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6CD0-C837-6BE0-3A02-65A0ECFB6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0BC47-8FE8-377C-2E15-A64A5B5D1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0F4C-039E-387E-9472-6E4A502C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C81-8929-41F5-8CE0-4BDA657B0FF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A9A42-A450-5839-F079-D36B6A84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B6AE5-CAE1-2EB5-A4F4-EE8B4D22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4F1A-9564-44FE-85EB-50C276AA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7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653A-FE18-5F8B-DF94-E6DB440B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EB179-7842-E92B-F241-07AD8955C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E944-AC0B-2D01-56A0-B8662311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C81-8929-41F5-8CE0-4BDA657B0FF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F61C8-659A-AA76-6F23-9A9E2546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807EE-FB47-4BAE-A3E9-54192E0E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4F1A-9564-44FE-85EB-50C276AA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6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F2542-B67E-95E3-1208-5EF980C65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4ADC8-1E08-8F3C-A7FB-EFAE9EE25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DAC50-26E1-66A9-4E86-516C3E00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C81-8929-41F5-8CE0-4BDA657B0FF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80CC0-6163-6792-245F-2A815AE6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5B528-7EAE-5B7C-73AB-6FCE7176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4F1A-9564-44FE-85EB-50C276AA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F126-6184-6DAF-1DF4-D6743C43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6F3C-8D0A-9861-1942-0A77EB6C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EC56-7E1A-9967-1047-3C0D558D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C81-8929-41F5-8CE0-4BDA657B0FF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863E4-BEEA-AF73-E154-4B975386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7AE2E-ABFA-C32D-98CD-8B76BE54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4F1A-9564-44FE-85EB-50C276AA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2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470F-5811-470E-F819-8E168CF1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32464-3074-620F-8F6E-327CBF356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8EE6-B9DD-D293-395A-DEDE8E82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C81-8929-41F5-8CE0-4BDA657B0FF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5F37-FDB6-70CB-AE8C-B515A14D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697D3-2C35-3837-80C1-FB2F96B6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4F1A-9564-44FE-85EB-50C276AA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CC6B-2EEF-389C-E60F-6A236BD0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977A-2721-899C-93E1-A3FCBD615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B1877-1148-27A5-A469-80CCEA309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D8F6F-7994-2032-1BFA-FFBF880A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C81-8929-41F5-8CE0-4BDA657B0FF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BF417-B91A-D488-4367-4582ECC4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839B9-E8F9-FFA0-7029-A7625B84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4F1A-9564-44FE-85EB-50C276AA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3AF0-DED8-9502-2A09-2677CA33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80551-53F7-4751-CD4B-4FBC5B5BB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C303B-8F4C-82F3-5913-50ECAFB0E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18C5D-C046-204F-76B7-97E0AFA9D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E2AD7-C145-B007-D8FD-59ED275FE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5D932-2EAE-3E4E-D0FD-ED158C9B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C81-8929-41F5-8CE0-4BDA657B0FF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C793F-9B21-BB71-4308-88399EAA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739CD-D740-06D4-CDAA-50E5A1F9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4F1A-9564-44FE-85EB-50C276AA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EF0A-DAA1-ED34-0BE7-A669D305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1C3D1-22E1-3D8E-5ADF-AFF814CD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C81-8929-41F5-8CE0-4BDA657B0FF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ED996-74F9-8086-4F45-963FB4E3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E8FFD-B116-11BD-552B-EC1617D8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4F1A-9564-44FE-85EB-50C276AA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CBD1A-61B3-085F-E10D-70E2E478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C81-8929-41F5-8CE0-4BDA657B0FF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BD932-F616-247C-4D51-612CB58A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BB6BB-F7F4-9394-DE63-878D8E61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4F1A-9564-44FE-85EB-50C276AA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4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9DE3-E767-0F5D-C3AA-5EF8C55B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12A6-A9D1-60DB-BA8E-56C8AA71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0A270-4122-425F-4B71-7809CCE3F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A36C-6B61-FE60-52EB-36826FAE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C81-8929-41F5-8CE0-4BDA657B0FF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28845-B082-23E2-75C3-3B34E00A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71BFF-D7C9-35CF-7381-408C04B3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4F1A-9564-44FE-85EB-50C276AA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8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902F-15D5-1BB8-3E99-056C519E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5394B-60E7-052C-959F-BBB49EF39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0D723-5521-326E-266C-BA9DADE23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856AC-47A0-9B7D-1873-F2A2BB6D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C81-8929-41F5-8CE0-4BDA657B0FF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4A502-7676-718D-C783-E231806D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D874A-23C3-00B2-07A9-15361FD7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4F1A-9564-44FE-85EB-50C276AA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7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A90F2-4D4D-B5C6-D99E-3BB571F1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B664D-4F75-2B81-EE72-5C60EF1FF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66E41-C454-E6F7-35D1-A16B9F4C8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AFC81-8929-41F5-8CE0-4BDA657B0FF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84E5-92D3-C78D-D1A2-8D12C8FBC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C9AC3-501D-F751-C489-AEB31EB3F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4F1A-9564-44FE-85EB-50C276AA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8820-5A2E-98D5-C388-B73B3DF19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52651-7937-1543-0648-BC95A93C5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Powered By Python, Pandas, </a:t>
            </a:r>
            <a:r>
              <a:rPr lang="en-US" dirty="0" err="1"/>
              <a:t>PyTorch</a:t>
            </a:r>
            <a:r>
              <a:rPr lang="en-US" dirty="0"/>
              <a:t>, R, </a:t>
            </a:r>
            <a:r>
              <a:rPr lang="en-US" dirty="0" err="1"/>
              <a:t>Rstudio</a:t>
            </a:r>
            <a:r>
              <a:rPr lang="en-US" dirty="0"/>
              <a:t>, </a:t>
            </a:r>
            <a:r>
              <a:rPr lang="en-US" dirty="0" err="1"/>
              <a:t>Tidyverse</a:t>
            </a:r>
            <a:r>
              <a:rPr lang="en-US" dirty="0"/>
              <a:t>, </a:t>
            </a:r>
            <a:r>
              <a:rPr lang="en-US" dirty="0" err="1"/>
              <a:t>GGPlot</a:t>
            </a:r>
            <a:r>
              <a:rPr lang="en-US" dirty="0"/>
              <a:t>.</a:t>
            </a:r>
          </a:p>
          <a:p>
            <a:r>
              <a:rPr lang="en-US" dirty="0"/>
              <a:t>Presented By The </a:t>
            </a:r>
            <a:r>
              <a:rPr lang="en-US" dirty="0" err="1"/>
              <a:t>UClaim</a:t>
            </a:r>
            <a:r>
              <a:rPr lang="en-US" dirty="0"/>
              <a:t> Team.</a:t>
            </a:r>
          </a:p>
        </p:txBody>
      </p:sp>
    </p:spTree>
    <p:extLst>
      <p:ext uri="{BB962C8B-B14F-4D97-AF65-F5344CB8AC3E}">
        <p14:creationId xmlns:p14="http://schemas.microsoft.com/office/powerpoint/2010/main" val="369186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AE3917-E774-C865-CB5C-F7C2E863C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50" y="0"/>
            <a:ext cx="6769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4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18FF7A-79A3-072D-666A-82C7510F1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50" y="0"/>
            <a:ext cx="6769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1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E9517-482A-E05D-DA10-AA9CC7F7B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50" y="0"/>
            <a:ext cx="6769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6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96D92E-BCB3-3970-BC30-3925DA2F7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50" y="0"/>
            <a:ext cx="6769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7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F75E7D-882E-D812-2786-C4C90CCF0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50" y="0"/>
            <a:ext cx="6769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8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2F67A3-B2B6-A277-0C6C-C73C89ADF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50" y="0"/>
            <a:ext cx="6769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70909A-A342-1857-ACA4-631F97105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50" y="0"/>
            <a:ext cx="6769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4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A09D32-E2F4-FE06-171D-6A9010A64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50" y="0"/>
            <a:ext cx="6769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7F3D2-8685-7C8A-1DED-BFA1527D9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50" y="0"/>
            <a:ext cx="6769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0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Visualizations</dc:title>
  <dc:creator>Trevor Dohm</dc:creator>
  <cp:lastModifiedBy>Trevor Dohm</cp:lastModifiedBy>
  <cp:revision>1</cp:revision>
  <dcterms:created xsi:type="dcterms:W3CDTF">2023-04-16T15:50:27Z</dcterms:created>
  <dcterms:modified xsi:type="dcterms:W3CDTF">2023-04-16T15:53:19Z</dcterms:modified>
</cp:coreProperties>
</file>