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4" r:id="rId7"/>
    <p:sldId id="265"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ffce1ed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ffce1ed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u="sng" dirty="0">
                <a:solidFill>
                  <a:srgbClr val="A50021"/>
                </a:solidFill>
              </a:rPr>
              <a:t>Meal Decider</a:t>
            </a:r>
            <a:endParaRPr b="1" u="sng" dirty="0">
              <a:solidFill>
                <a:srgbClr val="A5002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A50021"/>
                </a:solidFill>
              </a:rPr>
              <a:t>Concept</a:t>
            </a:r>
            <a:endParaRPr b="1" dirty="0">
              <a:solidFill>
                <a:srgbClr val="A50021"/>
              </a:solidFill>
            </a:endParaRPr>
          </a:p>
        </p:txBody>
      </p:sp>
      <p:sp>
        <p:nvSpPr>
          <p:cNvPr id="65" name="Google Shape;6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rgbClr val="A50021"/>
                </a:solidFill>
              </a:rPr>
              <a:t>Description:</a:t>
            </a:r>
            <a:r>
              <a:rPr lang="en" dirty="0"/>
              <a:t> This App gives the user a list of categories from which can choose and it will take the user to a second page where it will show a list of ingredients and the cooking instruction. Also if the user likes the recipe will be able to saved on their Favorite list by clicking on the favorite button. At the same time as an extra the User will get a cocktail suggestion.</a:t>
            </a:r>
            <a:endParaRPr dirty="0"/>
          </a:p>
          <a:p>
            <a:pPr marL="457200" lvl="0" indent="-342900" algn="l" rtl="0">
              <a:spcBef>
                <a:spcPts val="0"/>
              </a:spcBef>
              <a:spcAft>
                <a:spcPts val="0"/>
              </a:spcAft>
              <a:buSzPts val="1800"/>
              <a:buChar char="●"/>
            </a:pPr>
            <a:r>
              <a:rPr lang="en" dirty="0"/>
              <a:t>Motivation for development?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292625"/>
            <a:ext cx="8399100" cy="40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A50021"/>
                </a:solidFill>
              </a:rPr>
              <a:t>USER STORY</a:t>
            </a:r>
            <a:endParaRPr sz="1800" b="1" dirty="0">
              <a:solidFill>
                <a:srgbClr val="A50021"/>
              </a:solidFill>
            </a:endParaRPr>
          </a:p>
        </p:txBody>
      </p:sp>
      <p:sp>
        <p:nvSpPr>
          <p:cNvPr id="71" name="Google Shape;71;p16"/>
          <p:cNvSpPr txBox="1">
            <a:spLocks noGrp="1"/>
          </p:cNvSpPr>
          <p:nvPr>
            <p:ph type="body" idx="1"/>
          </p:nvPr>
        </p:nvSpPr>
        <p:spPr>
          <a:xfrm>
            <a:off x="311700" y="619075"/>
            <a:ext cx="8520600" cy="4376400"/>
          </a:xfrm>
          <a:prstGeom prst="rect">
            <a:avLst/>
          </a:prstGeom>
        </p:spPr>
        <p:txBody>
          <a:bodyPr spcFirstLastPara="1" wrap="square" lIns="91425" tIns="91425" rIns="91425" bIns="91425" anchor="t" anchorCtr="0">
            <a:noAutofit/>
          </a:bodyPr>
          <a:lstStyle/>
          <a:p>
            <a:pPr marL="0" lvl="0" indent="0" algn="l" rtl="0">
              <a:lnSpc>
                <a:spcPct val="50000"/>
              </a:lnSpc>
              <a:spcBef>
                <a:spcPts val="1200"/>
              </a:spcBef>
              <a:spcAft>
                <a:spcPts val="0"/>
              </a:spcAft>
              <a:buClr>
                <a:schemeClr val="dk1"/>
              </a:buClr>
              <a:buSzPts val="1100"/>
              <a:buFont typeface="Arial"/>
              <a:buNone/>
            </a:pPr>
            <a:r>
              <a:rPr lang="en" sz="1100" b="1" dirty="0">
                <a:solidFill>
                  <a:srgbClr val="A50021"/>
                </a:solidFill>
              </a:rPr>
              <a:t>AS</a:t>
            </a:r>
            <a:r>
              <a:rPr lang="en" sz="1100" dirty="0">
                <a:solidFill>
                  <a:schemeClr val="dk1"/>
                </a:solidFill>
              </a:rPr>
              <a:t> a Food enthusiast.</a:t>
            </a:r>
            <a:endParaRPr sz="1100" dirty="0">
              <a:solidFill>
                <a:schemeClr val="dk1"/>
              </a:solidFill>
            </a:endParaRPr>
          </a:p>
          <a:p>
            <a:pPr marL="0" lvl="0" indent="0" algn="l" rtl="0">
              <a:lnSpc>
                <a:spcPct val="50000"/>
              </a:lnSpc>
              <a:spcBef>
                <a:spcPts val="1200"/>
              </a:spcBef>
              <a:spcAft>
                <a:spcPts val="0"/>
              </a:spcAft>
              <a:buClr>
                <a:schemeClr val="dk1"/>
              </a:buClr>
              <a:buSzPts val="1100"/>
              <a:buFont typeface="Arial"/>
              <a:buNone/>
            </a:pPr>
            <a:r>
              <a:rPr lang="en" sz="1100" b="1" dirty="0">
                <a:solidFill>
                  <a:srgbClr val="A50021"/>
                </a:solidFill>
              </a:rPr>
              <a:t>I WANT</a:t>
            </a:r>
            <a:r>
              <a:rPr lang="en" sz="1100" dirty="0">
                <a:solidFill>
                  <a:srgbClr val="A50021"/>
                </a:solidFill>
              </a:rPr>
              <a:t> </a:t>
            </a:r>
            <a:r>
              <a:rPr lang="en" sz="1100" dirty="0">
                <a:solidFill>
                  <a:schemeClr val="dk1"/>
                </a:solidFill>
              </a:rPr>
              <a:t>to get a new recipe by the category I am interested in.</a:t>
            </a:r>
            <a:endParaRPr sz="1100" dirty="0">
              <a:solidFill>
                <a:schemeClr val="dk1"/>
              </a:solidFill>
            </a:endParaRPr>
          </a:p>
          <a:p>
            <a:pPr marL="0" lvl="0" indent="0" algn="l" rtl="0">
              <a:lnSpc>
                <a:spcPct val="50000"/>
              </a:lnSpc>
              <a:spcBef>
                <a:spcPts val="1200"/>
              </a:spcBef>
              <a:spcAft>
                <a:spcPts val="0"/>
              </a:spcAft>
              <a:buClr>
                <a:schemeClr val="dk1"/>
              </a:buClr>
              <a:buSzPts val="1100"/>
              <a:buFont typeface="Arial"/>
              <a:buNone/>
            </a:pPr>
            <a:r>
              <a:rPr lang="en" sz="1100" b="1" dirty="0">
                <a:solidFill>
                  <a:srgbClr val="A50021"/>
                </a:solidFill>
              </a:rPr>
              <a:t>SO THAT I</a:t>
            </a:r>
            <a:r>
              <a:rPr lang="en" sz="1100" dirty="0">
                <a:solidFill>
                  <a:srgbClr val="A50021"/>
                </a:solidFill>
              </a:rPr>
              <a:t> </a:t>
            </a:r>
            <a:r>
              <a:rPr lang="en" sz="1100" dirty="0">
                <a:solidFill>
                  <a:schemeClr val="dk1"/>
                </a:solidFill>
              </a:rPr>
              <a:t>can get a full recipe with a list of ingredients and instructions to follow.</a:t>
            </a:r>
            <a:endParaRPr sz="1100" dirty="0">
              <a:solidFill>
                <a:schemeClr val="dk1"/>
              </a:solidFill>
            </a:endParaRPr>
          </a:p>
          <a:p>
            <a:pPr marL="0" lvl="0" indent="0" algn="l" rtl="0">
              <a:lnSpc>
                <a:spcPct val="50000"/>
              </a:lnSpc>
              <a:spcBef>
                <a:spcPts val="1200"/>
              </a:spcBef>
              <a:spcAft>
                <a:spcPts val="0"/>
              </a:spcAft>
              <a:buNone/>
            </a:pPr>
            <a:r>
              <a:rPr lang="en" sz="1100" dirty="0">
                <a:solidFill>
                  <a:schemeClr val="dk1"/>
                </a:solidFill>
              </a:rPr>
              <a:t> </a:t>
            </a:r>
            <a:endParaRPr sz="1100" dirty="0">
              <a:solidFill>
                <a:schemeClr val="dk1"/>
              </a:solidFill>
            </a:endParaRPr>
          </a:p>
          <a:p>
            <a:pPr marL="0" lvl="0" indent="0" algn="l" rtl="0">
              <a:lnSpc>
                <a:spcPct val="50000"/>
              </a:lnSpc>
              <a:spcBef>
                <a:spcPts val="1200"/>
              </a:spcBef>
              <a:spcAft>
                <a:spcPts val="0"/>
              </a:spcAft>
              <a:buClr>
                <a:schemeClr val="dk1"/>
              </a:buClr>
              <a:buSzPts val="1100"/>
              <a:buFont typeface="Arial"/>
              <a:buNone/>
            </a:pPr>
            <a:r>
              <a:rPr lang="en" sz="1100" b="1" dirty="0">
                <a:solidFill>
                  <a:schemeClr val="dk1"/>
                </a:solidFill>
              </a:rPr>
              <a:t>Acceptance Criteria:</a:t>
            </a:r>
            <a:endParaRPr sz="1100" b="1" dirty="0">
              <a:solidFill>
                <a:schemeClr val="dk1"/>
              </a:solidFill>
            </a:endParaRPr>
          </a:p>
          <a:p>
            <a:pPr marL="457200" lvl="0" indent="0" algn="l" rtl="0">
              <a:lnSpc>
                <a:spcPct val="50000"/>
              </a:lnSpc>
              <a:spcBef>
                <a:spcPts val="1200"/>
              </a:spcBef>
              <a:spcAft>
                <a:spcPts val="0"/>
              </a:spcAft>
              <a:buClr>
                <a:schemeClr val="dk1"/>
              </a:buClr>
              <a:buSzPts val="1100"/>
              <a:buFont typeface="Arial"/>
              <a:buNone/>
            </a:pPr>
            <a:r>
              <a:rPr lang="en" sz="1050" dirty="0">
                <a:solidFill>
                  <a:schemeClr val="dk1"/>
                </a:solidFill>
              </a:rPr>
              <a:t>GIVEN a recipe finder website with search options by categories.</a:t>
            </a:r>
            <a:endParaRPr sz="1050" dirty="0">
              <a:solidFill>
                <a:schemeClr val="dk1"/>
              </a:solidFill>
            </a:endParaRPr>
          </a:p>
          <a:p>
            <a:pPr marL="457200" lvl="0" indent="0" algn="l" rtl="0">
              <a:lnSpc>
                <a:spcPct val="50000"/>
              </a:lnSpc>
              <a:spcBef>
                <a:spcPts val="1200"/>
              </a:spcBef>
              <a:spcAft>
                <a:spcPts val="0"/>
              </a:spcAft>
              <a:buClr>
                <a:schemeClr val="dk1"/>
              </a:buClr>
              <a:buSzPts val="1100"/>
              <a:buFont typeface="Arial"/>
              <a:buNone/>
            </a:pPr>
            <a:r>
              <a:rPr lang="en" sz="1050" dirty="0">
                <a:solidFill>
                  <a:schemeClr val="dk1"/>
                </a:solidFill>
              </a:rPr>
              <a:t>WHEN I search for a food category</a:t>
            </a:r>
            <a:endParaRPr sz="1050" dirty="0">
              <a:solidFill>
                <a:schemeClr val="dk1"/>
              </a:solidFill>
            </a:endParaRPr>
          </a:p>
          <a:p>
            <a:pPr marL="457200" lvl="0" indent="0" algn="l" rtl="0">
              <a:lnSpc>
                <a:spcPct val="50000"/>
              </a:lnSpc>
              <a:spcBef>
                <a:spcPts val="1200"/>
              </a:spcBef>
              <a:spcAft>
                <a:spcPts val="0"/>
              </a:spcAft>
              <a:buClr>
                <a:schemeClr val="dk1"/>
              </a:buClr>
              <a:buSzPts val="1100"/>
              <a:buFont typeface="Arial"/>
              <a:buNone/>
            </a:pPr>
            <a:r>
              <a:rPr lang="en" sz="1050" dirty="0">
                <a:solidFill>
                  <a:schemeClr val="dk1"/>
                </a:solidFill>
              </a:rPr>
              <a:t>THEN I am presented with a list of different recipes.</a:t>
            </a:r>
            <a:endParaRPr sz="1050" dirty="0">
              <a:solidFill>
                <a:schemeClr val="dk1"/>
              </a:solidFill>
            </a:endParaRPr>
          </a:p>
          <a:p>
            <a:pPr marL="457200" lvl="0" indent="0" algn="l" rtl="0">
              <a:lnSpc>
                <a:spcPct val="50000"/>
              </a:lnSpc>
              <a:spcBef>
                <a:spcPts val="1200"/>
              </a:spcBef>
              <a:spcAft>
                <a:spcPts val="0"/>
              </a:spcAft>
              <a:buClr>
                <a:schemeClr val="dk1"/>
              </a:buClr>
              <a:buSzPts val="1100"/>
              <a:buFont typeface="Arial"/>
              <a:buNone/>
            </a:pPr>
            <a:r>
              <a:rPr lang="en" sz="1050" dirty="0">
                <a:solidFill>
                  <a:schemeClr val="dk1"/>
                </a:solidFill>
              </a:rPr>
              <a:t>WHEN I am presented with the list of recipes.  </a:t>
            </a:r>
            <a:endParaRPr sz="1050" dirty="0">
              <a:solidFill>
                <a:schemeClr val="dk1"/>
              </a:solidFill>
            </a:endParaRPr>
          </a:p>
          <a:p>
            <a:pPr marL="457200" lvl="0" indent="0" algn="l" rtl="0">
              <a:lnSpc>
                <a:spcPct val="50000"/>
              </a:lnSpc>
              <a:spcBef>
                <a:spcPts val="1200"/>
              </a:spcBef>
              <a:spcAft>
                <a:spcPts val="0"/>
              </a:spcAft>
              <a:buClr>
                <a:schemeClr val="dk1"/>
              </a:buClr>
              <a:buSzPts val="1100"/>
              <a:buFont typeface="Arial"/>
              <a:buNone/>
            </a:pPr>
            <a:r>
              <a:rPr lang="en" sz="1050" dirty="0">
                <a:solidFill>
                  <a:schemeClr val="dk1"/>
                </a:solidFill>
              </a:rPr>
              <a:t>THEN I can pick one of the recipes.</a:t>
            </a:r>
            <a:endParaRPr sz="1050" dirty="0">
              <a:solidFill>
                <a:schemeClr val="dk1"/>
              </a:solidFill>
            </a:endParaRPr>
          </a:p>
          <a:p>
            <a:pPr marL="457200" lvl="0" indent="0" algn="l" rtl="0">
              <a:lnSpc>
                <a:spcPct val="50000"/>
              </a:lnSpc>
              <a:spcBef>
                <a:spcPts val="1200"/>
              </a:spcBef>
              <a:spcAft>
                <a:spcPts val="0"/>
              </a:spcAft>
              <a:buClr>
                <a:schemeClr val="dk1"/>
              </a:buClr>
              <a:buSzPts val="1100"/>
              <a:buFont typeface="Arial"/>
              <a:buNone/>
            </a:pPr>
            <a:r>
              <a:rPr lang="en" sz="1050" dirty="0">
                <a:solidFill>
                  <a:schemeClr val="dk1"/>
                </a:solidFill>
              </a:rPr>
              <a:t>WHEN I choose one of the recipes.</a:t>
            </a:r>
            <a:endParaRPr sz="1050" dirty="0">
              <a:solidFill>
                <a:schemeClr val="dk1"/>
              </a:solidFill>
            </a:endParaRPr>
          </a:p>
          <a:p>
            <a:pPr marL="457200" lvl="0" indent="0" algn="l" rtl="0">
              <a:lnSpc>
                <a:spcPct val="50000"/>
              </a:lnSpc>
              <a:spcBef>
                <a:spcPts val="1200"/>
              </a:spcBef>
              <a:spcAft>
                <a:spcPts val="0"/>
              </a:spcAft>
              <a:buClr>
                <a:schemeClr val="dk1"/>
              </a:buClr>
              <a:buSzPts val="1100"/>
              <a:buFont typeface="Arial"/>
              <a:buNone/>
            </a:pPr>
            <a:r>
              <a:rPr lang="en" sz="1050" dirty="0">
                <a:solidFill>
                  <a:schemeClr val="dk1"/>
                </a:solidFill>
              </a:rPr>
              <a:t>THEN I am presented (a model) with a list of ingredients and the instructions to follow.</a:t>
            </a:r>
            <a:endParaRPr sz="1050" dirty="0">
              <a:solidFill>
                <a:schemeClr val="dk1"/>
              </a:solidFill>
            </a:endParaRPr>
          </a:p>
          <a:p>
            <a:pPr marL="0" lvl="0" indent="0" algn="l" rtl="0">
              <a:lnSpc>
                <a:spcPct val="50000"/>
              </a:lnSpc>
              <a:spcBef>
                <a:spcPts val="1200"/>
              </a:spcBef>
              <a:spcAft>
                <a:spcPts val="0"/>
              </a:spcAft>
              <a:buClr>
                <a:schemeClr val="dk1"/>
              </a:buClr>
              <a:buSzPts val="1100"/>
              <a:buFont typeface="Arial"/>
              <a:buNone/>
            </a:pPr>
            <a:r>
              <a:rPr lang="en" sz="1050" dirty="0">
                <a:solidFill>
                  <a:schemeClr val="dk1"/>
                </a:solidFill>
              </a:rPr>
              <a:t>             WHEN I click on the favorite button.</a:t>
            </a:r>
            <a:endParaRPr sz="1050" dirty="0">
              <a:solidFill>
                <a:schemeClr val="dk1"/>
              </a:solidFill>
            </a:endParaRPr>
          </a:p>
          <a:p>
            <a:pPr marL="406400" lvl="0" indent="63500" algn="l" rtl="0">
              <a:lnSpc>
                <a:spcPct val="50000"/>
              </a:lnSpc>
              <a:spcBef>
                <a:spcPts val="1200"/>
              </a:spcBef>
              <a:spcAft>
                <a:spcPts val="0"/>
              </a:spcAft>
              <a:buNone/>
            </a:pPr>
            <a:r>
              <a:rPr lang="en" sz="1050" dirty="0">
                <a:solidFill>
                  <a:schemeClr val="dk1"/>
                </a:solidFill>
              </a:rPr>
              <a:t>THEN the recipe is store in my favorites list.</a:t>
            </a:r>
            <a:endParaRPr sz="1050" dirty="0">
              <a:solidFill>
                <a:schemeClr val="dk1"/>
              </a:solidFill>
            </a:endParaRPr>
          </a:p>
          <a:p>
            <a:pPr marL="406400" lvl="0" indent="63500" algn="l" rtl="0">
              <a:lnSpc>
                <a:spcPct val="50000"/>
              </a:lnSpc>
              <a:spcBef>
                <a:spcPts val="1200"/>
              </a:spcBef>
              <a:spcAft>
                <a:spcPts val="0"/>
              </a:spcAft>
              <a:buNone/>
            </a:pPr>
            <a:r>
              <a:rPr lang="en" sz="1050" dirty="0">
                <a:solidFill>
                  <a:schemeClr val="dk1"/>
                </a:solidFill>
              </a:rPr>
              <a:t>WHEN the page loads.</a:t>
            </a:r>
            <a:endParaRPr sz="1050" dirty="0">
              <a:solidFill>
                <a:schemeClr val="dk1"/>
              </a:solidFill>
            </a:endParaRPr>
          </a:p>
          <a:p>
            <a:pPr marL="406400" lvl="0" indent="63500" algn="l" rtl="0">
              <a:lnSpc>
                <a:spcPct val="50000"/>
              </a:lnSpc>
              <a:spcBef>
                <a:spcPts val="1200"/>
              </a:spcBef>
              <a:spcAft>
                <a:spcPts val="0"/>
              </a:spcAft>
              <a:buClr>
                <a:schemeClr val="dk1"/>
              </a:buClr>
              <a:buSzPts val="1100"/>
              <a:buFont typeface="Arial"/>
              <a:buNone/>
            </a:pPr>
            <a:r>
              <a:rPr lang="en" sz="1050" dirty="0">
                <a:solidFill>
                  <a:schemeClr val="dk1"/>
                </a:solidFill>
              </a:rPr>
              <a:t>THEN it show a suggestion for a Cocktail recipe. </a:t>
            </a:r>
            <a:endParaRPr sz="1050" dirty="0">
              <a:solidFill>
                <a:schemeClr val="dk1"/>
              </a:solidFill>
            </a:endParaRPr>
          </a:p>
          <a:p>
            <a:pPr marL="0" lvl="0" indent="0" algn="l" rtl="0">
              <a:lnSpc>
                <a:spcPct val="50000"/>
              </a:lnSpc>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A50021"/>
                </a:solidFill>
              </a:rPr>
              <a:t>Process</a:t>
            </a:r>
            <a:endParaRPr b="1" dirty="0">
              <a:solidFill>
                <a:srgbClr val="A50021"/>
              </a:solidFill>
            </a:endParaRPr>
          </a:p>
        </p:txBody>
      </p:sp>
      <p:sp>
        <p:nvSpPr>
          <p:cNvPr id="77" name="Google Shape;7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 dirty="0">
                <a:solidFill>
                  <a:srgbClr val="A50021"/>
                </a:solidFill>
              </a:rPr>
              <a:t>Technologies used: </a:t>
            </a:r>
          </a:p>
          <a:p>
            <a:pPr lvl="1">
              <a:lnSpc>
                <a:spcPct val="100000"/>
              </a:lnSpc>
            </a:pPr>
            <a:r>
              <a:rPr lang="en" dirty="0"/>
              <a:t>VS Code.</a:t>
            </a:r>
          </a:p>
          <a:p>
            <a:pPr lvl="1">
              <a:lnSpc>
                <a:spcPct val="100000"/>
              </a:lnSpc>
            </a:pPr>
            <a:r>
              <a:rPr lang="en" dirty="0"/>
              <a:t>Jquery</a:t>
            </a:r>
          </a:p>
          <a:p>
            <a:pPr lvl="1">
              <a:lnSpc>
                <a:spcPct val="100000"/>
              </a:lnSpc>
            </a:pPr>
            <a:r>
              <a:rPr lang="en" dirty="0"/>
              <a:t>CSS Framework – Foundation</a:t>
            </a:r>
          </a:p>
          <a:p>
            <a:pPr lvl="1">
              <a:lnSpc>
                <a:spcPct val="100000"/>
              </a:lnSpc>
            </a:pPr>
            <a:r>
              <a:rPr lang="en" dirty="0"/>
              <a:t>Meal DB &amp; Cocktail DB APIs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5247-08B3-DBF8-3D43-94793675FDEB}"/>
              </a:ext>
            </a:extLst>
          </p:cNvPr>
          <p:cNvSpPr>
            <a:spLocks noGrp="1"/>
          </p:cNvSpPr>
          <p:nvPr>
            <p:ph type="title"/>
          </p:nvPr>
        </p:nvSpPr>
        <p:spPr/>
        <p:txBody>
          <a:bodyPr/>
          <a:lstStyle/>
          <a:p>
            <a:r>
              <a:rPr lang="en-US" b="1" dirty="0">
                <a:solidFill>
                  <a:srgbClr val="A50021"/>
                </a:solidFill>
              </a:rPr>
              <a:t>Breakdown and Roles</a:t>
            </a:r>
            <a:endParaRPr lang="es-ES" b="1" dirty="0">
              <a:solidFill>
                <a:srgbClr val="A50021"/>
              </a:solidFill>
            </a:endParaRPr>
          </a:p>
        </p:txBody>
      </p:sp>
      <p:sp>
        <p:nvSpPr>
          <p:cNvPr id="3" name="Text Placeholder 2">
            <a:extLst>
              <a:ext uri="{FF2B5EF4-FFF2-40B4-BE49-F238E27FC236}">
                <a16:creationId xmlns:a16="http://schemas.microsoft.com/office/drawing/2014/main" id="{559D301C-2B5B-0C7D-39D1-B38E595D3C65}"/>
              </a:ext>
            </a:extLst>
          </p:cNvPr>
          <p:cNvSpPr>
            <a:spLocks noGrp="1"/>
          </p:cNvSpPr>
          <p:nvPr>
            <p:ph type="body" idx="1"/>
          </p:nvPr>
        </p:nvSpPr>
        <p:spPr/>
        <p:txBody>
          <a:bodyPr/>
          <a:lstStyle/>
          <a:p>
            <a:r>
              <a:rPr lang="en-US" sz="1200" dirty="0"/>
              <a:t>Melissa : </a:t>
            </a:r>
          </a:p>
          <a:p>
            <a:pPr marL="114300" indent="0">
              <a:buNone/>
            </a:pPr>
            <a:r>
              <a:rPr lang="en-US" sz="1200" dirty="0"/>
              <a:t>        - Coding for the Meal page recipe section.</a:t>
            </a:r>
          </a:p>
          <a:p>
            <a:pPr marL="114300" indent="0">
              <a:buNone/>
            </a:pPr>
            <a:r>
              <a:rPr lang="en-US" sz="1200" dirty="0"/>
              <a:t>        - Create the CSS initial coding.</a:t>
            </a:r>
          </a:p>
          <a:p>
            <a:pPr marL="114300" indent="0">
              <a:buNone/>
            </a:pPr>
            <a:endParaRPr lang="en-US" sz="1200" dirty="0"/>
          </a:p>
          <a:p>
            <a:r>
              <a:rPr lang="en-US" sz="1200" dirty="0" err="1"/>
              <a:t>Anavid</a:t>
            </a:r>
            <a:r>
              <a:rPr lang="en-US" sz="1200" dirty="0"/>
              <a:t>:</a:t>
            </a:r>
          </a:p>
          <a:p>
            <a:pPr marL="114300" indent="0">
              <a:buNone/>
            </a:pPr>
            <a:r>
              <a:rPr lang="en-US" sz="1200" dirty="0"/>
              <a:t>        - Coding the favorites button</a:t>
            </a:r>
          </a:p>
          <a:p>
            <a:pPr marL="114300" indent="0">
              <a:buNone/>
            </a:pPr>
            <a:r>
              <a:rPr lang="en-US" sz="1200" dirty="0"/>
              <a:t>        - Local storage.</a:t>
            </a:r>
          </a:p>
          <a:p>
            <a:pPr marL="114300" indent="0">
              <a:buNone/>
            </a:pPr>
            <a:endParaRPr lang="en-US" sz="1200" dirty="0"/>
          </a:p>
          <a:p>
            <a:r>
              <a:rPr lang="en-US" sz="1200" dirty="0"/>
              <a:t>Gustavo:</a:t>
            </a:r>
          </a:p>
          <a:p>
            <a:pPr marL="114300" indent="0">
              <a:buNone/>
            </a:pPr>
            <a:r>
              <a:rPr lang="en-US" sz="1200" dirty="0"/>
              <a:t>        - Coding for the Cocktail section</a:t>
            </a:r>
          </a:p>
          <a:p>
            <a:pPr marL="114300" indent="0">
              <a:buNone/>
            </a:pPr>
            <a:r>
              <a:rPr lang="en-US" sz="1200" dirty="0"/>
              <a:t>        - Create initial code and file structure.</a:t>
            </a:r>
          </a:p>
          <a:p>
            <a:pPr marL="114300" indent="0">
              <a:buNone/>
            </a:pPr>
            <a:r>
              <a:rPr lang="en-US" sz="1200" dirty="0"/>
              <a:t>   </a:t>
            </a:r>
          </a:p>
          <a:p>
            <a:r>
              <a:rPr lang="en-US" sz="1200" dirty="0"/>
              <a:t>CSS styling:  group effort.</a:t>
            </a:r>
          </a:p>
          <a:p>
            <a:r>
              <a:rPr lang="en-US" sz="1200" dirty="0"/>
              <a:t>Debugging: group effort.</a:t>
            </a:r>
          </a:p>
          <a:p>
            <a:endParaRPr lang="en-US" sz="1200" dirty="0"/>
          </a:p>
          <a:p>
            <a:pPr marL="114300" indent="0">
              <a:buNone/>
            </a:pPr>
            <a:endParaRPr lang="en-US" sz="1200" dirty="0"/>
          </a:p>
          <a:p>
            <a:pPr marL="114300" indent="0">
              <a:buNone/>
            </a:pPr>
            <a:r>
              <a:rPr lang="en-US" sz="1200" dirty="0"/>
              <a:t>	</a:t>
            </a:r>
            <a:endParaRPr lang="es-ES" sz="1200" dirty="0"/>
          </a:p>
        </p:txBody>
      </p:sp>
    </p:spTree>
    <p:extLst>
      <p:ext uri="{BB962C8B-B14F-4D97-AF65-F5344CB8AC3E}">
        <p14:creationId xmlns:p14="http://schemas.microsoft.com/office/powerpoint/2010/main" val="329847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1451-64C1-44D3-5510-07493DB46216}"/>
              </a:ext>
            </a:extLst>
          </p:cNvPr>
          <p:cNvSpPr>
            <a:spLocks noGrp="1"/>
          </p:cNvSpPr>
          <p:nvPr>
            <p:ph type="title"/>
          </p:nvPr>
        </p:nvSpPr>
        <p:spPr/>
        <p:txBody>
          <a:bodyPr/>
          <a:lstStyle/>
          <a:p>
            <a:r>
              <a:rPr lang="en-US" dirty="0">
                <a:solidFill>
                  <a:srgbClr val="A50021"/>
                </a:solidFill>
              </a:rPr>
              <a:t>Challenges</a:t>
            </a:r>
            <a:endParaRPr lang="es-ES" dirty="0">
              <a:solidFill>
                <a:srgbClr val="A50021"/>
              </a:solidFill>
            </a:endParaRPr>
          </a:p>
        </p:txBody>
      </p:sp>
      <p:sp>
        <p:nvSpPr>
          <p:cNvPr id="3" name="Text Placeholder 2">
            <a:extLst>
              <a:ext uri="{FF2B5EF4-FFF2-40B4-BE49-F238E27FC236}">
                <a16:creationId xmlns:a16="http://schemas.microsoft.com/office/drawing/2014/main" id="{281AED20-131E-BB39-AA70-AFF9D41CB92F}"/>
              </a:ext>
            </a:extLst>
          </p:cNvPr>
          <p:cNvSpPr>
            <a:spLocks noGrp="1"/>
          </p:cNvSpPr>
          <p:nvPr>
            <p:ph type="body" idx="1"/>
          </p:nvPr>
        </p:nvSpPr>
        <p:spPr>
          <a:xfrm>
            <a:off x="311700" y="1152475"/>
            <a:ext cx="8341482" cy="1419275"/>
          </a:xfrm>
        </p:spPr>
        <p:txBody>
          <a:bodyPr/>
          <a:lstStyle/>
          <a:p>
            <a:r>
              <a:rPr lang="en-US" dirty="0"/>
              <a:t>Getting the  selected meal to show in the meal page.</a:t>
            </a:r>
          </a:p>
          <a:p>
            <a:r>
              <a:rPr lang="en-US" dirty="0"/>
              <a:t>Setting up to local storage to be used at the favorite's recipes</a:t>
            </a:r>
          </a:p>
          <a:p>
            <a:r>
              <a:rPr lang="en-US" dirty="0"/>
              <a:t>Getting the list of ingredients from the fetch request into an array.</a:t>
            </a:r>
            <a:endParaRPr lang="es-ES" dirty="0"/>
          </a:p>
        </p:txBody>
      </p:sp>
      <p:sp>
        <p:nvSpPr>
          <p:cNvPr id="4" name="Title 1">
            <a:extLst>
              <a:ext uri="{FF2B5EF4-FFF2-40B4-BE49-F238E27FC236}">
                <a16:creationId xmlns:a16="http://schemas.microsoft.com/office/drawing/2014/main" id="{53CB77EE-4AEB-0D3A-5E3F-89B12941699F}"/>
              </a:ext>
            </a:extLst>
          </p:cNvPr>
          <p:cNvSpPr txBox="1">
            <a:spLocks/>
          </p:cNvSpPr>
          <p:nvPr/>
        </p:nvSpPr>
        <p:spPr>
          <a:xfrm>
            <a:off x="311700" y="278957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s-ES" dirty="0" err="1">
                <a:solidFill>
                  <a:srgbClr val="A50021"/>
                </a:solidFill>
              </a:rPr>
              <a:t>Successes</a:t>
            </a:r>
            <a:endParaRPr lang="es-ES" dirty="0">
              <a:solidFill>
                <a:srgbClr val="A50021"/>
              </a:solidFill>
            </a:endParaRPr>
          </a:p>
          <a:p>
            <a:endParaRPr lang="es-ES" dirty="0">
              <a:solidFill>
                <a:srgbClr val="A50021"/>
              </a:solidFill>
            </a:endParaRPr>
          </a:p>
        </p:txBody>
      </p:sp>
      <p:sp>
        <p:nvSpPr>
          <p:cNvPr id="5" name="Text Placeholder 2">
            <a:extLst>
              <a:ext uri="{FF2B5EF4-FFF2-40B4-BE49-F238E27FC236}">
                <a16:creationId xmlns:a16="http://schemas.microsoft.com/office/drawing/2014/main" id="{4172C413-8035-741B-9763-BB52009F73CA}"/>
              </a:ext>
            </a:extLst>
          </p:cNvPr>
          <p:cNvSpPr txBox="1">
            <a:spLocks/>
          </p:cNvSpPr>
          <p:nvPr/>
        </p:nvSpPr>
        <p:spPr>
          <a:xfrm>
            <a:off x="311700" y="3362275"/>
            <a:ext cx="8341482" cy="1419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dirty="0"/>
              <a:t>Get the selected meal to properly show up where it must be.</a:t>
            </a:r>
          </a:p>
          <a:p>
            <a:r>
              <a:rPr lang="en-US" dirty="0"/>
              <a:t>Able to save and then pull data from the local storage.</a:t>
            </a:r>
          </a:p>
          <a:p>
            <a:r>
              <a:rPr lang="en-US" dirty="0"/>
              <a:t>Able to create a function to convert a list into an array.</a:t>
            </a:r>
          </a:p>
        </p:txBody>
      </p:sp>
    </p:spTree>
    <p:extLst>
      <p:ext uri="{BB962C8B-B14F-4D97-AF65-F5344CB8AC3E}">
        <p14:creationId xmlns:p14="http://schemas.microsoft.com/office/powerpoint/2010/main" val="230662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A50021"/>
                </a:solidFill>
              </a:rPr>
              <a:t>Directions for Future Development</a:t>
            </a:r>
            <a:endParaRPr b="1" dirty="0">
              <a:solidFill>
                <a:srgbClr val="A50021"/>
              </a:solidFill>
            </a:endParaRPr>
          </a:p>
        </p:txBody>
      </p:sp>
      <p:sp>
        <p:nvSpPr>
          <p:cNvPr id="88" name="Google Shape;8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For future upgrades we will expand the data for new recipes and will add a new section for Wine selections. Or any extra features that user request.</a:t>
            </a:r>
            <a:endParaRPr dirty="0"/>
          </a:p>
        </p:txBody>
      </p:sp>
      <p:sp>
        <p:nvSpPr>
          <p:cNvPr id="2" name="Google Shape;93;p20">
            <a:extLst>
              <a:ext uri="{FF2B5EF4-FFF2-40B4-BE49-F238E27FC236}">
                <a16:creationId xmlns:a16="http://schemas.microsoft.com/office/drawing/2014/main" id="{5A2496F4-FA4C-6E8E-14CF-DE1A4D0D26EA}"/>
              </a:ext>
            </a:extLst>
          </p:cNvPr>
          <p:cNvSpPr txBox="1">
            <a:spLocks/>
          </p:cNvSpPr>
          <p:nvPr/>
        </p:nvSpPr>
        <p:spPr>
          <a:xfrm>
            <a:off x="311700" y="2406054"/>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s-ES" b="1">
                <a:solidFill>
                  <a:srgbClr val="A50021"/>
                </a:solidFill>
              </a:rPr>
              <a:t>Links</a:t>
            </a:r>
            <a:endParaRPr lang="es-ES" b="1" dirty="0">
              <a:solidFill>
                <a:srgbClr val="A50021"/>
              </a:solidFill>
            </a:endParaRPr>
          </a:p>
        </p:txBody>
      </p:sp>
      <p:sp>
        <p:nvSpPr>
          <p:cNvPr id="3" name="Google Shape;94;p20">
            <a:extLst>
              <a:ext uri="{FF2B5EF4-FFF2-40B4-BE49-F238E27FC236}">
                <a16:creationId xmlns:a16="http://schemas.microsoft.com/office/drawing/2014/main" id="{68FE8B9E-A224-2393-7BE1-2086AB3DBCE9}"/>
              </a:ext>
            </a:extLst>
          </p:cNvPr>
          <p:cNvSpPr txBox="1">
            <a:spLocks/>
          </p:cNvSpPr>
          <p:nvPr/>
        </p:nvSpPr>
        <p:spPr>
          <a:xfrm>
            <a:off x="311700" y="3113504"/>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a:solidFill>
                  <a:srgbClr val="A50021"/>
                </a:solidFill>
              </a:rPr>
              <a:t>Deployed :   </a:t>
            </a:r>
            <a:r>
              <a:rPr lang="en-US"/>
              <a:t>https://gmontano79.github.io/mealdecider/</a:t>
            </a:r>
          </a:p>
          <a:p>
            <a:r>
              <a:rPr lang="en-US">
                <a:solidFill>
                  <a:srgbClr val="A50021"/>
                </a:solidFill>
              </a:rPr>
              <a:t>GitHub repo: </a:t>
            </a:r>
            <a:r>
              <a:rPr lang="en-US"/>
              <a:t>https://github.com/gmontano79/mealdecider</a:t>
            </a: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458</Words>
  <Application>Microsoft Office PowerPoint</Application>
  <PresentationFormat>On-screen Show (16:9)</PresentationFormat>
  <Paragraphs>60</Paragraphs>
  <Slides>9</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Meal Decider</vt:lpstr>
      <vt:lpstr>Elevator pitch</vt:lpstr>
      <vt:lpstr>Concept</vt:lpstr>
      <vt:lpstr>USER STORY</vt:lpstr>
      <vt:lpstr>Process</vt:lpstr>
      <vt:lpstr>Breakdown and Roles</vt:lpstr>
      <vt:lpstr>Challenges</vt:lpstr>
      <vt:lpstr>Demo</vt:lpstr>
      <vt:lpstr>Directions for 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Decider</dc:title>
  <dc:creator>GUSTAVO MONTANO</dc:creator>
  <cp:lastModifiedBy>GUSTAVO MONTANO</cp:lastModifiedBy>
  <cp:revision>3</cp:revision>
  <dcterms:modified xsi:type="dcterms:W3CDTF">2022-11-17T00:19:57Z</dcterms:modified>
</cp:coreProperties>
</file>