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21945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277">
          <p15:clr>
            <a:srgbClr val="000000"/>
          </p15:clr>
        </p15:guide>
        <p15:guide id="2" pos="6872">
          <p15:clr>
            <a:srgbClr val="000000"/>
          </p15:clr>
        </p15:guide>
      </p15:sldGuideLst>
    </p:ext>
    <p:ext uri="http://customooxmlschemas.google.com/">
      <go:slidesCustomData xmlns:go="http://customooxmlschemas.google.com/" r:id="rId7" roundtripDataSignature="AMtx7mjf/q7oIMkSfdsu1IbJhZA07KLV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277" orient="horz"/>
        <p:guide pos="687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2286000" y="685800"/>
            <a:ext cx="228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61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 name="Google Shape;22;p1:notes"/>
          <p:cNvSpPr/>
          <p:nvPr>
            <p:ph idx="2" type="sldImg"/>
          </p:nvPr>
        </p:nvSpPr>
        <p:spPr>
          <a:xfrm>
            <a:off x="2286000" y="685800"/>
            <a:ext cx="228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sp>
        <p:nvSpPr>
          <p:cNvPr id="15" name="Google Shape;15;p4"/>
          <p:cNvSpPr txBox="1"/>
          <p:nvPr>
            <p:ph type="title"/>
          </p:nvPr>
        </p:nvSpPr>
        <p:spPr>
          <a:xfrm>
            <a:off x="685800" y="356158"/>
            <a:ext cx="20651229" cy="3261356"/>
          </a:xfrm>
          <a:prstGeom prst="rect">
            <a:avLst/>
          </a:prstGeom>
          <a:noFill/>
          <a:ln>
            <a:noFill/>
          </a:ln>
        </p:spPr>
        <p:txBody>
          <a:bodyPr anchorCtr="0" anchor="t" bIns="0" lIns="0" spcFirstLastPara="1" rIns="0" wrap="square" tIns="0">
            <a:normAutofit/>
          </a:bodyPr>
          <a:lstStyle>
            <a:lvl1pPr lvl="0" algn="l">
              <a:spcBef>
                <a:spcPts val="0"/>
              </a:spcBef>
              <a:spcAft>
                <a:spcPts val="0"/>
              </a:spcAft>
              <a:buSzPts val="1400"/>
              <a:buNone/>
              <a:defRPr b="1" sz="8667">
                <a:solidFill>
                  <a:schemeClr val="lt1"/>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 name="Google Shape;16;p4"/>
          <p:cNvSpPr txBox="1"/>
          <p:nvPr>
            <p:ph idx="1" type="body"/>
          </p:nvPr>
        </p:nvSpPr>
        <p:spPr>
          <a:xfrm>
            <a:off x="685800" y="2691799"/>
            <a:ext cx="20651229" cy="1880201"/>
          </a:xfrm>
          <a:prstGeom prst="rect">
            <a:avLst/>
          </a:prstGeom>
          <a:noFill/>
          <a:ln>
            <a:noFill/>
          </a:ln>
        </p:spPr>
        <p:txBody>
          <a:bodyPr anchorCtr="0" anchor="t" bIns="0" lIns="0" spcFirstLastPara="1" rIns="0" wrap="square" tIns="0">
            <a:normAutofit/>
          </a:bodyPr>
          <a:lstStyle>
            <a:lvl1pPr indent="-228600" lvl="0" marL="457200" marR="0" rtl="0" algn="l">
              <a:spcBef>
                <a:spcPts val="96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1pPr>
            <a:lvl2pPr indent="-795909" lvl="1" marL="914400" marR="0" rtl="0" algn="l">
              <a:spcBef>
                <a:spcPts val="1787"/>
              </a:spcBef>
              <a:spcAft>
                <a:spcPts val="0"/>
              </a:spcAft>
              <a:buClr>
                <a:schemeClr val="dk1"/>
              </a:buClr>
              <a:buSzPts val="8934"/>
              <a:buFont typeface="Arial"/>
              <a:buChar char="–"/>
              <a:defRPr b="0" i="0" sz="8934" u="none" cap="none" strike="noStrike">
                <a:solidFill>
                  <a:schemeClr val="dk1"/>
                </a:solidFill>
                <a:latin typeface="Arial"/>
                <a:ea typeface="Arial"/>
                <a:cs typeface="Arial"/>
                <a:sym typeface="Arial"/>
              </a:defRPr>
            </a:lvl2pPr>
            <a:lvl3pPr indent="-715454" lvl="2" marL="1371600" marR="0" rtl="0" algn="l">
              <a:spcBef>
                <a:spcPts val="1533"/>
              </a:spcBef>
              <a:spcAft>
                <a:spcPts val="0"/>
              </a:spcAft>
              <a:buClr>
                <a:schemeClr val="dk1"/>
              </a:buClr>
              <a:buSzPts val="7667"/>
              <a:buFont typeface="Arial"/>
              <a:buChar char="•"/>
              <a:defRPr b="0" i="0" sz="7667" u="none" cap="none" strike="noStrike">
                <a:solidFill>
                  <a:schemeClr val="dk1"/>
                </a:solidFill>
                <a:latin typeface="Arial"/>
                <a:ea typeface="Arial"/>
                <a:cs typeface="Arial"/>
                <a:sym typeface="Arial"/>
              </a:defRPr>
            </a:lvl3pPr>
            <a:lvl4pPr indent="-635000" lvl="3" marL="1828800" marR="0" rtl="0" algn="l">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4pPr>
            <a:lvl5pPr indent="-635000" lvl="4" marL="2286000" marR="0" rtl="0" algn="l">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5pPr>
            <a:lvl6pPr indent="-635000" lvl="5" marL="2743200" marR="0" rtl="0" algn="l">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6pPr>
            <a:lvl7pPr indent="-635000" lvl="6" marL="3200400" marR="0" rtl="0" algn="l">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7pPr>
            <a:lvl8pPr indent="-635000" lvl="7" marL="3657600" marR="0" rtl="0" algn="l">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8pPr>
            <a:lvl9pPr indent="-635000" lvl="8" marL="4114800" marR="0" rtl="0" algn="l">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9pPr>
          </a:lstStyle>
          <a:p/>
        </p:txBody>
      </p:sp>
      <p:sp>
        <p:nvSpPr>
          <p:cNvPr id="17" name="Google Shape;17;p4"/>
          <p:cNvSpPr txBox="1"/>
          <p:nvPr>
            <p:ph idx="2" type="body"/>
          </p:nvPr>
        </p:nvSpPr>
        <p:spPr>
          <a:xfrm>
            <a:off x="11395948" y="30145415"/>
            <a:ext cx="9941081" cy="2142001"/>
          </a:xfrm>
          <a:prstGeom prst="rect">
            <a:avLst/>
          </a:prstGeom>
          <a:noFill/>
          <a:ln>
            <a:noFill/>
          </a:ln>
        </p:spPr>
        <p:txBody>
          <a:bodyPr anchorCtr="0" anchor="t" bIns="0" lIns="0" spcFirstLastPara="1" rIns="0" wrap="square" tIns="0">
            <a:normAutofit/>
          </a:bodyPr>
          <a:lstStyle>
            <a:lvl1pPr indent="-228600" lvl="0" marL="457200" marR="0" rtl="0" algn="l">
              <a:spcBef>
                <a:spcPts val="48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1pPr>
            <a:lvl2pPr indent="-795909" lvl="1" marL="914400" marR="0" rtl="0" algn="l">
              <a:spcBef>
                <a:spcPts val="1787"/>
              </a:spcBef>
              <a:spcAft>
                <a:spcPts val="0"/>
              </a:spcAft>
              <a:buClr>
                <a:schemeClr val="dk1"/>
              </a:buClr>
              <a:buSzPts val="8934"/>
              <a:buFont typeface="Arial"/>
              <a:buChar char="–"/>
              <a:defRPr b="0" i="0" sz="8934" u="none" cap="none" strike="noStrike">
                <a:solidFill>
                  <a:schemeClr val="dk1"/>
                </a:solidFill>
                <a:latin typeface="Arial"/>
                <a:ea typeface="Arial"/>
                <a:cs typeface="Arial"/>
                <a:sym typeface="Arial"/>
              </a:defRPr>
            </a:lvl2pPr>
            <a:lvl3pPr indent="-715454" lvl="2" marL="1371600" marR="0" rtl="0" algn="l">
              <a:spcBef>
                <a:spcPts val="1533"/>
              </a:spcBef>
              <a:spcAft>
                <a:spcPts val="0"/>
              </a:spcAft>
              <a:buClr>
                <a:schemeClr val="dk1"/>
              </a:buClr>
              <a:buSzPts val="7667"/>
              <a:buFont typeface="Arial"/>
              <a:buChar char="•"/>
              <a:defRPr b="0" i="0" sz="7667" u="none" cap="none" strike="noStrike">
                <a:solidFill>
                  <a:schemeClr val="dk1"/>
                </a:solidFill>
                <a:latin typeface="Arial"/>
                <a:ea typeface="Arial"/>
                <a:cs typeface="Arial"/>
                <a:sym typeface="Arial"/>
              </a:defRPr>
            </a:lvl3pPr>
            <a:lvl4pPr indent="-635000" lvl="3" marL="1828800" marR="0" rtl="0" algn="l">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4pPr>
            <a:lvl5pPr indent="-635000" lvl="4" marL="2286000" marR="0" rtl="0" algn="l">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5pPr>
            <a:lvl6pPr indent="-635000" lvl="5" marL="2743200" marR="0" rtl="0" algn="l">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6pPr>
            <a:lvl7pPr indent="-635000" lvl="6" marL="3200400" marR="0" rtl="0" algn="l">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7pPr>
            <a:lvl8pPr indent="-635000" lvl="7" marL="3657600" marR="0" rtl="0" algn="l">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8pPr>
            <a:lvl9pPr indent="-635000" lvl="8" marL="4114800" marR="0" rtl="0" algn="l">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9pPr>
          </a:lstStyle>
          <a:p/>
        </p:txBody>
      </p:sp>
      <p:sp>
        <p:nvSpPr>
          <p:cNvPr id="18" name="Google Shape;18;p4"/>
          <p:cNvSpPr txBox="1"/>
          <p:nvPr>
            <p:ph idx="3" type="body"/>
          </p:nvPr>
        </p:nvSpPr>
        <p:spPr>
          <a:xfrm>
            <a:off x="685800" y="5428857"/>
            <a:ext cx="9904176" cy="23239319"/>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accent3"/>
              </a:buClr>
              <a:buSzPts val="3867"/>
              <a:buFont typeface="Arial"/>
              <a:buNone/>
              <a:defRPr b="1" i="0" sz="3866" u="none" cap="none" strike="noStrike">
                <a:solidFill>
                  <a:schemeClr val="accent3"/>
                </a:solidFill>
                <a:latin typeface="Arial"/>
                <a:ea typeface="Arial"/>
                <a:cs typeface="Arial"/>
                <a:sym typeface="Arial"/>
              </a:defRPr>
            </a:lvl1pPr>
            <a:lvl2pPr indent="-228600" lvl="1" marL="914400" marR="0" rtl="0" algn="l">
              <a:spcBef>
                <a:spcPts val="0"/>
              </a:spcBef>
              <a:spcAft>
                <a:spcPts val="0"/>
              </a:spcAft>
              <a:buClr>
                <a:srgbClr val="3F3F3F"/>
              </a:buClr>
              <a:buSzPts val="3200"/>
              <a:buFont typeface="Arial"/>
              <a:buNone/>
              <a:defRPr b="0" i="0" sz="3200" u="none" cap="none" strike="noStrike">
                <a:solidFill>
                  <a:srgbClr val="3F3F3F"/>
                </a:solidFill>
                <a:latin typeface="Arial"/>
                <a:ea typeface="Arial"/>
                <a:cs typeface="Arial"/>
                <a:sym typeface="Arial"/>
              </a:defRPr>
            </a:lvl2pPr>
            <a:lvl3pPr indent="-414845" lvl="2" marL="1371600" marR="0" rtl="0" algn="l">
              <a:spcBef>
                <a:spcPts val="0"/>
              </a:spcBef>
              <a:spcAft>
                <a:spcPts val="0"/>
              </a:spcAft>
              <a:buClr>
                <a:srgbClr val="3F3F3F"/>
              </a:buClr>
              <a:buSzPts val="2933"/>
              <a:buFont typeface="Arial"/>
              <a:buChar char="•"/>
              <a:defRPr b="0" i="0" sz="2933" u="none" cap="none" strike="noStrike">
                <a:solidFill>
                  <a:srgbClr val="3F3F3F"/>
                </a:solidFill>
                <a:latin typeface="Arial"/>
                <a:ea typeface="Arial"/>
                <a:cs typeface="Arial"/>
                <a:sym typeface="Arial"/>
              </a:defRPr>
            </a:lvl3pPr>
            <a:lvl4pPr indent="-406400" lvl="3" marL="1828800" marR="0" rtl="0" algn="l">
              <a:spcBef>
                <a:spcPts val="0"/>
              </a:spcBef>
              <a:spcAft>
                <a:spcPts val="0"/>
              </a:spcAft>
              <a:buClr>
                <a:srgbClr val="3F3F3F"/>
              </a:buClr>
              <a:buSzPts val="2800"/>
              <a:buFont typeface="Arial"/>
              <a:buChar char="–"/>
              <a:defRPr b="0" i="0" sz="2800" u="none" cap="none" strike="noStrike">
                <a:solidFill>
                  <a:srgbClr val="3F3F3F"/>
                </a:solidFill>
                <a:latin typeface="Arial"/>
                <a:ea typeface="Arial"/>
                <a:cs typeface="Arial"/>
                <a:sym typeface="Arial"/>
              </a:defRPr>
            </a:lvl4pPr>
            <a:lvl5pPr indent="-397954" lvl="4" marL="2286000" marR="0" rtl="0" algn="l">
              <a:spcBef>
                <a:spcPts val="0"/>
              </a:spcBef>
              <a:spcAft>
                <a:spcPts val="0"/>
              </a:spcAft>
              <a:buClr>
                <a:srgbClr val="3F3F3F"/>
              </a:buClr>
              <a:buSzPts val="2667"/>
              <a:buFont typeface="Arial"/>
              <a:buChar char="»"/>
              <a:defRPr b="1" i="0" sz="2667" u="none" cap="none" strike="noStrike">
                <a:solidFill>
                  <a:srgbClr val="3F3F3F"/>
                </a:solidFill>
                <a:latin typeface="Arial"/>
                <a:ea typeface="Arial"/>
                <a:cs typeface="Arial"/>
                <a:sym typeface="Arial"/>
              </a:defRPr>
            </a:lvl5pPr>
            <a:lvl6pPr indent="-592709" lvl="5" marL="2743200" marR="0" rtl="0" algn="l">
              <a:spcBef>
                <a:spcPts val="1147"/>
              </a:spcBef>
              <a:spcAft>
                <a:spcPts val="0"/>
              </a:spcAft>
              <a:buClr>
                <a:schemeClr val="dk1"/>
              </a:buClr>
              <a:buSzPts val="5734"/>
              <a:buFont typeface="Arial"/>
              <a:buChar char="•"/>
              <a:defRPr b="0" i="0" sz="5734" u="none" cap="none" strike="noStrike">
                <a:solidFill>
                  <a:schemeClr val="dk1"/>
                </a:solidFill>
                <a:latin typeface="Arial"/>
                <a:ea typeface="Arial"/>
                <a:cs typeface="Arial"/>
                <a:sym typeface="Arial"/>
              </a:defRPr>
            </a:lvl6pPr>
            <a:lvl7pPr indent="-592709" lvl="6" marL="3200400" marR="0" rtl="0" algn="l">
              <a:spcBef>
                <a:spcPts val="1147"/>
              </a:spcBef>
              <a:spcAft>
                <a:spcPts val="0"/>
              </a:spcAft>
              <a:buClr>
                <a:schemeClr val="dk1"/>
              </a:buClr>
              <a:buSzPts val="5734"/>
              <a:buFont typeface="Arial"/>
              <a:buChar char="•"/>
              <a:defRPr b="0" i="0" sz="5734" u="none" cap="none" strike="noStrike">
                <a:solidFill>
                  <a:schemeClr val="dk1"/>
                </a:solidFill>
                <a:latin typeface="Arial"/>
                <a:ea typeface="Arial"/>
                <a:cs typeface="Arial"/>
                <a:sym typeface="Arial"/>
              </a:defRPr>
            </a:lvl7pPr>
            <a:lvl8pPr indent="-592709" lvl="7" marL="3657600" marR="0" rtl="0" algn="l">
              <a:spcBef>
                <a:spcPts val="1147"/>
              </a:spcBef>
              <a:spcAft>
                <a:spcPts val="0"/>
              </a:spcAft>
              <a:buClr>
                <a:schemeClr val="dk1"/>
              </a:buClr>
              <a:buSzPts val="5734"/>
              <a:buFont typeface="Arial"/>
              <a:buChar char="•"/>
              <a:defRPr b="0" i="0" sz="5734" u="none" cap="none" strike="noStrike">
                <a:solidFill>
                  <a:schemeClr val="dk1"/>
                </a:solidFill>
                <a:latin typeface="Arial"/>
                <a:ea typeface="Arial"/>
                <a:cs typeface="Arial"/>
                <a:sym typeface="Arial"/>
              </a:defRPr>
            </a:lvl8pPr>
            <a:lvl9pPr indent="-592709" lvl="8" marL="4114800" marR="0" rtl="0" algn="l">
              <a:spcBef>
                <a:spcPts val="1147"/>
              </a:spcBef>
              <a:spcAft>
                <a:spcPts val="0"/>
              </a:spcAft>
              <a:buClr>
                <a:schemeClr val="dk1"/>
              </a:buClr>
              <a:buSzPts val="5734"/>
              <a:buFont typeface="Arial"/>
              <a:buChar char="•"/>
              <a:defRPr b="0" i="0" sz="5734" u="none" cap="none" strike="noStrike">
                <a:solidFill>
                  <a:schemeClr val="dk1"/>
                </a:solidFill>
                <a:latin typeface="Arial"/>
                <a:ea typeface="Arial"/>
                <a:cs typeface="Arial"/>
                <a:sym typeface="Arial"/>
              </a:defRPr>
            </a:lvl9pPr>
          </a:lstStyle>
          <a:p/>
        </p:txBody>
      </p:sp>
      <p:sp>
        <p:nvSpPr>
          <p:cNvPr id="19" name="Google Shape;19;p4"/>
          <p:cNvSpPr txBox="1"/>
          <p:nvPr>
            <p:ph idx="4" type="body"/>
          </p:nvPr>
        </p:nvSpPr>
        <p:spPr>
          <a:xfrm>
            <a:off x="11287010" y="5428857"/>
            <a:ext cx="10050019" cy="23239319"/>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accent3"/>
              </a:buClr>
              <a:buSzPts val="3867"/>
              <a:buFont typeface="Arial"/>
              <a:buNone/>
              <a:defRPr b="1" i="0" sz="3866" u="none" cap="none" strike="noStrike">
                <a:solidFill>
                  <a:schemeClr val="accent3"/>
                </a:solidFill>
                <a:latin typeface="Arial"/>
                <a:ea typeface="Arial"/>
                <a:cs typeface="Arial"/>
                <a:sym typeface="Arial"/>
              </a:defRPr>
            </a:lvl1pPr>
            <a:lvl2pPr indent="-228600" lvl="1" marL="914400" marR="0" rtl="0" algn="l">
              <a:spcBef>
                <a:spcPts val="0"/>
              </a:spcBef>
              <a:spcAft>
                <a:spcPts val="0"/>
              </a:spcAft>
              <a:buClr>
                <a:srgbClr val="3F3F3F"/>
              </a:buClr>
              <a:buSzPts val="3200"/>
              <a:buFont typeface="Arial"/>
              <a:buNone/>
              <a:defRPr b="0" i="0" sz="3200" u="none" cap="none" strike="noStrike">
                <a:solidFill>
                  <a:srgbClr val="3F3F3F"/>
                </a:solidFill>
                <a:latin typeface="Arial"/>
                <a:ea typeface="Arial"/>
                <a:cs typeface="Arial"/>
                <a:sym typeface="Arial"/>
              </a:defRPr>
            </a:lvl2pPr>
            <a:lvl3pPr indent="-414845" lvl="2" marL="1371600" marR="0" rtl="0" algn="l">
              <a:spcBef>
                <a:spcPts val="0"/>
              </a:spcBef>
              <a:spcAft>
                <a:spcPts val="0"/>
              </a:spcAft>
              <a:buClr>
                <a:srgbClr val="3F3F3F"/>
              </a:buClr>
              <a:buSzPts val="2933"/>
              <a:buFont typeface="Arial"/>
              <a:buChar char="•"/>
              <a:defRPr b="0" i="0" sz="2933" u="none" cap="none" strike="noStrike">
                <a:solidFill>
                  <a:srgbClr val="3F3F3F"/>
                </a:solidFill>
                <a:latin typeface="Arial"/>
                <a:ea typeface="Arial"/>
                <a:cs typeface="Arial"/>
                <a:sym typeface="Arial"/>
              </a:defRPr>
            </a:lvl3pPr>
            <a:lvl4pPr indent="-406400" lvl="3" marL="1828800" marR="0" rtl="0" algn="l">
              <a:spcBef>
                <a:spcPts val="0"/>
              </a:spcBef>
              <a:spcAft>
                <a:spcPts val="0"/>
              </a:spcAft>
              <a:buClr>
                <a:srgbClr val="3F3F3F"/>
              </a:buClr>
              <a:buSzPts val="2800"/>
              <a:buFont typeface="Arial"/>
              <a:buChar char="–"/>
              <a:defRPr b="0" i="0" sz="2800" u="none" cap="none" strike="noStrike">
                <a:solidFill>
                  <a:srgbClr val="3F3F3F"/>
                </a:solidFill>
                <a:latin typeface="Arial"/>
                <a:ea typeface="Arial"/>
                <a:cs typeface="Arial"/>
                <a:sym typeface="Arial"/>
              </a:defRPr>
            </a:lvl4pPr>
            <a:lvl5pPr indent="-397954" lvl="4" marL="2286000" marR="0" rtl="0" algn="l">
              <a:spcBef>
                <a:spcPts val="0"/>
              </a:spcBef>
              <a:spcAft>
                <a:spcPts val="0"/>
              </a:spcAft>
              <a:buClr>
                <a:srgbClr val="3F3F3F"/>
              </a:buClr>
              <a:buSzPts val="2667"/>
              <a:buFont typeface="Arial"/>
              <a:buChar char="»"/>
              <a:defRPr b="1" i="0" sz="2667" u="none" cap="none" strike="noStrike">
                <a:solidFill>
                  <a:srgbClr val="3F3F3F"/>
                </a:solidFill>
                <a:latin typeface="Arial"/>
                <a:ea typeface="Arial"/>
                <a:cs typeface="Arial"/>
                <a:sym typeface="Arial"/>
              </a:defRPr>
            </a:lvl5pPr>
            <a:lvl6pPr indent="-592709" lvl="5" marL="2743200" marR="0" rtl="0" algn="l">
              <a:spcBef>
                <a:spcPts val="1147"/>
              </a:spcBef>
              <a:spcAft>
                <a:spcPts val="0"/>
              </a:spcAft>
              <a:buClr>
                <a:schemeClr val="dk1"/>
              </a:buClr>
              <a:buSzPts val="5734"/>
              <a:buFont typeface="Arial"/>
              <a:buChar char="•"/>
              <a:defRPr b="0" i="0" sz="5734" u="none" cap="none" strike="noStrike">
                <a:solidFill>
                  <a:schemeClr val="dk1"/>
                </a:solidFill>
                <a:latin typeface="Arial"/>
                <a:ea typeface="Arial"/>
                <a:cs typeface="Arial"/>
                <a:sym typeface="Arial"/>
              </a:defRPr>
            </a:lvl6pPr>
            <a:lvl7pPr indent="-592709" lvl="6" marL="3200400" marR="0" rtl="0" algn="l">
              <a:spcBef>
                <a:spcPts val="1147"/>
              </a:spcBef>
              <a:spcAft>
                <a:spcPts val="0"/>
              </a:spcAft>
              <a:buClr>
                <a:schemeClr val="dk1"/>
              </a:buClr>
              <a:buSzPts val="5734"/>
              <a:buFont typeface="Arial"/>
              <a:buChar char="•"/>
              <a:defRPr b="0" i="0" sz="5734" u="none" cap="none" strike="noStrike">
                <a:solidFill>
                  <a:schemeClr val="dk1"/>
                </a:solidFill>
                <a:latin typeface="Arial"/>
                <a:ea typeface="Arial"/>
                <a:cs typeface="Arial"/>
                <a:sym typeface="Arial"/>
              </a:defRPr>
            </a:lvl7pPr>
            <a:lvl8pPr indent="-592709" lvl="7" marL="3657600" marR="0" rtl="0" algn="l">
              <a:spcBef>
                <a:spcPts val="1147"/>
              </a:spcBef>
              <a:spcAft>
                <a:spcPts val="0"/>
              </a:spcAft>
              <a:buClr>
                <a:schemeClr val="dk1"/>
              </a:buClr>
              <a:buSzPts val="5734"/>
              <a:buFont typeface="Arial"/>
              <a:buChar char="•"/>
              <a:defRPr b="0" i="0" sz="5734" u="none" cap="none" strike="noStrike">
                <a:solidFill>
                  <a:schemeClr val="dk1"/>
                </a:solidFill>
                <a:latin typeface="Arial"/>
                <a:ea typeface="Arial"/>
                <a:cs typeface="Arial"/>
                <a:sym typeface="Arial"/>
              </a:defRPr>
            </a:lvl8pPr>
            <a:lvl9pPr indent="-592709" lvl="8" marL="4114800" marR="0" rtl="0" algn="l">
              <a:spcBef>
                <a:spcPts val="1147"/>
              </a:spcBef>
              <a:spcAft>
                <a:spcPts val="0"/>
              </a:spcAft>
              <a:buClr>
                <a:schemeClr val="dk1"/>
              </a:buClr>
              <a:buSzPts val="5734"/>
              <a:buFont typeface="Arial"/>
              <a:buChar char="•"/>
              <a:defRPr b="0" i="0" sz="5734"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D6C3">
            <a:alpha val="39607"/>
          </a:srgbClr>
        </a:solidFill>
      </p:bgPr>
    </p:bg>
    <p:spTree>
      <p:nvGrpSpPr>
        <p:cNvPr id="9" name="Shape 9"/>
        <p:cNvGrpSpPr/>
        <p:nvPr/>
      </p:nvGrpSpPr>
      <p:grpSpPr>
        <a:xfrm>
          <a:off x="0" y="0"/>
          <a:ext cx="0" cy="0"/>
          <a:chOff x="0" y="0"/>
          <a:chExt cx="0" cy="0"/>
        </a:xfrm>
      </p:grpSpPr>
      <p:pic>
        <p:nvPicPr>
          <p:cNvPr id="10" name="Google Shape;10;p3"/>
          <p:cNvPicPr preferRelativeResize="0"/>
          <p:nvPr/>
        </p:nvPicPr>
        <p:blipFill rotWithShape="1">
          <a:blip r:embed="rId1">
            <a:alphaModFix/>
          </a:blip>
          <a:srcRect b="0" l="0" r="0" t="0"/>
          <a:stretch/>
        </p:blipFill>
        <p:spPr>
          <a:xfrm>
            <a:off x="-115887" y="0"/>
            <a:ext cx="22186900" cy="4572000"/>
          </a:xfrm>
          <a:prstGeom prst="rect">
            <a:avLst/>
          </a:prstGeom>
          <a:noFill/>
          <a:ln>
            <a:noFill/>
          </a:ln>
        </p:spPr>
      </p:pic>
      <p:pic>
        <p:nvPicPr>
          <p:cNvPr id="11" name="Google Shape;11;p3"/>
          <p:cNvPicPr preferRelativeResize="0"/>
          <p:nvPr/>
        </p:nvPicPr>
        <p:blipFill rotWithShape="1">
          <a:blip r:embed="rId2">
            <a:alphaModFix/>
          </a:blip>
          <a:srcRect b="0" l="0" r="0" t="0"/>
          <a:stretch/>
        </p:blipFill>
        <p:spPr>
          <a:xfrm>
            <a:off x="0" y="29608462"/>
            <a:ext cx="21945600" cy="3429000"/>
          </a:xfrm>
          <a:prstGeom prst="rect">
            <a:avLst/>
          </a:prstGeom>
          <a:noFill/>
          <a:ln>
            <a:noFill/>
          </a:ln>
        </p:spPr>
      </p:pic>
      <p:pic>
        <p:nvPicPr>
          <p:cNvPr id="12" name="Google Shape;12;p3"/>
          <p:cNvPicPr preferRelativeResize="0"/>
          <p:nvPr/>
        </p:nvPicPr>
        <p:blipFill rotWithShape="1">
          <a:blip r:embed="rId3">
            <a:alphaModFix/>
          </a:blip>
          <a:srcRect b="0" l="0" r="0" t="0"/>
          <a:stretch/>
        </p:blipFill>
        <p:spPr>
          <a:xfrm>
            <a:off x="685800" y="30240287"/>
            <a:ext cx="8159750" cy="2047875"/>
          </a:xfrm>
          <a:prstGeom prst="rect">
            <a:avLst/>
          </a:prstGeom>
          <a:noFill/>
          <a:ln>
            <a:noFill/>
          </a:ln>
        </p:spPr>
      </p:pic>
      <p:sp>
        <p:nvSpPr>
          <p:cNvPr id="13" name="Google Shape;13;p3"/>
          <p:cNvSpPr txBox="1"/>
          <p:nvPr>
            <p:ph type="title"/>
          </p:nvPr>
        </p:nvSpPr>
        <p:spPr>
          <a:xfrm>
            <a:off x="1096962" y="1317625"/>
            <a:ext cx="19751675" cy="30446662"/>
          </a:xfrm>
          <a:prstGeom prst="rect">
            <a:avLst/>
          </a:prstGeom>
          <a:noFill/>
          <a:ln>
            <a:noFill/>
          </a:ln>
        </p:spPr>
        <p:txBody>
          <a:bodyPr anchorCtr="0" anchor="ctr" bIns="219450" lIns="438900" spcFirstLastPara="1" rIns="438900" wrap="square" tIns="219450">
            <a:noAutofit/>
          </a:bodyPr>
          <a:lstStyle>
            <a:lvl1pPr lvl="0" marR="0" rtl="0" algn="ctr">
              <a:spcBef>
                <a:spcPts val="0"/>
              </a:spcBef>
              <a:spcAft>
                <a:spcPts val="0"/>
              </a:spcAft>
              <a:buSzPts val="1400"/>
              <a:buNone/>
              <a:defRPr b="0" i="0" sz="8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82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82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82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82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14067"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14067"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14067"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14067"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sp>
        <p:nvSpPr>
          <p:cNvPr id="24" name="Google Shape;24;p1"/>
          <p:cNvSpPr txBox="1"/>
          <p:nvPr>
            <p:ph type="title"/>
          </p:nvPr>
        </p:nvSpPr>
        <p:spPr>
          <a:xfrm>
            <a:off x="857250" y="306387"/>
            <a:ext cx="20121562" cy="2898775"/>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8600"/>
              <a:buFont typeface="Arial"/>
              <a:buNone/>
            </a:pPr>
            <a:r>
              <a:rPr lang="en-US" sz="8600"/>
              <a:t>HOOP: Racing Evolved</a:t>
            </a:r>
            <a:endParaRPr/>
          </a:p>
        </p:txBody>
      </p:sp>
      <p:sp>
        <p:nvSpPr>
          <p:cNvPr id="25" name="Google Shape;25;p1"/>
          <p:cNvSpPr txBox="1"/>
          <p:nvPr>
            <p:ph idx="1" type="body"/>
          </p:nvPr>
        </p:nvSpPr>
        <p:spPr>
          <a:xfrm>
            <a:off x="858837" y="2382837"/>
            <a:ext cx="20119975" cy="1333500"/>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chemeClr val="lt1"/>
              </a:buClr>
              <a:buSzPts val="4800"/>
              <a:buFont typeface="Arial"/>
              <a:buNone/>
            </a:pPr>
            <a:r>
              <a:rPr lang="en-US"/>
              <a:t>Gaddiel Morales</a:t>
            </a:r>
            <a:endParaRPr/>
          </a:p>
        </p:txBody>
      </p:sp>
      <p:sp>
        <p:nvSpPr>
          <p:cNvPr id="26" name="Google Shape;26;p1"/>
          <p:cNvSpPr txBox="1"/>
          <p:nvPr>
            <p:ph idx="3" type="body"/>
          </p:nvPr>
        </p:nvSpPr>
        <p:spPr>
          <a:xfrm>
            <a:off x="896937" y="6654800"/>
            <a:ext cx="9693300" cy="20656500"/>
          </a:xfrm>
          <a:prstGeom prst="rect">
            <a:avLst/>
          </a:prstGeom>
          <a:solidFill>
            <a:schemeClr val="lt1"/>
          </a:solidFill>
          <a:ln>
            <a:noFill/>
          </a:ln>
        </p:spPr>
        <p:txBody>
          <a:bodyPr anchorCtr="0" anchor="t" bIns="0" lIns="0" spcFirstLastPara="1" rIns="0" wrap="square" tIns="0">
            <a:noAutofit/>
          </a:bodyPr>
          <a:lstStyle/>
          <a:p>
            <a:pPr indent="-444533" lvl="0" marL="1096487" marR="0" rtl="0" algn="l">
              <a:spcBef>
                <a:spcPts val="0"/>
              </a:spcBef>
              <a:spcAft>
                <a:spcPts val="0"/>
              </a:spcAft>
              <a:buClr>
                <a:schemeClr val="dk1"/>
              </a:buClr>
              <a:buSzPts val="10267"/>
              <a:buFont typeface="Arial"/>
              <a:buNone/>
            </a:pPr>
            <a:r>
              <a:t/>
            </a:r>
            <a:endParaRPr sz="2000">
              <a:solidFill>
                <a:schemeClr val="dk1"/>
              </a:solidFill>
            </a:endParaRPr>
          </a:p>
          <a:p>
            <a:pPr indent="-444533" lvl="0" marL="639287" marR="0" rtl="0" algn="ctr">
              <a:spcBef>
                <a:spcPts val="0"/>
              </a:spcBef>
              <a:spcAft>
                <a:spcPts val="0"/>
              </a:spcAft>
              <a:buClr>
                <a:schemeClr val="dk1"/>
              </a:buClr>
              <a:buSzPts val="10267"/>
              <a:buFont typeface="Arial"/>
              <a:buNone/>
            </a:pPr>
            <a:r>
              <a:rPr lang="en-US" sz="6000">
                <a:solidFill>
                  <a:schemeClr val="dk1"/>
                </a:solidFill>
              </a:rPr>
              <a:t>Research Question:</a:t>
            </a:r>
            <a:r>
              <a:rPr lang="en-US" sz="6000">
                <a:solidFill>
                  <a:schemeClr val="dk1"/>
                </a:solidFill>
                <a:latin typeface="Times New Roman"/>
                <a:ea typeface="Times New Roman"/>
                <a:cs typeface="Times New Roman"/>
                <a:sym typeface="Times New Roman"/>
              </a:rPr>
              <a:t>	</a:t>
            </a:r>
            <a:endParaRPr sz="6000">
              <a:solidFill>
                <a:schemeClr val="dk1"/>
              </a:solidFill>
              <a:latin typeface="Times New Roman"/>
              <a:ea typeface="Times New Roman"/>
              <a:cs typeface="Times New Roman"/>
              <a:sym typeface="Times New Roman"/>
            </a:endParaRPr>
          </a:p>
          <a:p>
            <a:pPr indent="47625" lvl="0" marL="914400" marR="0" rtl="0" algn="l">
              <a:spcBef>
                <a:spcPts val="0"/>
              </a:spcBef>
              <a:spcAft>
                <a:spcPts val="0"/>
              </a:spcAft>
              <a:buClr>
                <a:schemeClr val="dk1"/>
              </a:buClr>
              <a:buSzPts val="10267"/>
              <a:buFont typeface="Arial"/>
              <a:buNone/>
            </a:pPr>
            <a:r>
              <a:t/>
            </a:r>
            <a:endParaRPr sz="22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10267"/>
              <a:buFont typeface="Arial"/>
              <a:buNone/>
            </a:pPr>
            <a:r>
              <a:rPr lang="en-US" sz="3600">
                <a:solidFill>
                  <a:schemeClr val="dk1"/>
                </a:solidFill>
                <a:latin typeface="Times New Roman"/>
                <a:ea typeface="Times New Roman"/>
                <a:cs typeface="Times New Roman"/>
                <a:sym typeface="Times New Roman"/>
              </a:rPr>
              <a:t>  How can </a:t>
            </a:r>
            <a:r>
              <a:rPr lang="en-US" sz="3600">
                <a:solidFill>
                  <a:schemeClr val="dk1"/>
                </a:solidFill>
                <a:latin typeface="Times New Roman"/>
                <a:ea typeface="Times New Roman"/>
                <a:cs typeface="Times New Roman"/>
                <a:sym typeface="Times New Roman"/>
              </a:rPr>
              <a:t>evolutionary</a:t>
            </a:r>
            <a:r>
              <a:rPr lang="en-US" sz="3600">
                <a:solidFill>
                  <a:schemeClr val="dk1"/>
                </a:solidFill>
                <a:latin typeface="Times New Roman"/>
                <a:ea typeface="Times New Roman"/>
                <a:cs typeface="Times New Roman"/>
                <a:sym typeface="Times New Roman"/>
              </a:rPr>
              <a:t> algorithms be used to create a self driving car?</a:t>
            </a:r>
            <a:endParaRPr sz="3600">
              <a:solidFill>
                <a:schemeClr val="dk1"/>
              </a:solidFill>
              <a:latin typeface="Times New Roman"/>
              <a:ea typeface="Times New Roman"/>
              <a:cs typeface="Times New Roman"/>
              <a:sym typeface="Times New Roman"/>
            </a:endParaRPr>
          </a:p>
        </p:txBody>
      </p:sp>
      <p:sp>
        <p:nvSpPr>
          <p:cNvPr id="27" name="Google Shape;27;p1"/>
          <p:cNvSpPr txBox="1"/>
          <p:nvPr>
            <p:ph idx="4" type="body"/>
          </p:nvPr>
        </p:nvSpPr>
        <p:spPr>
          <a:xfrm>
            <a:off x="11287125" y="6654800"/>
            <a:ext cx="9691687" cy="20656550"/>
          </a:xfrm>
          <a:prstGeom prst="rect">
            <a:avLst/>
          </a:prstGeom>
          <a:solidFill>
            <a:schemeClr val="lt1"/>
          </a:solidFill>
          <a:ln>
            <a:noFill/>
          </a:ln>
        </p:spPr>
        <p:txBody>
          <a:bodyPr anchorCtr="0" anchor="t" bIns="0" lIns="0" spcFirstLastPara="1" rIns="0" wrap="square" tIns="0">
            <a:noAutofit/>
          </a:bodyPr>
          <a:lstStyle/>
          <a:p>
            <a:pPr indent="-444533" lvl="0" marL="1096487" marR="0" rtl="0" algn="l">
              <a:spcBef>
                <a:spcPts val="0"/>
              </a:spcBef>
              <a:spcAft>
                <a:spcPts val="0"/>
              </a:spcAft>
              <a:buClr>
                <a:schemeClr val="dk1"/>
              </a:buClr>
              <a:buSzPts val="10267"/>
              <a:buFont typeface="Arial"/>
              <a:buNone/>
            </a:pPr>
            <a:r>
              <a:t/>
            </a:r>
            <a:endParaRPr b="0" sz="3666">
              <a:solidFill>
                <a:schemeClr val="dk1"/>
              </a:solidFill>
            </a:endParaRPr>
          </a:p>
          <a:p>
            <a:pPr indent="0" lvl="0" marL="651954" marR="0" rtl="0" algn="l">
              <a:spcBef>
                <a:spcPts val="0"/>
              </a:spcBef>
              <a:spcAft>
                <a:spcPts val="0"/>
              </a:spcAft>
              <a:buClr>
                <a:schemeClr val="dk1"/>
              </a:buClr>
              <a:buSzPts val="10267"/>
              <a:buFont typeface="Arial"/>
              <a:buNone/>
            </a:pPr>
            <a:r>
              <a:rPr b="0" lang="en-US" sz="3666">
                <a:solidFill>
                  <a:schemeClr val="dk1"/>
                </a:solidFill>
              </a:rPr>
              <a:t>Sensing and Reacting</a:t>
            </a:r>
            <a:endParaRPr b="0" sz="3666">
              <a:solidFill>
                <a:schemeClr val="dk1"/>
              </a:solidFill>
            </a:endParaRPr>
          </a:p>
          <a:p>
            <a:pPr indent="0" lvl="0" marL="651954" marR="0" rtl="0" algn="l">
              <a:spcBef>
                <a:spcPts val="0"/>
              </a:spcBef>
              <a:spcAft>
                <a:spcPts val="0"/>
              </a:spcAft>
              <a:buClr>
                <a:schemeClr val="dk1"/>
              </a:buClr>
              <a:buSzPts val="10267"/>
              <a:buFont typeface="Arial"/>
              <a:buNone/>
            </a:pPr>
            <a:r>
              <a:rPr b="0" lang="en-US" sz="2800">
                <a:solidFill>
                  <a:schemeClr val="dk1"/>
                </a:solidFill>
                <a:latin typeface="Times New Roman"/>
                <a:ea typeface="Times New Roman"/>
                <a:cs typeface="Times New Roman"/>
                <a:sym typeface="Times New Roman"/>
              </a:rPr>
              <a:t>Cars have 4 sensors in this simulation: distance to left wall, distance to right wall, distance to the front wall, and the car’s current speed. The car may react by changing its speed or turn angle. Since there are 4 inputs and two outputs, the vector  of real numbers connecting these values is a length of 8.</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rtl="0" algn="l">
              <a:spcBef>
                <a:spcPts val="0"/>
              </a:spcBef>
              <a:spcAft>
                <a:spcPts val="0"/>
              </a:spcAft>
              <a:buClr>
                <a:schemeClr val="dk1"/>
              </a:buClr>
              <a:buSzPts val="10267"/>
              <a:buFont typeface="Arial"/>
              <a:buNone/>
            </a:pPr>
            <a:r>
              <a:rPr b="0" lang="en-US" sz="3666">
                <a:solidFill>
                  <a:schemeClr val="dk1"/>
                </a:solidFill>
              </a:rPr>
              <a:t>Acceleration Trade Off</a:t>
            </a:r>
            <a:endParaRPr b="0" sz="2800">
              <a:solidFill>
                <a:schemeClr val="dk1"/>
              </a:solidFill>
              <a:latin typeface="Times New Roman"/>
              <a:ea typeface="Times New Roman"/>
              <a:cs typeface="Times New Roman"/>
              <a:sym typeface="Times New Roman"/>
            </a:endParaRPr>
          </a:p>
          <a:p>
            <a:pPr indent="-406400" lvl="0" marL="914400" marR="0" rtl="0" algn="l">
              <a:spcBef>
                <a:spcPts val="0"/>
              </a:spcBef>
              <a:spcAft>
                <a:spcPts val="0"/>
              </a:spcAft>
              <a:buClr>
                <a:schemeClr val="dk1"/>
              </a:buClr>
              <a:buSzPts val="2800"/>
              <a:buFont typeface="Times New Roman"/>
              <a:buChar char="●"/>
            </a:pPr>
            <a:r>
              <a:rPr b="0" lang="en-US" sz="2800">
                <a:solidFill>
                  <a:schemeClr val="dk1"/>
                </a:solidFill>
                <a:latin typeface="Times New Roman"/>
                <a:ea typeface="Times New Roman"/>
                <a:cs typeface="Times New Roman"/>
                <a:sym typeface="Times New Roman"/>
              </a:rPr>
              <a:t>Initially hypothesized that low acceleration would keep speeds low, but cars would increase acceleration as much as possible on straight portions of the map and drive straight into walls. </a:t>
            </a:r>
            <a:endParaRPr b="0" sz="2800">
              <a:solidFill>
                <a:schemeClr val="dk1"/>
              </a:solidFill>
              <a:latin typeface="Times New Roman"/>
              <a:ea typeface="Times New Roman"/>
              <a:cs typeface="Times New Roman"/>
              <a:sym typeface="Times New Roman"/>
            </a:endParaRPr>
          </a:p>
          <a:p>
            <a:pPr indent="-406400" lvl="0" marL="914400" marR="0" rtl="0" algn="l">
              <a:spcBef>
                <a:spcPts val="0"/>
              </a:spcBef>
              <a:spcAft>
                <a:spcPts val="0"/>
              </a:spcAft>
              <a:buClr>
                <a:schemeClr val="dk1"/>
              </a:buClr>
              <a:buSzPts val="2800"/>
              <a:buFont typeface="Times New Roman"/>
              <a:buChar char="●"/>
            </a:pPr>
            <a:r>
              <a:rPr b="0" lang="en-US" sz="2800">
                <a:solidFill>
                  <a:schemeClr val="dk1"/>
                </a:solidFill>
                <a:latin typeface="Times New Roman"/>
                <a:ea typeface="Times New Roman"/>
                <a:cs typeface="Times New Roman"/>
                <a:sym typeface="Times New Roman"/>
              </a:rPr>
              <a:t>Higher acceleration values allow the car to speed up and brake quickly. </a:t>
            </a:r>
            <a:endParaRPr b="0" sz="2800">
              <a:solidFill>
                <a:schemeClr val="dk1"/>
              </a:solidFill>
              <a:latin typeface="Times New Roman"/>
              <a:ea typeface="Times New Roman"/>
              <a:cs typeface="Times New Roman"/>
              <a:sym typeface="Times New Roman"/>
            </a:endParaRPr>
          </a:p>
          <a:p>
            <a:pPr indent="-406400" lvl="0" marL="914400" marR="0" rtl="0" algn="l">
              <a:spcBef>
                <a:spcPts val="0"/>
              </a:spcBef>
              <a:spcAft>
                <a:spcPts val="0"/>
              </a:spcAft>
              <a:buClr>
                <a:schemeClr val="dk1"/>
              </a:buClr>
              <a:buSzPts val="2800"/>
              <a:buFont typeface="Times New Roman"/>
              <a:buChar char="●"/>
            </a:pPr>
            <a:r>
              <a:rPr b="0" lang="en-US" sz="2800">
                <a:solidFill>
                  <a:schemeClr val="dk1"/>
                </a:solidFill>
                <a:latin typeface="Times New Roman"/>
                <a:ea typeface="Times New Roman"/>
                <a:cs typeface="Times New Roman"/>
                <a:sym typeface="Times New Roman"/>
              </a:rPr>
              <a:t>However, if the acceleration was too high, cars would also had a tendency to overcompensate.</a:t>
            </a:r>
            <a:endParaRPr b="0" sz="2800">
              <a:solidFill>
                <a:schemeClr val="dk1"/>
              </a:solidFill>
              <a:latin typeface="Times New Roman"/>
              <a:ea typeface="Times New Roman"/>
              <a:cs typeface="Times New Roman"/>
              <a:sym typeface="Times New Roman"/>
            </a:endParaRPr>
          </a:p>
          <a:p>
            <a:pPr indent="0" lvl="0" marL="651954" marR="0"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a:p>
            <a:pPr indent="0" lvl="0" marL="651954" rtl="0" algn="l">
              <a:spcBef>
                <a:spcPts val="0"/>
              </a:spcBef>
              <a:spcAft>
                <a:spcPts val="0"/>
              </a:spcAft>
              <a:buClr>
                <a:schemeClr val="dk1"/>
              </a:buClr>
              <a:buSzPts val="10267"/>
              <a:buFont typeface="Arial"/>
              <a:buNone/>
            </a:pPr>
            <a:r>
              <a:rPr b="0" lang="en-US" sz="3666">
                <a:solidFill>
                  <a:schemeClr val="dk1"/>
                </a:solidFill>
              </a:rPr>
              <a:t>Results</a:t>
            </a:r>
            <a:endParaRPr b="0" sz="2800">
              <a:solidFill>
                <a:schemeClr val="dk1"/>
              </a:solidFill>
              <a:latin typeface="Times New Roman"/>
              <a:ea typeface="Times New Roman"/>
              <a:cs typeface="Times New Roman"/>
              <a:sym typeface="Times New Roman"/>
            </a:endParaRPr>
          </a:p>
          <a:p>
            <a:pPr indent="-406400" lvl="0" marL="1371600" rtl="0" algn="l">
              <a:spcBef>
                <a:spcPts val="0"/>
              </a:spcBef>
              <a:spcAft>
                <a:spcPts val="0"/>
              </a:spcAft>
              <a:buClr>
                <a:schemeClr val="dk1"/>
              </a:buClr>
              <a:buSzPts val="2800"/>
              <a:buFont typeface="Times New Roman"/>
              <a:buChar char="●"/>
            </a:pPr>
            <a:r>
              <a:rPr b="0" lang="en-US" sz="2800">
                <a:solidFill>
                  <a:schemeClr val="dk1"/>
                </a:solidFill>
                <a:latin typeface="Times New Roman"/>
                <a:ea typeface="Times New Roman"/>
                <a:cs typeface="Times New Roman"/>
                <a:sym typeface="Times New Roman"/>
              </a:rPr>
              <a:t>Exploits found</a:t>
            </a:r>
            <a:endParaRPr b="0" sz="2800">
              <a:solidFill>
                <a:schemeClr val="dk1"/>
              </a:solidFill>
              <a:latin typeface="Times New Roman"/>
              <a:ea typeface="Times New Roman"/>
              <a:cs typeface="Times New Roman"/>
              <a:sym typeface="Times New Roman"/>
            </a:endParaRPr>
          </a:p>
          <a:p>
            <a:pPr indent="-406400" lvl="1" marL="1828800" rtl="0" algn="l">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Diagonal movement</a:t>
            </a:r>
            <a:endParaRPr sz="2800">
              <a:solidFill>
                <a:schemeClr val="dk1"/>
              </a:solidFill>
              <a:latin typeface="Times New Roman"/>
              <a:ea typeface="Times New Roman"/>
              <a:cs typeface="Times New Roman"/>
              <a:sym typeface="Times New Roman"/>
            </a:endParaRPr>
          </a:p>
          <a:p>
            <a:pPr indent="-406400" lvl="0" marL="1371600" rtl="0" algn="l">
              <a:spcBef>
                <a:spcPts val="0"/>
              </a:spcBef>
              <a:spcAft>
                <a:spcPts val="0"/>
              </a:spcAft>
              <a:buClr>
                <a:schemeClr val="dk1"/>
              </a:buClr>
              <a:buSzPts val="2800"/>
              <a:buFont typeface="Times New Roman"/>
              <a:buChar char="●"/>
            </a:pPr>
            <a:r>
              <a:rPr b="0" lang="en-US" sz="2800">
                <a:solidFill>
                  <a:schemeClr val="dk1"/>
                </a:solidFill>
                <a:latin typeface="Times New Roman"/>
                <a:ea typeface="Times New Roman"/>
                <a:cs typeface="Times New Roman"/>
                <a:sym typeface="Times New Roman"/>
              </a:rPr>
              <a:t>No cars completed the track</a:t>
            </a:r>
            <a:endParaRPr b="0" sz="2800">
              <a:solidFill>
                <a:schemeClr val="dk1"/>
              </a:solidFill>
              <a:latin typeface="Times New Roman"/>
              <a:ea typeface="Times New Roman"/>
              <a:cs typeface="Times New Roman"/>
              <a:sym typeface="Times New Roman"/>
            </a:endParaRPr>
          </a:p>
          <a:p>
            <a:pPr indent="-406400" lvl="0" marL="1371600" rtl="0" algn="l">
              <a:spcBef>
                <a:spcPts val="0"/>
              </a:spcBef>
              <a:spcAft>
                <a:spcPts val="0"/>
              </a:spcAft>
              <a:buClr>
                <a:schemeClr val="dk1"/>
              </a:buClr>
              <a:buSzPts val="2800"/>
              <a:buFont typeface="Times New Roman"/>
              <a:buChar char="●"/>
            </a:pPr>
            <a:r>
              <a:rPr b="0" lang="en-US" sz="2800">
                <a:solidFill>
                  <a:schemeClr val="dk1"/>
                </a:solidFill>
                <a:latin typeface="Times New Roman"/>
                <a:ea typeface="Times New Roman"/>
                <a:cs typeface="Times New Roman"/>
                <a:sym typeface="Times New Roman"/>
              </a:rPr>
              <a:t>Challenges</a:t>
            </a:r>
            <a:endParaRPr b="0" sz="2800">
              <a:solidFill>
                <a:schemeClr val="dk1"/>
              </a:solidFill>
              <a:latin typeface="Times New Roman"/>
              <a:ea typeface="Times New Roman"/>
              <a:cs typeface="Times New Roman"/>
              <a:sym typeface="Times New Roman"/>
            </a:endParaRPr>
          </a:p>
          <a:p>
            <a:pPr indent="-406400" lvl="1" marL="1828800" rtl="0" algn="l">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Overcompensating on turns</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800">
                <a:solidFill>
                  <a:schemeClr val="dk1"/>
                </a:solidFill>
                <a:latin typeface="Times New Roman"/>
                <a:ea typeface="Times New Roman"/>
                <a:cs typeface="Times New Roman"/>
                <a:sym typeface="Times New Roman"/>
              </a:rPr>
              <a:t>	</a:t>
            </a:r>
            <a:r>
              <a:rPr b="0" lang="en-US" sz="3666">
                <a:solidFill>
                  <a:schemeClr val="dk1"/>
                </a:solidFill>
              </a:rPr>
              <a:t>Conclusion</a:t>
            </a:r>
            <a:endParaRPr b="0" sz="2800">
              <a:solidFill>
                <a:schemeClr val="dk1"/>
              </a:solidFill>
              <a:latin typeface="Times New Roman"/>
              <a:ea typeface="Times New Roman"/>
              <a:cs typeface="Times New Roman"/>
              <a:sym typeface="Times New Roman"/>
            </a:endParaRPr>
          </a:p>
          <a:p>
            <a:pPr indent="-406400" lvl="0" marL="914400" rtl="0" algn="l">
              <a:spcBef>
                <a:spcPts val="0"/>
              </a:spcBef>
              <a:spcAft>
                <a:spcPts val="0"/>
              </a:spcAft>
              <a:buClr>
                <a:schemeClr val="dk1"/>
              </a:buClr>
              <a:buSzPts val="2800"/>
              <a:buFont typeface="Times New Roman"/>
              <a:buChar char="●"/>
            </a:pPr>
            <a:r>
              <a:rPr b="0" lang="en-US" sz="2800">
                <a:solidFill>
                  <a:schemeClr val="dk1"/>
                </a:solidFill>
                <a:latin typeface="Times New Roman"/>
                <a:ea typeface="Times New Roman"/>
                <a:cs typeface="Times New Roman"/>
                <a:sym typeface="Times New Roman"/>
              </a:rPr>
              <a:t>There is potential for better performance after more generations since some cars did make it to the second turn</a:t>
            </a:r>
            <a:endParaRPr b="0" sz="2800">
              <a:solidFill>
                <a:schemeClr val="dk1"/>
              </a:solidFill>
              <a:latin typeface="Times New Roman"/>
              <a:ea typeface="Times New Roman"/>
              <a:cs typeface="Times New Roman"/>
              <a:sym typeface="Times New Roman"/>
            </a:endParaRPr>
          </a:p>
          <a:p>
            <a:pPr indent="-406400" lvl="0" marL="914400" rtl="0" algn="l">
              <a:spcBef>
                <a:spcPts val="0"/>
              </a:spcBef>
              <a:spcAft>
                <a:spcPts val="0"/>
              </a:spcAft>
              <a:buClr>
                <a:schemeClr val="dk1"/>
              </a:buClr>
              <a:buSzPts val="2800"/>
              <a:buFont typeface="Times New Roman"/>
              <a:buChar char="●"/>
            </a:pPr>
            <a:r>
              <a:rPr b="0" lang="en-US" sz="2800">
                <a:solidFill>
                  <a:schemeClr val="dk1"/>
                </a:solidFill>
                <a:latin typeface="Times New Roman"/>
                <a:ea typeface="Times New Roman"/>
                <a:cs typeface="Times New Roman"/>
                <a:sym typeface="Times New Roman"/>
              </a:rPr>
              <a:t>Simulator should penalize going in reverse while still pointed forward.</a:t>
            </a:r>
            <a:endParaRPr b="0" sz="2800">
              <a:solidFill>
                <a:schemeClr val="dk1"/>
              </a:solidFill>
              <a:latin typeface="Times New Roman"/>
              <a:ea typeface="Times New Roman"/>
              <a:cs typeface="Times New Roman"/>
              <a:sym typeface="Times New Roman"/>
            </a:endParaRPr>
          </a:p>
          <a:p>
            <a:pPr indent="0" lvl="0" marL="651954" rtl="0" algn="l">
              <a:spcBef>
                <a:spcPts val="0"/>
              </a:spcBef>
              <a:spcAft>
                <a:spcPts val="0"/>
              </a:spcAft>
              <a:buClr>
                <a:schemeClr val="dk1"/>
              </a:buClr>
              <a:buSzPts val="10267"/>
              <a:buFont typeface="Arial"/>
              <a:buNone/>
            </a:pPr>
            <a:r>
              <a:t/>
            </a:r>
            <a:endParaRPr b="0" sz="2800">
              <a:solidFill>
                <a:schemeClr val="dk1"/>
              </a:solidFill>
              <a:latin typeface="Times New Roman"/>
              <a:ea typeface="Times New Roman"/>
              <a:cs typeface="Times New Roman"/>
              <a:sym typeface="Times New Roman"/>
            </a:endParaRPr>
          </a:p>
        </p:txBody>
      </p:sp>
      <p:grpSp>
        <p:nvGrpSpPr>
          <p:cNvPr id="28" name="Google Shape;28;p1"/>
          <p:cNvGrpSpPr/>
          <p:nvPr/>
        </p:nvGrpSpPr>
        <p:grpSpPr>
          <a:xfrm>
            <a:off x="1677725" y="9647450"/>
            <a:ext cx="8118000" cy="7969379"/>
            <a:chOff x="1623575" y="10239375"/>
            <a:chExt cx="8118000" cy="6769200"/>
          </a:xfrm>
        </p:grpSpPr>
        <p:sp>
          <p:nvSpPr>
            <p:cNvPr id="29" name="Google Shape;29;p1"/>
            <p:cNvSpPr/>
            <p:nvPr/>
          </p:nvSpPr>
          <p:spPr>
            <a:xfrm>
              <a:off x="1623575" y="10239375"/>
              <a:ext cx="8118000" cy="6769200"/>
            </a:xfrm>
            <a:prstGeom prst="rect">
              <a:avLst/>
            </a:prstGeom>
            <a:solidFill>
              <a:schemeClr val="accent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txBox="1"/>
            <p:nvPr/>
          </p:nvSpPr>
          <p:spPr>
            <a:xfrm>
              <a:off x="1968150" y="16084250"/>
              <a:ext cx="7535400" cy="88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solidFill>
                    <a:schemeClr val="lt1"/>
                  </a:solidFill>
                </a:rPr>
                <a:t>Moderate Acceleration Test</a:t>
              </a:r>
              <a:endParaRPr b="1" sz="3000">
                <a:solidFill>
                  <a:schemeClr val="lt1"/>
                </a:solidFill>
              </a:endParaRPr>
            </a:p>
            <a:p>
              <a:pPr indent="0" lvl="0" marL="0" rtl="0" algn="ctr">
                <a:spcBef>
                  <a:spcPts val="0"/>
                </a:spcBef>
                <a:spcAft>
                  <a:spcPts val="0"/>
                </a:spcAft>
                <a:buNone/>
              </a:pPr>
              <a:r>
                <a:rPr b="1" lang="en-US" sz="2600">
                  <a:solidFill>
                    <a:schemeClr val="lt1"/>
                  </a:solidFill>
                </a:rPr>
                <a:t>First generation compared to 100th generation</a:t>
              </a:r>
              <a:endParaRPr b="1" sz="2600">
                <a:solidFill>
                  <a:schemeClr val="lt1"/>
                </a:solidFill>
              </a:endParaRPr>
            </a:p>
          </p:txBody>
        </p:sp>
      </p:grpSp>
      <p:sp>
        <p:nvSpPr>
          <p:cNvPr id="31" name="Google Shape;31;p1"/>
          <p:cNvSpPr txBox="1"/>
          <p:nvPr/>
        </p:nvSpPr>
        <p:spPr>
          <a:xfrm>
            <a:off x="1219113" y="17894875"/>
            <a:ext cx="9048900" cy="8157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t>Hyperparameters</a:t>
            </a:r>
            <a:r>
              <a:rPr lang="en-US" sz="3600">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Max Acceleration:			Varied</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Max Turn Angle:			35 degrees</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Population Size: 			100</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Mutation Probability:		30%</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Crossover Probability:	30%</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Tournament Size:			5</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Max simulation time:		500 steps</a:t>
            </a:r>
            <a:endParaRPr sz="2800">
              <a:latin typeface="Times New Roman"/>
              <a:ea typeface="Times New Roman"/>
              <a:cs typeface="Times New Roman"/>
              <a:sym typeface="Times New Roman"/>
            </a:endParaRPr>
          </a:p>
          <a:p>
            <a:pPr indent="0" lvl="0" marL="0" rtl="0" algn="l">
              <a:spcBef>
                <a:spcPts val="0"/>
              </a:spcBef>
              <a:spcAft>
                <a:spcPts val="0"/>
              </a:spcAft>
              <a:buNone/>
            </a:pPr>
            <a:r>
              <a:t/>
            </a:r>
            <a:endParaRPr sz="2600">
              <a:latin typeface="Times New Roman"/>
              <a:ea typeface="Times New Roman"/>
              <a:cs typeface="Times New Roman"/>
              <a:sym typeface="Times New Roman"/>
            </a:endParaRPr>
          </a:p>
          <a:p>
            <a:pPr indent="0" lvl="0" marL="0" rtl="0" algn="l">
              <a:spcBef>
                <a:spcPts val="0"/>
              </a:spcBef>
              <a:spcAft>
                <a:spcPts val="0"/>
              </a:spcAft>
              <a:buNone/>
            </a:pPr>
            <a:r>
              <a:rPr lang="en-US" sz="3600">
                <a:solidFill>
                  <a:schemeClr val="dk1"/>
                </a:solidFill>
              </a:rPr>
              <a:t>Methodology</a:t>
            </a:r>
            <a:endParaRPr sz="3600">
              <a:solidFill>
                <a:schemeClr val="dk1"/>
              </a:solidFill>
            </a:endParaRPr>
          </a:p>
          <a:p>
            <a:pPr indent="0" lvl="0" marL="0" rtl="0" algn="l">
              <a:spcBef>
                <a:spcPts val="0"/>
              </a:spcBef>
              <a:spcAft>
                <a:spcPts val="0"/>
              </a:spcAft>
              <a:buNone/>
            </a:pPr>
            <a:r>
              <a:rPr lang="en-US" sz="2800">
                <a:solidFill>
                  <a:schemeClr val="dk1"/>
                </a:solidFill>
                <a:latin typeface="Times New Roman"/>
                <a:ea typeface="Times New Roman"/>
                <a:cs typeface="Times New Roman"/>
                <a:sym typeface="Times New Roman"/>
              </a:rPr>
              <a:t>This project aims to represent a human driver in control of a car. The car objects are created using a vector of real numbers. These values map the response of a given sensor to a corresponding change in both turn angle and acceleration. Each unit of distance awards the car a point. Checkpoints, which are the gray lines, give 30 points after they are passed. Cars that move in a negative direction to the track are deducted 30 points for each unit moved. </a:t>
            </a:r>
            <a:endParaRPr sz="3800">
              <a:solidFill>
                <a:schemeClr val="dk1"/>
              </a:solidFill>
              <a:latin typeface="Times New Roman"/>
              <a:ea typeface="Times New Roman"/>
              <a:cs typeface="Times New Roman"/>
              <a:sym typeface="Times New Roman"/>
            </a:endParaRPr>
          </a:p>
        </p:txBody>
      </p:sp>
      <p:grpSp>
        <p:nvGrpSpPr>
          <p:cNvPr id="32" name="Google Shape;32;p1"/>
          <p:cNvGrpSpPr/>
          <p:nvPr/>
        </p:nvGrpSpPr>
        <p:grpSpPr>
          <a:xfrm>
            <a:off x="12073975" y="9799850"/>
            <a:ext cx="8118000" cy="7228033"/>
            <a:chOff x="1623588" y="10239375"/>
            <a:chExt cx="8118000" cy="6139500"/>
          </a:xfrm>
        </p:grpSpPr>
        <p:sp>
          <p:nvSpPr>
            <p:cNvPr id="33" name="Google Shape;33;p1"/>
            <p:cNvSpPr/>
            <p:nvPr/>
          </p:nvSpPr>
          <p:spPr>
            <a:xfrm>
              <a:off x="1623588" y="10239375"/>
              <a:ext cx="8118000" cy="6139500"/>
            </a:xfrm>
            <a:prstGeom prst="rect">
              <a:avLst/>
            </a:prstGeom>
            <a:solidFill>
              <a:schemeClr val="accent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txBox="1"/>
            <p:nvPr/>
          </p:nvSpPr>
          <p:spPr>
            <a:xfrm>
              <a:off x="1968150" y="15372282"/>
              <a:ext cx="7535400" cy="88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solidFill>
                    <a:schemeClr val="lt1"/>
                  </a:solidFill>
                </a:rPr>
                <a:t>Very </a:t>
              </a:r>
              <a:r>
                <a:rPr b="1" lang="en-US" sz="3000">
                  <a:solidFill>
                    <a:schemeClr val="lt1"/>
                  </a:solidFill>
                </a:rPr>
                <a:t>High Acceleration Test</a:t>
              </a:r>
              <a:endParaRPr b="1" sz="3000">
                <a:solidFill>
                  <a:schemeClr val="lt1"/>
                </a:solidFill>
              </a:endParaRPr>
            </a:p>
            <a:p>
              <a:pPr indent="0" lvl="0" marL="0" rtl="0" algn="ctr">
                <a:spcBef>
                  <a:spcPts val="0"/>
                </a:spcBef>
                <a:spcAft>
                  <a:spcPts val="0"/>
                </a:spcAft>
                <a:buNone/>
              </a:pPr>
              <a:r>
                <a:rPr b="1" lang="en-US" sz="2600">
                  <a:solidFill>
                    <a:schemeClr val="lt1"/>
                  </a:solidFill>
                </a:rPr>
                <a:t>Fitness over time</a:t>
              </a:r>
              <a:endParaRPr b="1" sz="2600">
                <a:solidFill>
                  <a:schemeClr val="lt1"/>
                </a:solidFill>
              </a:endParaRPr>
            </a:p>
          </p:txBody>
        </p:sp>
      </p:grpSp>
      <p:pic>
        <p:nvPicPr>
          <p:cNvPr id="35" name="Google Shape;35;p1"/>
          <p:cNvPicPr preferRelativeResize="0"/>
          <p:nvPr/>
        </p:nvPicPr>
        <p:blipFill>
          <a:blip r:embed="rId3">
            <a:alphaModFix/>
          </a:blip>
          <a:stretch>
            <a:fillRect/>
          </a:stretch>
        </p:blipFill>
        <p:spPr>
          <a:xfrm>
            <a:off x="12555688" y="10142100"/>
            <a:ext cx="7299025" cy="5419175"/>
          </a:xfrm>
          <a:prstGeom prst="rect">
            <a:avLst/>
          </a:prstGeom>
          <a:noFill/>
          <a:ln cap="flat" cmpd="sng" w="38100">
            <a:solidFill>
              <a:schemeClr val="dk2"/>
            </a:solidFill>
            <a:prstDash val="solid"/>
            <a:round/>
            <a:headEnd len="sm" w="sm" type="none"/>
            <a:tailEnd len="sm" w="sm" type="none"/>
          </a:ln>
        </p:spPr>
      </p:pic>
      <p:pic>
        <p:nvPicPr>
          <p:cNvPr id="36" name="Google Shape;36;p1"/>
          <p:cNvPicPr preferRelativeResize="0"/>
          <p:nvPr/>
        </p:nvPicPr>
        <p:blipFill rotWithShape="1">
          <a:blip r:embed="rId4">
            <a:alphaModFix/>
          </a:blip>
          <a:srcRect b="7531" l="24290" r="24678" t="11220"/>
          <a:stretch/>
        </p:blipFill>
        <p:spPr>
          <a:xfrm>
            <a:off x="5877475" y="10034700"/>
            <a:ext cx="3810000" cy="6065550"/>
          </a:xfrm>
          <a:prstGeom prst="rect">
            <a:avLst/>
          </a:prstGeom>
          <a:noFill/>
          <a:ln cap="flat" cmpd="sng" w="19050">
            <a:solidFill>
              <a:schemeClr val="dk2"/>
            </a:solidFill>
            <a:prstDash val="solid"/>
            <a:round/>
            <a:headEnd len="sm" w="sm" type="none"/>
            <a:tailEnd len="sm" w="sm" type="none"/>
          </a:ln>
        </p:spPr>
      </p:pic>
      <p:pic>
        <p:nvPicPr>
          <p:cNvPr id="37" name="Google Shape;37;p1"/>
          <p:cNvPicPr preferRelativeResize="0"/>
          <p:nvPr/>
        </p:nvPicPr>
        <p:blipFill>
          <a:blip r:embed="rId5">
            <a:alphaModFix/>
          </a:blip>
          <a:stretch>
            <a:fillRect/>
          </a:stretch>
        </p:blipFill>
        <p:spPr>
          <a:xfrm>
            <a:off x="1849675" y="10032576"/>
            <a:ext cx="3810000" cy="610510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UT PresPosterformat">
  <a:themeElements>
    <a:clrScheme name="Custom 3">
      <a:dk1>
        <a:srgbClr val="000000"/>
      </a:dk1>
      <a:lt1>
        <a:srgbClr val="FFFFFF"/>
      </a:lt1>
      <a:dk2>
        <a:srgbClr val="4E5B6F"/>
      </a:dk2>
      <a:lt2>
        <a:srgbClr val="CCCC99"/>
      </a:lt2>
      <a:accent1>
        <a:srgbClr val="7FD13B"/>
      </a:accent1>
      <a:accent2>
        <a:srgbClr val="EA157A"/>
      </a:accent2>
      <a:accent3>
        <a:srgbClr val="FF9933"/>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2012-04-03T13:12:42Z</dcterms:created>
  <dc:creator>Charles Thomas</dc:creator>
</cp:coreProperties>
</file>