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1945600" cy="32918400"/>
  <p:notesSz cx="6858000" cy="9144000"/>
  <p:defaultTextStyle>
    <a:defPPr>
      <a:defRPr lang="en-US"/>
    </a:defPPr>
    <a:lvl1pPr algn="l" defTabSz="1566863" rtl="0" eaLnBrk="0" fontAlgn="base" hangingPunct="0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1566863" indent="-1239838" algn="l" defTabSz="1566863" rtl="0" eaLnBrk="0" fontAlgn="base" hangingPunct="0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3133725" indent="-2479675" algn="l" defTabSz="1566863" rtl="0" eaLnBrk="0" fontAlgn="base" hangingPunct="0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4700588" indent="-3721100" algn="l" defTabSz="1566863" rtl="0" eaLnBrk="0" fontAlgn="base" hangingPunct="0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6267450" indent="-4962525" algn="l" defTabSz="1566863" rtl="0" eaLnBrk="0" fontAlgn="base" hangingPunct="0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6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6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6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6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77">
          <p15:clr>
            <a:srgbClr val="A4A3A4"/>
          </p15:clr>
        </p15:guide>
        <p15:guide id="2" pos="68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22" d="100"/>
          <a:sy n="22" d="100"/>
        </p:scale>
        <p:origin x="3282" y="48"/>
      </p:cViewPr>
      <p:guideLst>
        <p:guide orient="horz" pos="9277"/>
        <p:guide pos="6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219456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566901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48E18DD-911A-4172-A92A-503219D8B60F}" type="datetimeFigureOut">
              <a:rPr lang="en-US" altLang="en-US"/>
              <a:pPr>
                <a:defRPr/>
              </a:pPr>
              <a:t>5/1/2023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219456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5A0DCA0E-8D80-4F50-B63B-898B609D8C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712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2543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25438" algn="l" defTabSz="32543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52463" algn="l" defTabSz="32543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979488" algn="l" defTabSz="32543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04925" algn="l" defTabSz="32543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632661" algn="l" defTabSz="326532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326532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326532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326532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0"/>
            <a:ext cx="22186901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608463"/>
            <a:ext cx="21945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240288"/>
            <a:ext cx="81597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356158"/>
            <a:ext cx="20651229" cy="3261356"/>
          </a:xfrm>
        </p:spPr>
        <p:txBody>
          <a:bodyPr lIns="0" tIns="0" rIns="0" bIns="0" anchor="t">
            <a:normAutofit/>
          </a:bodyPr>
          <a:lstStyle>
            <a:lvl1pPr algn="l">
              <a:defRPr lang="en-US" sz="8667" b="1" kern="1200" dirty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0"/>
          </p:nvPr>
        </p:nvSpPr>
        <p:spPr>
          <a:xfrm>
            <a:off x="685800" y="2691799"/>
            <a:ext cx="20651229" cy="18802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lang="en-US" sz="4800" b="0" kern="1200" baseline="0" dirty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1"/>
          </p:nvPr>
        </p:nvSpPr>
        <p:spPr>
          <a:xfrm>
            <a:off x="11395948" y="30145415"/>
            <a:ext cx="9941081" cy="2142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lang="en-US" sz="2400" b="0" kern="1200" dirty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>
          <a:xfrm>
            <a:off x="685800" y="5428857"/>
            <a:ext cx="9904176" cy="2323931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3867" b="1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buNone/>
              <a:defRPr lang="en-US" sz="3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04815" indent="-121926">
              <a:spcBef>
                <a:spcPts val="0"/>
              </a:spcBef>
              <a:defRPr lang="en-US" sz="2933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70594" indent="-274334">
              <a:spcBef>
                <a:spcPts val="0"/>
              </a:spcBef>
              <a:defRPr lang="en-US" sz="2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53483" indent="-243852">
              <a:spcBef>
                <a:spcPts val="0"/>
              </a:spcBef>
              <a:defRPr lang="en-US" sz="2667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>
              <a:defRPr sz="5734"/>
            </a:lvl6pPr>
            <a:lvl7pPr>
              <a:defRPr sz="5734"/>
            </a:lvl7pPr>
            <a:lvl8pPr>
              <a:defRPr sz="5734"/>
            </a:lvl8pPr>
            <a:lvl9pPr>
              <a:defRPr sz="573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5"/>
          </p:nvPr>
        </p:nvSpPr>
        <p:spPr>
          <a:xfrm>
            <a:off x="11287010" y="5428857"/>
            <a:ext cx="10050019" cy="2323931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3867" b="1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buNone/>
              <a:defRPr lang="en-US" sz="3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04815" indent="-121926">
              <a:spcBef>
                <a:spcPts val="0"/>
              </a:spcBef>
              <a:defRPr lang="en-US" sz="2933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70594" indent="-274334">
              <a:spcBef>
                <a:spcPts val="0"/>
              </a:spcBef>
              <a:defRPr lang="en-US" sz="2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53483" indent="-243852">
              <a:spcBef>
                <a:spcPts val="0"/>
              </a:spcBef>
              <a:defRPr lang="en-US" sz="2667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>
              <a:defRPr sz="5734"/>
            </a:lvl6pPr>
            <a:lvl7pPr>
              <a:defRPr sz="5734"/>
            </a:lvl7pPr>
            <a:lvl8pPr>
              <a:defRPr sz="5734"/>
            </a:lvl8pPr>
            <a:lvl9pPr>
              <a:defRPr sz="573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5714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945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608463"/>
            <a:ext cx="21945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287913"/>
            <a:ext cx="81597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70687" y="356158"/>
            <a:ext cx="20582416" cy="3261356"/>
          </a:xfrm>
        </p:spPr>
        <p:txBody>
          <a:bodyPr lIns="0" tIns="0" rIns="0" bIns="0" anchor="t">
            <a:normAutofit/>
          </a:bodyPr>
          <a:lstStyle>
            <a:lvl1pPr algn="l">
              <a:defRPr lang="en-US" sz="8667" b="1" kern="1200" dirty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7" name="Content Placeholder 13"/>
          <p:cNvSpPr>
            <a:spLocks noGrp="1"/>
          </p:cNvSpPr>
          <p:nvPr>
            <p:ph sz="quarter" idx="10"/>
          </p:nvPr>
        </p:nvSpPr>
        <p:spPr>
          <a:xfrm>
            <a:off x="672186" y="2691799"/>
            <a:ext cx="20580917" cy="18802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lang="en-US" sz="4800" b="0" kern="1200" baseline="0" dirty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1"/>
          </p:nvPr>
        </p:nvSpPr>
        <p:spPr>
          <a:xfrm>
            <a:off x="10930903" y="30145415"/>
            <a:ext cx="10322200" cy="21895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lang="en-US" sz="2400" b="0" kern="1200" dirty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4"/>
          </p:nvPr>
        </p:nvSpPr>
        <p:spPr>
          <a:xfrm>
            <a:off x="670688" y="5476480"/>
            <a:ext cx="6471925" cy="231916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3867" b="1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buNone/>
              <a:defRPr lang="en-US" sz="3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04815" indent="-121926">
              <a:spcBef>
                <a:spcPts val="0"/>
              </a:spcBef>
              <a:defRPr lang="en-US" sz="2933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70594" indent="-274334">
              <a:spcBef>
                <a:spcPts val="0"/>
              </a:spcBef>
              <a:defRPr lang="en-US" sz="2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53483" indent="-243852">
              <a:spcBef>
                <a:spcPts val="0"/>
              </a:spcBef>
              <a:defRPr lang="en-US" sz="2667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>
              <a:defRPr sz="5734"/>
            </a:lvl6pPr>
            <a:lvl7pPr>
              <a:defRPr sz="5734"/>
            </a:lvl7pPr>
            <a:lvl8pPr>
              <a:defRPr sz="5734"/>
            </a:lvl8pPr>
            <a:lvl9pPr>
              <a:defRPr sz="573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5"/>
          </p:nvPr>
        </p:nvSpPr>
        <p:spPr>
          <a:xfrm>
            <a:off x="7764910" y="5476480"/>
            <a:ext cx="6471925" cy="231916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3867" b="1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buNone/>
              <a:defRPr lang="en-US" sz="3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04815" indent="-121926">
              <a:spcBef>
                <a:spcPts val="0"/>
              </a:spcBef>
              <a:defRPr lang="en-US" sz="2933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70594" indent="-274334">
              <a:spcBef>
                <a:spcPts val="0"/>
              </a:spcBef>
              <a:defRPr lang="en-US" sz="2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53483" indent="-243852">
              <a:spcBef>
                <a:spcPts val="0"/>
              </a:spcBef>
              <a:defRPr lang="en-US" sz="2667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>
              <a:defRPr sz="5734"/>
            </a:lvl6pPr>
            <a:lvl7pPr>
              <a:defRPr sz="5734"/>
            </a:lvl7pPr>
            <a:lvl8pPr>
              <a:defRPr sz="5734"/>
            </a:lvl8pPr>
            <a:lvl9pPr>
              <a:defRPr sz="573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6"/>
          </p:nvPr>
        </p:nvSpPr>
        <p:spPr>
          <a:xfrm>
            <a:off x="14781179" y="5476480"/>
            <a:ext cx="6471925" cy="231916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3867" b="1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buNone/>
              <a:defRPr lang="en-US" sz="3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04815" indent="-121926">
              <a:spcBef>
                <a:spcPts val="0"/>
              </a:spcBef>
              <a:defRPr lang="en-US" sz="2933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70594" indent="-274334">
              <a:spcBef>
                <a:spcPts val="0"/>
              </a:spcBef>
              <a:defRPr lang="en-US" sz="2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53483" indent="-243852">
              <a:spcBef>
                <a:spcPts val="0"/>
              </a:spcBef>
              <a:defRPr lang="en-US" sz="2667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>
              <a:defRPr sz="5734"/>
            </a:lvl6pPr>
            <a:lvl7pPr>
              <a:defRPr sz="5734"/>
            </a:lvl7pPr>
            <a:lvl8pPr>
              <a:defRPr sz="5734"/>
            </a:lvl8pPr>
            <a:lvl9pPr>
              <a:defRPr sz="573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812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6C3">
            <a:alpha val="3999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96963" y="1317625"/>
            <a:ext cx="19751675" cy="304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Choose  2, 3, or 4 column master </a:t>
            </a:r>
            <a:br>
              <a:rPr lang="en-US" altLang="en-US" smtClean="0"/>
            </a:br>
            <a:r>
              <a:rPr lang="en-US" altLang="en-US" smtClean="0"/>
              <a:t>from “Slide Master” list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iming>
    <p:tnLst>
      <p:par>
        <p:cTn id="1" dur="indefinite" restart="never" nodeType="tmRoot"/>
      </p:par>
    </p:tnLst>
  </p:timing>
  <p:txStyles>
    <p:titleStyle>
      <a:lvl1pPr algn="ctr" defTabSz="1462088" rtl="0" eaLnBrk="0" fontAlgn="base" hangingPunct="0">
        <a:spcBef>
          <a:spcPct val="0"/>
        </a:spcBef>
        <a:spcAft>
          <a:spcPct val="0"/>
        </a:spcAft>
        <a:defRPr sz="82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1462088" rtl="0" eaLnBrk="0" fontAlgn="base" hangingPunct="0">
        <a:spcBef>
          <a:spcPct val="0"/>
        </a:spcBef>
        <a:spcAft>
          <a:spcPct val="0"/>
        </a:spcAft>
        <a:defRPr sz="8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1462088" rtl="0" eaLnBrk="0" fontAlgn="base" hangingPunct="0">
        <a:spcBef>
          <a:spcPct val="0"/>
        </a:spcBef>
        <a:spcAft>
          <a:spcPct val="0"/>
        </a:spcAft>
        <a:defRPr sz="8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1462088" rtl="0" eaLnBrk="0" fontAlgn="base" hangingPunct="0">
        <a:spcBef>
          <a:spcPct val="0"/>
        </a:spcBef>
        <a:spcAft>
          <a:spcPct val="0"/>
        </a:spcAft>
        <a:defRPr sz="8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1462088" rtl="0" eaLnBrk="0" fontAlgn="base" hangingPunct="0">
        <a:spcBef>
          <a:spcPct val="0"/>
        </a:spcBef>
        <a:spcAft>
          <a:spcPct val="0"/>
        </a:spcAft>
        <a:defRPr sz="8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304815" algn="ctr" defTabSz="1462690" rtl="0" fontAlgn="base">
        <a:spcBef>
          <a:spcPct val="0"/>
        </a:spcBef>
        <a:spcAft>
          <a:spcPct val="0"/>
        </a:spcAft>
        <a:defRPr sz="14067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609630" algn="ctr" defTabSz="1462690" rtl="0" fontAlgn="base">
        <a:spcBef>
          <a:spcPct val="0"/>
        </a:spcBef>
        <a:spcAft>
          <a:spcPct val="0"/>
        </a:spcAft>
        <a:defRPr sz="14067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914446" algn="ctr" defTabSz="1462690" rtl="0" fontAlgn="base">
        <a:spcBef>
          <a:spcPct val="0"/>
        </a:spcBef>
        <a:spcAft>
          <a:spcPct val="0"/>
        </a:spcAft>
        <a:defRPr sz="14067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219261" algn="ctr" defTabSz="1462690" rtl="0" fontAlgn="base">
        <a:spcBef>
          <a:spcPct val="0"/>
        </a:spcBef>
        <a:spcAft>
          <a:spcPct val="0"/>
        </a:spcAft>
        <a:defRPr sz="14067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095375" indent="-1095375" algn="l" defTabSz="14620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376488" indent="-914400" algn="l" defTabSz="14620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89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3657600" indent="-730250" algn="l" defTabSz="14620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5119688" indent="-730250" algn="l" defTabSz="14620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6581775" indent="-730250" algn="l" defTabSz="14620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8047122" indent="-731557" algn="l" defTabSz="1463113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10235" indent="-731557" algn="l" defTabSz="1463113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3349" indent="-731557" algn="l" defTabSz="1463113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436462" indent="-731557" algn="l" defTabSz="1463113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113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1pPr>
      <a:lvl2pPr marL="1463113" algn="l" defTabSz="1463113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2pPr>
      <a:lvl3pPr marL="2926226" algn="l" defTabSz="1463113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3pPr>
      <a:lvl4pPr marL="4389339" algn="l" defTabSz="1463113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4pPr>
      <a:lvl5pPr marL="5852453" algn="l" defTabSz="1463113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5pPr>
      <a:lvl6pPr marL="7315566" algn="l" defTabSz="1463113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6pPr>
      <a:lvl7pPr marL="8778679" algn="l" defTabSz="1463113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7pPr>
      <a:lvl8pPr marL="10241792" algn="l" defTabSz="1463113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8pPr>
      <a:lvl9pPr marL="11704905" algn="l" defTabSz="1463113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306388"/>
            <a:ext cx="20121563" cy="2898775"/>
          </a:xfrm>
        </p:spPr>
        <p:txBody>
          <a:bodyPr/>
          <a:lstStyle/>
          <a:p>
            <a:pPr defTabSz="1462690">
              <a:defRPr/>
            </a:pPr>
            <a:r>
              <a:t>Title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58838" y="2382838"/>
            <a:ext cx="20119975" cy="1333500"/>
          </a:xfrm>
        </p:spPr>
        <p:txBody>
          <a:bodyPr/>
          <a:lstStyle/>
          <a:p>
            <a:pPr defTabSz="1462690">
              <a:defRPr/>
            </a:pPr>
            <a:r>
              <a:t>Student Name(s)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1396663" y="28624213"/>
            <a:ext cx="9617075" cy="1905000"/>
          </a:xfrm>
        </p:spPr>
        <p:txBody>
          <a:bodyPr/>
          <a:lstStyle/>
          <a:p>
            <a:pPr defTabSz="1462690">
              <a:defRPr/>
            </a:pPr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896938" y="6654800"/>
            <a:ext cx="9693275" cy="20656550"/>
          </a:xfrm>
        </p:spPr>
        <p:txBody>
          <a:bodyPr/>
          <a:lstStyle/>
          <a:p>
            <a:pPr defTabSz="1462690">
              <a:buFont typeface="Arial" charset="0"/>
              <a:buNone/>
              <a:defRPr/>
            </a:pP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>
          <a:xfrm>
            <a:off x="11287125" y="6654800"/>
            <a:ext cx="9691688" cy="20656550"/>
          </a:xfrm>
        </p:spPr>
        <p:txBody>
          <a:bodyPr/>
          <a:lstStyle/>
          <a:p>
            <a:pPr defTabSz="1462690">
              <a:buFont typeface="Arial" charset="0"/>
              <a:buNone/>
              <a:defRPr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898525"/>
            <a:ext cx="20581937" cy="2898775"/>
          </a:xfrm>
        </p:spPr>
        <p:txBody>
          <a:bodyPr>
            <a:normAutofit/>
          </a:bodyPr>
          <a:lstStyle/>
          <a:p>
            <a:pPr defTabSz="1462690">
              <a:defRPr/>
            </a:pPr>
            <a:r>
              <a:rPr lang="en-US" sz="8000" dirty="0" smtClean="0"/>
              <a:t>RING: Racing Evolved</a:t>
            </a:r>
            <a:endParaRPr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1513" y="2974975"/>
            <a:ext cx="20581937" cy="1670050"/>
          </a:xfrm>
        </p:spPr>
        <p:txBody>
          <a:bodyPr/>
          <a:lstStyle/>
          <a:p>
            <a:pPr defTabSz="1462690">
              <a:defRPr/>
            </a:pPr>
            <a:r>
              <a:rPr dirty="0" smtClean="0"/>
              <a:t>Gaddiel Morales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0929938" y="28624213"/>
            <a:ext cx="10323512" cy="1946275"/>
          </a:xfrm>
        </p:spPr>
        <p:txBody>
          <a:bodyPr/>
          <a:lstStyle/>
          <a:p>
            <a:pPr defTabSz="1462690">
              <a:defRPr/>
            </a:pPr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671513" y="6697663"/>
            <a:ext cx="6470650" cy="20613687"/>
          </a:xfrm>
        </p:spPr>
        <p:txBody>
          <a:bodyPr/>
          <a:lstStyle/>
          <a:p>
            <a:pPr defTabSz="1462690">
              <a:buFont typeface="Arial" charset="0"/>
              <a:buNone/>
              <a:defRPr/>
            </a:pPr>
            <a:r>
              <a:rPr lang="en-US" dirty="0" smtClean="0"/>
              <a:t>Research Question:</a:t>
            </a:r>
          </a:p>
          <a:p>
            <a:pPr defTabSz="1462690">
              <a:buFont typeface="Arial" charset="0"/>
              <a:buNone/>
              <a:defRPr/>
            </a:pPr>
            <a:endParaRPr lang="en-US" dirty="0"/>
          </a:p>
          <a:p>
            <a:pPr defTabSz="1462690">
              <a:buFont typeface="Arial" charset="0"/>
              <a:buNone/>
              <a:defRPr/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>
          <a:xfrm>
            <a:off x="7764463" y="6697663"/>
            <a:ext cx="6472237" cy="20613687"/>
          </a:xfrm>
        </p:spPr>
        <p:txBody>
          <a:bodyPr/>
          <a:lstStyle/>
          <a:p>
            <a:pPr defTabSz="1462690">
              <a:buFont typeface="Arial" charset="0"/>
              <a:buNone/>
              <a:defRPr/>
            </a:pPr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16"/>
          </p:nvPr>
        </p:nvSpPr>
        <p:spPr>
          <a:xfrm>
            <a:off x="14781213" y="6697663"/>
            <a:ext cx="6472237" cy="20613687"/>
          </a:xfrm>
        </p:spPr>
        <p:txBody>
          <a:bodyPr/>
          <a:lstStyle/>
          <a:p>
            <a:pPr defTabSz="1462690">
              <a:buFont typeface="Arial" charset="0"/>
              <a:buNone/>
              <a:defRPr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T PresPosterformat">
  <a:themeElements>
    <a:clrScheme name="Custom 3">
      <a:dk1>
        <a:sysClr val="windowText" lastClr="000000"/>
      </a:dk1>
      <a:lt1>
        <a:sysClr val="window" lastClr="FFFFFF"/>
      </a:lt1>
      <a:dk2>
        <a:srgbClr val="4E5B6F"/>
      </a:dk2>
      <a:lt2>
        <a:srgbClr val="CCCC99"/>
      </a:lt2>
      <a:accent1>
        <a:srgbClr val="7FD13B"/>
      </a:accent1>
      <a:accent2>
        <a:srgbClr val="EA157A"/>
      </a:accent2>
      <a:accent3>
        <a:srgbClr val="FF9933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 PresPosterformat.potx</Template>
  <TotalTime>1098</TotalTime>
  <Words>15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ＭＳ Ｐゴシック</vt:lpstr>
      <vt:lpstr>Calibri</vt:lpstr>
      <vt:lpstr>UT PresPosterformat</vt:lpstr>
      <vt:lpstr>Title of Project</vt:lpstr>
      <vt:lpstr>RING: Racing Evolved</vt:lpstr>
    </vt:vector>
  </TitlesOfParts>
  <Company>Creative Communications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Thomas</dc:creator>
  <cp:lastModifiedBy>Gaddiel Morales</cp:lastModifiedBy>
  <cp:revision>89</cp:revision>
  <dcterms:created xsi:type="dcterms:W3CDTF">2012-04-03T13:12:42Z</dcterms:created>
  <dcterms:modified xsi:type="dcterms:W3CDTF">2023-05-01T17:37:03Z</dcterms:modified>
</cp:coreProperties>
</file>