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8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875E-0EA9-B648-95B3-BF4BDF39B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B8B9D-D373-FB48-92CE-65ECCBF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EF95-5B47-6A49-9311-6B300CF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D0B3-33F4-DE41-A81F-A04156DD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47AA-0A82-494D-B596-30EE5FD7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D792-F342-3A46-BD01-B06265A7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A865-674C-9A49-B56F-FFC214B6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38C3-756A-C74B-AF38-040BD847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4C59-7C7E-7041-AA27-7B1E4B74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7F05-E958-B44F-B849-7F51698D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53622-FFD7-E243-85B4-279EAB26C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21CD-851E-844F-9523-120342323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74C4-E2B1-D84E-B6CA-6AA31CB3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43F4-B343-324D-80F1-90EBB6A2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C7FD-38E5-B949-A6D1-0AA50031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1ED6-C7FB-164F-A9B8-8BCC19BD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1863-6DE1-EF47-A7AD-EC25D0DF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D092-4AC1-D24E-9C13-B013DAD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CF01-EBDC-E341-93EA-0FFD95DE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0A53-2BAA-4148-B4A5-331BC042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F9F3-046A-F546-A99B-46EA8DB5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9E84-BE1F-434B-8AE5-E1DDF83A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D5B0-6EFB-724C-BA76-820578FD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3E75-857E-C043-B233-4EB222C3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8BA4-B369-FE47-9D4F-5829E12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162C-8CAF-3F48-8463-C1A750A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45DD-4B3A-A14D-90D2-738FCD2FB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BBD76-01A7-7841-BE2D-209FC0675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74CD2-1EC7-5D49-983F-9A90BAE8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764E1-6177-E64E-827D-F5A684D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6BC40-CF86-BD4F-B1B7-4BB46662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97F8-BB78-AB4C-8C9F-29DAE241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0D8B3-882E-B94E-BBCD-7B101CF9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BF4D1-AAEA-3B45-A4D3-3D05AB32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971E1-E3B7-A949-939F-10ADF1E4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8D5B0-2117-304E-AED2-5E28D6CF7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71A49-5488-5847-9D6D-698B3ACE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25D69-BC0C-6D46-A77E-FA73FAC3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8CF6D-7E24-8744-A10F-A720328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0727-7999-B344-A80B-E778AAF6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A8D57-6E38-6F4B-9249-E576D212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18930-0CAB-DA45-808D-296C29B5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40BC4-968E-B64A-BBA6-02DC6B70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C142C-6525-F84D-AC20-51660FE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E4C7C-39C1-D743-84BE-2C2DF85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D41C-F224-4C4B-83DA-D13F1C6F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4760-C8B0-C34F-A06B-11159B87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71E5-4A66-2E4B-8D9A-5010258D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79A9-A0BD-5149-AF05-233DE297A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236B1-6E6D-7342-95F6-4816937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BF85-671E-E24E-A011-BACA8C2E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95E34-83CA-5B48-9B6D-9AE19D31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6805-B158-7844-9341-702B8A54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72164-28E6-0940-BF85-D39DB6BE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BB034-2707-CC4A-A95D-63B2F3BD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64AD4-B9AF-C440-BD3F-39D66865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5316C-2C44-BE4F-A058-79886281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FFB9-18BD-504D-92E1-1767B1D6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5F147-77D6-9A48-BAA1-BDBAE53A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23B9-12D0-D14F-8BF2-42D0D79D7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6315-7751-1840-8598-0C4F85828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6D01-5C44-A04B-BB91-AF4C798D9AB7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F61DB-6D28-8D4A-80B1-E2750C6A9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1231-D1FD-CB4D-A929-8D701285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CAA3-42B5-594A-9584-FF73E8B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1CF1D-AA15-514A-A53C-DDE022F7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48" y="1454885"/>
            <a:ext cx="955198" cy="959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34A81-47CD-B34B-84DC-CD04BADD29F8}"/>
              </a:ext>
            </a:extLst>
          </p:cNvPr>
          <p:cNvSpPr txBox="1"/>
          <p:nvPr/>
        </p:nvSpPr>
        <p:spPr>
          <a:xfrm>
            <a:off x="2592874" y="1454886"/>
            <a:ext cx="72327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Droplet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BF250-CDA2-9D43-8A92-FC81DE04EAD9}"/>
              </a:ext>
            </a:extLst>
          </p:cNvPr>
          <p:cNvSpPr txBox="1"/>
          <p:nvPr/>
        </p:nvSpPr>
        <p:spPr>
          <a:xfrm>
            <a:off x="4295962" y="1454886"/>
            <a:ext cx="83548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08df35...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4A8AC-C469-ED4B-87B4-E8D6D92EA3C1}"/>
              </a:ext>
            </a:extLst>
          </p:cNvPr>
          <p:cNvSpPr txBox="1"/>
          <p:nvPr/>
        </p:nvSpPr>
        <p:spPr>
          <a:xfrm>
            <a:off x="6298099" y="1454886"/>
            <a:ext cx="1175322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AACGGTC…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A78FD4-1439-764C-B952-829951E5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83" y="1032932"/>
            <a:ext cx="845965" cy="193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C03AA8-A0B4-4949-90FD-FBE82224BE96}"/>
              </a:ext>
            </a:extLst>
          </p:cNvPr>
          <p:cNvSpPr txBox="1"/>
          <p:nvPr/>
        </p:nvSpPr>
        <p:spPr>
          <a:xfrm>
            <a:off x="4656100" y="2014039"/>
            <a:ext cx="21929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Mapping scheme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AAC, GAC, 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AAG, GAG…..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10FA7-5EE5-B644-A322-F240776BE2FC}"/>
              </a:ext>
            </a:extLst>
          </p:cNvPr>
          <p:cNvCxnSpPr/>
          <p:nvPr/>
        </p:nvCxnSpPr>
        <p:spPr>
          <a:xfrm>
            <a:off x="1760341" y="1596683"/>
            <a:ext cx="806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13C6C-6526-0646-8624-AAF5BA4AFCD1}"/>
              </a:ext>
            </a:extLst>
          </p:cNvPr>
          <p:cNvCxnSpPr/>
          <p:nvPr/>
        </p:nvCxnSpPr>
        <p:spPr>
          <a:xfrm>
            <a:off x="-96608" y="3856328"/>
            <a:ext cx="104458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2A3287-36F1-464D-81AB-46E6EEECF973}"/>
              </a:ext>
            </a:extLst>
          </p:cNvPr>
          <p:cNvSpPr txBox="1"/>
          <p:nvPr/>
        </p:nvSpPr>
        <p:spPr>
          <a:xfrm>
            <a:off x="1754545" y="1380311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Fountain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FC35F-E8E3-2D4B-98EF-C8765F7B6617}"/>
              </a:ext>
            </a:extLst>
          </p:cNvPr>
          <p:cNvCxnSpPr/>
          <p:nvPr/>
        </p:nvCxnSpPr>
        <p:spPr>
          <a:xfrm>
            <a:off x="3316149" y="1601080"/>
            <a:ext cx="976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D61509-920B-6946-B551-737CFB910A40}"/>
              </a:ext>
            </a:extLst>
          </p:cNvPr>
          <p:cNvCxnSpPr/>
          <p:nvPr/>
        </p:nvCxnSpPr>
        <p:spPr>
          <a:xfrm>
            <a:off x="5126319" y="1596683"/>
            <a:ext cx="1181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C0F612-33A7-3E49-9EB8-88F66FA48BC1}"/>
              </a:ext>
            </a:extLst>
          </p:cNvPr>
          <p:cNvCxnSpPr>
            <a:cxnSpLocks/>
          </p:cNvCxnSpPr>
          <p:nvPr/>
        </p:nvCxnSpPr>
        <p:spPr>
          <a:xfrm flipV="1">
            <a:off x="5666101" y="1589881"/>
            <a:ext cx="0" cy="412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1DB08E-9263-374C-9C54-A45045AF9801}"/>
              </a:ext>
            </a:extLst>
          </p:cNvPr>
          <p:cNvCxnSpPr>
            <a:cxnSpLocks/>
          </p:cNvCxnSpPr>
          <p:nvPr/>
        </p:nvCxnSpPr>
        <p:spPr>
          <a:xfrm>
            <a:off x="5666101" y="1322082"/>
            <a:ext cx="0" cy="266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B9B998-4539-014F-A3B4-FD2CEAE7DC6E}"/>
              </a:ext>
            </a:extLst>
          </p:cNvPr>
          <p:cNvCxnSpPr/>
          <p:nvPr/>
        </p:nvCxnSpPr>
        <p:spPr>
          <a:xfrm>
            <a:off x="7465282" y="1600753"/>
            <a:ext cx="976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DB7467-DD26-DD43-8049-3C8D588A2671}"/>
              </a:ext>
            </a:extLst>
          </p:cNvPr>
          <p:cNvSpPr txBox="1"/>
          <p:nvPr/>
        </p:nvSpPr>
        <p:spPr>
          <a:xfrm>
            <a:off x="3295073" y="1385636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Convert to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3360F4-954E-CF4C-8B39-55F02EE6EF5A}"/>
              </a:ext>
            </a:extLst>
          </p:cNvPr>
          <p:cNvSpPr txBox="1"/>
          <p:nvPr/>
        </p:nvSpPr>
        <p:spPr>
          <a:xfrm>
            <a:off x="4755934" y="1730671"/>
            <a:ext cx="164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Map hex to  DNA 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D7B74-29C8-0649-A42B-FF195399D2BA}"/>
              </a:ext>
            </a:extLst>
          </p:cNvPr>
          <p:cNvSpPr txBox="1"/>
          <p:nvPr/>
        </p:nvSpPr>
        <p:spPr>
          <a:xfrm>
            <a:off x="4856648" y="1092587"/>
            <a:ext cx="176385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Check biological constraints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ABB80-ABDB-6C4C-AB3E-B4B6464972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456806" y="2739973"/>
            <a:ext cx="886188" cy="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C2DF25-5B0A-A74B-8F0F-F5135FF471CE}"/>
              </a:ext>
            </a:extLst>
          </p:cNvPr>
          <p:cNvCxnSpPr/>
          <p:nvPr/>
        </p:nvCxnSpPr>
        <p:spPr>
          <a:xfrm>
            <a:off x="3414124" y="5365287"/>
            <a:ext cx="976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B3EFE0-CB12-3D44-8B07-F9117DBCC1A9}"/>
              </a:ext>
            </a:extLst>
          </p:cNvPr>
          <p:cNvCxnSpPr>
            <a:cxnSpLocks/>
          </p:cNvCxnSpPr>
          <p:nvPr/>
        </p:nvCxnSpPr>
        <p:spPr>
          <a:xfrm flipH="1">
            <a:off x="7471173" y="2731660"/>
            <a:ext cx="1033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BE3047-5A8C-FA40-A1C1-B1BF80226543}"/>
              </a:ext>
            </a:extLst>
          </p:cNvPr>
          <p:cNvCxnSpPr/>
          <p:nvPr/>
        </p:nvCxnSpPr>
        <p:spPr>
          <a:xfrm>
            <a:off x="6927672" y="6025101"/>
            <a:ext cx="976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9F724E-7760-FB45-B9CB-BD5720337540}"/>
              </a:ext>
            </a:extLst>
          </p:cNvPr>
          <p:cNvSpPr txBox="1"/>
          <p:nvPr/>
        </p:nvSpPr>
        <p:spPr>
          <a:xfrm>
            <a:off x="7599945" y="3111812"/>
            <a:ext cx="1455016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Error Introduced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0E9EC4-8BE3-0842-8F45-8F1F5AFA05A3}"/>
              </a:ext>
            </a:extLst>
          </p:cNvPr>
          <p:cNvSpPr txBox="1"/>
          <p:nvPr/>
        </p:nvSpPr>
        <p:spPr>
          <a:xfrm>
            <a:off x="8948918" y="5629054"/>
            <a:ext cx="8601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B7F9-E088-6145-A90B-DBB3CE4B919D}"/>
              </a:ext>
            </a:extLst>
          </p:cNvPr>
          <p:cNvSpPr txBox="1"/>
          <p:nvPr/>
        </p:nvSpPr>
        <p:spPr>
          <a:xfrm>
            <a:off x="7624397" y="1376396"/>
            <a:ext cx="772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51471-49BE-B448-AAC9-9113DBB25BF0}"/>
              </a:ext>
            </a:extLst>
          </p:cNvPr>
          <p:cNvSpPr txBox="1"/>
          <p:nvPr/>
        </p:nvSpPr>
        <p:spPr>
          <a:xfrm>
            <a:off x="7577776" y="2515636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9D3C4-CECE-2644-9C2F-A4763261079B}"/>
              </a:ext>
            </a:extLst>
          </p:cNvPr>
          <p:cNvSpPr txBox="1"/>
          <p:nvPr/>
        </p:nvSpPr>
        <p:spPr>
          <a:xfrm>
            <a:off x="6303463" y="2594126"/>
            <a:ext cx="1175322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AACGGTC…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29CB59-6942-8B4E-9B36-77767B47D30A}"/>
              </a:ext>
            </a:extLst>
          </p:cNvPr>
          <p:cNvSpPr txBox="1"/>
          <p:nvPr/>
        </p:nvSpPr>
        <p:spPr>
          <a:xfrm>
            <a:off x="4294530" y="2601753"/>
            <a:ext cx="835485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08df35...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DC71E-7480-BE45-AA33-2AF829B871FE}"/>
              </a:ext>
            </a:extLst>
          </p:cNvPr>
          <p:cNvCxnSpPr>
            <a:cxnSpLocks/>
          </p:cNvCxnSpPr>
          <p:nvPr/>
        </p:nvCxnSpPr>
        <p:spPr>
          <a:xfrm flipH="1">
            <a:off x="5137462" y="2739973"/>
            <a:ext cx="1147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16867-ACA8-D24B-AEBA-A3F8670C458F}"/>
              </a:ext>
            </a:extLst>
          </p:cNvPr>
          <p:cNvCxnSpPr>
            <a:cxnSpLocks/>
          </p:cNvCxnSpPr>
          <p:nvPr/>
        </p:nvCxnSpPr>
        <p:spPr>
          <a:xfrm>
            <a:off x="5666101" y="2416181"/>
            <a:ext cx="0" cy="322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15C20D-98DB-0C42-BAB0-B3FE7DCAABB8}"/>
              </a:ext>
            </a:extLst>
          </p:cNvPr>
          <p:cNvSpPr txBox="1"/>
          <p:nvPr/>
        </p:nvSpPr>
        <p:spPr>
          <a:xfrm>
            <a:off x="2307132" y="2601577"/>
            <a:ext cx="1149674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Accept/reject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D12B27F-DE99-7844-9003-08106593124C}"/>
              </a:ext>
            </a:extLst>
          </p:cNvPr>
          <p:cNvCxnSpPr>
            <a:stCxn id="37" idx="1"/>
            <a:endCxn id="5" idx="2"/>
          </p:cNvCxnSpPr>
          <p:nvPr/>
        </p:nvCxnSpPr>
        <p:spPr>
          <a:xfrm rot="10800000">
            <a:off x="1264248" y="2414123"/>
            <a:ext cx="1042885" cy="3336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AFE61B-C0DC-5542-A680-DF2B3D77BD3E}"/>
              </a:ext>
            </a:extLst>
          </p:cNvPr>
          <p:cNvSpPr txBox="1"/>
          <p:nvPr/>
        </p:nvSpPr>
        <p:spPr>
          <a:xfrm>
            <a:off x="1493381" y="2527161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Fountain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5F6F2-B0D7-6140-9903-7136E0D74ADD}"/>
              </a:ext>
            </a:extLst>
          </p:cNvPr>
          <p:cNvSpPr txBox="1"/>
          <p:nvPr/>
        </p:nvSpPr>
        <p:spPr>
          <a:xfrm>
            <a:off x="8677982" y="1575595"/>
            <a:ext cx="384721" cy="79650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DNA pool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8A69BA-C81B-2740-8152-4BFBBC767BA6}"/>
              </a:ext>
            </a:extLst>
          </p:cNvPr>
          <p:cNvSpPr/>
          <p:nvPr/>
        </p:nvSpPr>
        <p:spPr>
          <a:xfrm>
            <a:off x="7628482" y="982725"/>
            <a:ext cx="1371586" cy="20222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F778FB-B49E-6D47-B946-91DC9215F99D}"/>
              </a:ext>
            </a:extLst>
          </p:cNvPr>
          <p:cNvSpPr txBox="1"/>
          <p:nvPr/>
        </p:nvSpPr>
        <p:spPr>
          <a:xfrm>
            <a:off x="3414311" y="2505982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Check error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0CB9BB-8319-CB4A-B8E7-3CB571D4E68B}"/>
              </a:ext>
            </a:extLst>
          </p:cNvPr>
          <p:cNvCxnSpPr/>
          <p:nvPr/>
        </p:nvCxnSpPr>
        <p:spPr>
          <a:xfrm>
            <a:off x="344236" y="4548910"/>
            <a:ext cx="104458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1F80D-58F1-0E41-A91D-BB22A4AB9F0F}"/>
              </a:ext>
            </a:extLst>
          </p:cNvPr>
          <p:cNvCxnSpPr/>
          <p:nvPr/>
        </p:nvCxnSpPr>
        <p:spPr>
          <a:xfrm>
            <a:off x="10790090" y="2746856"/>
            <a:ext cx="0" cy="3403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2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Mortuza</dc:creator>
  <cp:lastModifiedBy>Golam Mortuza</cp:lastModifiedBy>
  <cp:revision>23</cp:revision>
  <dcterms:created xsi:type="dcterms:W3CDTF">2021-02-06T07:13:13Z</dcterms:created>
  <dcterms:modified xsi:type="dcterms:W3CDTF">2021-02-12T05:43:09Z</dcterms:modified>
</cp:coreProperties>
</file>