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B27D-AD3A-425C-A602-682D0F96C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44DA1-2D9E-418E-AF5A-59615A4E8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414D9-D265-448A-B370-12731598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287-19B6-45CC-A926-0A9EA7821A5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4486-2225-4EB0-9E8E-475AF598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19163-1275-431B-AB50-24196878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9782-F9D2-4D13-86F8-80D15ACE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4372-1039-4DD4-BC81-C5505D53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2A65F-CD85-4B02-B105-919699885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0BC30-8352-4346-8DBA-CCA13D5B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287-19B6-45CC-A926-0A9EA7821A5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74D5-9E48-4D07-82D0-AC323A6C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46B1-AE65-49E0-B91F-5A7E566D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9782-F9D2-4D13-86F8-80D15ACE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4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54443-659C-44CD-A9D3-8734888B5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F6158-1B3D-4712-8D50-EB3B23D21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E8A0B-8733-460C-AA07-C6911FD9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287-19B6-45CC-A926-0A9EA7821A5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4B052-044C-4B2C-A7C4-27DCC04A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FE04D-B8F6-4C9F-971E-57B0272A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9782-F9D2-4D13-86F8-80D15ACE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0EF3-C46A-46FA-BC1B-52F41E83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C462-51E4-413E-8DB8-705E0E94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234C0-16FB-497B-B737-603A9649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287-19B6-45CC-A926-0A9EA7821A5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21DC-7F29-490D-9D7C-315FDBD8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D4C4A-6659-44BC-AB8A-BC35D44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9782-F9D2-4D13-86F8-80D15ACE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43E9-CF55-4A29-96D5-CB4E872D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EE211-460A-49FD-A1FD-FBC18EA2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63379-E696-4FD3-8FAC-76F8638F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287-19B6-45CC-A926-0A9EA7821A5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F01AA-58A8-4234-98BF-89BDE814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E749-EFFC-4F75-B6E0-64EBF997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9782-F9D2-4D13-86F8-80D15ACE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1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1173-64E2-4422-A4DA-48A0E560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40703-5B18-4E45-9570-29E178734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BADE3-1F86-4330-8797-17F612577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6C443-41A8-42FB-B232-19426C67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287-19B6-45CC-A926-0A9EA7821A5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407C4-828A-45B3-BAEA-6AC935B6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E87E0-E43A-48E6-874F-8697291A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9782-F9D2-4D13-86F8-80D15ACE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2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4D4C-631E-440C-AE9B-D1385374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EE3A8-2E7F-4EB5-A85B-E3FE1D1D2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0ED62-D3AD-41C2-82A5-5406F62B2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13BF6-ABE6-49B2-BA94-74C25C8B1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3D917-2A4E-440C-91F1-AF9DFE628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7B5F9-7CD5-4DFC-8903-B0E06BAA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287-19B6-45CC-A926-0A9EA7821A5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81400-2626-46AC-87AB-AE801E79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103A8-9324-4589-84DA-1D8602BB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9782-F9D2-4D13-86F8-80D15ACE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9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A8C7-9DF9-4C6A-BF87-68EDF60D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1AF77-A4C6-46CA-B5A9-718C3120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287-19B6-45CC-A926-0A9EA7821A5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3FE46-CED9-44E0-80F0-224C37E1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D560B-CA92-4D95-BB32-0505F6DC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9782-F9D2-4D13-86F8-80D15ACE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91668-1DBC-4CCD-915E-59178449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287-19B6-45CC-A926-0A9EA7821A5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2D928-42F9-4277-9112-D7EC48A9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A8238-EBC8-4420-8E82-82FA71B1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9782-F9D2-4D13-86F8-80D15ACE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4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AE14-9762-4D39-8CA6-B5ADFD4C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2122-9D87-469A-A71D-7638DD654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E49AF-04AA-40B0-B45C-9D673E4C6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4DCCB-B977-4B2F-A657-3646DF4D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287-19B6-45CC-A926-0A9EA7821A5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3F9B7-7A3B-4ED4-9AE2-AA067E89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7274F-69F7-4425-B93E-A5781238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9782-F9D2-4D13-86F8-80D15ACE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2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E484-0ED8-4E65-BC41-86C98D71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93F01-5306-41D4-B936-6D0FE0443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68911-DEEF-457A-BB77-20A7B7CDC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E288C-0302-4E3E-9EF6-B584ADC4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3287-19B6-45CC-A926-0A9EA7821A5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4E36C-197B-4FB3-A5BD-8F7515FF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BDC91-35BC-4CC0-912C-11D630B9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9782-F9D2-4D13-86F8-80D15ACE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5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F8D6C-DF92-40F6-957E-1946B2FD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37C60-49BD-4EC7-A05B-62F510FBA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540A2-F49B-4FCD-9185-1C40331F7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93287-19B6-45CC-A926-0A9EA7821A5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29058-179E-450F-AD11-D3BE686F4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CF952-E0CD-4EDE-88B5-5FE1EDF95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09782-F9D2-4D13-86F8-80D15ACE9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python.org/en/latest/library/machine.Pi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86A8-557F-4DFA-B491-235EC3908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0A830-6627-4AA3-AF69-5D8F00D50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use in practice?</a:t>
            </a:r>
          </a:p>
          <a:p>
            <a:endParaRPr lang="en-US" dirty="0"/>
          </a:p>
          <a:p>
            <a:r>
              <a:rPr lang="en-US" dirty="0"/>
              <a:t>Modelled on the ESP8266.</a:t>
            </a:r>
          </a:p>
        </p:txBody>
      </p:sp>
    </p:spTree>
    <p:extLst>
      <p:ext uri="{BB962C8B-B14F-4D97-AF65-F5344CB8AC3E}">
        <p14:creationId xmlns:p14="http://schemas.microsoft.com/office/powerpoint/2010/main" val="203565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FA9C-E759-4797-B0F0-764564F4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doesn’t it works on some boards?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9864C-97A1-4728-AF2A-A6EA489A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versions for the ESP8266 currently. Flash sizes:</a:t>
            </a:r>
          </a:p>
          <a:p>
            <a:pPr lvl="1"/>
            <a:r>
              <a:rPr lang="en-US" dirty="0"/>
              <a:t>512 kB	(stripped version)</a:t>
            </a:r>
          </a:p>
          <a:p>
            <a:pPr lvl="1"/>
            <a:r>
              <a:rPr lang="en-US" dirty="0"/>
              <a:t>4 MB	(full version)</a:t>
            </a:r>
          </a:p>
          <a:p>
            <a:pPr marL="0" indent="0">
              <a:buNone/>
            </a:pPr>
            <a:r>
              <a:rPr lang="en-US" dirty="0"/>
              <a:t>On the </a:t>
            </a:r>
            <a:r>
              <a:rPr lang="en-US" dirty="0" err="1"/>
              <a:t>SenseMakers</a:t>
            </a:r>
            <a:r>
              <a:rPr lang="en-US" dirty="0"/>
              <a:t> site and default on </a:t>
            </a:r>
            <a:r>
              <a:rPr lang="en-US" dirty="0" err="1"/>
              <a:t>MicroPython</a:t>
            </a:r>
            <a:r>
              <a:rPr lang="en-US" dirty="0"/>
              <a:t> 4 MB is used.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Newer boards (e.g. </a:t>
            </a:r>
            <a:r>
              <a:rPr lang="en-US" dirty="0" err="1"/>
              <a:t>Wemos</a:t>
            </a:r>
            <a:r>
              <a:rPr lang="en-US" dirty="0"/>
              <a:t> D1 mini </a:t>
            </a:r>
            <a:r>
              <a:rPr lang="en-US" u="sng" dirty="0"/>
              <a:t>pro</a:t>
            </a:r>
            <a:r>
              <a:rPr lang="en-US" dirty="0"/>
              <a:t> ) have 16 MB flash.  Flashing uses auto-detect and finds 16 MB.  Using this with a 4 MB binary fails.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Work around:  Specify </a:t>
            </a:r>
            <a:r>
              <a:rPr lang="en-US" dirty="0" err="1"/>
              <a:t>flash_size</a:t>
            </a:r>
            <a:r>
              <a:rPr lang="en-US" dirty="0"/>
              <a:t>=4MB while </a:t>
            </a:r>
            <a:r>
              <a:rPr lang="en-US" dirty="0" err="1"/>
              <a:t>flasing</a:t>
            </a:r>
            <a:r>
              <a:rPr lang="en-US" dirty="0"/>
              <a:t> instead of autodetect.</a:t>
            </a:r>
          </a:p>
        </p:txBody>
      </p:sp>
    </p:spTree>
    <p:extLst>
      <p:ext uri="{BB962C8B-B14F-4D97-AF65-F5344CB8AC3E}">
        <p14:creationId xmlns:p14="http://schemas.microsoft.com/office/powerpoint/2010/main" val="27162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579D-B4FE-4A93-A510-38C2355D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options – using the GitHub 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B8D11-D560-496C-A7D3-D8B7616F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Want to use the latest version of the code.</a:t>
            </a:r>
          </a:p>
          <a:p>
            <a:pPr>
              <a:buFontTx/>
              <a:buChar char="-"/>
            </a:pPr>
            <a:r>
              <a:rPr lang="en-US" dirty="0"/>
              <a:t>Want to add very low level, Python callable drivers in c(++).</a:t>
            </a:r>
          </a:p>
          <a:p>
            <a:pPr>
              <a:buFontTx/>
              <a:buChar char="-"/>
            </a:pPr>
            <a:r>
              <a:rPr lang="en-US" dirty="0"/>
              <a:t>Want to contribute to the open source project.</a:t>
            </a:r>
          </a:p>
          <a:p>
            <a:pPr>
              <a:buFontTx/>
              <a:buChar char="-"/>
            </a:pPr>
            <a:r>
              <a:rPr lang="en-US" b="1" dirty="0"/>
              <a:t>Want to add pre-compiled Python libraries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Only supported on Linux on Intel/AMD.</a:t>
            </a:r>
          </a:p>
          <a:p>
            <a:pPr lvl="1">
              <a:buFontTx/>
              <a:buChar char="-"/>
            </a:pPr>
            <a:r>
              <a:rPr lang="en-US" dirty="0"/>
              <a:t>If you have a Mac: use some VM and run Ubuntu.</a:t>
            </a:r>
          </a:p>
          <a:p>
            <a:pPr lvl="1">
              <a:buFontTx/>
              <a:buChar char="-"/>
            </a:pPr>
            <a:r>
              <a:rPr lang="en-US" dirty="0"/>
              <a:t>If you have Windows: use WSL (2?) or other VM and run Ubuntu.</a:t>
            </a:r>
          </a:p>
        </p:txBody>
      </p:sp>
    </p:spTree>
    <p:extLst>
      <p:ext uri="{BB962C8B-B14F-4D97-AF65-F5344CB8AC3E}">
        <p14:creationId xmlns:p14="http://schemas.microsoft.com/office/powerpoint/2010/main" val="291501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F2E3-C95C-4927-B17C-E67C3F66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Add a simple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99F0F-AE13-498E-A59F-8F2B815AA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demo.py put: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hello_sensemakers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print('Hello </a:t>
            </a:r>
            <a:r>
              <a:rPr lang="en-US" dirty="0" err="1"/>
              <a:t>SenseMakers</a:t>
            </a:r>
            <a:r>
              <a:rPr lang="en-US" dirty="0"/>
              <a:t>, how are you all’)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to the appropriate module (../ports/esp8266/modules)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deploy</a:t>
            </a:r>
          </a:p>
        </p:txBody>
      </p:sp>
    </p:spTree>
    <p:extLst>
      <p:ext uri="{BB962C8B-B14F-4D97-AF65-F5344CB8AC3E}">
        <p14:creationId xmlns:p14="http://schemas.microsoft.com/office/powerpoint/2010/main" val="21884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392C-3864-4C88-9839-7BA9B7B7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3EEE-6964-4B8F-8BB0-D9703068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library with low level i/o stuff</a:t>
            </a:r>
          </a:p>
          <a:p>
            <a:endParaRPr lang="en-US" dirty="0"/>
          </a:p>
          <a:p>
            <a:r>
              <a:rPr lang="en-US" dirty="0"/>
              <a:t>Pin</a:t>
            </a:r>
          </a:p>
          <a:p>
            <a:r>
              <a:rPr lang="en-US" dirty="0"/>
              <a:t>I2C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7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B4ED-E471-4FBD-8186-00249BA6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C221-FDE4-4F4E-BBDB-14E3E3CC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https://docs.micropython.org/en/latest/library/machine.Pin.html</a:t>
            </a:r>
            <a:endParaRPr lang="en-US" dirty="0"/>
          </a:p>
          <a:p>
            <a:pPr lvl="1"/>
            <a:r>
              <a:rPr lang="en-US" dirty="0"/>
              <a:t>Pin numbers are the </a:t>
            </a:r>
            <a:r>
              <a:rPr lang="en-US" dirty="0" err="1"/>
              <a:t>ESPxx</a:t>
            </a:r>
            <a:r>
              <a:rPr lang="en-US" dirty="0"/>
              <a:t> GPIO numbers. Not the fancy numbers your board manufacturer invented.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my_SDA_pin</a:t>
            </a:r>
            <a:r>
              <a:rPr lang="en-US" dirty="0"/>
              <a:t> = Pin(4)</a:t>
            </a:r>
          </a:p>
          <a:p>
            <a:pPr lvl="1"/>
            <a:r>
              <a:rPr lang="en-US" dirty="0" err="1"/>
              <a:t>my_SCL_pin</a:t>
            </a:r>
            <a:r>
              <a:rPr lang="en-US" dirty="0"/>
              <a:t> = Pin(5)</a:t>
            </a:r>
          </a:p>
          <a:p>
            <a:pPr lvl="1"/>
            <a:r>
              <a:rPr lang="en-US" dirty="0" err="1"/>
              <a:t>my_LED_pin</a:t>
            </a:r>
            <a:r>
              <a:rPr lang="en-US" dirty="0"/>
              <a:t> = Pin(12, </a:t>
            </a:r>
            <a:r>
              <a:rPr lang="en-US" dirty="0" err="1"/>
              <a:t>Pin.OPEN_DRAIN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my_switch_pin</a:t>
            </a:r>
            <a:r>
              <a:rPr lang="en-US" dirty="0"/>
              <a:t> = Pin(13, Pin.IN, </a:t>
            </a:r>
            <a:r>
              <a:rPr lang="en-US" dirty="0" err="1"/>
              <a:t>Pin.PULL_UP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Use:</a:t>
            </a:r>
          </a:p>
          <a:p>
            <a:pPr lvl="1"/>
            <a:r>
              <a:rPr lang="en-US" dirty="0" err="1"/>
              <a:t>my_LED_pin.on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my_switch_pin.value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91345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C1BF-625F-48B5-B05D-F4626A7E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a LED on ESP8266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2AC1-D921-4860-B5FF-44AE1277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444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3.3 V, max sink = 20 mA</a:t>
            </a:r>
          </a:p>
          <a:p>
            <a:r>
              <a:rPr lang="en-US" dirty="0"/>
              <a:t>LED on 10 mA, voltage drop 0.7 V</a:t>
            </a:r>
          </a:p>
          <a:p>
            <a:r>
              <a:rPr lang="en-US" dirty="0"/>
              <a:t>3.3 – 0.7 = 2.6 V</a:t>
            </a:r>
          </a:p>
          <a:p>
            <a:r>
              <a:rPr lang="en-US" dirty="0"/>
              <a:t>U = I * R  -&gt;  R =  U / I  -&gt;  2.6 / 0.010 = 260 ohm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Connect +3.3V to 260 ohm to LED to pin 12</a:t>
            </a:r>
          </a:p>
          <a:p>
            <a:pPr marL="0" indent="0">
              <a:buNone/>
            </a:pPr>
            <a:r>
              <a:rPr lang="en-US" dirty="0" err="1"/>
              <a:t>my_LED_pin</a:t>
            </a:r>
            <a:r>
              <a:rPr lang="en-US" dirty="0"/>
              <a:t> = Pin(12, </a:t>
            </a:r>
            <a:r>
              <a:rPr lang="en-US" dirty="0" err="1"/>
              <a:t>Pin.OPEN_DRAIN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my_LED_pin.off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- Explain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2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B121-84AC-407A-AAA4-41CD5BCE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8E18-ED13-4357-AAE3-747D4A387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from time import sleep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True: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my_LED_pin.value</a:t>
            </a:r>
            <a:r>
              <a:rPr lang="en-US" dirty="0"/>
              <a:t>(1- </a:t>
            </a:r>
            <a:r>
              <a:rPr lang="en-US" dirty="0" err="1"/>
              <a:t>my_LED_pin.value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	sleep(3)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4510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9A53-1A5C-4E49-8D9A-6D973D9E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I2C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5F0D-9053-4704-8212-BE6ABDD6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machine import Pin, I2C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my_SDA_pin</a:t>
            </a:r>
            <a:r>
              <a:rPr lang="en-US" dirty="0"/>
              <a:t> = Pin(4)</a:t>
            </a:r>
          </a:p>
          <a:p>
            <a:pPr marL="0" indent="0">
              <a:buNone/>
            </a:pPr>
            <a:r>
              <a:rPr lang="en-US" dirty="0" err="1"/>
              <a:t>my_SCL_pin</a:t>
            </a:r>
            <a:r>
              <a:rPr lang="en-US" dirty="0"/>
              <a:t> = Pin(5)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i2c = I2C(</a:t>
            </a:r>
            <a:r>
              <a:rPr lang="en-US" dirty="0" err="1"/>
              <a:t>scl</a:t>
            </a:r>
            <a:r>
              <a:rPr lang="en-US" dirty="0"/>
              <a:t>=</a:t>
            </a:r>
            <a:r>
              <a:rPr lang="en-US" dirty="0" err="1"/>
              <a:t>scl</a:t>
            </a:r>
            <a:r>
              <a:rPr lang="en-US" dirty="0"/>
              <a:t>, </a:t>
            </a:r>
            <a:r>
              <a:rPr lang="en-US" dirty="0" err="1"/>
              <a:t>sda</a:t>
            </a:r>
            <a:r>
              <a:rPr lang="en-US" dirty="0"/>
              <a:t>=</a:t>
            </a:r>
            <a:r>
              <a:rPr lang="en-US" dirty="0" err="1"/>
              <a:t>sda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print(I2c.scan())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0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8858</TotalTime>
  <Words>523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MicroPython</vt:lpstr>
      <vt:lpstr>Why doesn’t it works on some boards?</vt:lpstr>
      <vt:lpstr>Source options – using the GitHub sources </vt:lpstr>
      <vt:lpstr>Demo – Add a simple library</vt:lpstr>
      <vt:lpstr>machine</vt:lpstr>
      <vt:lpstr>Pin</vt:lpstr>
      <vt:lpstr>Flash a LED on ESP8266</vt:lpstr>
      <vt:lpstr>Flash LED</vt:lpstr>
      <vt:lpstr>Machine I2C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MicroPython</dc:title>
  <dc:creator>Gijs Mos</dc:creator>
  <cp:lastModifiedBy>Gijs Mos</cp:lastModifiedBy>
  <cp:revision>9</cp:revision>
  <dcterms:created xsi:type="dcterms:W3CDTF">2020-02-12T15:37:42Z</dcterms:created>
  <dcterms:modified xsi:type="dcterms:W3CDTF">2020-02-18T19:50:35Z</dcterms:modified>
</cp:coreProperties>
</file>