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D477C-16F9-474E-B01B-ADE38C4FE90C}" v="112" dt="2019-11-06T10:42:34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js Mos" userId="6d286186-16f2-4472-94d0-6e9d0b42884f" providerId="ADAL" clId="{B25D477C-16F9-474E-B01B-ADE38C4FE90C}"/>
    <pc:docChg chg="undo custSel addSld delSld modSld sldOrd">
      <pc:chgData name="Gijs Mos" userId="6d286186-16f2-4472-94d0-6e9d0b42884f" providerId="ADAL" clId="{B25D477C-16F9-474E-B01B-ADE38C4FE90C}" dt="2019-11-06T10:49:10.916" v="2524" actId="20577"/>
      <pc:docMkLst>
        <pc:docMk/>
      </pc:docMkLst>
      <pc:sldChg chg="addSp delSp modSp">
        <pc:chgData name="Gijs Mos" userId="6d286186-16f2-4472-94d0-6e9d0b42884f" providerId="ADAL" clId="{B25D477C-16F9-474E-B01B-ADE38C4FE90C}" dt="2019-11-06T09:55:00.195" v="1374" actId="1038"/>
        <pc:sldMkLst>
          <pc:docMk/>
          <pc:sldMk cId="4232990574" sldId="262"/>
        </pc:sldMkLst>
        <pc:spChg chg="mod">
          <ac:chgData name="Gijs Mos" userId="6d286186-16f2-4472-94d0-6e9d0b42884f" providerId="ADAL" clId="{B25D477C-16F9-474E-B01B-ADE38C4FE90C}" dt="2019-11-05T18:56:02.527" v="404" actId="20577"/>
          <ac:spMkLst>
            <pc:docMk/>
            <pc:sldMk cId="4232990574" sldId="262"/>
            <ac:spMk id="2" creationId="{8E8F81FC-2066-4812-9B70-41281884F1DC}"/>
          </ac:spMkLst>
        </pc:spChg>
        <pc:spChg chg="mod">
          <ac:chgData name="Gijs Mos" userId="6d286186-16f2-4472-94d0-6e9d0b42884f" providerId="ADAL" clId="{B25D477C-16F9-474E-B01B-ADE38C4FE90C}" dt="2019-11-06T09:55:00.195" v="1374" actId="1038"/>
          <ac:spMkLst>
            <pc:docMk/>
            <pc:sldMk cId="4232990574" sldId="262"/>
            <ac:spMk id="10" creationId="{F3C91B21-12DA-4CC4-A6A8-6A852037BF01}"/>
          </ac:spMkLst>
        </pc:spChg>
        <pc:spChg chg="mod">
          <ac:chgData name="Gijs Mos" userId="6d286186-16f2-4472-94d0-6e9d0b42884f" providerId="ADAL" clId="{B25D477C-16F9-474E-B01B-ADE38C4FE90C}" dt="2019-11-05T18:51:43.378" v="344" actId="1076"/>
          <ac:spMkLst>
            <pc:docMk/>
            <pc:sldMk cId="4232990574" sldId="262"/>
            <ac:spMk id="23" creationId="{C9B219AE-AFA6-48CB-8D1B-035590766CDB}"/>
          </ac:spMkLst>
        </pc:spChg>
        <pc:spChg chg="mod">
          <ac:chgData name="Gijs Mos" userId="6d286186-16f2-4472-94d0-6e9d0b42884f" providerId="ADAL" clId="{B25D477C-16F9-474E-B01B-ADE38C4FE90C}" dt="2019-11-05T18:36:53.644" v="15" actId="1076"/>
          <ac:spMkLst>
            <pc:docMk/>
            <pc:sldMk cId="4232990574" sldId="262"/>
            <ac:spMk id="41" creationId="{747B23CD-9E9D-49CB-9303-652C9D551508}"/>
          </ac:spMkLst>
        </pc:spChg>
        <pc:spChg chg="add del">
          <ac:chgData name="Gijs Mos" userId="6d286186-16f2-4472-94d0-6e9d0b42884f" providerId="ADAL" clId="{B25D477C-16F9-474E-B01B-ADE38C4FE90C}" dt="2019-11-05T18:41:38.736" v="228"/>
          <ac:spMkLst>
            <pc:docMk/>
            <pc:sldMk cId="4232990574" sldId="262"/>
            <ac:spMk id="42" creationId="{84843D52-480C-4A73-9847-6A045CFC7859}"/>
          </ac:spMkLst>
        </pc:spChg>
      </pc:sldChg>
      <pc:sldChg chg="addSp modSp">
        <pc:chgData name="Gijs Mos" userId="6d286186-16f2-4472-94d0-6e9d0b42884f" providerId="ADAL" clId="{B25D477C-16F9-474E-B01B-ADE38C4FE90C}" dt="2019-11-06T09:54:53.631" v="1373" actId="1038"/>
        <pc:sldMkLst>
          <pc:docMk/>
          <pc:sldMk cId="1394043737" sldId="263"/>
        </pc:sldMkLst>
        <pc:spChg chg="mod">
          <ac:chgData name="Gijs Mos" userId="6d286186-16f2-4472-94d0-6e9d0b42884f" providerId="ADAL" clId="{B25D477C-16F9-474E-B01B-ADE38C4FE90C}" dt="2019-11-05T18:56:10.775" v="409" actId="20577"/>
          <ac:spMkLst>
            <pc:docMk/>
            <pc:sldMk cId="1394043737" sldId="263"/>
            <ac:spMk id="2" creationId="{8E8F81FC-2066-4812-9B70-41281884F1DC}"/>
          </ac:spMkLst>
        </pc:spChg>
        <pc:spChg chg="mod">
          <ac:chgData name="Gijs Mos" userId="6d286186-16f2-4472-94d0-6e9d0b42884f" providerId="ADAL" clId="{B25D477C-16F9-474E-B01B-ADE38C4FE90C}" dt="2019-11-05T18:35:28.696" v="11" actId="1076"/>
          <ac:spMkLst>
            <pc:docMk/>
            <pc:sldMk cId="1394043737" sldId="263"/>
            <ac:spMk id="4" creationId="{3AEADF51-BABB-4E78-A7F5-DB1C99589F18}"/>
          </ac:spMkLst>
        </pc:spChg>
        <pc:spChg chg="mod">
          <ac:chgData name="Gijs Mos" userId="6d286186-16f2-4472-94d0-6e9d0b42884f" providerId="ADAL" clId="{B25D477C-16F9-474E-B01B-ADE38C4FE90C}" dt="2019-11-05T18:51:32.615" v="342" actId="1076"/>
          <ac:spMkLst>
            <pc:docMk/>
            <pc:sldMk cId="1394043737" sldId="263"/>
            <ac:spMk id="7" creationId="{B77A79E4-1B6F-400E-A7F6-8B2752E04DBE}"/>
          </ac:spMkLst>
        </pc:spChg>
        <pc:spChg chg="mod">
          <ac:chgData name="Gijs Mos" userId="6d286186-16f2-4472-94d0-6e9d0b42884f" providerId="ADAL" clId="{B25D477C-16F9-474E-B01B-ADE38C4FE90C}" dt="2019-11-05T18:35:36.423" v="14" actId="20577"/>
          <ac:spMkLst>
            <pc:docMk/>
            <pc:sldMk cId="1394043737" sldId="263"/>
            <ac:spMk id="18" creationId="{7BD12B60-3852-4C65-B112-BA0AF92E6608}"/>
          </ac:spMkLst>
        </pc:spChg>
        <pc:spChg chg="mod">
          <ac:chgData name="Gijs Mos" userId="6d286186-16f2-4472-94d0-6e9d0b42884f" providerId="ADAL" clId="{B25D477C-16F9-474E-B01B-ADE38C4FE90C}" dt="2019-11-05T18:35:20.187" v="10" actId="1076"/>
          <ac:spMkLst>
            <pc:docMk/>
            <pc:sldMk cId="1394043737" sldId="263"/>
            <ac:spMk id="19" creationId="{C28CD42E-1DB6-43AF-B728-5F1521CAAC20}"/>
          </ac:spMkLst>
        </pc:spChg>
        <pc:spChg chg="mod">
          <ac:chgData name="Gijs Mos" userId="6d286186-16f2-4472-94d0-6e9d0b42884f" providerId="ADAL" clId="{B25D477C-16F9-474E-B01B-ADE38C4FE90C}" dt="2019-11-05T18:51:37.480" v="343" actId="1076"/>
          <ac:spMkLst>
            <pc:docMk/>
            <pc:sldMk cId="1394043737" sldId="263"/>
            <ac:spMk id="23" creationId="{C9B219AE-AFA6-48CB-8D1B-035590766CDB}"/>
          </ac:spMkLst>
        </pc:spChg>
        <pc:spChg chg="mod">
          <ac:chgData name="Gijs Mos" userId="6d286186-16f2-4472-94d0-6e9d0b42884f" providerId="ADAL" clId="{B25D477C-16F9-474E-B01B-ADE38C4FE90C}" dt="2019-11-06T09:54:53.631" v="1373" actId="1038"/>
          <ac:spMkLst>
            <pc:docMk/>
            <pc:sldMk cId="1394043737" sldId="263"/>
            <ac:spMk id="24" creationId="{92592036-5942-4FF1-9AF2-0F72A8155929}"/>
          </ac:spMkLst>
        </pc:spChg>
        <pc:spChg chg="add">
          <ac:chgData name="Gijs Mos" userId="6d286186-16f2-4472-94d0-6e9d0b42884f" providerId="ADAL" clId="{B25D477C-16F9-474E-B01B-ADE38C4FE90C}" dt="2019-11-05T18:37:00.991" v="16"/>
          <ac:spMkLst>
            <pc:docMk/>
            <pc:sldMk cId="1394043737" sldId="263"/>
            <ac:spMk id="30" creationId="{511FE485-BFB4-4051-AE1C-9CBF04FD8563}"/>
          </ac:spMkLst>
        </pc:spChg>
        <pc:cxnChg chg="mod">
          <ac:chgData name="Gijs Mos" userId="6d286186-16f2-4472-94d0-6e9d0b42884f" providerId="ADAL" clId="{B25D477C-16F9-474E-B01B-ADE38C4FE90C}" dt="2019-11-05T18:51:32.615" v="342" actId="1076"/>
          <ac:cxnSpMkLst>
            <pc:docMk/>
            <pc:sldMk cId="1394043737" sldId="263"/>
            <ac:cxnSpMk id="13" creationId="{F7998BEC-BD66-488F-B150-70A465C200DA}"/>
          </ac:cxnSpMkLst>
        </pc:cxnChg>
        <pc:cxnChg chg="mod">
          <ac:chgData name="Gijs Mos" userId="6d286186-16f2-4472-94d0-6e9d0b42884f" providerId="ADAL" clId="{B25D477C-16F9-474E-B01B-ADE38C4FE90C}" dt="2019-11-05T18:35:20.187" v="10" actId="1076"/>
          <ac:cxnSpMkLst>
            <pc:docMk/>
            <pc:sldMk cId="1394043737" sldId="263"/>
            <ac:cxnSpMk id="21" creationId="{4A255146-8C99-4581-B54C-8B3C787BE3DA}"/>
          </ac:cxnSpMkLst>
        </pc:cxnChg>
        <pc:cxnChg chg="mod">
          <ac:chgData name="Gijs Mos" userId="6d286186-16f2-4472-94d0-6e9d0b42884f" providerId="ADAL" clId="{B25D477C-16F9-474E-B01B-ADE38C4FE90C}" dt="2019-11-05T18:35:28.696" v="11" actId="1076"/>
          <ac:cxnSpMkLst>
            <pc:docMk/>
            <pc:sldMk cId="1394043737" sldId="263"/>
            <ac:cxnSpMk id="22" creationId="{BAD87E43-4820-4765-B246-FBC3171C9C61}"/>
          </ac:cxnSpMkLst>
        </pc:cxnChg>
      </pc:sldChg>
      <pc:sldChg chg="addSp modSp">
        <pc:chgData name="Gijs Mos" userId="6d286186-16f2-4472-94d0-6e9d0b42884f" providerId="ADAL" clId="{B25D477C-16F9-474E-B01B-ADE38C4FE90C}" dt="2019-11-06T09:54:42.944" v="1372" actId="1038"/>
        <pc:sldMkLst>
          <pc:docMk/>
          <pc:sldMk cId="12624156" sldId="264"/>
        </pc:sldMkLst>
        <pc:spChg chg="mod">
          <ac:chgData name="Gijs Mos" userId="6d286186-16f2-4472-94d0-6e9d0b42884f" providerId="ADAL" clId="{B25D477C-16F9-474E-B01B-ADE38C4FE90C}" dt="2019-11-05T18:56:16.641" v="414" actId="20577"/>
          <ac:spMkLst>
            <pc:docMk/>
            <pc:sldMk cId="12624156" sldId="264"/>
            <ac:spMk id="2" creationId="{8E8F81FC-2066-4812-9B70-41281884F1DC}"/>
          </ac:spMkLst>
        </pc:spChg>
        <pc:spChg chg="mod">
          <ac:chgData name="Gijs Mos" userId="6d286186-16f2-4472-94d0-6e9d0b42884f" providerId="ADAL" clId="{B25D477C-16F9-474E-B01B-ADE38C4FE90C}" dt="2019-11-05T18:51:25.536" v="340" actId="1076"/>
          <ac:spMkLst>
            <pc:docMk/>
            <pc:sldMk cId="12624156" sldId="264"/>
            <ac:spMk id="23" creationId="{C9B219AE-AFA6-48CB-8D1B-035590766CDB}"/>
          </ac:spMkLst>
        </pc:spChg>
        <pc:spChg chg="mod">
          <ac:chgData name="Gijs Mos" userId="6d286186-16f2-4472-94d0-6e9d0b42884f" providerId="ADAL" clId="{B25D477C-16F9-474E-B01B-ADE38C4FE90C}" dt="2019-11-06T09:54:42.944" v="1372" actId="1038"/>
          <ac:spMkLst>
            <pc:docMk/>
            <pc:sldMk cId="12624156" sldId="264"/>
            <ac:spMk id="24" creationId="{92592036-5942-4FF1-9AF2-0F72A8155929}"/>
          </ac:spMkLst>
        </pc:spChg>
        <pc:spChg chg="add">
          <ac:chgData name="Gijs Mos" userId="6d286186-16f2-4472-94d0-6e9d0b42884f" providerId="ADAL" clId="{B25D477C-16F9-474E-B01B-ADE38C4FE90C}" dt="2019-11-05T18:37:04.491" v="17"/>
          <ac:spMkLst>
            <pc:docMk/>
            <pc:sldMk cId="12624156" sldId="264"/>
            <ac:spMk id="35" creationId="{4C780488-60A2-413B-8C9D-2CEB0D4DA3C8}"/>
          </ac:spMkLst>
        </pc:spChg>
      </pc:sldChg>
      <pc:sldChg chg="addSp modSp ord">
        <pc:chgData name="Gijs Mos" userId="6d286186-16f2-4472-94d0-6e9d0b42884f" providerId="ADAL" clId="{B25D477C-16F9-474E-B01B-ADE38C4FE90C}" dt="2019-11-06T09:54:18.410" v="1371" actId="1035"/>
        <pc:sldMkLst>
          <pc:docMk/>
          <pc:sldMk cId="2841241361" sldId="265"/>
        </pc:sldMkLst>
        <pc:spChg chg="mod">
          <ac:chgData name="Gijs Mos" userId="6d286186-16f2-4472-94d0-6e9d0b42884f" providerId="ADAL" clId="{B25D477C-16F9-474E-B01B-ADE38C4FE90C}" dt="2019-11-05T18:57:23.831" v="462" actId="20577"/>
          <ac:spMkLst>
            <pc:docMk/>
            <pc:sldMk cId="2841241361" sldId="265"/>
            <ac:spMk id="2" creationId="{8E8F81FC-2066-4812-9B70-41281884F1DC}"/>
          </ac:spMkLst>
        </pc:spChg>
        <pc:spChg chg="mod">
          <ac:chgData name="Gijs Mos" userId="6d286186-16f2-4472-94d0-6e9d0b42884f" providerId="ADAL" clId="{B25D477C-16F9-474E-B01B-ADE38C4FE90C}" dt="2019-11-05T18:34:45.265" v="0" actId="693"/>
          <ac:spMkLst>
            <pc:docMk/>
            <pc:sldMk cId="2841241361" sldId="265"/>
            <ac:spMk id="5" creationId="{E62B50A5-09A2-4412-AB2C-F403C2FFDF9E}"/>
          </ac:spMkLst>
        </pc:spChg>
        <pc:spChg chg="mod">
          <ac:chgData name="Gijs Mos" userId="6d286186-16f2-4472-94d0-6e9d0b42884f" providerId="ADAL" clId="{B25D477C-16F9-474E-B01B-ADE38C4FE90C}" dt="2019-11-05T18:51:16.408" v="338" actId="1076"/>
          <ac:spMkLst>
            <pc:docMk/>
            <pc:sldMk cId="2841241361" sldId="265"/>
            <ac:spMk id="7" creationId="{B77A79E4-1B6F-400E-A7F6-8B2752E04DBE}"/>
          </ac:spMkLst>
        </pc:spChg>
        <pc:spChg chg="add">
          <ac:chgData name="Gijs Mos" userId="6d286186-16f2-4472-94d0-6e9d0b42884f" providerId="ADAL" clId="{B25D477C-16F9-474E-B01B-ADE38C4FE90C}" dt="2019-11-05T18:37:06.940" v="18"/>
          <ac:spMkLst>
            <pc:docMk/>
            <pc:sldMk cId="2841241361" sldId="265"/>
            <ac:spMk id="16" creationId="{54C46E2F-AF99-4C35-AFD0-42F259C2669F}"/>
          </ac:spMkLst>
        </pc:spChg>
        <pc:spChg chg="mod">
          <ac:chgData name="Gijs Mos" userId="6d286186-16f2-4472-94d0-6e9d0b42884f" providerId="ADAL" clId="{B25D477C-16F9-474E-B01B-ADE38C4FE90C}" dt="2019-11-05T18:51:19.666" v="339" actId="1076"/>
          <ac:spMkLst>
            <pc:docMk/>
            <pc:sldMk cId="2841241361" sldId="265"/>
            <ac:spMk id="23" creationId="{C9B219AE-AFA6-48CB-8D1B-035590766CDB}"/>
          </ac:spMkLst>
        </pc:spChg>
        <pc:spChg chg="mod">
          <ac:chgData name="Gijs Mos" userId="6d286186-16f2-4472-94d0-6e9d0b42884f" providerId="ADAL" clId="{B25D477C-16F9-474E-B01B-ADE38C4FE90C}" dt="2019-11-06T09:54:18.410" v="1371" actId="1035"/>
          <ac:spMkLst>
            <pc:docMk/>
            <pc:sldMk cId="2841241361" sldId="265"/>
            <ac:spMk id="24" creationId="{92592036-5942-4FF1-9AF2-0F72A8155929}"/>
          </ac:spMkLst>
        </pc:spChg>
        <pc:cxnChg chg="mod">
          <ac:chgData name="Gijs Mos" userId="6d286186-16f2-4472-94d0-6e9d0b42884f" providerId="ADAL" clId="{B25D477C-16F9-474E-B01B-ADE38C4FE90C}" dt="2019-11-05T18:51:16.408" v="338" actId="1076"/>
          <ac:cxnSpMkLst>
            <pc:docMk/>
            <pc:sldMk cId="2841241361" sldId="265"/>
            <ac:cxnSpMk id="13" creationId="{F7998BEC-BD66-488F-B150-70A465C200DA}"/>
          </ac:cxnSpMkLst>
        </pc:cxnChg>
      </pc:sldChg>
      <pc:sldChg chg="addSp delSp modSp add">
        <pc:chgData name="Gijs Mos" userId="6d286186-16f2-4472-94d0-6e9d0b42884f" providerId="ADAL" clId="{B25D477C-16F9-474E-B01B-ADE38C4FE90C}" dt="2019-11-05T18:57:35.562" v="463" actId="20577"/>
        <pc:sldMkLst>
          <pc:docMk/>
          <pc:sldMk cId="2886295421" sldId="266"/>
        </pc:sldMkLst>
        <pc:spChg chg="mod">
          <ac:chgData name="Gijs Mos" userId="6d286186-16f2-4472-94d0-6e9d0b42884f" providerId="ADAL" clId="{B25D477C-16F9-474E-B01B-ADE38C4FE90C}" dt="2019-11-05T18:57:35.562" v="463" actId="20577"/>
          <ac:spMkLst>
            <pc:docMk/>
            <pc:sldMk cId="2886295421" sldId="266"/>
            <ac:spMk id="2" creationId="{8E8F81FC-2066-4812-9B70-41281884F1DC}"/>
          </ac:spMkLst>
        </pc:spChg>
        <pc:spChg chg="mod">
          <ac:chgData name="Gijs Mos" userId="6d286186-16f2-4472-94d0-6e9d0b42884f" providerId="ADAL" clId="{B25D477C-16F9-474E-B01B-ADE38C4FE90C}" dt="2019-11-05T18:50:37.577" v="314" actId="20577"/>
          <ac:spMkLst>
            <pc:docMk/>
            <pc:sldMk cId="2886295421" sldId="266"/>
            <ac:spMk id="5" creationId="{E62B50A5-09A2-4412-AB2C-F403C2FFDF9E}"/>
          </ac:spMkLst>
        </pc:spChg>
        <pc:spChg chg="mod">
          <ac:chgData name="Gijs Mos" userId="6d286186-16f2-4472-94d0-6e9d0b42884f" providerId="ADAL" clId="{B25D477C-16F9-474E-B01B-ADE38C4FE90C}" dt="2019-11-05T18:50:56.479" v="335" actId="20577"/>
          <ac:spMkLst>
            <pc:docMk/>
            <pc:sldMk cId="2886295421" sldId="266"/>
            <ac:spMk id="7" creationId="{B77A79E4-1B6F-400E-A7F6-8B2752E04DBE}"/>
          </ac:spMkLst>
        </pc:spChg>
        <pc:spChg chg="add del mod">
          <ac:chgData name="Gijs Mos" userId="6d286186-16f2-4472-94d0-6e9d0b42884f" providerId="ADAL" clId="{B25D477C-16F9-474E-B01B-ADE38C4FE90C}" dt="2019-11-05T18:46:05.928" v="272" actId="478"/>
          <ac:spMkLst>
            <pc:docMk/>
            <pc:sldMk cId="2886295421" sldId="266"/>
            <ac:spMk id="22" creationId="{60CEDE62-B2B8-4202-9AFE-0F7CA5D30975}"/>
          </ac:spMkLst>
        </pc:spChg>
        <pc:spChg chg="mod">
          <ac:chgData name="Gijs Mos" userId="6d286186-16f2-4472-94d0-6e9d0b42884f" providerId="ADAL" clId="{B25D477C-16F9-474E-B01B-ADE38C4FE90C}" dt="2019-11-05T18:51:05.218" v="336" actId="1076"/>
          <ac:spMkLst>
            <pc:docMk/>
            <pc:sldMk cId="2886295421" sldId="266"/>
            <ac:spMk id="23" creationId="{C9B219AE-AFA6-48CB-8D1B-035590766CDB}"/>
          </ac:spMkLst>
        </pc:spChg>
        <pc:spChg chg="mod">
          <ac:chgData name="Gijs Mos" userId="6d286186-16f2-4472-94d0-6e9d0b42884f" providerId="ADAL" clId="{B25D477C-16F9-474E-B01B-ADE38C4FE90C}" dt="2019-11-05T18:49:58.615" v="292" actId="20577"/>
          <ac:spMkLst>
            <pc:docMk/>
            <pc:sldMk cId="2886295421" sldId="266"/>
            <ac:spMk id="24" creationId="{92592036-5942-4FF1-9AF2-0F72A8155929}"/>
          </ac:spMkLst>
        </pc:spChg>
        <pc:spChg chg="add del mod">
          <ac:chgData name="Gijs Mos" userId="6d286186-16f2-4472-94d0-6e9d0b42884f" providerId="ADAL" clId="{B25D477C-16F9-474E-B01B-ADE38C4FE90C}" dt="2019-11-05T18:46:17.207" v="274" actId="478"/>
          <ac:spMkLst>
            <pc:docMk/>
            <pc:sldMk cId="2886295421" sldId="266"/>
            <ac:spMk id="26" creationId="{257B7EB3-5C73-4972-AE83-F4645B5E300B}"/>
          </ac:spMkLst>
        </pc:spChg>
        <pc:cxnChg chg="add del mod">
          <ac:chgData name="Gijs Mos" userId="6d286186-16f2-4472-94d0-6e9d0b42884f" providerId="ADAL" clId="{B25D477C-16F9-474E-B01B-ADE38C4FE90C}" dt="2019-11-05T18:44:19.743" v="262" actId="11529"/>
          <ac:cxnSpMkLst>
            <pc:docMk/>
            <pc:sldMk cId="2886295421" sldId="266"/>
            <ac:cxnSpMk id="10" creationId="{3353B29E-2075-41B4-AECD-D1DD1EC9FBD5}"/>
          </ac:cxnSpMkLst>
        </pc:cxnChg>
        <pc:cxnChg chg="mod">
          <ac:chgData name="Gijs Mos" userId="6d286186-16f2-4472-94d0-6e9d0b42884f" providerId="ADAL" clId="{B25D477C-16F9-474E-B01B-ADE38C4FE90C}" dt="2019-11-05T18:50:11.591" v="303" actId="1076"/>
          <ac:cxnSpMkLst>
            <pc:docMk/>
            <pc:sldMk cId="2886295421" sldId="266"/>
            <ac:cxnSpMk id="13" creationId="{F7998BEC-BD66-488F-B150-70A465C200DA}"/>
          </ac:cxnSpMkLst>
        </pc:cxnChg>
        <pc:cxnChg chg="add del mod">
          <ac:chgData name="Gijs Mos" userId="6d286186-16f2-4472-94d0-6e9d0b42884f" providerId="ADAL" clId="{B25D477C-16F9-474E-B01B-ADE38C4FE90C}" dt="2019-11-05T18:44:37.399" v="264" actId="11529"/>
          <ac:cxnSpMkLst>
            <pc:docMk/>
            <pc:sldMk cId="2886295421" sldId="266"/>
            <ac:cxnSpMk id="14" creationId="{2C58D038-F9EA-44DE-8F9C-2EAE3C4D6D92}"/>
          </ac:cxnSpMkLst>
        </pc:cxnChg>
        <pc:cxnChg chg="add del mod">
          <ac:chgData name="Gijs Mos" userId="6d286186-16f2-4472-94d0-6e9d0b42884f" providerId="ADAL" clId="{B25D477C-16F9-474E-B01B-ADE38C4FE90C}" dt="2019-11-05T18:45:13.239" v="270" actId="478"/>
          <ac:cxnSpMkLst>
            <pc:docMk/>
            <pc:sldMk cId="2886295421" sldId="266"/>
            <ac:cxnSpMk id="17" creationId="{8962B652-24B8-4ED9-9B5A-0C4E2FABC079}"/>
          </ac:cxnSpMkLst>
        </pc:cxnChg>
        <pc:cxnChg chg="add del mod">
          <ac:chgData name="Gijs Mos" userId="6d286186-16f2-4472-94d0-6e9d0b42884f" providerId="ADAL" clId="{B25D477C-16F9-474E-B01B-ADE38C4FE90C}" dt="2019-11-05T18:50:09.520" v="302" actId="478"/>
          <ac:cxnSpMkLst>
            <pc:docMk/>
            <pc:sldMk cId="2886295421" sldId="266"/>
            <ac:cxnSpMk id="28" creationId="{A68F008A-BE4D-4268-9144-768789507CCE}"/>
          </ac:cxnSpMkLst>
        </pc:cxnChg>
        <pc:cxnChg chg="mod">
          <ac:chgData name="Gijs Mos" userId="6d286186-16f2-4472-94d0-6e9d0b42884f" providerId="ADAL" clId="{B25D477C-16F9-474E-B01B-ADE38C4FE90C}" dt="2019-11-05T18:50:11.591" v="303" actId="1076"/>
          <ac:cxnSpMkLst>
            <pc:docMk/>
            <pc:sldMk cId="2886295421" sldId="266"/>
            <ac:cxnSpMk id="29" creationId="{8518AA70-3B0B-46DC-B87F-CBDCF8FCD569}"/>
          </ac:cxnSpMkLst>
        </pc:cxnChg>
        <pc:cxnChg chg="add del mod">
          <ac:chgData name="Gijs Mos" userId="6d286186-16f2-4472-94d0-6e9d0b42884f" providerId="ADAL" clId="{B25D477C-16F9-474E-B01B-ADE38C4FE90C}" dt="2019-11-05T18:47:51.001" v="281" actId="478"/>
          <ac:cxnSpMkLst>
            <pc:docMk/>
            <pc:sldMk cId="2886295421" sldId="266"/>
            <ac:cxnSpMk id="31" creationId="{95F31889-003F-4A29-BCF3-78DD538D73A7}"/>
          </ac:cxnSpMkLst>
        </pc:cxnChg>
        <pc:cxnChg chg="add del mod">
          <ac:chgData name="Gijs Mos" userId="6d286186-16f2-4472-94d0-6e9d0b42884f" providerId="ADAL" clId="{B25D477C-16F9-474E-B01B-ADE38C4FE90C}" dt="2019-11-05T18:50:05.863" v="301" actId="11529"/>
          <ac:cxnSpMkLst>
            <pc:docMk/>
            <pc:sldMk cId="2886295421" sldId="266"/>
            <ac:cxnSpMk id="34" creationId="{8EC47B12-E239-4958-8FF8-7BE0730CB098}"/>
          </ac:cxnSpMkLst>
        </pc:cxnChg>
        <pc:cxnChg chg="add del mod">
          <ac:chgData name="Gijs Mos" userId="6d286186-16f2-4472-94d0-6e9d0b42884f" providerId="ADAL" clId="{B25D477C-16F9-474E-B01B-ADE38C4FE90C}" dt="2019-11-05T18:50:05.303" v="300" actId="11529"/>
          <ac:cxnSpMkLst>
            <pc:docMk/>
            <pc:sldMk cId="2886295421" sldId="266"/>
            <ac:cxnSpMk id="36" creationId="{3D7A6DC6-B1B8-4DB3-B00E-B90F8C9F8E61}"/>
          </ac:cxnSpMkLst>
        </pc:cxnChg>
        <pc:cxnChg chg="add del mod">
          <ac:chgData name="Gijs Mos" userId="6d286186-16f2-4472-94d0-6e9d0b42884f" providerId="ADAL" clId="{B25D477C-16F9-474E-B01B-ADE38C4FE90C}" dt="2019-11-05T18:50:00.064" v="294" actId="478"/>
          <ac:cxnSpMkLst>
            <pc:docMk/>
            <pc:sldMk cId="2886295421" sldId="266"/>
            <ac:cxnSpMk id="40" creationId="{C4104F58-365F-4735-B61C-F5B6C996A933}"/>
          </ac:cxnSpMkLst>
        </pc:cxnChg>
        <pc:cxnChg chg="add del mod">
          <ac:chgData name="Gijs Mos" userId="6d286186-16f2-4472-94d0-6e9d0b42884f" providerId="ADAL" clId="{B25D477C-16F9-474E-B01B-ADE38C4FE90C}" dt="2019-11-05T18:50:04.288" v="298" actId="11529"/>
          <ac:cxnSpMkLst>
            <pc:docMk/>
            <pc:sldMk cId="2886295421" sldId="266"/>
            <ac:cxnSpMk id="41" creationId="{CBDA26A1-E758-4534-A7AC-E561E1974AED}"/>
          </ac:cxnSpMkLst>
        </pc:cxnChg>
      </pc:sldChg>
      <pc:sldChg chg="addSp delSp modSp add">
        <pc:chgData name="Gijs Mos" userId="6d286186-16f2-4472-94d0-6e9d0b42884f" providerId="ADAL" clId="{B25D477C-16F9-474E-B01B-ADE38C4FE90C}" dt="2019-11-06T09:53:47.113" v="1365" actId="20577"/>
        <pc:sldMkLst>
          <pc:docMk/>
          <pc:sldMk cId="2433770202" sldId="267"/>
        </pc:sldMkLst>
        <pc:spChg chg="mod">
          <ac:chgData name="Gijs Mos" userId="6d286186-16f2-4472-94d0-6e9d0b42884f" providerId="ADAL" clId="{B25D477C-16F9-474E-B01B-ADE38C4FE90C}" dt="2019-11-06T09:53:47.113" v="1365" actId="20577"/>
          <ac:spMkLst>
            <pc:docMk/>
            <pc:sldMk cId="2433770202" sldId="267"/>
            <ac:spMk id="2" creationId="{8E8F81FC-2066-4812-9B70-41281884F1DC}"/>
          </ac:spMkLst>
        </pc:spChg>
        <pc:spChg chg="mod">
          <ac:chgData name="Gijs Mos" userId="6d286186-16f2-4472-94d0-6e9d0b42884f" providerId="ADAL" clId="{B25D477C-16F9-474E-B01B-ADE38C4FE90C}" dt="2019-11-05T18:52:34.767" v="352" actId="20577"/>
          <ac:spMkLst>
            <pc:docMk/>
            <pc:sldMk cId="2433770202" sldId="267"/>
            <ac:spMk id="5" creationId="{E62B50A5-09A2-4412-AB2C-F403C2FFDF9E}"/>
          </ac:spMkLst>
        </pc:spChg>
        <pc:spChg chg="mod">
          <ac:chgData name="Gijs Mos" userId="6d286186-16f2-4472-94d0-6e9d0b42884f" providerId="ADAL" clId="{B25D477C-16F9-474E-B01B-ADE38C4FE90C}" dt="2019-11-05T18:52:43.039" v="359" actId="20577"/>
          <ac:spMkLst>
            <pc:docMk/>
            <pc:sldMk cId="2433770202" sldId="267"/>
            <ac:spMk id="6" creationId="{8537031E-54E8-4BB0-9D86-18C116D1CC77}"/>
          </ac:spMkLst>
        </pc:spChg>
        <pc:spChg chg="add del mod">
          <ac:chgData name="Gijs Mos" userId="6d286186-16f2-4472-94d0-6e9d0b42884f" providerId="ADAL" clId="{B25D477C-16F9-474E-B01B-ADE38C4FE90C}" dt="2019-11-05T18:54:18.668" v="372" actId="478"/>
          <ac:spMkLst>
            <pc:docMk/>
            <pc:sldMk cId="2433770202" sldId="267"/>
            <ac:spMk id="10" creationId="{F54E186F-77EE-49A0-965E-DAB7E7222DAE}"/>
          </ac:spMkLst>
        </pc:spChg>
        <pc:spChg chg="mod">
          <ac:chgData name="Gijs Mos" userId="6d286186-16f2-4472-94d0-6e9d0b42884f" providerId="ADAL" clId="{B25D477C-16F9-474E-B01B-ADE38C4FE90C}" dt="2019-11-05T18:52:47.527" v="362" actId="20577"/>
          <ac:spMkLst>
            <pc:docMk/>
            <pc:sldMk cId="2433770202" sldId="267"/>
            <ac:spMk id="11" creationId="{D44D03F5-BED4-4323-A0ED-A9F4EC55D947}"/>
          </ac:spMkLst>
        </pc:spChg>
        <pc:picChg chg="add del mod">
          <ac:chgData name="Gijs Mos" userId="6d286186-16f2-4472-94d0-6e9d0b42884f" providerId="ADAL" clId="{B25D477C-16F9-474E-B01B-ADE38C4FE90C}" dt="2019-11-05T18:55:33.830" v="383" actId="1076"/>
          <ac:picMkLst>
            <pc:docMk/>
            <pc:sldMk cId="2433770202" sldId="267"/>
            <ac:picMk id="4" creationId="{FD479F42-259A-4424-B0D9-2984AB1F4A25}"/>
          </ac:picMkLst>
        </pc:picChg>
        <pc:cxnChg chg="add del mod">
          <ac:chgData name="Gijs Mos" userId="6d286186-16f2-4472-94d0-6e9d0b42884f" providerId="ADAL" clId="{B25D477C-16F9-474E-B01B-ADE38C4FE90C}" dt="2019-11-05T18:55:04.375" v="376" actId="478"/>
          <ac:cxnSpMkLst>
            <pc:docMk/>
            <pc:sldMk cId="2433770202" sldId="267"/>
            <ac:cxnSpMk id="14" creationId="{A29A3426-AC27-4F95-9576-DF3CBDAD776E}"/>
          </ac:cxnSpMkLst>
        </pc:cxnChg>
        <pc:cxnChg chg="add mod">
          <ac:chgData name="Gijs Mos" userId="6d286186-16f2-4472-94d0-6e9d0b42884f" providerId="ADAL" clId="{B25D477C-16F9-474E-B01B-ADE38C4FE90C}" dt="2019-11-05T18:55:33.830" v="383" actId="1076"/>
          <ac:cxnSpMkLst>
            <pc:docMk/>
            <pc:sldMk cId="2433770202" sldId="267"/>
            <ac:cxnSpMk id="22" creationId="{893D1B08-7A6A-4E98-95D6-BC43F2D5E5E3}"/>
          </ac:cxnSpMkLst>
        </pc:cxnChg>
      </pc:sldChg>
      <pc:sldChg chg="modSp add">
        <pc:chgData name="Gijs Mos" userId="6d286186-16f2-4472-94d0-6e9d0b42884f" providerId="ADAL" clId="{B25D477C-16F9-474E-B01B-ADE38C4FE90C}" dt="2019-11-06T09:40:27.720" v="1361" actId="20577"/>
        <pc:sldMkLst>
          <pc:docMk/>
          <pc:sldMk cId="3324701931" sldId="268"/>
        </pc:sldMkLst>
        <pc:spChg chg="mod">
          <ac:chgData name="Gijs Mos" userId="6d286186-16f2-4472-94d0-6e9d0b42884f" providerId="ADAL" clId="{B25D477C-16F9-474E-B01B-ADE38C4FE90C}" dt="2019-11-05T19:11:34.473" v="597" actId="20577"/>
          <ac:spMkLst>
            <pc:docMk/>
            <pc:sldMk cId="3324701931" sldId="268"/>
            <ac:spMk id="2" creationId="{D5B4A51A-5D5B-4A50-A359-53063C83BBE2}"/>
          </ac:spMkLst>
        </pc:spChg>
        <pc:spChg chg="mod">
          <ac:chgData name="Gijs Mos" userId="6d286186-16f2-4472-94d0-6e9d0b42884f" providerId="ADAL" clId="{B25D477C-16F9-474E-B01B-ADE38C4FE90C}" dt="2019-11-06T09:40:27.720" v="1361" actId="20577"/>
          <ac:spMkLst>
            <pc:docMk/>
            <pc:sldMk cId="3324701931" sldId="268"/>
            <ac:spMk id="3" creationId="{26A2ECEB-C187-42CF-B0EF-C4A2CA3E5AFA}"/>
          </ac:spMkLst>
        </pc:spChg>
      </pc:sldChg>
      <pc:sldChg chg="modSp add">
        <pc:chgData name="Gijs Mos" userId="6d286186-16f2-4472-94d0-6e9d0b42884f" providerId="ADAL" clId="{B25D477C-16F9-474E-B01B-ADE38C4FE90C}" dt="2019-11-05T19:38:14.026" v="1317" actId="20577"/>
        <pc:sldMkLst>
          <pc:docMk/>
          <pc:sldMk cId="4262900431" sldId="269"/>
        </pc:sldMkLst>
        <pc:spChg chg="mod">
          <ac:chgData name="Gijs Mos" userId="6d286186-16f2-4472-94d0-6e9d0b42884f" providerId="ADAL" clId="{B25D477C-16F9-474E-B01B-ADE38C4FE90C}" dt="2019-11-05T19:38:14.026" v="1317" actId="20577"/>
          <ac:spMkLst>
            <pc:docMk/>
            <pc:sldMk cId="4262900431" sldId="269"/>
            <ac:spMk id="2" creationId="{E0DB0B16-9A5B-4218-AB16-DDD10BA34921}"/>
          </ac:spMkLst>
        </pc:spChg>
        <pc:spChg chg="mod">
          <ac:chgData name="Gijs Mos" userId="6d286186-16f2-4472-94d0-6e9d0b42884f" providerId="ADAL" clId="{B25D477C-16F9-474E-B01B-ADE38C4FE90C}" dt="2019-11-05T19:25:20.300" v="1316" actId="20577"/>
          <ac:spMkLst>
            <pc:docMk/>
            <pc:sldMk cId="4262900431" sldId="269"/>
            <ac:spMk id="3" creationId="{9F338A12-AE91-43AA-861B-22022D920EBD}"/>
          </ac:spMkLst>
        </pc:spChg>
      </pc:sldChg>
      <pc:sldChg chg="addSp delSp modSp add">
        <pc:chgData name="Gijs Mos" userId="6d286186-16f2-4472-94d0-6e9d0b42884f" providerId="ADAL" clId="{B25D477C-16F9-474E-B01B-ADE38C4FE90C}" dt="2019-11-06T10:14:41.468" v="1655" actId="20577"/>
        <pc:sldMkLst>
          <pc:docMk/>
          <pc:sldMk cId="162028655" sldId="270"/>
        </pc:sldMkLst>
        <pc:spChg chg="mod">
          <ac:chgData name="Gijs Mos" userId="6d286186-16f2-4472-94d0-6e9d0b42884f" providerId="ADAL" clId="{B25D477C-16F9-474E-B01B-ADE38C4FE90C}" dt="2019-11-06T10:14:41.468" v="1655" actId="20577"/>
          <ac:spMkLst>
            <pc:docMk/>
            <pc:sldMk cId="162028655" sldId="270"/>
            <ac:spMk id="2" creationId="{3241D771-0D4A-4921-BD7D-021BC8EEF779}"/>
          </ac:spMkLst>
        </pc:spChg>
        <pc:spChg chg="del mod">
          <ac:chgData name="Gijs Mos" userId="6d286186-16f2-4472-94d0-6e9d0b42884f" providerId="ADAL" clId="{B25D477C-16F9-474E-B01B-ADE38C4FE90C}" dt="2019-11-06T09:55:29.962" v="1377" actId="478"/>
          <ac:spMkLst>
            <pc:docMk/>
            <pc:sldMk cId="162028655" sldId="270"/>
            <ac:spMk id="3" creationId="{3D3664BC-8254-4BF1-8242-6BD399368DFA}"/>
          </ac:spMkLst>
        </pc:spChg>
        <pc:spChg chg="add mod">
          <ac:chgData name="Gijs Mos" userId="6d286186-16f2-4472-94d0-6e9d0b42884f" providerId="ADAL" clId="{B25D477C-16F9-474E-B01B-ADE38C4FE90C}" dt="2019-11-06T10:07:35.215" v="1568" actId="14100"/>
          <ac:spMkLst>
            <pc:docMk/>
            <pc:sldMk cId="162028655" sldId="270"/>
            <ac:spMk id="4" creationId="{E7CFFDF0-A82C-4059-98D7-E952E646F13B}"/>
          </ac:spMkLst>
        </pc:spChg>
        <pc:spChg chg="add mod">
          <ac:chgData name="Gijs Mos" userId="6d286186-16f2-4472-94d0-6e9d0b42884f" providerId="ADAL" clId="{B25D477C-16F9-474E-B01B-ADE38C4FE90C}" dt="2019-11-06T10:11:22.028" v="1624" actId="207"/>
          <ac:spMkLst>
            <pc:docMk/>
            <pc:sldMk cId="162028655" sldId="270"/>
            <ac:spMk id="5" creationId="{5FB6A309-2B55-4548-90A7-CD550356CAB1}"/>
          </ac:spMkLst>
        </pc:spChg>
        <pc:spChg chg="add del mod">
          <ac:chgData name="Gijs Mos" userId="6d286186-16f2-4472-94d0-6e9d0b42884f" providerId="ADAL" clId="{B25D477C-16F9-474E-B01B-ADE38C4FE90C}" dt="2019-11-06T10:06:56.765" v="1538" actId="478"/>
          <ac:spMkLst>
            <pc:docMk/>
            <pc:sldMk cId="162028655" sldId="270"/>
            <ac:spMk id="6" creationId="{D54DBA32-C91B-4786-A7D3-4DB5E20CE0B7}"/>
          </ac:spMkLst>
        </pc:spChg>
        <pc:spChg chg="add del mod">
          <ac:chgData name="Gijs Mos" userId="6d286186-16f2-4472-94d0-6e9d0b42884f" providerId="ADAL" clId="{B25D477C-16F9-474E-B01B-ADE38C4FE90C}" dt="2019-11-06T10:06:53.698" v="1537" actId="478"/>
          <ac:spMkLst>
            <pc:docMk/>
            <pc:sldMk cId="162028655" sldId="270"/>
            <ac:spMk id="7" creationId="{DF2239F2-F5C7-4F0D-829E-BB223F88D9F7}"/>
          </ac:spMkLst>
        </pc:spChg>
        <pc:spChg chg="add del mod">
          <ac:chgData name="Gijs Mos" userId="6d286186-16f2-4472-94d0-6e9d0b42884f" providerId="ADAL" clId="{B25D477C-16F9-474E-B01B-ADE38C4FE90C}" dt="2019-11-06T10:06:12.570" v="1526" actId="478"/>
          <ac:spMkLst>
            <pc:docMk/>
            <pc:sldMk cId="162028655" sldId="270"/>
            <ac:spMk id="8" creationId="{CEC45D48-BB6B-430B-A958-A6C66DEBFE21}"/>
          </ac:spMkLst>
        </pc:spChg>
        <pc:spChg chg="add mod">
          <ac:chgData name="Gijs Mos" userId="6d286186-16f2-4472-94d0-6e9d0b42884f" providerId="ADAL" clId="{B25D477C-16F9-474E-B01B-ADE38C4FE90C}" dt="2019-11-06T10:14:02.437" v="1629" actId="1076"/>
          <ac:spMkLst>
            <pc:docMk/>
            <pc:sldMk cId="162028655" sldId="270"/>
            <ac:spMk id="13" creationId="{BEB95F00-0881-407A-8BDD-911020569161}"/>
          </ac:spMkLst>
        </pc:spChg>
        <pc:spChg chg="add mod">
          <ac:chgData name="Gijs Mos" userId="6d286186-16f2-4472-94d0-6e9d0b42884f" providerId="ADAL" clId="{B25D477C-16F9-474E-B01B-ADE38C4FE90C}" dt="2019-11-06T10:11:18.246" v="1623" actId="207"/>
          <ac:spMkLst>
            <pc:docMk/>
            <pc:sldMk cId="162028655" sldId="270"/>
            <ac:spMk id="14" creationId="{AF7E65D5-F77F-4893-8AFA-7F10ED9F91B8}"/>
          </ac:spMkLst>
        </pc:spChg>
        <pc:spChg chg="add mod">
          <ac:chgData name="Gijs Mos" userId="6d286186-16f2-4472-94d0-6e9d0b42884f" providerId="ADAL" clId="{B25D477C-16F9-474E-B01B-ADE38C4FE90C}" dt="2019-11-06T10:11:26.713" v="1625" actId="207"/>
          <ac:spMkLst>
            <pc:docMk/>
            <pc:sldMk cId="162028655" sldId="270"/>
            <ac:spMk id="21" creationId="{B33B0C4F-3FB9-4B0F-8719-F984764E2295}"/>
          </ac:spMkLst>
        </pc:spChg>
        <pc:spChg chg="add mod">
          <ac:chgData name="Gijs Mos" userId="6d286186-16f2-4472-94d0-6e9d0b42884f" providerId="ADAL" clId="{B25D477C-16F9-474E-B01B-ADE38C4FE90C}" dt="2019-11-06T10:11:37.203" v="1626" actId="207"/>
          <ac:spMkLst>
            <pc:docMk/>
            <pc:sldMk cId="162028655" sldId="270"/>
            <ac:spMk id="22" creationId="{8CABD308-94AF-4205-AB2C-D52F44AD656E}"/>
          </ac:spMkLst>
        </pc:spChg>
        <pc:picChg chg="add del mod">
          <ac:chgData name="Gijs Mos" userId="6d286186-16f2-4472-94d0-6e9d0b42884f" providerId="ADAL" clId="{B25D477C-16F9-474E-B01B-ADE38C4FE90C}" dt="2019-11-06T10:05:28.690" v="1520" actId="478"/>
          <ac:picMkLst>
            <pc:docMk/>
            <pc:sldMk cId="162028655" sldId="270"/>
            <ac:picMk id="10" creationId="{50D2331F-2F0D-403B-AC1D-0C67EF41E201}"/>
          </ac:picMkLst>
        </pc:picChg>
        <pc:picChg chg="add mod">
          <ac:chgData name="Gijs Mos" userId="6d286186-16f2-4472-94d0-6e9d0b42884f" providerId="ADAL" clId="{B25D477C-16F9-474E-B01B-ADE38C4FE90C}" dt="2019-11-06T10:13:53.552" v="1627" actId="1076"/>
          <ac:picMkLst>
            <pc:docMk/>
            <pc:sldMk cId="162028655" sldId="270"/>
            <ac:picMk id="12" creationId="{F1C84036-9D7C-45C4-91A4-DC4A8D716784}"/>
          </ac:picMkLst>
        </pc:picChg>
        <pc:cxnChg chg="add del mod">
          <ac:chgData name="Gijs Mos" userId="6d286186-16f2-4472-94d0-6e9d0b42884f" providerId="ADAL" clId="{B25D477C-16F9-474E-B01B-ADE38C4FE90C}" dt="2019-11-06T10:08:16.955" v="1586" actId="478"/>
          <ac:cxnSpMkLst>
            <pc:docMk/>
            <pc:sldMk cId="162028655" sldId="270"/>
            <ac:cxnSpMk id="16" creationId="{D0E3123F-90E8-4137-B169-93482EDDA5E9}"/>
          </ac:cxnSpMkLst>
        </pc:cxnChg>
        <pc:cxnChg chg="add mod">
          <ac:chgData name="Gijs Mos" userId="6d286186-16f2-4472-94d0-6e9d0b42884f" providerId="ADAL" clId="{B25D477C-16F9-474E-B01B-ADE38C4FE90C}" dt="2019-11-06T10:13:57.740" v="1628" actId="14100"/>
          <ac:cxnSpMkLst>
            <pc:docMk/>
            <pc:sldMk cId="162028655" sldId="270"/>
            <ac:cxnSpMk id="19" creationId="{28592DB3-09AA-4052-82D8-08B2BA0A0754}"/>
          </ac:cxnSpMkLst>
        </pc:cxnChg>
      </pc:sldChg>
      <pc:sldChg chg="add del">
        <pc:chgData name="Gijs Mos" userId="6d286186-16f2-4472-94d0-6e9d0b42884f" providerId="ADAL" clId="{B25D477C-16F9-474E-B01B-ADE38C4FE90C}" dt="2019-11-06T10:14:19.692" v="1631" actId="2696"/>
        <pc:sldMkLst>
          <pc:docMk/>
          <pc:sldMk cId="2531894789" sldId="271"/>
        </pc:sldMkLst>
      </pc:sldChg>
      <pc:sldChg chg="addSp delSp modSp add">
        <pc:chgData name="Gijs Mos" userId="6d286186-16f2-4472-94d0-6e9d0b42884f" providerId="ADAL" clId="{B25D477C-16F9-474E-B01B-ADE38C4FE90C}" dt="2019-11-06T10:23:45.812" v="1743"/>
        <pc:sldMkLst>
          <pc:docMk/>
          <pc:sldMk cId="4036343951" sldId="271"/>
        </pc:sldMkLst>
        <pc:spChg chg="mod">
          <ac:chgData name="Gijs Mos" userId="6d286186-16f2-4472-94d0-6e9d0b42884f" providerId="ADAL" clId="{B25D477C-16F9-474E-B01B-ADE38C4FE90C}" dt="2019-11-06T10:15:28.851" v="1682" actId="20577"/>
          <ac:spMkLst>
            <pc:docMk/>
            <pc:sldMk cId="4036343951" sldId="271"/>
            <ac:spMk id="2" creationId="{3241D771-0D4A-4921-BD7D-021BC8EEF779}"/>
          </ac:spMkLst>
        </pc:spChg>
        <pc:spChg chg="add mod">
          <ac:chgData name="Gijs Mos" userId="6d286186-16f2-4472-94d0-6e9d0b42884f" providerId="ADAL" clId="{B25D477C-16F9-474E-B01B-ADE38C4FE90C}" dt="2019-11-06T10:18:27.184" v="1735" actId="1076"/>
          <ac:spMkLst>
            <pc:docMk/>
            <pc:sldMk cId="4036343951" sldId="271"/>
            <ac:spMk id="3" creationId="{1C291807-81E0-4B65-88FE-E0EEC9771997}"/>
          </ac:spMkLst>
        </pc:spChg>
        <pc:spChg chg="add mod">
          <ac:chgData name="Gijs Mos" userId="6d286186-16f2-4472-94d0-6e9d0b42884f" providerId="ADAL" clId="{B25D477C-16F9-474E-B01B-ADE38C4FE90C}" dt="2019-11-06T10:18:32.910" v="1736" actId="1076"/>
          <ac:spMkLst>
            <pc:docMk/>
            <pc:sldMk cId="4036343951" sldId="271"/>
            <ac:spMk id="8" creationId="{BEAF4769-4237-4BA1-8F56-68668626744B}"/>
          </ac:spMkLst>
        </pc:spChg>
        <pc:spChg chg="add mod">
          <ac:chgData name="Gijs Mos" userId="6d286186-16f2-4472-94d0-6e9d0b42884f" providerId="ADAL" clId="{B25D477C-16F9-474E-B01B-ADE38C4FE90C}" dt="2019-11-06T10:18:36.498" v="1737" actId="1076"/>
          <ac:spMkLst>
            <pc:docMk/>
            <pc:sldMk cId="4036343951" sldId="271"/>
            <ac:spMk id="11" creationId="{F044000C-8966-43DC-8704-EC8B50409EB2}"/>
          </ac:spMkLst>
        </pc:spChg>
        <pc:spChg chg="add del mod">
          <ac:chgData name="Gijs Mos" userId="6d286186-16f2-4472-94d0-6e9d0b42884f" providerId="ADAL" clId="{B25D477C-16F9-474E-B01B-ADE38C4FE90C}" dt="2019-11-06T10:17:50.211" v="1725" actId="478"/>
          <ac:spMkLst>
            <pc:docMk/>
            <pc:sldMk cId="4036343951" sldId="271"/>
            <ac:spMk id="17" creationId="{EDCDA9E0-9676-42FB-BAF4-BDB84CB7CE59}"/>
          </ac:spMkLst>
        </pc:spChg>
        <pc:cxnChg chg="add mod">
          <ac:chgData name="Gijs Mos" userId="6d286186-16f2-4472-94d0-6e9d0b42884f" providerId="ADAL" clId="{B25D477C-16F9-474E-B01B-ADE38C4FE90C}" dt="2019-11-06T10:18:27.184" v="1735" actId="1076"/>
          <ac:cxnSpMkLst>
            <pc:docMk/>
            <pc:sldMk cId="4036343951" sldId="271"/>
            <ac:cxnSpMk id="7" creationId="{5FDB7908-4CCD-471D-A694-9587422D27EC}"/>
          </ac:cxnSpMkLst>
        </pc:cxnChg>
        <pc:cxnChg chg="add mod">
          <ac:chgData name="Gijs Mos" userId="6d286186-16f2-4472-94d0-6e9d0b42884f" providerId="ADAL" clId="{B25D477C-16F9-474E-B01B-ADE38C4FE90C}" dt="2019-11-06T10:18:47.362" v="1741" actId="14100"/>
          <ac:cxnSpMkLst>
            <pc:docMk/>
            <pc:sldMk cId="4036343951" sldId="271"/>
            <ac:cxnSpMk id="20" creationId="{E702A242-D8AD-4E7E-B0AA-F9B08C5A64FD}"/>
          </ac:cxnSpMkLst>
        </pc:cxnChg>
        <pc:cxnChg chg="add del">
          <ac:chgData name="Gijs Mos" userId="6d286186-16f2-4472-94d0-6e9d0b42884f" providerId="ADAL" clId="{B25D477C-16F9-474E-B01B-ADE38C4FE90C}" dt="2019-11-06T10:23:45.812" v="1743"/>
          <ac:cxnSpMkLst>
            <pc:docMk/>
            <pc:sldMk cId="4036343951" sldId="271"/>
            <ac:cxnSpMk id="23" creationId="{142B2885-B1F8-4B2E-B53D-82E4480F247B}"/>
          </ac:cxnSpMkLst>
        </pc:cxnChg>
      </pc:sldChg>
      <pc:sldChg chg="addSp modSp add">
        <pc:chgData name="Gijs Mos" userId="6d286186-16f2-4472-94d0-6e9d0b42884f" providerId="ADAL" clId="{B25D477C-16F9-474E-B01B-ADE38C4FE90C}" dt="2019-11-06T10:37:45.432" v="2255" actId="255"/>
        <pc:sldMkLst>
          <pc:docMk/>
          <pc:sldMk cId="870534534" sldId="272"/>
        </pc:sldMkLst>
        <pc:spChg chg="mod">
          <ac:chgData name="Gijs Mos" userId="6d286186-16f2-4472-94d0-6e9d0b42884f" providerId="ADAL" clId="{B25D477C-16F9-474E-B01B-ADE38C4FE90C}" dt="2019-11-06T10:24:06.206" v="1757" actId="20577"/>
          <ac:spMkLst>
            <pc:docMk/>
            <pc:sldMk cId="870534534" sldId="272"/>
            <ac:spMk id="2" creationId="{3241D771-0D4A-4921-BD7D-021BC8EEF779}"/>
          </ac:spMkLst>
        </pc:spChg>
        <pc:spChg chg="add mod">
          <ac:chgData name="Gijs Mos" userId="6d286186-16f2-4472-94d0-6e9d0b42884f" providerId="ADAL" clId="{B25D477C-16F9-474E-B01B-ADE38C4FE90C}" dt="2019-11-06T10:30:32.964" v="1932" actId="20577"/>
          <ac:spMkLst>
            <pc:docMk/>
            <pc:sldMk cId="870534534" sldId="272"/>
            <ac:spMk id="6" creationId="{324096BA-B723-470E-8BBD-01E00F646410}"/>
          </ac:spMkLst>
        </pc:spChg>
        <pc:spChg chg="add mod">
          <ac:chgData name="Gijs Mos" userId="6d286186-16f2-4472-94d0-6e9d0b42884f" providerId="ADAL" clId="{B25D477C-16F9-474E-B01B-ADE38C4FE90C}" dt="2019-11-06T10:32:18.291" v="1978" actId="14100"/>
          <ac:spMkLst>
            <pc:docMk/>
            <pc:sldMk cId="870534534" sldId="272"/>
            <ac:spMk id="9" creationId="{A0CB4982-7848-4F56-B401-477FBAE9EA65}"/>
          </ac:spMkLst>
        </pc:spChg>
        <pc:spChg chg="add mod">
          <ac:chgData name="Gijs Mos" userId="6d286186-16f2-4472-94d0-6e9d0b42884f" providerId="ADAL" clId="{B25D477C-16F9-474E-B01B-ADE38C4FE90C}" dt="2019-11-06T10:37:45.432" v="2255" actId="255"/>
          <ac:spMkLst>
            <pc:docMk/>
            <pc:sldMk cId="870534534" sldId="272"/>
            <ac:spMk id="10" creationId="{2C77DD38-025A-419F-BBE0-9216D1B22AB2}"/>
          </ac:spMkLst>
        </pc:spChg>
        <pc:spChg chg="add mod">
          <ac:chgData name="Gijs Mos" userId="6d286186-16f2-4472-94d0-6e9d0b42884f" providerId="ADAL" clId="{B25D477C-16F9-474E-B01B-ADE38C4FE90C}" dt="2019-11-06T10:30:54.786" v="1970" actId="20577"/>
          <ac:spMkLst>
            <pc:docMk/>
            <pc:sldMk cId="870534534" sldId="272"/>
            <ac:spMk id="17" creationId="{5AC76D92-F874-43E6-A100-E1BC7405E1EB}"/>
          </ac:spMkLst>
        </pc:spChg>
        <pc:spChg chg="add mod">
          <ac:chgData name="Gijs Mos" userId="6d286186-16f2-4472-94d0-6e9d0b42884f" providerId="ADAL" clId="{B25D477C-16F9-474E-B01B-ADE38C4FE90C}" dt="2019-11-06T10:28:14.175" v="1851" actId="20577"/>
          <ac:spMkLst>
            <pc:docMk/>
            <pc:sldMk cId="870534534" sldId="272"/>
            <ac:spMk id="18" creationId="{38F84335-1D9F-4EC8-96CB-FD7014F231FD}"/>
          </ac:spMkLst>
        </pc:spChg>
      </pc:sldChg>
      <pc:sldChg chg="addSp delSp modSp add">
        <pc:chgData name="Gijs Mos" userId="6d286186-16f2-4472-94d0-6e9d0b42884f" providerId="ADAL" clId="{B25D477C-16F9-474E-B01B-ADE38C4FE90C}" dt="2019-11-06T10:49:10.916" v="2524" actId="20577"/>
        <pc:sldMkLst>
          <pc:docMk/>
          <pc:sldMk cId="376202300" sldId="273"/>
        </pc:sldMkLst>
        <pc:spChg chg="mod">
          <ac:chgData name="Gijs Mos" userId="6d286186-16f2-4472-94d0-6e9d0b42884f" providerId="ADAL" clId="{B25D477C-16F9-474E-B01B-ADE38C4FE90C}" dt="2019-11-06T10:34:33.140" v="2099" actId="20577"/>
          <ac:spMkLst>
            <pc:docMk/>
            <pc:sldMk cId="376202300" sldId="273"/>
            <ac:spMk id="2" creationId="{3241D771-0D4A-4921-BD7D-021BC8EEF779}"/>
          </ac:spMkLst>
        </pc:spChg>
        <pc:spChg chg="mod">
          <ac:chgData name="Gijs Mos" userId="6d286186-16f2-4472-94d0-6e9d0b42884f" providerId="ADAL" clId="{B25D477C-16F9-474E-B01B-ADE38C4FE90C}" dt="2019-11-06T10:48:33.280" v="2501" actId="5793"/>
          <ac:spMkLst>
            <pc:docMk/>
            <pc:sldMk cId="376202300" sldId="273"/>
            <ac:spMk id="6" creationId="{324096BA-B723-470E-8BBD-01E00F646410}"/>
          </ac:spMkLst>
        </pc:spChg>
        <pc:spChg chg="mod">
          <ac:chgData name="Gijs Mos" userId="6d286186-16f2-4472-94d0-6e9d0b42884f" providerId="ADAL" clId="{B25D477C-16F9-474E-B01B-ADE38C4FE90C}" dt="2019-11-06T10:43:55.853" v="2488" actId="1076"/>
          <ac:spMkLst>
            <pc:docMk/>
            <pc:sldMk cId="376202300" sldId="273"/>
            <ac:spMk id="8" creationId="{BEAF4769-4237-4BA1-8F56-68668626744B}"/>
          </ac:spMkLst>
        </pc:spChg>
        <pc:spChg chg="mod">
          <ac:chgData name="Gijs Mos" userId="6d286186-16f2-4472-94d0-6e9d0b42884f" providerId="ADAL" clId="{B25D477C-16F9-474E-B01B-ADE38C4FE90C}" dt="2019-11-06T10:35:33.232" v="2120" actId="14100"/>
          <ac:spMkLst>
            <pc:docMk/>
            <pc:sldMk cId="376202300" sldId="273"/>
            <ac:spMk id="9" creationId="{A0CB4982-7848-4F56-B401-477FBAE9EA65}"/>
          </ac:spMkLst>
        </pc:spChg>
        <pc:spChg chg="mod">
          <ac:chgData name="Gijs Mos" userId="6d286186-16f2-4472-94d0-6e9d0b42884f" providerId="ADAL" clId="{B25D477C-16F9-474E-B01B-ADE38C4FE90C}" dt="2019-11-06T10:37:37.205" v="2254" actId="255"/>
          <ac:spMkLst>
            <pc:docMk/>
            <pc:sldMk cId="376202300" sldId="273"/>
            <ac:spMk id="10" creationId="{2C77DD38-025A-419F-BBE0-9216D1B22AB2}"/>
          </ac:spMkLst>
        </pc:spChg>
        <pc:spChg chg="mod">
          <ac:chgData name="Gijs Mos" userId="6d286186-16f2-4472-94d0-6e9d0b42884f" providerId="ADAL" clId="{B25D477C-16F9-474E-B01B-ADE38C4FE90C}" dt="2019-11-06T10:43:32.640" v="2486" actId="1076"/>
          <ac:spMkLst>
            <pc:docMk/>
            <pc:sldMk cId="376202300" sldId="273"/>
            <ac:spMk id="13" creationId="{BEB95F00-0881-407A-8BDD-911020569161}"/>
          </ac:spMkLst>
        </pc:spChg>
        <pc:spChg chg="mod">
          <ac:chgData name="Gijs Mos" userId="6d286186-16f2-4472-94d0-6e9d0b42884f" providerId="ADAL" clId="{B25D477C-16F9-474E-B01B-ADE38C4FE90C}" dt="2019-11-06T10:49:10.916" v="2524" actId="20577"/>
          <ac:spMkLst>
            <pc:docMk/>
            <pc:sldMk cId="376202300" sldId="273"/>
            <ac:spMk id="17" creationId="{5AC76D92-F874-43E6-A100-E1BC7405E1EB}"/>
          </ac:spMkLst>
        </pc:spChg>
        <pc:spChg chg="del">
          <ac:chgData name="Gijs Mos" userId="6d286186-16f2-4472-94d0-6e9d0b42884f" providerId="ADAL" clId="{B25D477C-16F9-474E-B01B-ADE38C4FE90C}" dt="2019-11-06T10:34:51.205" v="2100" actId="478"/>
          <ac:spMkLst>
            <pc:docMk/>
            <pc:sldMk cId="376202300" sldId="273"/>
            <ac:spMk id="18" creationId="{38F84335-1D9F-4EC8-96CB-FD7014F231FD}"/>
          </ac:spMkLst>
        </pc:spChg>
        <pc:spChg chg="add mod">
          <ac:chgData name="Gijs Mos" userId="6d286186-16f2-4472-94d0-6e9d0b42884f" providerId="ADAL" clId="{B25D477C-16F9-474E-B01B-ADE38C4FE90C}" dt="2019-11-06T10:39:55.523" v="2349" actId="14100"/>
          <ac:spMkLst>
            <pc:docMk/>
            <pc:sldMk cId="376202300" sldId="273"/>
            <ac:spMk id="23" creationId="{5E2144A1-F904-4653-A921-9519B5A4116D}"/>
          </ac:spMkLst>
        </pc:spChg>
        <pc:spChg chg="add del">
          <ac:chgData name="Gijs Mos" userId="6d286186-16f2-4472-94d0-6e9d0b42884f" providerId="ADAL" clId="{B25D477C-16F9-474E-B01B-ADE38C4FE90C}" dt="2019-11-06T10:40:01.681" v="2351"/>
          <ac:spMkLst>
            <pc:docMk/>
            <pc:sldMk cId="376202300" sldId="273"/>
            <ac:spMk id="24" creationId="{FE8F9CDA-DE93-4E6B-A200-F579D0BD97E8}"/>
          </ac:spMkLst>
        </pc:spChg>
        <pc:spChg chg="add mod">
          <ac:chgData name="Gijs Mos" userId="6d286186-16f2-4472-94d0-6e9d0b42884f" providerId="ADAL" clId="{B25D477C-16F9-474E-B01B-ADE38C4FE90C}" dt="2019-11-06T10:41:58.230" v="2437" actId="1076"/>
          <ac:spMkLst>
            <pc:docMk/>
            <pc:sldMk cId="376202300" sldId="273"/>
            <ac:spMk id="25" creationId="{3C32248C-789C-444B-9060-96278E2426BC}"/>
          </ac:spMkLst>
        </pc:spChg>
        <pc:spChg chg="add mod">
          <ac:chgData name="Gijs Mos" userId="6d286186-16f2-4472-94d0-6e9d0b42884f" providerId="ADAL" clId="{B25D477C-16F9-474E-B01B-ADE38C4FE90C}" dt="2019-11-06T10:43:38.886" v="2487" actId="1076"/>
          <ac:spMkLst>
            <pc:docMk/>
            <pc:sldMk cId="376202300" sldId="273"/>
            <ac:spMk id="26" creationId="{E5CD4EAE-AF1B-438E-BFE2-A630AFCC7ADE}"/>
          </ac:spMkLst>
        </pc:spChg>
        <pc:picChg chg="mod">
          <ac:chgData name="Gijs Mos" userId="6d286186-16f2-4472-94d0-6e9d0b42884f" providerId="ADAL" clId="{B25D477C-16F9-474E-B01B-ADE38C4FE90C}" dt="2019-11-06T10:43:29.160" v="2485" actId="1076"/>
          <ac:picMkLst>
            <pc:docMk/>
            <pc:sldMk cId="376202300" sldId="273"/>
            <ac:picMk id="12" creationId="{F1C84036-9D7C-45C4-91A4-DC4A8D716784}"/>
          </ac:picMkLst>
        </pc:picChg>
        <pc:cxnChg chg="mod">
          <ac:chgData name="Gijs Mos" userId="6d286186-16f2-4472-94d0-6e9d0b42884f" providerId="ADAL" clId="{B25D477C-16F9-474E-B01B-ADE38C4FE90C}" dt="2019-11-06T10:43:29.160" v="2485" actId="1076"/>
          <ac:cxnSpMkLst>
            <pc:docMk/>
            <pc:sldMk cId="376202300" sldId="273"/>
            <ac:cxnSpMk id="19" creationId="{28592DB3-09AA-4052-82D8-08B2BA0A075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654C-6F27-4A70-998C-8BA4C626C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F8F8E-169B-483A-8A6C-E9FD89FA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FE9A-521E-44F2-94E8-39FF83B8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82076-B8F0-4B96-B6F3-A7B7D795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38DA4-28CC-4B3A-A4D9-FAF6D6BE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138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DBF6-9505-44AF-93B8-1E7B158B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85805-75BB-4CA6-AA56-1AEAE4858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D007-32C8-438C-93E0-55867F56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49DF-8A3D-4B03-BC00-83F9F748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E4AC-6A48-4300-B04B-EC7C5673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83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DDD9-42B5-42BA-8D86-F19FB2110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7CC1-53E9-4906-AEF8-66B0CCEA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50FD-F9CC-4D85-A3F8-77428642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1B085-D3CF-40AD-8AF3-72691E02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2C818-EB9D-48F7-AE6C-244D3A47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009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CBFC-50A8-4E23-B57C-FF39E587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92CD-FD95-4549-8C24-0526974E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2809-38B8-48A5-A240-4613E534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10A6-B8EC-4FD9-91E8-BF248F77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5B97-4D40-4C2F-AEEB-9911156A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85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2626-24D4-4078-9020-66F382C6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4874F-5BB2-4F79-9D14-117F8BBC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B22B6-1EA7-45BE-B5FE-051364CF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A5CD-4E25-4685-AC8F-943B4F2A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7404-8FD0-46B0-9833-61D88C56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544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43CD-FD1F-4802-9CBA-9A20FBCC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AE54-281E-4DB3-BEE8-C40543264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40BC8-E2CE-4843-B95F-DB43D98B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70D62-3CD6-4035-9548-CF40E0F8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84B9D-7C18-4230-9DAB-546BD325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DE621-6C38-403B-A07C-E8BD0005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84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4DBB-DADE-4582-B586-FADEDC0F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B73C2-C643-4206-B271-AB1944834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AB698-6B64-4608-89BD-19DA6E7B7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E24B1-F264-46F7-A5ED-96540B1FB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4AD19-1EA4-4EA3-96A5-3D5994B1D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129D1-8A86-4ADB-8304-23B6947F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4392C-76F3-4952-B505-4BBAF7A9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F363A-64FF-4C30-BFFB-C6F8F4E3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68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468E-5767-4D02-ABA5-2AD88D2A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B0EA2-168E-4155-932A-4D412D8D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FD3B-D3E1-4CE5-A69C-2D027A84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52A45-FBE3-47D6-B73D-2E6E59D7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582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5197B-9318-4286-AF7F-55CF8744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96171-A513-4D8F-8FB1-57529EBD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BFBD5-9125-440D-B751-69D1DA2E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448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14FA-28EF-41A9-B184-D3BCDDA6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0C2B-2BDD-4DBA-8734-C49522E3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1A4C1-06B6-41B0-82CB-D02A2E8DD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96C52-CDA8-4176-B5AC-96362AA5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A2A9-B9F4-4C12-9EBE-BD055C84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87E65-F802-44E6-98FA-658CF6BD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35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A228-F640-433A-A0BD-E41FEF51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559C0-31F9-4486-BC3B-9C0E77D3E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C4285-96B8-409C-B6F1-5CB773AA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9209-CDB4-4D0E-81F1-CF8FBA6E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050D-2BF9-4349-898C-D4552D7B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4F563-4A39-4908-9E9D-81A45E8D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2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73E52-FA62-4055-B763-374D31FD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3E190-FCC6-4A92-B553-786CB3279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439DE-FD00-4E69-91AB-F8317BEAC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74BBC-74E9-41F3-85CB-39C0C63125F1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A0E7-967B-4399-94E5-D531BCF39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E8C0-824C-4468-9BC8-9E07DE589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233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uroalfieri.it/elettronica/neopixel-ring-16-ws2812-rgb-led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creen-monitor-tv-internet-106513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creen-monitor-tv-internet-106513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creen-monitor-tv-internet-106513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creen-monitor-tv-internet-106513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fruit/circuitpython/blob/master/README.r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B07A-75CD-41B6-8644-9F8E8B373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Micropython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83B11-3500-4D67-A782-C1808489B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Sensemakers Amsterdam</a:t>
            </a:r>
          </a:p>
          <a:p>
            <a:r>
              <a:rPr lang="en-US" dirty="0"/>
              <a:t>November 2019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4963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81FC-2066-4812-9B70-4128188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add your code and start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B50A5-09A2-4412-AB2C-F403C2FFDF9E}"/>
              </a:ext>
            </a:extLst>
          </p:cNvPr>
          <p:cNvSpPr/>
          <p:nvPr/>
        </p:nvSpPr>
        <p:spPr>
          <a:xfrm>
            <a:off x="2077927" y="2962716"/>
            <a:ext cx="2535290" cy="1096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1- </a:t>
            </a:r>
            <a:r>
              <a:rPr lang="en-US" dirty="0" err="1">
                <a:solidFill>
                  <a:schemeClr val="tx1"/>
                </a:solidFill>
              </a:rPr>
              <a:t>boot.pyc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2- </a:t>
            </a:r>
            <a:r>
              <a:rPr lang="en-US" dirty="0" err="1">
                <a:solidFill>
                  <a:schemeClr val="tx1"/>
                </a:solidFill>
              </a:rPr>
              <a:t>main.pyc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031E-54E8-4BB0-9D86-18C116D1CC77}"/>
              </a:ext>
            </a:extLst>
          </p:cNvPr>
          <p:cNvSpPr/>
          <p:nvPr/>
        </p:nvSpPr>
        <p:spPr>
          <a:xfrm>
            <a:off x="4694461" y="2962714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3- </a:t>
            </a:r>
            <a:r>
              <a:rPr lang="en-US" dirty="0" err="1">
                <a:solidFill>
                  <a:schemeClr val="tx1"/>
                </a:solidFill>
              </a:rPr>
              <a:t>neopixel.pyc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A79E4-1B6F-400E-A7F6-8B2752E04DBE}"/>
              </a:ext>
            </a:extLst>
          </p:cNvPr>
          <p:cNvSpPr/>
          <p:nvPr/>
        </p:nvSpPr>
        <p:spPr>
          <a:xfrm>
            <a:off x="2087176" y="4810692"/>
            <a:ext cx="2535290" cy="1344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main.py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not_used.py</a:t>
            </a:r>
          </a:p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3FB8E-5E0D-448E-8440-3BBC8A12FE6A}"/>
              </a:ext>
            </a:extLst>
          </p:cNvPr>
          <p:cNvSpPr/>
          <p:nvPr/>
        </p:nvSpPr>
        <p:spPr>
          <a:xfrm>
            <a:off x="9652673" y="5608521"/>
            <a:ext cx="799343" cy="546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2B765-E0A9-42F4-89BC-5637C466962E}"/>
              </a:ext>
            </a:extLst>
          </p:cNvPr>
          <p:cNvSpPr/>
          <p:nvPr/>
        </p:nvSpPr>
        <p:spPr>
          <a:xfrm>
            <a:off x="10500461" y="5608521"/>
            <a:ext cx="799342" cy="546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D03F5-BED4-4323-A0ED-A9F4EC55D947}"/>
              </a:ext>
            </a:extLst>
          </p:cNvPr>
          <p:cNvSpPr/>
          <p:nvPr/>
        </p:nvSpPr>
        <p:spPr>
          <a:xfrm>
            <a:off x="7226720" y="2962715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4- </a:t>
            </a:r>
            <a:r>
              <a:rPr lang="en-US" dirty="0" err="1">
                <a:solidFill>
                  <a:schemeClr val="tx1"/>
                </a:solidFill>
              </a:rPr>
              <a:t>neopixel_write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998BEC-BD66-488F-B150-70A465C200D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3345572" y="4058785"/>
            <a:ext cx="9249" cy="751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286B96B-9EF9-417B-95A7-97359F4A6ACE}"/>
              </a:ext>
            </a:extLst>
          </p:cNvPr>
          <p:cNvSpPr/>
          <p:nvPr/>
        </p:nvSpPr>
        <p:spPr>
          <a:xfrm>
            <a:off x="4217330" y="1641041"/>
            <a:ext cx="3406792" cy="9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8AA70-3B0B-46DC-B87F-CBDCF8FCD569}"/>
              </a:ext>
            </a:extLst>
          </p:cNvPr>
          <p:cNvCxnSpPr>
            <a:stCxn id="5" idx="0"/>
            <a:endCxn id="25" idx="3"/>
          </p:cNvCxnSpPr>
          <p:nvPr/>
        </p:nvCxnSpPr>
        <p:spPr>
          <a:xfrm flipV="1">
            <a:off x="3345572" y="2448263"/>
            <a:ext cx="1370671" cy="51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56C3F4-E50A-4C6C-ACB9-1F5CA2F034A6}"/>
              </a:ext>
            </a:extLst>
          </p:cNvPr>
          <p:cNvCxnSpPr>
            <a:stCxn id="11" idx="0"/>
            <a:endCxn id="25" idx="5"/>
          </p:cNvCxnSpPr>
          <p:nvPr/>
        </p:nvCxnSpPr>
        <p:spPr>
          <a:xfrm flipH="1" flipV="1">
            <a:off x="7125209" y="2448263"/>
            <a:ext cx="1327776" cy="514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04F58-365F-4735-B61C-F5B6C996A933}"/>
              </a:ext>
            </a:extLst>
          </p:cNvPr>
          <p:cNvCxnSpPr>
            <a:cxnSpLocks/>
            <a:stCxn id="6" idx="0"/>
            <a:endCxn id="25" idx="4"/>
          </p:cNvCxnSpPr>
          <p:nvPr/>
        </p:nvCxnSpPr>
        <p:spPr>
          <a:xfrm flipV="1">
            <a:off x="5920726" y="2586760"/>
            <a:ext cx="0" cy="375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B219AE-AFA6-48CB-8D1B-035590766CDB}"/>
              </a:ext>
            </a:extLst>
          </p:cNvPr>
          <p:cNvSpPr/>
          <p:nvPr/>
        </p:nvSpPr>
        <p:spPr>
          <a:xfrm>
            <a:off x="2087176" y="5933950"/>
            <a:ext cx="1267642" cy="2210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592036-5942-4FF1-9AF2-0F72A8155929}"/>
              </a:ext>
            </a:extLst>
          </p:cNvPr>
          <p:cNvSpPr/>
          <p:nvPr/>
        </p:nvSpPr>
        <p:spPr>
          <a:xfrm>
            <a:off x="2282975" y="4297195"/>
            <a:ext cx="2143686" cy="39815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py</a:t>
            </a:r>
            <a:r>
              <a:rPr lang="en-US" dirty="0">
                <a:solidFill>
                  <a:schemeClr val="tx1"/>
                </a:solidFill>
              </a:rPr>
              <a:t>-compiler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46E2F-AF99-4C35-AFD0-42F259C2669F}"/>
              </a:ext>
            </a:extLst>
          </p:cNvPr>
          <p:cNvSpPr txBox="1"/>
          <p:nvPr/>
        </p:nvSpPr>
        <p:spPr>
          <a:xfrm>
            <a:off x="9652673" y="5239189"/>
            <a:ext cx="19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 – load module</a:t>
            </a:r>
            <a:endParaRPr lang="en-NL" dirty="0">
              <a:solidFill>
                <a:srgbClr val="FF0000"/>
              </a:solidFill>
            </a:endParaRPr>
          </a:p>
        </p:txBody>
      </p:sp>
      <p:pic>
        <p:nvPicPr>
          <p:cNvPr id="4" name="Picture 3" descr="A picture containing cup, table, sitting, black&#10;&#10;Description automatically generated">
            <a:extLst>
              <a:ext uri="{FF2B5EF4-FFF2-40B4-BE49-F238E27FC236}">
                <a16:creationId xmlns:a16="http://schemas.microsoft.com/office/drawing/2014/main" id="{FD479F42-259A-4424-B0D9-2984AB1F4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28604" y="1565865"/>
            <a:ext cx="1460422" cy="109606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3D1B08-7A6A-4E98-95D6-BC43F2D5E5E3}"/>
              </a:ext>
            </a:extLst>
          </p:cNvPr>
          <p:cNvCxnSpPr>
            <a:cxnSpLocks/>
            <a:stCxn id="25" idx="6"/>
            <a:endCxn id="4" idx="1"/>
          </p:cNvCxnSpPr>
          <p:nvPr/>
        </p:nvCxnSpPr>
        <p:spPr>
          <a:xfrm flipV="1">
            <a:off x="7624122" y="2113900"/>
            <a:ext cx="120448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7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A51A-5D5B-4A50-A359-53063C83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 for ESP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ECEB-C187-42CF-B0EF-C4A2CA3E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ESP deep sleep</a:t>
            </a:r>
          </a:p>
          <a:p>
            <a:r>
              <a:rPr lang="en-US" dirty="0">
                <a:solidFill>
                  <a:srgbClr val="00B0F0"/>
                </a:solidFill>
              </a:rPr>
              <a:t>ESP </a:t>
            </a:r>
            <a:r>
              <a:rPr lang="en-US" dirty="0" err="1">
                <a:solidFill>
                  <a:srgbClr val="00B0F0"/>
                </a:solidFill>
              </a:rPr>
              <a:t>WiFi</a:t>
            </a:r>
            <a:r>
              <a:rPr lang="en-US" dirty="0">
                <a:solidFill>
                  <a:srgbClr val="00B0F0"/>
                </a:solidFill>
              </a:rPr>
              <a:t> and sockets</a:t>
            </a:r>
          </a:p>
          <a:p>
            <a:r>
              <a:rPr lang="en-US" dirty="0">
                <a:solidFill>
                  <a:srgbClr val="00B0F0"/>
                </a:solidFill>
              </a:rPr>
              <a:t>Pins (digital and analog), PWM, pulse</a:t>
            </a:r>
          </a:p>
          <a:p>
            <a:r>
              <a:rPr lang="en-US" dirty="0">
                <a:solidFill>
                  <a:srgbClr val="00B0F0"/>
                </a:solidFill>
              </a:rPr>
              <a:t>1-wire</a:t>
            </a:r>
            <a:r>
              <a:rPr lang="en-US" dirty="0"/>
              <a:t>, ds18x20</a:t>
            </a:r>
          </a:p>
          <a:p>
            <a:r>
              <a:rPr lang="en-US" dirty="0" err="1"/>
              <a:t>Neo</a:t>
            </a:r>
            <a:r>
              <a:rPr lang="en-US" dirty="0" err="1">
                <a:solidFill>
                  <a:srgbClr val="00B0F0"/>
                </a:solidFill>
              </a:rPr>
              <a:t>pixel</a:t>
            </a:r>
            <a:r>
              <a:rPr lang="en-US" dirty="0">
                <a:solidFill>
                  <a:srgbClr val="00B0F0"/>
                </a:solidFill>
              </a:rPr>
              <a:t>, APA102</a:t>
            </a:r>
          </a:p>
          <a:p>
            <a:r>
              <a:rPr lang="en-US" dirty="0" err="1">
                <a:solidFill>
                  <a:srgbClr val="00B0F0"/>
                </a:solidFill>
              </a:rPr>
              <a:t>DHTxx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I2C, SPI</a:t>
            </a:r>
          </a:p>
          <a:p>
            <a:r>
              <a:rPr lang="en-US" dirty="0">
                <a:solidFill>
                  <a:srgbClr val="00B0F0"/>
                </a:solidFill>
              </a:rPr>
              <a:t>RTC, Timers, Delay</a:t>
            </a:r>
          </a:p>
          <a:p>
            <a:r>
              <a:rPr lang="en-US" dirty="0">
                <a:solidFill>
                  <a:srgbClr val="00B0F0"/>
                </a:solidFill>
              </a:rPr>
              <a:t>Touch (ESP32)</a:t>
            </a:r>
            <a:endParaRPr lang="en-NL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0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0B16-9A5B-4218-AB16-DDD10BA3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/>
              <a:t>or C?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8A12-AE91-43AA-861B-22022D920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C-code is linked into interpreter -&gt; full build / flash required -&gt; slow workflow</a:t>
            </a:r>
          </a:p>
          <a:p>
            <a:r>
              <a:rPr lang="en-US" dirty="0" err="1"/>
              <a:t>Py</a:t>
            </a:r>
            <a:r>
              <a:rPr lang="en-US" dirty="0"/>
              <a:t> code is in the file system -&gt; compiled on the fly -&gt; fast workflow</a:t>
            </a:r>
          </a:p>
          <a:p>
            <a:r>
              <a:rPr lang="en-US" dirty="0"/>
              <a:t>Hence, only use C if required for timing and Python for all else.</a:t>
            </a:r>
          </a:p>
          <a:p>
            <a:r>
              <a:rPr lang="en-US" dirty="0"/>
              <a:t>Run Python code from file system. Optionally add to pre-compiled module if stable, general purpose.</a:t>
            </a:r>
          </a:p>
          <a:p>
            <a:endParaRPr lang="en-US" dirty="0"/>
          </a:p>
          <a:p>
            <a:r>
              <a:rPr lang="en-US" dirty="0"/>
              <a:t>In 8 months use no C-code required (one change in the pipe)</a:t>
            </a:r>
          </a:p>
          <a:p>
            <a:r>
              <a:rPr lang="en-US" dirty="0"/>
              <a:t>Tons of library code implemented in Python (I2C based mostly)</a:t>
            </a:r>
          </a:p>
        </p:txBody>
      </p:sp>
    </p:spTree>
    <p:extLst>
      <p:ext uri="{BB962C8B-B14F-4D97-AF65-F5344CB8AC3E}">
        <p14:creationId xmlns:p14="http://schemas.microsoft.com/office/powerpoint/2010/main" val="426290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D771-0D4A-4921-BD7D-021BC8EE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 architecture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FFDF0-A82C-4059-98D7-E952E646F13B}"/>
              </a:ext>
            </a:extLst>
          </p:cNvPr>
          <p:cNvSpPr/>
          <p:nvPr/>
        </p:nvSpPr>
        <p:spPr>
          <a:xfrm>
            <a:off x="3185261" y="4262504"/>
            <a:ext cx="5177563" cy="71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6A309-2B55-4548-90A7-CD550356CAB1}"/>
              </a:ext>
            </a:extLst>
          </p:cNvPr>
          <p:cNvSpPr/>
          <p:nvPr/>
        </p:nvSpPr>
        <p:spPr>
          <a:xfrm>
            <a:off x="7024530" y="4262504"/>
            <a:ext cx="1338294" cy="7241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F1C84036-9D7C-45C4-91A4-DC4A8D71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5078" y="5251787"/>
            <a:ext cx="1488001" cy="1103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B95F00-0881-407A-8BDD-911020569161}"/>
              </a:ext>
            </a:extLst>
          </p:cNvPr>
          <p:cNvSpPr txBox="1"/>
          <p:nvPr/>
        </p:nvSpPr>
        <p:spPr>
          <a:xfrm>
            <a:off x="9380661" y="5504463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7E65D5-F77F-4893-8AFA-7F10ED9F91B8}"/>
              </a:ext>
            </a:extLst>
          </p:cNvPr>
          <p:cNvSpPr/>
          <p:nvPr/>
        </p:nvSpPr>
        <p:spPr>
          <a:xfrm>
            <a:off x="7024530" y="4986678"/>
            <a:ext cx="1338294" cy="218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USB-Chip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592DB3-09AA-4052-82D8-08B2BA0A0754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>
            <a:off x="7693677" y="5205338"/>
            <a:ext cx="1201401" cy="5982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33B0C4F-3FB9-4B0F-8719-F984764E2295}"/>
              </a:ext>
            </a:extLst>
          </p:cNvPr>
          <p:cNvSpPr/>
          <p:nvPr/>
        </p:nvSpPr>
        <p:spPr>
          <a:xfrm>
            <a:off x="3185261" y="3429000"/>
            <a:ext cx="5177563" cy="833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RTOS + </a:t>
            </a:r>
            <a:r>
              <a:rPr lang="en-US" dirty="0" err="1">
                <a:solidFill>
                  <a:schemeClr val="tx1"/>
                </a:solidFill>
              </a:rPr>
              <a:t>Espressif</a:t>
            </a:r>
            <a:r>
              <a:rPr lang="en-US" dirty="0">
                <a:solidFill>
                  <a:schemeClr val="tx1"/>
                </a:solidFill>
              </a:rPr>
              <a:t> OS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BD308-94AF-4205-AB2C-D52F44AD656E}"/>
              </a:ext>
            </a:extLst>
          </p:cNvPr>
          <p:cNvSpPr/>
          <p:nvPr/>
        </p:nvSpPr>
        <p:spPr>
          <a:xfrm>
            <a:off x="3185261" y="4262505"/>
            <a:ext cx="1338294" cy="7146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WiFi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D771-0D4A-4921-BD7D-021BC8EE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 architecture – SMA Demo board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FFDF0-A82C-4059-98D7-E952E646F13B}"/>
              </a:ext>
            </a:extLst>
          </p:cNvPr>
          <p:cNvSpPr/>
          <p:nvPr/>
        </p:nvSpPr>
        <p:spPr>
          <a:xfrm>
            <a:off x="3185261" y="4262504"/>
            <a:ext cx="5177563" cy="71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6A309-2B55-4548-90A7-CD550356CAB1}"/>
              </a:ext>
            </a:extLst>
          </p:cNvPr>
          <p:cNvSpPr/>
          <p:nvPr/>
        </p:nvSpPr>
        <p:spPr>
          <a:xfrm>
            <a:off x="7024530" y="4262504"/>
            <a:ext cx="1338294" cy="7241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F1C84036-9D7C-45C4-91A4-DC4A8D71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5078" y="5251787"/>
            <a:ext cx="1488001" cy="1103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B95F00-0881-407A-8BDD-911020569161}"/>
              </a:ext>
            </a:extLst>
          </p:cNvPr>
          <p:cNvSpPr txBox="1"/>
          <p:nvPr/>
        </p:nvSpPr>
        <p:spPr>
          <a:xfrm>
            <a:off x="9380661" y="5504463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7E65D5-F77F-4893-8AFA-7F10ED9F91B8}"/>
              </a:ext>
            </a:extLst>
          </p:cNvPr>
          <p:cNvSpPr/>
          <p:nvPr/>
        </p:nvSpPr>
        <p:spPr>
          <a:xfrm>
            <a:off x="7024530" y="4986678"/>
            <a:ext cx="1338294" cy="218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USB-Chip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592DB3-09AA-4052-82D8-08B2BA0A0754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>
            <a:off x="7693677" y="5205338"/>
            <a:ext cx="1201401" cy="5982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33B0C4F-3FB9-4B0F-8719-F984764E2295}"/>
              </a:ext>
            </a:extLst>
          </p:cNvPr>
          <p:cNvSpPr/>
          <p:nvPr/>
        </p:nvSpPr>
        <p:spPr>
          <a:xfrm>
            <a:off x="3185261" y="3429000"/>
            <a:ext cx="5177563" cy="833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RTOS + </a:t>
            </a:r>
            <a:r>
              <a:rPr lang="en-US" dirty="0" err="1">
                <a:solidFill>
                  <a:schemeClr val="tx1"/>
                </a:solidFill>
              </a:rPr>
              <a:t>Espressif</a:t>
            </a:r>
            <a:r>
              <a:rPr lang="en-US" dirty="0">
                <a:solidFill>
                  <a:schemeClr val="tx1"/>
                </a:solidFill>
              </a:rPr>
              <a:t> OS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BD308-94AF-4205-AB2C-D52F44AD656E}"/>
              </a:ext>
            </a:extLst>
          </p:cNvPr>
          <p:cNvSpPr/>
          <p:nvPr/>
        </p:nvSpPr>
        <p:spPr>
          <a:xfrm>
            <a:off x="3185261" y="4262505"/>
            <a:ext cx="1338294" cy="7146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WiFi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291807-81E0-4B65-88FE-E0EEC9771997}"/>
              </a:ext>
            </a:extLst>
          </p:cNvPr>
          <p:cNvSpPr/>
          <p:nvPr/>
        </p:nvSpPr>
        <p:spPr>
          <a:xfrm>
            <a:off x="5786653" y="5504463"/>
            <a:ext cx="1590261" cy="8509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DB7908-4CCD-471D-A694-9587422D27EC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4043" y="4977107"/>
            <a:ext cx="807741" cy="52735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AF4769-4237-4BA1-8F56-68668626744B}"/>
              </a:ext>
            </a:extLst>
          </p:cNvPr>
          <p:cNvSpPr txBox="1"/>
          <p:nvPr/>
        </p:nvSpPr>
        <p:spPr>
          <a:xfrm>
            <a:off x="6149783" y="5066838"/>
            <a:ext cx="424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</a:t>
            </a:r>
            <a:endParaRPr lang="en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4000C-8966-43DC-8704-EC8B50409EB2}"/>
              </a:ext>
            </a:extLst>
          </p:cNvPr>
          <p:cNvSpPr/>
          <p:nvPr/>
        </p:nvSpPr>
        <p:spPr>
          <a:xfrm>
            <a:off x="4393434" y="5777093"/>
            <a:ext cx="940904" cy="305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DHT11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02A242-D8AD-4E7E-B0AA-F9B08C5A64F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4863886" y="4977107"/>
            <a:ext cx="910157" cy="79998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34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D771-0D4A-4921-BD7D-021BC8EE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 Demo board + Arduino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FFDF0-A82C-4059-98D7-E952E646F13B}"/>
              </a:ext>
            </a:extLst>
          </p:cNvPr>
          <p:cNvSpPr/>
          <p:nvPr/>
        </p:nvSpPr>
        <p:spPr>
          <a:xfrm>
            <a:off x="3185261" y="4262504"/>
            <a:ext cx="5177563" cy="71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6A309-2B55-4548-90A7-CD550356CAB1}"/>
              </a:ext>
            </a:extLst>
          </p:cNvPr>
          <p:cNvSpPr/>
          <p:nvPr/>
        </p:nvSpPr>
        <p:spPr>
          <a:xfrm>
            <a:off x="7024530" y="4262504"/>
            <a:ext cx="1338294" cy="7241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F1C84036-9D7C-45C4-91A4-DC4A8D71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5078" y="5251787"/>
            <a:ext cx="1488001" cy="1103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B95F00-0881-407A-8BDD-911020569161}"/>
              </a:ext>
            </a:extLst>
          </p:cNvPr>
          <p:cNvSpPr txBox="1"/>
          <p:nvPr/>
        </p:nvSpPr>
        <p:spPr>
          <a:xfrm>
            <a:off x="9380661" y="5504463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7E65D5-F77F-4893-8AFA-7F10ED9F91B8}"/>
              </a:ext>
            </a:extLst>
          </p:cNvPr>
          <p:cNvSpPr/>
          <p:nvPr/>
        </p:nvSpPr>
        <p:spPr>
          <a:xfrm>
            <a:off x="7024530" y="4986678"/>
            <a:ext cx="1338294" cy="218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USB-Chip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592DB3-09AA-4052-82D8-08B2BA0A0754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>
            <a:off x="7693677" y="5205338"/>
            <a:ext cx="1201401" cy="5982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33B0C4F-3FB9-4B0F-8719-F984764E2295}"/>
              </a:ext>
            </a:extLst>
          </p:cNvPr>
          <p:cNvSpPr/>
          <p:nvPr/>
        </p:nvSpPr>
        <p:spPr>
          <a:xfrm>
            <a:off x="3185261" y="3429000"/>
            <a:ext cx="5177563" cy="833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RTOS + </a:t>
            </a:r>
            <a:r>
              <a:rPr lang="en-US" dirty="0" err="1">
                <a:solidFill>
                  <a:schemeClr val="tx1"/>
                </a:solidFill>
              </a:rPr>
              <a:t>Espressif</a:t>
            </a:r>
            <a:r>
              <a:rPr lang="en-US" dirty="0">
                <a:solidFill>
                  <a:schemeClr val="tx1"/>
                </a:solidFill>
              </a:rPr>
              <a:t> OS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BD308-94AF-4205-AB2C-D52F44AD656E}"/>
              </a:ext>
            </a:extLst>
          </p:cNvPr>
          <p:cNvSpPr/>
          <p:nvPr/>
        </p:nvSpPr>
        <p:spPr>
          <a:xfrm>
            <a:off x="3185261" y="4262505"/>
            <a:ext cx="1338294" cy="7146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WiFi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291807-81E0-4B65-88FE-E0EEC9771997}"/>
              </a:ext>
            </a:extLst>
          </p:cNvPr>
          <p:cNvSpPr/>
          <p:nvPr/>
        </p:nvSpPr>
        <p:spPr>
          <a:xfrm>
            <a:off x="5786653" y="5504463"/>
            <a:ext cx="1590261" cy="8509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DB7908-4CCD-471D-A694-9587422D27EC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4043" y="4977107"/>
            <a:ext cx="807741" cy="52735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AF4769-4237-4BA1-8F56-68668626744B}"/>
              </a:ext>
            </a:extLst>
          </p:cNvPr>
          <p:cNvSpPr txBox="1"/>
          <p:nvPr/>
        </p:nvSpPr>
        <p:spPr>
          <a:xfrm>
            <a:off x="6149783" y="5066838"/>
            <a:ext cx="424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</a:t>
            </a:r>
            <a:endParaRPr lang="en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4000C-8966-43DC-8704-EC8B50409EB2}"/>
              </a:ext>
            </a:extLst>
          </p:cNvPr>
          <p:cNvSpPr/>
          <p:nvPr/>
        </p:nvSpPr>
        <p:spPr>
          <a:xfrm>
            <a:off x="4393434" y="5777093"/>
            <a:ext cx="940904" cy="305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DHT11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02A242-D8AD-4E7E-B0AA-F9B08C5A64F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4863886" y="4977107"/>
            <a:ext cx="910157" cy="79998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24096BA-B723-470E-8BBD-01E00F646410}"/>
              </a:ext>
            </a:extLst>
          </p:cNvPr>
          <p:cNvSpPr/>
          <p:nvPr/>
        </p:nvSpPr>
        <p:spPr>
          <a:xfrm>
            <a:off x="3185261" y="2763078"/>
            <a:ext cx="5177563" cy="665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Arduino Abstraction Layer ESP8266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pin() , delay(), …, </a:t>
            </a:r>
            <a:r>
              <a:rPr lang="en-US" dirty="0" err="1">
                <a:solidFill>
                  <a:schemeClr val="tx1"/>
                </a:solidFill>
              </a:rPr>
              <a:t>esp_stuff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76D92-F874-43E6-A100-E1BC7405E1EB}"/>
              </a:ext>
            </a:extLst>
          </p:cNvPr>
          <p:cNvSpPr/>
          <p:nvPr/>
        </p:nvSpPr>
        <p:spPr>
          <a:xfrm>
            <a:off x="3185260" y="1690688"/>
            <a:ext cx="2612566" cy="10723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Library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DHT11 Library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F84335-1D9F-4EC8-96CB-FD7014F231FD}"/>
              </a:ext>
            </a:extLst>
          </p:cNvPr>
          <p:cNvSpPr/>
          <p:nvPr/>
        </p:nvSpPr>
        <p:spPr>
          <a:xfrm>
            <a:off x="5797827" y="1690688"/>
            <a:ext cx="2564998" cy="10723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sketch: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setup()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loop()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CB4982-7848-4F56-B401-477FBAE9EA65}"/>
              </a:ext>
            </a:extLst>
          </p:cNvPr>
          <p:cNvSpPr/>
          <p:nvPr/>
        </p:nvSpPr>
        <p:spPr>
          <a:xfrm>
            <a:off x="8435009" y="1690688"/>
            <a:ext cx="549965" cy="1738312"/>
          </a:xfrm>
          <a:prstGeom prst="rightBrace">
            <a:avLst>
              <a:gd name="adj1" fmla="val 8333"/>
              <a:gd name="adj2" fmla="val 519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7DD38-025A-419F-BBE0-9216D1B22AB2}"/>
              </a:ext>
            </a:extLst>
          </p:cNvPr>
          <p:cNvSpPr txBox="1"/>
          <p:nvPr/>
        </p:nvSpPr>
        <p:spPr>
          <a:xfrm>
            <a:off x="9068532" y="2172709"/>
            <a:ext cx="1488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IDE compiles, links, uploads this on every cycle.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870534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D771-0D4A-4921-BD7D-021BC8EE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 Demo board + </a:t>
            </a:r>
            <a:r>
              <a:rPr lang="en-US" dirty="0" err="1"/>
              <a:t>Micropython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FFDF0-A82C-4059-98D7-E952E646F13B}"/>
              </a:ext>
            </a:extLst>
          </p:cNvPr>
          <p:cNvSpPr/>
          <p:nvPr/>
        </p:nvSpPr>
        <p:spPr>
          <a:xfrm>
            <a:off x="3185261" y="4262504"/>
            <a:ext cx="5177563" cy="71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6A309-2B55-4548-90A7-CD550356CAB1}"/>
              </a:ext>
            </a:extLst>
          </p:cNvPr>
          <p:cNvSpPr/>
          <p:nvPr/>
        </p:nvSpPr>
        <p:spPr>
          <a:xfrm>
            <a:off x="7024530" y="4262504"/>
            <a:ext cx="1338294" cy="7241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F1C84036-9D7C-45C4-91A4-DC4A8D71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82745" y="5096008"/>
            <a:ext cx="1488001" cy="1103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B95F00-0881-407A-8BDD-911020569161}"/>
              </a:ext>
            </a:extLst>
          </p:cNvPr>
          <p:cNvSpPr txBox="1"/>
          <p:nvPr/>
        </p:nvSpPr>
        <p:spPr>
          <a:xfrm>
            <a:off x="9168328" y="5386108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7E65D5-F77F-4893-8AFA-7F10ED9F91B8}"/>
              </a:ext>
            </a:extLst>
          </p:cNvPr>
          <p:cNvSpPr/>
          <p:nvPr/>
        </p:nvSpPr>
        <p:spPr>
          <a:xfrm>
            <a:off x="7024530" y="4986678"/>
            <a:ext cx="1338294" cy="218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USB-Chip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592DB3-09AA-4052-82D8-08B2BA0A0754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>
            <a:off x="7693677" y="5205338"/>
            <a:ext cx="989068" cy="4424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33B0C4F-3FB9-4B0F-8719-F984764E2295}"/>
              </a:ext>
            </a:extLst>
          </p:cNvPr>
          <p:cNvSpPr/>
          <p:nvPr/>
        </p:nvSpPr>
        <p:spPr>
          <a:xfrm>
            <a:off x="3185261" y="3429000"/>
            <a:ext cx="5177563" cy="833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RTOS + </a:t>
            </a:r>
            <a:r>
              <a:rPr lang="en-US" dirty="0" err="1">
                <a:solidFill>
                  <a:schemeClr val="tx1"/>
                </a:solidFill>
              </a:rPr>
              <a:t>Espressif</a:t>
            </a:r>
            <a:r>
              <a:rPr lang="en-US" dirty="0">
                <a:solidFill>
                  <a:schemeClr val="tx1"/>
                </a:solidFill>
              </a:rPr>
              <a:t> OS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BD308-94AF-4205-AB2C-D52F44AD656E}"/>
              </a:ext>
            </a:extLst>
          </p:cNvPr>
          <p:cNvSpPr/>
          <p:nvPr/>
        </p:nvSpPr>
        <p:spPr>
          <a:xfrm>
            <a:off x="3185261" y="4262505"/>
            <a:ext cx="1338294" cy="7146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WiFi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291807-81E0-4B65-88FE-E0EEC9771997}"/>
              </a:ext>
            </a:extLst>
          </p:cNvPr>
          <p:cNvSpPr/>
          <p:nvPr/>
        </p:nvSpPr>
        <p:spPr>
          <a:xfrm>
            <a:off x="5786653" y="5504463"/>
            <a:ext cx="1590261" cy="8509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DB7908-4CCD-471D-A694-9587422D27EC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4043" y="4977107"/>
            <a:ext cx="807741" cy="52735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AF4769-4237-4BA1-8F56-68668626744B}"/>
              </a:ext>
            </a:extLst>
          </p:cNvPr>
          <p:cNvSpPr txBox="1"/>
          <p:nvPr/>
        </p:nvSpPr>
        <p:spPr>
          <a:xfrm>
            <a:off x="6302993" y="5035713"/>
            <a:ext cx="424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</a:t>
            </a:r>
            <a:endParaRPr lang="en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4000C-8966-43DC-8704-EC8B50409EB2}"/>
              </a:ext>
            </a:extLst>
          </p:cNvPr>
          <p:cNvSpPr/>
          <p:nvPr/>
        </p:nvSpPr>
        <p:spPr>
          <a:xfrm>
            <a:off x="4393434" y="5777093"/>
            <a:ext cx="940904" cy="305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DHT11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02A242-D8AD-4E7E-B0AA-F9B08C5A64F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4863886" y="4977107"/>
            <a:ext cx="910157" cy="79998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24096BA-B723-470E-8BBD-01E00F646410}"/>
              </a:ext>
            </a:extLst>
          </p:cNvPr>
          <p:cNvSpPr/>
          <p:nvPr/>
        </p:nvSpPr>
        <p:spPr>
          <a:xfrm>
            <a:off x="3185261" y="2763078"/>
            <a:ext cx="5177563" cy="665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Micropython</a:t>
            </a:r>
            <a:r>
              <a:rPr lang="en-US" dirty="0">
                <a:solidFill>
                  <a:schemeClr val="tx1"/>
                </a:solidFill>
              </a:rPr>
              <a:t>, DHT11 module, pin(), …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(web - REPL direct access)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76D92-F874-43E6-A100-E1BC7405E1EB}"/>
              </a:ext>
            </a:extLst>
          </p:cNvPr>
          <p:cNvSpPr/>
          <p:nvPr/>
        </p:nvSpPr>
        <p:spPr>
          <a:xfrm>
            <a:off x="3185260" y="1690688"/>
            <a:ext cx="5177562" cy="10723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 file system with more Python library modules and Python application code in </a:t>
            </a:r>
            <a:r>
              <a:rPr lang="en-US">
                <a:solidFill>
                  <a:schemeClr val="tx1"/>
                </a:solidFill>
              </a:rPr>
              <a:t>main.py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CB4982-7848-4F56-B401-477FBAE9EA65}"/>
              </a:ext>
            </a:extLst>
          </p:cNvPr>
          <p:cNvSpPr/>
          <p:nvPr/>
        </p:nvSpPr>
        <p:spPr>
          <a:xfrm>
            <a:off x="8362824" y="2763077"/>
            <a:ext cx="622150" cy="665922"/>
          </a:xfrm>
          <a:prstGeom prst="rightBrace">
            <a:avLst>
              <a:gd name="adj1" fmla="val 8333"/>
              <a:gd name="adj2" fmla="val 519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7DD38-025A-419F-BBE0-9216D1B22AB2}"/>
              </a:ext>
            </a:extLst>
          </p:cNvPr>
          <p:cNvSpPr txBox="1"/>
          <p:nvPr/>
        </p:nvSpPr>
        <p:spPr>
          <a:xfrm>
            <a:off x="9142359" y="2634373"/>
            <a:ext cx="2481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Occasional toolchain compile, link, upload at version upgrade, bug fix, …</a:t>
            </a:r>
            <a:endParaRPr lang="en-NL" sz="14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E2144A1-F904-4653-A921-9519B5A4116D}"/>
              </a:ext>
            </a:extLst>
          </p:cNvPr>
          <p:cNvSpPr/>
          <p:nvPr/>
        </p:nvSpPr>
        <p:spPr>
          <a:xfrm>
            <a:off x="8362823" y="1681117"/>
            <a:ext cx="639844" cy="1081959"/>
          </a:xfrm>
          <a:prstGeom prst="rightBrace">
            <a:avLst>
              <a:gd name="adj1" fmla="val 8333"/>
              <a:gd name="adj2" fmla="val 519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32248C-789C-444B-9060-96278E2426BC}"/>
              </a:ext>
            </a:extLst>
          </p:cNvPr>
          <p:cNvSpPr txBox="1"/>
          <p:nvPr/>
        </p:nvSpPr>
        <p:spPr>
          <a:xfrm>
            <a:off x="9142359" y="1960486"/>
            <a:ext cx="248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 manager updates changed files only. </a:t>
            </a:r>
            <a:endParaRPr lang="en-NL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CD4EAE-AF1B-438E-BFE2-A630AFCC7ADE}"/>
              </a:ext>
            </a:extLst>
          </p:cNvPr>
          <p:cNvSpPr txBox="1"/>
          <p:nvPr/>
        </p:nvSpPr>
        <p:spPr>
          <a:xfrm>
            <a:off x="10068045" y="5309164"/>
            <a:ext cx="170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rshell</a:t>
            </a:r>
            <a:r>
              <a:rPr lang="en-US" sz="1400" dirty="0"/>
              <a:t> - file manager and terminal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7620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4E52-3F68-4FF9-97B9-2A7BC0FB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5E33-E4C9-4F40-B123-C766C45E7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Interpreted procedural and object-oriented language.</a:t>
            </a:r>
          </a:p>
          <a:p>
            <a:pPr lvl="1"/>
            <a:r>
              <a:rPr lang="en-US" dirty="0"/>
              <a:t>Guido van Rossum  (Sara, CWI, US)</a:t>
            </a:r>
          </a:p>
          <a:p>
            <a:pPr lvl="1"/>
            <a:r>
              <a:rPr lang="en-US" dirty="0"/>
              <a:t>First release 1991.  Last released version 3.8, October 2019.</a:t>
            </a:r>
          </a:p>
          <a:p>
            <a:pPr lvl="1"/>
            <a:r>
              <a:rPr lang="en-US" dirty="0"/>
              <a:t>In 2019 #3 most popular language, below Java and C but above C++.</a:t>
            </a:r>
          </a:p>
          <a:p>
            <a:r>
              <a:rPr lang="en-US" dirty="0" err="1"/>
              <a:t>Micropython</a:t>
            </a:r>
            <a:endParaRPr lang="en-US" dirty="0"/>
          </a:p>
          <a:p>
            <a:pPr lvl="1"/>
            <a:r>
              <a:rPr lang="en-US" dirty="0"/>
              <a:t>Python 3.5-ish, re-implemented in C for microcontrollers.</a:t>
            </a:r>
          </a:p>
          <a:p>
            <a:pPr lvl="1"/>
            <a:r>
              <a:rPr lang="en-US" dirty="0"/>
              <a:t>Damien George (Cambridge)</a:t>
            </a:r>
          </a:p>
          <a:p>
            <a:pPr lvl="1"/>
            <a:r>
              <a:rPr lang="en-US" dirty="0"/>
              <a:t>First release May 2014.  Last release 1.11, May 2919</a:t>
            </a:r>
          </a:p>
          <a:p>
            <a:pPr lvl="1"/>
            <a:r>
              <a:rPr lang="en-US" dirty="0"/>
              <a:t>Kickstarter campaign introducing the </a:t>
            </a:r>
            <a:r>
              <a:rPr lang="en-US" dirty="0" err="1"/>
              <a:t>PyBoard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0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AD2A-7BE3-40C0-88F7-6E03B6CE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Micropython.org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F9E7-6779-43AE-A303-AC89ECC29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Kickstarter campaign introducing the </a:t>
            </a:r>
            <a:r>
              <a:rPr lang="en-US" dirty="0" err="1"/>
              <a:t>Pyboard</a:t>
            </a:r>
            <a:r>
              <a:rPr lang="en-US" dirty="0"/>
              <a:t> line (STM32)</a:t>
            </a:r>
          </a:p>
          <a:p>
            <a:r>
              <a:rPr lang="en-US" dirty="0" err="1"/>
              <a:t>Micropython</a:t>
            </a:r>
            <a:r>
              <a:rPr lang="en-US" dirty="0"/>
              <a:t> open sourced on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micropython</a:t>
            </a:r>
            <a:r>
              <a:rPr lang="en-US" dirty="0"/>
              <a:t>/</a:t>
            </a:r>
            <a:r>
              <a:rPr lang="en-US" dirty="0" err="1"/>
              <a:t>micropython</a:t>
            </a:r>
            <a:endParaRPr lang="en-US" dirty="0"/>
          </a:p>
          <a:p>
            <a:pPr lvl="1"/>
            <a:r>
              <a:rPr lang="en-US" dirty="0" err="1"/>
              <a:t>micropython</a:t>
            </a:r>
            <a:r>
              <a:rPr lang="en-US" dirty="0"/>
              <a:t>/</a:t>
            </a:r>
            <a:r>
              <a:rPr lang="en-US" dirty="0" err="1"/>
              <a:t>micropython</a:t>
            </a:r>
            <a:r>
              <a:rPr lang="en-US" dirty="0"/>
              <a:t>-lib</a:t>
            </a:r>
          </a:p>
          <a:p>
            <a:r>
              <a:rPr lang="en-US" dirty="0"/>
              <a:t>Ported to:</a:t>
            </a:r>
          </a:p>
          <a:p>
            <a:pPr lvl="1"/>
            <a:r>
              <a:rPr lang="en-US" dirty="0"/>
              <a:t>STM32, CC3200,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ESP8266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ESP32</a:t>
            </a:r>
            <a:r>
              <a:rPr lang="en-US" dirty="0"/>
              <a:t>, Teensy,  </a:t>
            </a:r>
            <a:r>
              <a:rPr lang="en-US" dirty="0" err="1"/>
              <a:t>nRF</a:t>
            </a:r>
            <a:r>
              <a:rPr lang="en-US" dirty="0"/>
              <a:t>, PIC-16, PowerPC, ARM,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SAMD</a:t>
            </a:r>
          </a:p>
          <a:p>
            <a:pPr lvl="1"/>
            <a:r>
              <a:rPr lang="en-US" dirty="0"/>
              <a:t>Zephyr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2319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A56A-1CFB-4561-8B27-A1ED5D8B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CircuitPython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AB5A-9976-4C26-878E-89AD1DF4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of </a:t>
            </a:r>
            <a:r>
              <a:rPr lang="en-US" dirty="0" err="1"/>
              <a:t>Micropython</a:t>
            </a:r>
            <a:r>
              <a:rPr lang="en-US" dirty="0"/>
              <a:t>, maintained by </a:t>
            </a:r>
            <a:r>
              <a:rPr lang="en-US" b="1" dirty="0"/>
              <a:t>Adafruit</a:t>
            </a:r>
          </a:p>
          <a:p>
            <a:r>
              <a:rPr lang="en-US" dirty="0"/>
              <a:t>Supports only SAMD21, SAMD51 and nRF52840  (Adafruit stuff)</a:t>
            </a:r>
          </a:p>
          <a:p>
            <a:r>
              <a:rPr lang="en-US" dirty="0"/>
              <a:t>Tracks </a:t>
            </a:r>
            <a:r>
              <a:rPr lang="en-US" dirty="0" err="1"/>
              <a:t>Micropython</a:t>
            </a:r>
            <a:r>
              <a:rPr lang="en-US" dirty="0"/>
              <a:t> releases</a:t>
            </a:r>
          </a:p>
          <a:p>
            <a:r>
              <a:rPr lang="en-US" dirty="0"/>
              <a:t>Changes to </a:t>
            </a:r>
            <a:r>
              <a:rPr lang="en-US" dirty="0" err="1"/>
              <a:t>Micropython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User Interface</a:t>
            </a:r>
          </a:p>
          <a:p>
            <a:pPr lvl="1"/>
            <a:r>
              <a:rPr lang="en-US" dirty="0"/>
              <a:t>Boot order/behavior</a:t>
            </a:r>
          </a:p>
          <a:p>
            <a:pPr lvl="1"/>
            <a:r>
              <a:rPr lang="en-US" dirty="0"/>
              <a:t>Hardware IO API model</a:t>
            </a:r>
          </a:p>
          <a:p>
            <a:r>
              <a:rPr lang="en-US" dirty="0">
                <a:hlinkClick r:id="rId2"/>
              </a:rPr>
              <a:t>https://github.com/adafruit/circuitpython/blob/master/README.rst</a:t>
            </a: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0422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81FC-2066-4812-9B70-4128188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bare </a:t>
            </a:r>
            <a:r>
              <a:rPr lang="en-US" dirty="0" err="1"/>
              <a:t>Micropython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B50A5-09A2-4412-AB2C-F403C2FFDF9E}"/>
              </a:ext>
            </a:extLst>
          </p:cNvPr>
          <p:cNvSpPr/>
          <p:nvPr/>
        </p:nvSpPr>
        <p:spPr>
          <a:xfrm>
            <a:off x="2087176" y="2962716"/>
            <a:ext cx="2535290" cy="1096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031E-54E8-4BB0-9D86-18C116D1CC77}"/>
              </a:ext>
            </a:extLst>
          </p:cNvPr>
          <p:cNvSpPr/>
          <p:nvPr/>
        </p:nvSpPr>
        <p:spPr>
          <a:xfrm>
            <a:off x="4694461" y="2962714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A79E4-1B6F-400E-A7F6-8B2752E04DBE}"/>
              </a:ext>
            </a:extLst>
          </p:cNvPr>
          <p:cNvSpPr/>
          <p:nvPr/>
        </p:nvSpPr>
        <p:spPr>
          <a:xfrm>
            <a:off x="2087176" y="4810692"/>
            <a:ext cx="253529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3FB8E-5E0D-448E-8440-3BBC8A12FE6A}"/>
              </a:ext>
            </a:extLst>
          </p:cNvPr>
          <p:cNvSpPr/>
          <p:nvPr/>
        </p:nvSpPr>
        <p:spPr>
          <a:xfrm>
            <a:off x="9652673" y="5608521"/>
            <a:ext cx="799343" cy="546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2B765-E0A9-42F4-89BC-5637C466962E}"/>
              </a:ext>
            </a:extLst>
          </p:cNvPr>
          <p:cNvSpPr/>
          <p:nvPr/>
        </p:nvSpPr>
        <p:spPr>
          <a:xfrm>
            <a:off x="10500461" y="5608521"/>
            <a:ext cx="799342" cy="546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D03F5-BED4-4323-A0ED-A9F4EC55D947}"/>
              </a:ext>
            </a:extLst>
          </p:cNvPr>
          <p:cNvSpPr/>
          <p:nvPr/>
        </p:nvSpPr>
        <p:spPr>
          <a:xfrm>
            <a:off x="7226720" y="2962715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998BEC-BD66-488F-B150-70A465C200D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54821" y="4058785"/>
            <a:ext cx="0" cy="751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3C91B21-12DA-4CC4-A6A8-6A852037BF01}"/>
              </a:ext>
            </a:extLst>
          </p:cNvPr>
          <p:cNvSpPr/>
          <p:nvPr/>
        </p:nvSpPr>
        <p:spPr>
          <a:xfrm>
            <a:off x="2289031" y="4297195"/>
            <a:ext cx="2143686" cy="39815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pyc</a:t>
            </a:r>
            <a:r>
              <a:rPr lang="en-US" dirty="0">
                <a:solidFill>
                  <a:schemeClr val="tx1"/>
                </a:solidFill>
              </a:rPr>
              <a:t>-compiler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86B96B-9EF9-417B-95A7-97359F4A6ACE}"/>
              </a:ext>
            </a:extLst>
          </p:cNvPr>
          <p:cNvSpPr/>
          <p:nvPr/>
        </p:nvSpPr>
        <p:spPr>
          <a:xfrm>
            <a:off x="4217330" y="1641041"/>
            <a:ext cx="3406792" cy="9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8AA70-3B0B-46DC-B87F-CBDCF8FCD569}"/>
              </a:ext>
            </a:extLst>
          </p:cNvPr>
          <p:cNvCxnSpPr>
            <a:stCxn id="5" idx="0"/>
            <a:endCxn id="25" idx="3"/>
          </p:cNvCxnSpPr>
          <p:nvPr/>
        </p:nvCxnSpPr>
        <p:spPr>
          <a:xfrm flipV="1">
            <a:off x="3354821" y="2448263"/>
            <a:ext cx="1361422" cy="51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56C3F4-E50A-4C6C-ACB9-1F5CA2F034A6}"/>
              </a:ext>
            </a:extLst>
          </p:cNvPr>
          <p:cNvCxnSpPr>
            <a:stCxn id="11" idx="0"/>
            <a:endCxn id="25" idx="5"/>
          </p:cNvCxnSpPr>
          <p:nvPr/>
        </p:nvCxnSpPr>
        <p:spPr>
          <a:xfrm flipH="1" flipV="1">
            <a:off x="7125209" y="2448263"/>
            <a:ext cx="1327776" cy="514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04F58-365F-4735-B61C-F5B6C996A933}"/>
              </a:ext>
            </a:extLst>
          </p:cNvPr>
          <p:cNvCxnSpPr>
            <a:stCxn id="6" idx="0"/>
            <a:endCxn id="25" idx="4"/>
          </p:cNvCxnSpPr>
          <p:nvPr/>
        </p:nvCxnSpPr>
        <p:spPr>
          <a:xfrm flipV="1">
            <a:off x="5920726" y="2586760"/>
            <a:ext cx="0" cy="375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B219AE-AFA6-48CB-8D1B-035590766CDB}"/>
              </a:ext>
            </a:extLst>
          </p:cNvPr>
          <p:cNvSpPr/>
          <p:nvPr/>
        </p:nvSpPr>
        <p:spPr>
          <a:xfrm>
            <a:off x="2087176" y="5685669"/>
            <a:ext cx="1267642" cy="2210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7B23CD-9E9D-49CB-9303-652C9D551508}"/>
              </a:ext>
            </a:extLst>
          </p:cNvPr>
          <p:cNvSpPr txBox="1"/>
          <p:nvPr/>
        </p:nvSpPr>
        <p:spPr>
          <a:xfrm>
            <a:off x="9652673" y="5239189"/>
            <a:ext cx="19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 – load module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99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81FC-2066-4812-9B70-4128188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add a built-in library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B50A5-09A2-4412-AB2C-F403C2FFDF9E}"/>
              </a:ext>
            </a:extLst>
          </p:cNvPr>
          <p:cNvSpPr/>
          <p:nvPr/>
        </p:nvSpPr>
        <p:spPr>
          <a:xfrm>
            <a:off x="2087176" y="2962716"/>
            <a:ext cx="2535290" cy="1096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031E-54E8-4BB0-9D86-18C116D1CC77}"/>
              </a:ext>
            </a:extLst>
          </p:cNvPr>
          <p:cNvSpPr/>
          <p:nvPr/>
        </p:nvSpPr>
        <p:spPr>
          <a:xfrm>
            <a:off x="4694461" y="2962714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neopixel.pyc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A79E4-1B6F-400E-A7F6-8B2752E04DBE}"/>
              </a:ext>
            </a:extLst>
          </p:cNvPr>
          <p:cNvSpPr/>
          <p:nvPr/>
        </p:nvSpPr>
        <p:spPr>
          <a:xfrm>
            <a:off x="2087176" y="4810692"/>
            <a:ext cx="253529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3FB8E-5E0D-448E-8440-3BBC8A12FE6A}"/>
              </a:ext>
            </a:extLst>
          </p:cNvPr>
          <p:cNvSpPr/>
          <p:nvPr/>
        </p:nvSpPr>
        <p:spPr>
          <a:xfrm>
            <a:off x="9652673" y="5608521"/>
            <a:ext cx="799343" cy="546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2B765-E0A9-42F4-89BC-5637C466962E}"/>
              </a:ext>
            </a:extLst>
          </p:cNvPr>
          <p:cNvSpPr/>
          <p:nvPr/>
        </p:nvSpPr>
        <p:spPr>
          <a:xfrm>
            <a:off x="10500461" y="5608521"/>
            <a:ext cx="799342" cy="546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D03F5-BED4-4323-A0ED-A9F4EC55D947}"/>
              </a:ext>
            </a:extLst>
          </p:cNvPr>
          <p:cNvSpPr/>
          <p:nvPr/>
        </p:nvSpPr>
        <p:spPr>
          <a:xfrm>
            <a:off x="7226720" y="2962715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neopixel_write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998BEC-BD66-488F-B150-70A465C200D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54821" y="4058785"/>
            <a:ext cx="0" cy="751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8CD42E-1DB6-43AF-B728-5F1521CAAC20}"/>
              </a:ext>
            </a:extLst>
          </p:cNvPr>
          <p:cNvSpPr txBox="1"/>
          <p:nvPr/>
        </p:nvSpPr>
        <p:spPr>
          <a:xfrm>
            <a:off x="5113292" y="5174060"/>
            <a:ext cx="16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PC: </a:t>
            </a:r>
            <a:r>
              <a:rPr lang="en-US" dirty="0" err="1"/>
              <a:t>neopixel.pc</a:t>
            </a:r>
            <a:endParaRPr lang="en-NL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255146-8C99-4581-B54C-8B3C787BE3DA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V="1">
            <a:off x="5920725" y="4058783"/>
            <a:ext cx="1" cy="1115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BD12B60-3852-4C65-B112-BA0AF92E6608}"/>
              </a:ext>
            </a:extLst>
          </p:cNvPr>
          <p:cNvSpPr/>
          <p:nvPr/>
        </p:nvSpPr>
        <p:spPr>
          <a:xfrm>
            <a:off x="4780505" y="4301614"/>
            <a:ext cx="2280441" cy="63977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pyc</a:t>
            </a:r>
            <a:r>
              <a:rPr lang="en-US" dirty="0"/>
              <a:t>-cross compiler</a:t>
            </a:r>
            <a:endParaRPr lang="en-NL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86B96B-9EF9-417B-95A7-97359F4A6ACE}"/>
              </a:ext>
            </a:extLst>
          </p:cNvPr>
          <p:cNvSpPr/>
          <p:nvPr/>
        </p:nvSpPr>
        <p:spPr>
          <a:xfrm>
            <a:off x="4217330" y="1641041"/>
            <a:ext cx="3406792" cy="9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8AA70-3B0B-46DC-B87F-CBDCF8FCD569}"/>
              </a:ext>
            </a:extLst>
          </p:cNvPr>
          <p:cNvCxnSpPr>
            <a:stCxn id="5" idx="0"/>
            <a:endCxn id="25" idx="3"/>
          </p:cNvCxnSpPr>
          <p:nvPr/>
        </p:nvCxnSpPr>
        <p:spPr>
          <a:xfrm flipV="1">
            <a:off x="3354821" y="2448263"/>
            <a:ext cx="1361422" cy="51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56C3F4-E50A-4C6C-ACB9-1F5CA2F034A6}"/>
              </a:ext>
            </a:extLst>
          </p:cNvPr>
          <p:cNvCxnSpPr>
            <a:stCxn id="11" idx="0"/>
            <a:endCxn id="25" idx="5"/>
          </p:cNvCxnSpPr>
          <p:nvPr/>
        </p:nvCxnSpPr>
        <p:spPr>
          <a:xfrm flipH="1" flipV="1">
            <a:off x="7125209" y="2448263"/>
            <a:ext cx="1327776" cy="514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04F58-365F-4735-B61C-F5B6C996A933}"/>
              </a:ext>
            </a:extLst>
          </p:cNvPr>
          <p:cNvCxnSpPr>
            <a:stCxn id="6" idx="0"/>
            <a:endCxn id="25" idx="4"/>
          </p:cNvCxnSpPr>
          <p:nvPr/>
        </p:nvCxnSpPr>
        <p:spPr>
          <a:xfrm flipV="1">
            <a:off x="5920726" y="2586760"/>
            <a:ext cx="0" cy="375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AEADF51-BABB-4E78-A7F5-DB1C99589F18}"/>
              </a:ext>
            </a:extLst>
          </p:cNvPr>
          <p:cNvSpPr/>
          <p:nvPr/>
        </p:nvSpPr>
        <p:spPr>
          <a:xfrm>
            <a:off x="7404748" y="5174060"/>
            <a:ext cx="2096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PC: </a:t>
            </a:r>
            <a:r>
              <a:rPr lang="en-US" dirty="0" err="1"/>
              <a:t>neopixel_write.c</a:t>
            </a:r>
            <a:endParaRPr lang="en-N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D87E43-4820-4765-B246-FBC3171C9C61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8452984" y="4058784"/>
            <a:ext cx="1" cy="1115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9C44FF0-15E5-4956-845E-61D24B03AA80}"/>
              </a:ext>
            </a:extLst>
          </p:cNvPr>
          <p:cNvSpPr/>
          <p:nvPr/>
        </p:nvSpPr>
        <p:spPr>
          <a:xfrm>
            <a:off x="7312764" y="4301613"/>
            <a:ext cx="2280441" cy="3981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c-compiler</a:t>
            </a:r>
            <a:endParaRPr lang="en-NL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B219AE-AFA6-48CB-8D1B-035590766CDB}"/>
              </a:ext>
            </a:extLst>
          </p:cNvPr>
          <p:cNvSpPr/>
          <p:nvPr/>
        </p:nvSpPr>
        <p:spPr>
          <a:xfrm>
            <a:off x="2087176" y="5685669"/>
            <a:ext cx="1267642" cy="2210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592036-5942-4FF1-9AF2-0F72A8155929}"/>
              </a:ext>
            </a:extLst>
          </p:cNvPr>
          <p:cNvSpPr/>
          <p:nvPr/>
        </p:nvSpPr>
        <p:spPr>
          <a:xfrm>
            <a:off x="2289031" y="4297195"/>
            <a:ext cx="2143686" cy="39815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pyc</a:t>
            </a:r>
            <a:r>
              <a:rPr lang="en-US" dirty="0">
                <a:solidFill>
                  <a:schemeClr val="tx1"/>
                </a:solidFill>
              </a:rPr>
              <a:t> compiler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1FE485-BFB4-4051-AE1C-9CBF04FD8563}"/>
              </a:ext>
            </a:extLst>
          </p:cNvPr>
          <p:cNvSpPr txBox="1"/>
          <p:nvPr/>
        </p:nvSpPr>
        <p:spPr>
          <a:xfrm>
            <a:off x="9652673" y="5239189"/>
            <a:ext cx="19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 – load module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4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81FC-2066-4812-9B70-4128188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flash to module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B50A5-09A2-4412-AB2C-F403C2FFDF9E}"/>
              </a:ext>
            </a:extLst>
          </p:cNvPr>
          <p:cNvSpPr/>
          <p:nvPr/>
        </p:nvSpPr>
        <p:spPr>
          <a:xfrm>
            <a:off x="2087176" y="2962716"/>
            <a:ext cx="2535290" cy="1096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031E-54E8-4BB0-9D86-18C116D1CC77}"/>
              </a:ext>
            </a:extLst>
          </p:cNvPr>
          <p:cNvSpPr/>
          <p:nvPr/>
        </p:nvSpPr>
        <p:spPr>
          <a:xfrm>
            <a:off x="4694461" y="2962714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neopixel.pyc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A79E4-1B6F-400E-A7F6-8B2752E04DBE}"/>
              </a:ext>
            </a:extLst>
          </p:cNvPr>
          <p:cNvSpPr/>
          <p:nvPr/>
        </p:nvSpPr>
        <p:spPr>
          <a:xfrm>
            <a:off x="2087176" y="4810692"/>
            <a:ext cx="253529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3FB8E-5E0D-448E-8440-3BBC8A12FE6A}"/>
              </a:ext>
            </a:extLst>
          </p:cNvPr>
          <p:cNvSpPr/>
          <p:nvPr/>
        </p:nvSpPr>
        <p:spPr>
          <a:xfrm>
            <a:off x="9652673" y="5608521"/>
            <a:ext cx="799343" cy="546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2B765-E0A9-42F4-89BC-5637C466962E}"/>
              </a:ext>
            </a:extLst>
          </p:cNvPr>
          <p:cNvSpPr/>
          <p:nvPr/>
        </p:nvSpPr>
        <p:spPr>
          <a:xfrm>
            <a:off x="10500461" y="5608521"/>
            <a:ext cx="799342" cy="546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D03F5-BED4-4323-A0ED-A9F4EC55D947}"/>
              </a:ext>
            </a:extLst>
          </p:cNvPr>
          <p:cNvSpPr/>
          <p:nvPr/>
        </p:nvSpPr>
        <p:spPr>
          <a:xfrm>
            <a:off x="7226720" y="2962715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neopixel_write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998BEC-BD66-488F-B150-70A465C200D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54821" y="4058785"/>
            <a:ext cx="0" cy="751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286B96B-9EF9-417B-95A7-97359F4A6ACE}"/>
              </a:ext>
            </a:extLst>
          </p:cNvPr>
          <p:cNvSpPr/>
          <p:nvPr/>
        </p:nvSpPr>
        <p:spPr>
          <a:xfrm>
            <a:off x="4217330" y="1641041"/>
            <a:ext cx="3406792" cy="9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8AA70-3B0B-46DC-B87F-CBDCF8FCD569}"/>
              </a:ext>
            </a:extLst>
          </p:cNvPr>
          <p:cNvCxnSpPr>
            <a:stCxn id="5" idx="0"/>
            <a:endCxn id="25" idx="3"/>
          </p:cNvCxnSpPr>
          <p:nvPr/>
        </p:nvCxnSpPr>
        <p:spPr>
          <a:xfrm flipV="1">
            <a:off x="3354821" y="2448263"/>
            <a:ext cx="1361422" cy="51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56C3F4-E50A-4C6C-ACB9-1F5CA2F034A6}"/>
              </a:ext>
            </a:extLst>
          </p:cNvPr>
          <p:cNvCxnSpPr>
            <a:stCxn id="11" idx="0"/>
            <a:endCxn id="25" idx="5"/>
          </p:cNvCxnSpPr>
          <p:nvPr/>
        </p:nvCxnSpPr>
        <p:spPr>
          <a:xfrm flipH="1" flipV="1">
            <a:off x="7125209" y="2448263"/>
            <a:ext cx="1327776" cy="514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04F58-365F-4735-B61C-F5B6C996A933}"/>
              </a:ext>
            </a:extLst>
          </p:cNvPr>
          <p:cNvCxnSpPr>
            <a:stCxn id="6" idx="0"/>
            <a:endCxn id="25" idx="4"/>
          </p:cNvCxnSpPr>
          <p:nvPr/>
        </p:nvCxnSpPr>
        <p:spPr>
          <a:xfrm flipV="1">
            <a:off x="5920726" y="2586760"/>
            <a:ext cx="0" cy="375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B219AE-AFA6-48CB-8D1B-035590766CDB}"/>
              </a:ext>
            </a:extLst>
          </p:cNvPr>
          <p:cNvSpPr/>
          <p:nvPr/>
        </p:nvSpPr>
        <p:spPr>
          <a:xfrm>
            <a:off x="2087176" y="5685669"/>
            <a:ext cx="1267642" cy="2210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592036-5942-4FF1-9AF2-0F72A8155929}"/>
              </a:ext>
            </a:extLst>
          </p:cNvPr>
          <p:cNvSpPr/>
          <p:nvPr/>
        </p:nvSpPr>
        <p:spPr>
          <a:xfrm>
            <a:off x="2289031" y="4297195"/>
            <a:ext cx="2143686" cy="39815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pyc</a:t>
            </a:r>
            <a:r>
              <a:rPr lang="en-US" dirty="0">
                <a:solidFill>
                  <a:schemeClr val="tx1"/>
                </a:solidFill>
              </a:rPr>
              <a:t>-compiler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780488-60A2-413B-8C9D-2CEB0D4DA3C8}"/>
              </a:ext>
            </a:extLst>
          </p:cNvPr>
          <p:cNvSpPr txBox="1"/>
          <p:nvPr/>
        </p:nvSpPr>
        <p:spPr>
          <a:xfrm>
            <a:off x="9652673" y="5239189"/>
            <a:ext cx="19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 – load module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81FC-2066-4812-9B70-4128188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Code – add your application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B50A5-09A2-4412-AB2C-F403C2FFDF9E}"/>
              </a:ext>
            </a:extLst>
          </p:cNvPr>
          <p:cNvSpPr/>
          <p:nvPr/>
        </p:nvSpPr>
        <p:spPr>
          <a:xfrm>
            <a:off x="2087176" y="2962716"/>
            <a:ext cx="2535290" cy="1096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031E-54E8-4BB0-9D86-18C116D1CC77}"/>
              </a:ext>
            </a:extLst>
          </p:cNvPr>
          <p:cNvSpPr/>
          <p:nvPr/>
        </p:nvSpPr>
        <p:spPr>
          <a:xfrm>
            <a:off x="4694461" y="2962714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neopixel.pyc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A79E4-1B6F-400E-A7F6-8B2752E04DBE}"/>
              </a:ext>
            </a:extLst>
          </p:cNvPr>
          <p:cNvSpPr/>
          <p:nvPr/>
        </p:nvSpPr>
        <p:spPr>
          <a:xfrm>
            <a:off x="2087176" y="4810692"/>
            <a:ext cx="2535290" cy="1344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main.py</a:t>
            </a:r>
          </a:p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3FB8E-5E0D-448E-8440-3BBC8A12FE6A}"/>
              </a:ext>
            </a:extLst>
          </p:cNvPr>
          <p:cNvSpPr/>
          <p:nvPr/>
        </p:nvSpPr>
        <p:spPr>
          <a:xfrm>
            <a:off x="9652673" y="5608521"/>
            <a:ext cx="799343" cy="546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2B765-E0A9-42F4-89BC-5637C466962E}"/>
              </a:ext>
            </a:extLst>
          </p:cNvPr>
          <p:cNvSpPr/>
          <p:nvPr/>
        </p:nvSpPr>
        <p:spPr>
          <a:xfrm>
            <a:off x="10500461" y="5608521"/>
            <a:ext cx="799342" cy="546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D03F5-BED4-4323-A0ED-A9F4EC55D947}"/>
              </a:ext>
            </a:extLst>
          </p:cNvPr>
          <p:cNvSpPr/>
          <p:nvPr/>
        </p:nvSpPr>
        <p:spPr>
          <a:xfrm>
            <a:off x="7226720" y="2962715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neopixel_write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998BEC-BD66-488F-B150-70A465C200D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54821" y="4058785"/>
            <a:ext cx="0" cy="751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286B96B-9EF9-417B-95A7-97359F4A6ACE}"/>
              </a:ext>
            </a:extLst>
          </p:cNvPr>
          <p:cNvSpPr/>
          <p:nvPr/>
        </p:nvSpPr>
        <p:spPr>
          <a:xfrm>
            <a:off x="4217330" y="1641041"/>
            <a:ext cx="3406792" cy="9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8AA70-3B0B-46DC-B87F-CBDCF8FCD569}"/>
              </a:ext>
            </a:extLst>
          </p:cNvPr>
          <p:cNvCxnSpPr>
            <a:stCxn id="5" idx="0"/>
            <a:endCxn id="25" idx="3"/>
          </p:cNvCxnSpPr>
          <p:nvPr/>
        </p:nvCxnSpPr>
        <p:spPr>
          <a:xfrm flipV="1">
            <a:off x="3354821" y="2448263"/>
            <a:ext cx="1361422" cy="51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56C3F4-E50A-4C6C-ACB9-1F5CA2F034A6}"/>
              </a:ext>
            </a:extLst>
          </p:cNvPr>
          <p:cNvCxnSpPr>
            <a:stCxn id="11" idx="0"/>
            <a:endCxn id="25" idx="5"/>
          </p:cNvCxnSpPr>
          <p:nvPr/>
        </p:nvCxnSpPr>
        <p:spPr>
          <a:xfrm flipH="1" flipV="1">
            <a:off x="7125209" y="2448263"/>
            <a:ext cx="1327776" cy="514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04F58-365F-4735-B61C-F5B6C996A933}"/>
              </a:ext>
            </a:extLst>
          </p:cNvPr>
          <p:cNvCxnSpPr>
            <a:stCxn id="6" idx="0"/>
            <a:endCxn id="25" idx="4"/>
          </p:cNvCxnSpPr>
          <p:nvPr/>
        </p:nvCxnSpPr>
        <p:spPr>
          <a:xfrm flipV="1">
            <a:off x="5920726" y="2586760"/>
            <a:ext cx="0" cy="375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B219AE-AFA6-48CB-8D1B-035590766CDB}"/>
              </a:ext>
            </a:extLst>
          </p:cNvPr>
          <p:cNvSpPr/>
          <p:nvPr/>
        </p:nvSpPr>
        <p:spPr>
          <a:xfrm>
            <a:off x="2087176" y="5933950"/>
            <a:ext cx="1267642" cy="2210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592036-5942-4FF1-9AF2-0F72A8155929}"/>
              </a:ext>
            </a:extLst>
          </p:cNvPr>
          <p:cNvSpPr/>
          <p:nvPr/>
        </p:nvSpPr>
        <p:spPr>
          <a:xfrm>
            <a:off x="2289031" y="4279027"/>
            <a:ext cx="2143686" cy="39815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pyc</a:t>
            </a:r>
            <a:r>
              <a:rPr lang="en-US" dirty="0">
                <a:solidFill>
                  <a:schemeClr val="tx1"/>
                </a:solidFill>
              </a:rPr>
              <a:t>-compiler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46E2F-AF99-4C35-AFD0-42F259C2669F}"/>
              </a:ext>
            </a:extLst>
          </p:cNvPr>
          <p:cNvSpPr txBox="1"/>
          <p:nvPr/>
        </p:nvSpPr>
        <p:spPr>
          <a:xfrm>
            <a:off x="9652673" y="5239189"/>
            <a:ext cx="19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 – load module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4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81FC-2066-4812-9B70-4128188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–start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B50A5-09A2-4412-AB2C-F403C2FFDF9E}"/>
              </a:ext>
            </a:extLst>
          </p:cNvPr>
          <p:cNvSpPr/>
          <p:nvPr/>
        </p:nvSpPr>
        <p:spPr>
          <a:xfrm>
            <a:off x="2077927" y="2962716"/>
            <a:ext cx="2535290" cy="1096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boot.pyc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main.pyc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031E-54E8-4BB0-9D86-18C116D1CC77}"/>
              </a:ext>
            </a:extLst>
          </p:cNvPr>
          <p:cNvSpPr/>
          <p:nvPr/>
        </p:nvSpPr>
        <p:spPr>
          <a:xfrm>
            <a:off x="4694461" y="2962714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neopixel.pyc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A79E4-1B6F-400E-A7F6-8B2752E04DBE}"/>
              </a:ext>
            </a:extLst>
          </p:cNvPr>
          <p:cNvSpPr/>
          <p:nvPr/>
        </p:nvSpPr>
        <p:spPr>
          <a:xfrm>
            <a:off x="2087176" y="4810692"/>
            <a:ext cx="2535290" cy="1344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main.py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not_used.py</a:t>
            </a:r>
          </a:p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3FB8E-5E0D-448E-8440-3BBC8A12FE6A}"/>
              </a:ext>
            </a:extLst>
          </p:cNvPr>
          <p:cNvSpPr/>
          <p:nvPr/>
        </p:nvSpPr>
        <p:spPr>
          <a:xfrm>
            <a:off x="9652673" y="5608521"/>
            <a:ext cx="799343" cy="546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2B765-E0A9-42F4-89BC-5637C466962E}"/>
              </a:ext>
            </a:extLst>
          </p:cNvPr>
          <p:cNvSpPr/>
          <p:nvPr/>
        </p:nvSpPr>
        <p:spPr>
          <a:xfrm>
            <a:off x="10500461" y="5608521"/>
            <a:ext cx="799342" cy="546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D03F5-BED4-4323-A0ED-A9F4EC55D947}"/>
              </a:ext>
            </a:extLst>
          </p:cNvPr>
          <p:cNvSpPr/>
          <p:nvPr/>
        </p:nvSpPr>
        <p:spPr>
          <a:xfrm>
            <a:off x="7226720" y="2962715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neopixel_write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998BEC-BD66-488F-B150-70A465C200D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3345572" y="4058785"/>
            <a:ext cx="9249" cy="751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286B96B-9EF9-417B-95A7-97359F4A6ACE}"/>
              </a:ext>
            </a:extLst>
          </p:cNvPr>
          <p:cNvSpPr/>
          <p:nvPr/>
        </p:nvSpPr>
        <p:spPr>
          <a:xfrm>
            <a:off x="4217330" y="1641041"/>
            <a:ext cx="3406792" cy="9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8AA70-3B0B-46DC-B87F-CBDCF8FCD569}"/>
              </a:ext>
            </a:extLst>
          </p:cNvPr>
          <p:cNvCxnSpPr>
            <a:stCxn id="5" idx="0"/>
            <a:endCxn id="25" idx="3"/>
          </p:cNvCxnSpPr>
          <p:nvPr/>
        </p:nvCxnSpPr>
        <p:spPr>
          <a:xfrm flipV="1">
            <a:off x="3345572" y="2448263"/>
            <a:ext cx="1370671" cy="51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56C3F4-E50A-4C6C-ACB9-1F5CA2F034A6}"/>
              </a:ext>
            </a:extLst>
          </p:cNvPr>
          <p:cNvCxnSpPr>
            <a:stCxn id="11" idx="0"/>
            <a:endCxn id="25" idx="5"/>
          </p:cNvCxnSpPr>
          <p:nvPr/>
        </p:nvCxnSpPr>
        <p:spPr>
          <a:xfrm flipH="1" flipV="1">
            <a:off x="7125209" y="2448263"/>
            <a:ext cx="1327776" cy="514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04F58-365F-4735-B61C-F5B6C996A933}"/>
              </a:ext>
            </a:extLst>
          </p:cNvPr>
          <p:cNvCxnSpPr>
            <a:cxnSpLocks/>
            <a:stCxn id="6" idx="0"/>
            <a:endCxn id="25" idx="4"/>
          </p:cNvCxnSpPr>
          <p:nvPr/>
        </p:nvCxnSpPr>
        <p:spPr>
          <a:xfrm flipV="1">
            <a:off x="5920726" y="2586760"/>
            <a:ext cx="0" cy="375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B219AE-AFA6-48CB-8D1B-035590766CDB}"/>
              </a:ext>
            </a:extLst>
          </p:cNvPr>
          <p:cNvSpPr/>
          <p:nvPr/>
        </p:nvSpPr>
        <p:spPr>
          <a:xfrm>
            <a:off x="2087176" y="5933950"/>
            <a:ext cx="1267642" cy="2210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592036-5942-4FF1-9AF2-0F72A8155929}"/>
              </a:ext>
            </a:extLst>
          </p:cNvPr>
          <p:cNvSpPr/>
          <p:nvPr/>
        </p:nvSpPr>
        <p:spPr>
          <a:xfrm>
            <a:off x="2282975" y="4297195"/>
            <a:ext cx="2143686" cy="39815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py</a:t>
            </a:r>
            <a:r>
              <a:rPr lang="en-US" dirty="0">
                <a:solidFill>
                  <a:schemeClr val="tx1"/>
                </a:solidFill>
              </a:rPr>
              <a:t>-compiler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46E2F-AF99-4C35-AFD0-42F259C2669F}"/>
              </a:ext>
            </a:extLst>
          </p:cNvPr>
          <p:cNvSpPr txBox="1"/>
          <p:nvPr/>
        </p:nvSpPr>
        <p:spPr>
          <a:xfrm>
            <a:off x="9652673" y="5239189"/>
            <a:ext cx="19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 – load module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9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13E654A48E4A4684BEAE35934ED9E0" ma:contentTypeVersion="11" ma:contentTypeDescription="Een nieuw document maken." ma:contentTypeScope="" ma:versionID="a27f71081dc389c30db863bac8228ba1">
  <xsd:schema xmlns:xsd="http://www.w3.org/2001/XMLSchema" xmlns:xs="http://www.w3.org/2001/XMLSchema" xmlns:p="http://schemas.microsoft.com/office/2006/metadata/properties" xmlns:ns3="31b4c3ca-ad4a-4e52-a17b-d934d9a61e26" xmlns:ns4="75f26c08-3aad-4f63-a3ea-e3ee46286eed" targetNamespace="http://schemas.microsoft.com/office/2006/metadata/properties" ma:root="true" ma:fieldsID="fdbb054ef146c250dba2f7d57eb58f4f" ns3:_="" ns4:_="">
    <xsd:import namespace="31b4c3ca-ad4a-4e52-a17b-d934d9a61e26"/>
    <xsd:import namespace="75f26c08-3aad-4f63-a3ea-e3ee46286ee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b4c3ca-ad4a-4e52-a17b-d934d9a61e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f26c08-3aad-4f63-a3ea-e3ee46286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18D4EB-37E5-4C0C-A24D-BA3A569FCD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b4c3ca-ad4a-4e52-a17b-d934d9a61e26"/>
    <ds:schemaRef ds:uri="75f26c08-3aad-4f63-a3ea-e3ee46286e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440E23-0D4B-4B7B-9506-2A3FB51A4F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877BB86-9281-4A8F-A3EF-ADD1DE6D37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658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Micropython</vt:lpstr>
      <vt:lpstr>History</vt:lpstr>
      <vt:lpstr>Micropython.org</vt:lpstr>
      <vt:lpstr>CircuitPython</vt:lpstr>
      <vt:lpstr>Code – bare Micropython</vt:lpstr>
      <vt:lpstr>Code – add a built-in library</vt:lpstr>
      <vt:lpstr>Code – flash to module</vt:lpstr>
      <vt:lpstr>Code - Code – add your application</vt:lpstr>
      <vt:lpstr>Code –start</vt:lpstr>
      <vt:lpstr>Code – add your code and start</vt:lpstr>
      <vt:lpstr>Out of the box for ESP</vt:lpstr>
      <vt:lpstr>Python or C?</vt:lpstr>
      <vt:lpstr>ESP architecture</vt:lpstr>
      <vt:lpstr>ESP architecture – SMA Demo board</vt:lpstr>
      <vt:lpstr>SMA Demo board + Arduino</vt:lpstr>
      <vt:lpstr>SMA Demo board + Micropython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</dc:title>
  <dc:creator>Gijs Mos</dc:creator>
  <cp:lastModifiedBy>Gijs Mos</cp:lastModifiedBy>
  <cp:revision>10</cp:revision>
  <dcterms:created xsi:type="dcterms:W3CDTF">2019-11-05T17:03:23Z</dcterms:created>
  <dcterms:modified xsi:type="dcterms:W3CDTF">2019-11-06T10:49:16Z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0x0101009113E654A48E4A4684BEAE35934ED9E0</vt:lpwstr>
  </property>
</Properties>
</file>