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07A03-B5D9-5590-97F2-F847D586C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02BBD4-B7E3-057E-C99F-B033C1B6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65F409-0517-4C71-BD17-15F5BCBC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EAED-FAFD-46B7-B3B5-3F000C196D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7F9078-BBFE-B297-ECC5-B4E7C8F4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C17F3-0AD5-5CAB-A922-AC171199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7CA-55AA-4696-B6BB-6BC1B7E08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78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BC066-A794-B9C4-A861-D1202810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3EC27F-9B8D-814F-5A59-418B9A39E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D16170-589A-91A9-8504-D52E9B11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EAED-FAFD-46B7-B3B5-3F000C196D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58F34-3EC2-8F36-0882-C9AA94AC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31578E-9000-B82A-FE5D-13E668D0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7CA-55AA-4696-B6BB-6BC1B7E08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11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83DC01-EF8D-65ED-51B1-3B2175EB9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DB2BE6-4F6C-554E-CAB6-CC49CFF03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B4FDA-6234-9148-38DD-5B28773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EAED-FAFD-46B7-B3B5-3F000C196D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F905EE-2B6C-41AF-CA8E-6997C63A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F631F2-4C8B-B812-D242-C2EA8D1C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7CA-55AA-4696-B6BB-6BC1B7E08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26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2210F-8FAC-BFDD-EBB7-5CAB226B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E16DC-442A-9A5A-DFD6-ABE7D7C1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926AD2-009A-B1DF-A9A7-D795B8AC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EAED-FAFD-46B7-B3B5-3F000C196D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E92A7-301C-775A-A344-8D8F6507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3B0406-44B1-5730-AC69-B6A98264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7CA-55AA-4696-B6BB-6BC1B7E08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38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0C7DB-2ABE-9BED-80CA-B24D58D9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2B2B9-C640-2DFC-EDFB-0FF686EB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3E0B3-7EF1-E28B-95CB-149F73B1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EAED-FAFD-46B7-B3B5-3F000C196D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83F92-D2E4-88DA-C382-7AFF6440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1F84F1-0C66-F3E0-8D43-E3F90EFB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7CA-55AA-4696-B6BB-6BC1B7E08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3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8B008-419F-1E99-B17C-0BEBD45D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69702C-40BA-5AA9-1F4C-A0F3ED32D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605E79-057D-A247-C3CD-AA01F44A5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FF8D92-322E-47EF-E628-C387CEA7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EAED-FAFD-46B7-B3B5-3F000C196D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F06ACD-5D42-0AD9-E993-0920E47B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35EFF0-42AA-09BB-3FE6-378C1D8B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7CA-55AA-4696-B6BB-6BC1B7E08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12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FC6E3-5CD7-0380-2EE4-E8CD2017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BBCE00-0DC1-748B-978E-E28D0D47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ED5086-5E15-8F0A-C389-097AB4A2B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DBF961-3872-A872-58FD-76DB0D1B0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3D98DE-FAE1-02DB-AEC2-308C702DE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A99CCE-F88D-239E-FC4A-649195DD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EAED-FAFD-46B7-B3B5-3F000C196D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D9FC94-67EA-D992-047B-318D0C53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EAC4BE-E828-4E8B-B157-7695C110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7CA-55AA-4696-B6BB-6BC1B7E08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52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58C24-A64D-4A88-0E3D-B03C3FD0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D11F98-FFDB-0513-41B4-21891A8C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EAED-FAFD-46B7-B3B5-3F000C196D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D570A7-A9EE-8E0C-16FE-4762BE1E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672222-964F-848D-7910-7E6529BC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7CA-55AA-4696-B6BB-6BC1B7E08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1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39EF19-B6F5-A937-224E-363EA848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EAED-FAFD-46B7-B3B5-3F000C196D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999DE9-8E6B-5BBA-8701-F96E86B5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5BCE3F-59E8-1A5F-A376-62B12B07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7CA-55AA-4696-B6BB-6BC1B7E08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2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1FD09-FE8C-C798-BAD7-AB12FF97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0FCF2-6A87-8F0B-2128-F09D5B24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910A2-B59B-C93B-32EA-F591E20F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4C4BA6-7FF3-B64D-D396-7A69C29C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EAED-FAFD-46B7-B3B5-3F000C196D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3087EE-C408-C709-127C-BB46220D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E1D9E9-CE91-3B4C-BB1B-147F10F8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7CA-55AA-4696-B6BB-6BC1B7E08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2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180C-936B-E47B-D586-E10E727F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6C692C-BE09-5DC0-694B-1FAEE910A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5DB620-DFF2-3F88-DC87-7EBB7019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27F461-5811-1098-65C4-0754FFDD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EAED-FAFD-46B7-B3B5-3F000C196D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2A228F-626C-0AA4-539C-96DC178F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532E98-6F3C-F43C-EFE9-DE979FFF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7CA-55AA-4696-B6BB-6BC1B7E08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0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A18FF5-72B5-8E1C-5562-F86B8B6E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BBCC8C-DA31-0474-7164-B041D989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FCF02-181D-569A-D7EB-F03E3DD2F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EAED-FAFD-46B7-B3B5-3F000C196D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4138AA-1BC7-17D1-0D6E-CF1475081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E21CD7-FD58-2190-68B4-D5B62BF59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57CA-55AA-4696-B6BB-6BC1B7E0818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7BD372-4E15-62C4-7D75-31742EC70E9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49913" y="66725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87461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6C0B9-F202-476A-73FA-2047391F5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914" y="1251538"/>
            <a:ext cx="5921828" cy="3152911"/>
          </a:xfrm>
        </p:spPr>
        <p:txBody>
          <a:bodyPr>
            <a:noAutofit/>
          </a:bodyPr>
          <a:lstStyle/>
          <a:p>
            <a:pPr algn="l"/>
            <a:r>
              <a:rPr lang="fr-FR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M. Moulard - Mme Renaudin</a:t>
            </a:r>
            <a:br>
              <a:rPr lang="fr-FR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</a:br>
            <a:br>
              <a:rPr lang="fr-FR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</a:br>
            <a:r>
              <a:rPr lang="fr-FR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Chemin des </a:t>
            </a:r>
            <a:r>
              <a:rPr lang="fr-FR" sz="3600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</a:t>
            </a:r>
            <a:r>
              <a:rPr lang="fr-FR" sz="3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uquettes</a:t>
            </a:r>
            <a:br>
              <a:rPr lang="fr-FR" sz="3600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</a:br>
            <a:r>
              <a:rPr lang="fr-FR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83740 La Cadière d’Azure France</a:t>
            </a:r>
            <a:br>
              <a:rPr lang="fr-FR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</a:br>
            <a:br>
              <a:rPr lang="fr-FR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</a:br>
            <a:r>
              <a:rPr lang="fr-FR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+33 6 30 51 40 19</a:t>
            </a:r>
            <a:br>
              <a:rPr lang="fr-FR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</a:br>
            <a:r>
              <a:rPr lang="fr-FR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gmoulard@gmail.com</a:t>
            </a:r>
            <a:endParaRPr lang="fr-FR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26D24B-AA71-F795-439E-FBD9C085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66" y="407590"/>
            <a:ext cx="3980486" cy="39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108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Helvetica 75 Bold</vt:lpstr>
      <vt:lpstr>Thème Office</vt:lpstr>
      <vt:lpstr>M. Moulard - Mme Renaudin  Chemin des Luquettes 83740 La Cadière d’Azure France  +33 6 30 51 40 19 gmoulard@gmail.com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 Moulard - Mme Renaudin  Chemin des Luquettes 83740 La Cadière d’Azure France  +33 6 30 51 40 19 gmoulard@gmail.com</dc:title>
  <dc:creator>MOULARD Guillaume OBS/FZ</dc:creator>
  <cp:lastModifiedBy>MOULARD Guillaume OBS/FZ</cp:lastModifiedBy>
  <cp:revision>1</cp:revision>
  <dcterms:created xsi:type="dcterms:W3CDTF">2024-03-07T19:50:00Z</dcterms:created>
  <dcterms:modified xsi:type="dcterms:W3CDTF">2024-03-08T08:38:31Z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Orange Restricted</vt:lpwstr>
  </property>
</Properties>
</file>