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32BCD54-3F20-4C7F-8BD0-5F2AFED02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  <a:br>
              <a:rPr lang="en-US" dirty="0"/>
            </a:br>
            <a:r>
              <a:rPr lang="en-US" sz="4000" dirty="0"/>
              <a:t>static version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9063294-5087-4CBC-99EF-DBA444024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12/7/20 10:45:23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ronic Diseases">
            <a:extLst>
              <a:ext uri="{FF2B5EF4-FFF2-40B4-BE49-F238E27FC236}">
                <a16:creationId xmlns:a16="http://schemas.microsoft.com/office/drawing/2014/main" id="{BB806E9F-5B9B-4164-898A-8E66B1831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338137"/>
            <a:ext cx="86201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USES OF DEATH ">
            <a:extLst>
              <a:ext uri="{FF2B5EF4-FFF2-40B4-BE49-F238E27FC236}">
                <a16:creationId xmlns:a16="http://schemas.microsoft.com/office/drawing/2014/main" id="{5054AD5F-CFE4-40F3-A0F2-E2A483D2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338137"/>
            <a:ext cx="93535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CCESS TO HEALTHCARE ">
            <a:extLst>
              <a:ext uri="{FF2B5EF4-FFF2-40B4-BE49-F238E27FC236}">
                <a16:creationId xmlns:a16="http://schemas.microsoft.com/office/drawing/2014/main" id="{D00E64A0-CFBA-4D00-8ABF-8BCA79B92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76212"/>
            <a:ext cx="77914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EVENTIVE SERVICES ">
            <a:extLst>
              <a:ext uri="{FF2B5EF4-FFF2-40B4-BE49-F238E27FC236}">
                <a16:creationId xmlns:a16="http://schemas.microsoft.com/office/drawing/2014/main" id="{2894DCDE-7EE5-4162-98B6-6E99747F4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500062"/>
            <a:ext cx="12020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CCESS TO HEALTHCARE AMONG ALL STATES">
            <a:extLst>
              <a:ext uri="{FF2B5EF4-FFF2-40B4-BE49-F238E27FC236}">
                <a16:creationId xmlns:a16="http://schemas.microsoft.com/office/drawing/2014/main" id="{07C5CC51-834A-4F4D-A19C-A6FD50F5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57175"/>
            <a:ext cx="91344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US COUNTIES GROUPS">
            <a:extLst>
              <a:ext uri="{FF2B5EF4-FFF2-40B4-BE49-F238E27FC236}">
                <a16:creationId xmlns:a16="http://schemas.microsoft.com/office/drawing/2014/main" id="{A17AFC20-962D-42BD-86FA-9AE024029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176212"/>
            <a:ext cx="91344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D76D6643-56A6-4ED9-AD6F-74B6D686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Tableau Dashboard static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 static version</dc:title>
  <dc:creator/>
  <cp:lastModifiedBy>Microsoft Office User</cp:lastModifiedBy>
  <cp:revision>1</cp:revision>
  <dcterms:created xsi:type="dcterms:W3CDTF">2020-12-08T03:45:27Z</dcterms:created>
  <dcterms:modified xsi:type="dcterms:W3CDTF">2020-12-08T05:10:21Z</dcterms:modified>
</cp:coreProperties>
</file>