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5800725" cy="9094788"/>
  <p:embeddedFontLst>
    <p:embeddedFont>
      <p:font typeface="Amaranth" panose="020B0604020202020204" charset="0"/>
      <p:regular r:id="rId4"/>
      <p:bold r:id="rId5"/>
      <p:italic r:id="rId6"/>
      <p:boldItalic r:id="rId7"/>
    </p:embeddedFont>
    <p:embeddedFont>
      <p:font typeface="Titillium Web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zbyJsl//oVMLfkLCKZf8IZ2B3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92" y="-569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customschemas.google.com/relationships/presentationmetadata" Target="meta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66975" y="682100"/>
            <a:ext cx="3867325" cy="341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580050" y="4320000"/>
            <a:ext cx="4640575" cy="40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580050" y="4320000"/>
            <a:ext cx="4640575" cy="409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7063" y="682625"/>
            <a:ext cx="4546600" cy="3409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None/>
              <a:defRPr/>
            </a:lvl1pPr>
            <a:lvl2pPr lvl="1" algn="ctr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None/>
              <a:defRPr/>
            </a:lvl2pPr>
            <a:lvl3pPr lvl="2" algn="ctr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None/>
              <a:defRPr/>
            </a:lvl3pPr>
            <a:lvl4pPr lvl="3" algn="ctr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/>
            </a:lvl4pPr>
            <a:lvl5pPr lvl="4" algn="ctr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/>
            </a:lvl5pPr>
            <a:lvl6pPr lvl="5" algn="ctr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/>
            </a:lvl6pPr>
            <a:lvl7pPr lvl="6" algn="ctr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/>
            </a:lvl7pPr>
            <a:lvl8pPr lvl="7" algn="ctr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/>
            </a:lvl8pPr>
            <a:lvl9pPr lvl="8" algn="ctr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131" y="-1208881"/>
            <a:ext cx="21724938" cy="395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538" y="10423526"/>
            <a:ext cx="28087638" cy="987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887662" y="623888"/>
            <a:ext cx="28087638" cy="2947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193925" y="10439400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2296438" y="7369175"/>
            <a:ext cx="19400838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2296438" y="10439400"/>
            <a:ext cx="19400838" cy="189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663" y="2941638"/>
            <a:ext cx="26335038" cy="1975008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663" y="25763538"/>
            <a:ext cx="26335038" cy="38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marR="0" lvl="0" indent="-12763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Char char="•"/>
              <a:defRPr sz="1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–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10096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sz="1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82650" algn="l" rtl="0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82650" algn="l" rtl="0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82650" algn="l" rtl="0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2650" algn="l" rtl="0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82650" algn="l" rtl="0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82650" algn="l" rtl="0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-110744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53250" y="33426400"/>
            <a:ext cx="299847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conceptualizingcobalt  Size: 48x36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1E0E5"/>
            </a:gs>
          </a:gsLst>
          <a:lin ang="54000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76779" y="27709091"/>
            <a:ext cx="43492748" cy="5209309"/>
          </a:xfrm>
          <a:prstGeom prst="roundRect">
            <a:avLst>
              <a:gd name="adj" fmla="val 1380"/>
            </a:avLst>
          </a:prstGeom>
          <a:solidFill>
            <a:srgbClr val="B4D3E2"/>
          </a:solidFill>
          <a:ln>
            <a:noFill/>
          </a:ln>
        </p:spPr>
        <p:txBody>
          <a:bodyPr spcFirstLastPara="1" wrap="square" lIns="274300" tIns="68575" rIns="274300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48494" y="0"/>
            <a:ext cx="43939693" cy="6533048"/>
          </a:xfrm>
          <a:prstGeom prst="rect">
            <a:avLst/>
          </a:prstGeom>
          <a:gradFill>
            <a:gsLst>
              <a:gs pos="0">
                <a:srgbClr val="235078"/>
              </a:gs>
              <a:gs pos="5000">
                <a:srgbClr val="235078"/>
              </a:gs>
              <a:gs pos="100000">
                <a:srgbClr val="1482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05840" y="736968"/>
            <a:ext cx="24264851" cy="160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Amaranth"/>
              <a:buNone/>
            </a:pPr>
            <a:r>
              <a:rPr lang="en-US" sz="8500" b="0" i="0" u="none" strike="noStrike" cap="non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Handling Missing Values in Time Series Forecasting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62257" y="2716195"/>
            <a:ext cx="14538960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Department of Informatics</a:t>
            </a:r>
            <a:endParaRPr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and Web Science</a:t>
            </a:r>
            <a:endParaRPr sz="5600" b="0" i="0" u="none" strike="noStrike" cap="non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2091556" y="7125251"/>
            <a:ext cx="30026265" cy="10800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spcFirstLastPara="1" wrap="square" lIns="274300" tIns="68575" rIns="274300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0" i="0" u="none" strike="noStrike" cap="non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T-Spiral</a:t>
            </a:r>
            <a:endParaRPr sz="7000" b="0" i="0" u="none" strike="noStrike" cap="none">
              <a:solidFill>
                <a:schemeClr val="lt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2091556" y="8359067"/>
            <a:ext cx="21450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T-Spiral is a library that takes advantage of using scikit-learn and provides estimators for time series forecasting.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2091556" y="17269064"/>
            <a:ext cx="30026265" cy="10800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spcFirstLastPara="1" wrap="square" lIns="274300" tIns="68575" rIns="274300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0" i="0" u="none" strike="noStrike" cap="non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Our Implementation</a:t>
            </a:r>
            <a:endParaRPr sz="7000" b="0" i="0" u="none" strike="noStrike" cap="none">
              <a:solidFill>
                <a:schemeClr val="lt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091557" y="18502880"/>
            <a:ext cx="12600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failed. LMAO.</a:t>
            </a:r>
            <a:endParaRPr sz="35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062257" y="29298498"/>
            <a:ext cx="10058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Unlocking the potential of data analysis requires clean and comprehensible data, yet the road to obtaining such data is often challenging.</a:t>
            </a:r>
            <a:endParaRPr sz="35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005853" y="5119450"/>
            <a:ext cx="184161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Moysiadis Georgios (141), Mikrou Nikolaos (143)</a:t>
            </a:r>
            <a:endParaRPr sz="5600" b="0" i="0" u="none" strike="noStrike" cap="non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26546" y="1375743"/>
            <a:ext cx="3822222" cy="38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2790368" y="29234908"/>
            <a:ext cx="100584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 your information, graphs, and images to this section.</a:t>
            </a:r>
            <a:endParaRPr sz="27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8765018" y="28111682"/>
            <a:ext cx="408375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235078"/>
                </a:solidFill>
                <a:latin typeface="Amaranth"/>
                <a:ea typeface="Amaranth"/>
                <a:cs typeface="Amaranth"/>
                <a:sym typeface="Amaranth"/>
              </a:rPr>
              <a:t>References</a:t>
            </a:r>
            <a:endParaRPr sz="6000" b="0" i="0" u="none" strike="noStrike" cap="none">
              <a:solidFill>
                <a:srgbClr val="235078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62257" y="28111682"/>
            <a:ext cx="414372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235078"/>
                </a:solidFill>
                <a:latin typeface="Amaranth"/>
                <a:ea typeface="Amaranth"/>
                <a:cs typeface="Amaranth"/>
                <a:sym typeface="Amaranth"/>
              </a:rPr>
              <a:t>Conclusion</a:t>
            </a:r>
            <a:endParaRPr sz="6000" b="0" i="0" u="none" strike="noStrike" cap="none">
              <a:solidFill>
                <a:srgbClr val="235078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750570" y="7125251"/>
            <a:ext cx="10058400" cy="10947373"/>
            <a:chOff x="750570" y="7125252"/>
            <a:chExt cx="10058400" cy="10947373"/>
          </a:xfrm>
        </p:grpSpPr>
        <p:sp>
          <p:nvSpPr>
            <p:cNvPr id="103" name="Google Shape;103;p1"/>
            <p:cNvSpPr/>
            <p:nvPr/>
          </p:nvSpPr>
          <p:spPr>
            <a:xfrm>
              <a:off x="750570" y="7125252"/>
              <a:ext cx="10058400" cy="10947373"/>
            </a:xfrm>
            <a:prstGeom prst="roundRect">
              <a:avLst>
                <a:gd name="adj" fmla="val 1380"/>
              </a:avLst>
            </a:prstGeom>
            <a:solidFill>
              <a:srgbClr val="B4D3E2"/>
            </a:solidFill>
            <a:ln>
              <a:noFill/>
            </a:ln>
          </p:spPr>
          <p:txBody>
            <a:bodyPr spcFirstLastPara="1" wrap="square" lIns="274300" tIns="68575" rIns="274300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latin typeface="Amaranth"/>
                <a:ea typeface="Amaranth"/>
                <a:cs typeface="Amaranth"/>
                <a:sym typeface="Amaranth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1062257" y="8703752"/>
              <a:ext cx="9144000" cy="2831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Dealing with missing values, requires understanding their implications and considering correlation dynamics and temporal dependencies, especially in time series analysis.</a:t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062257" y="7479216"/>
              <a:ext cx="91440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0" i="0" u="none" strike="noStrike" cap="none">
                  <a:solidFill>
                    <a:srgbClr val="235078"/>
                  </a:solidFill>
                  <a:latin typeface="Amaranth"/>
                  <a:ea typeface="Amaranth"/>
                  <a:cs typeface="Amaranth"/>
                  <a:sym typeface="Amaranth"/>
                </a:rPr>
                <a:t>Abstract &amp; Motivation</a:t>
              </a:r>
              <a:endParaRPr sz="7000" b="0" i="0" u="none" strike="noStrike" cap="none">
                <a:solidFill>
                  <a:srgbClr val="235078"/>
                </a:solidFill>
                <a:latin typeface="Amaranth"/>
                <a:ea typeface="Amaranth"/>
                <a:cs typeface="Amaranth"/>
                <a:sym typeface="Amaranth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1062257" y="11524943"/>
              <a:ext cx="9144000" cy="1215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 this report we attempt to solve a time series forecasting task with missing values.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1062257" y="12730307"/>
              <a:ext cx="9144000" cy="229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We used:</a:t>
              </a:r>
              <a:endParaRPr/>
            </a:p>
            <a:p>
              <a:pPr marL="1200150" marR="0" lvl="1" indent="-4572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Char char="•"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Iterative Imputer</a:t>
              </a:r>
              <a:endParaRPr/>
            </a:p>
            <a:p>
              <a:pPr marL="1200150" marR="0" lvl="1" indent="-4572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Char char="•"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Linear Interpolation</a:t>
              </a:r>
              <a:endParaRPr/>
            </a:p>
            <a:p>
              <a:pPr marL="1200150" marR="0" lvl="1" indent="-4572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Char char="•"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KNN Imputer</a:t>
              </a:r>
              <a:endParaRPr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1062257" y="15012888"/>
              <a:ext cx="9144000" cy="2831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 tackling the problem, we provide our own implementation using Google Trends data.</a:t>
              </a:r>
              <a:endParaRPr/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You can check our code in the QR code right below:</a:t>
              </a:r>
              <a:endParaRPr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3113" y="19393589"/>
            <a:ext cx="5393314" cy="67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 descr="Untitled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91556" y="10356392"/>
            <a:ext cx="9504000" cy="579534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11" name="Google Shape;111;p1" descr="Untitled4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440962" y="10356392"/>
            <a:ext cx="9504000" cy="5796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790368" y="10356392"/>
            <a:ext cx="8491813" cy="5796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13" name="Google Shape;113;p1"/>
          <p:cNvSpPr txBox="1"/>
          <p:nvPr/>
        </p:nvSpPr>
        <p:spPr>
          <a:xfrm>
            <a:off x="12091556" y="9084530"/>
            <a:ext cx="2059873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Provides: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15473801" y="9084530"/>
            <a:ext cx="496198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Recursive Forecasting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21758162" y="9084530"/>
            <a:ext cx="423596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Direct Forecasting</a:t>
            </a:r>
            <a:endParaRPr sz="35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33457609" y="9084530"/>
            <a:ext cx="474765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Stacking Forecasting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27316495" y="9084530"/>
            <a:ext cx="4818743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Rectified Forecasting</a:t>
            </a:r>
            <a:endParaRPr sz="35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798" y="19413752"/>
            <a:ext cx="12600001" cy="3420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171" y="19413887"/>
            <a:ext cx="13082650" cy="34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Amaranth</vt:lpstr>
      <vt:lpstr>Arial</vt:lpstr>
      <vt:lpstr>Titillium Web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Graphicsland/MakeSigns.com</dc:creator>
  <cp:lastModifiedBy>Γιώργος Μωυσιάδης</cp:lastModifiedBy>
  <cp:revision>1</cp:revision>
  <dcterms:modified xsi:type="dcterms:W3CDTF">2023-06-11T00:23:55Z</dcterms:modified>
</cp:coreProperties>
</file>