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97B73-0775-4E7E-A743-7D75F818057B}" v="388" dt="2023-05-28T19:33:58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7961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5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8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0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0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2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7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2229419"/>
            <a:ext cx="9144000" cy="1280544"/>
          </a:xfrm>
        </p:spPr>
        <p:txBody>
          <a:bodyPr>
            <a:normAutofit fontScale="90000"/>
          </a:bodyPr>
          <a:lstStyle/>
          <a:p>
            <a:r>
              <a:rPr lang="pl-PL" err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Pharmacy</a:t>
            </a:r>
            <a:r>
              <a:rPr lang="pl-PL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 </a:t>
            </a:r>
            <a:r>
              <a:rPr lang="pl-PL" err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warehouse</a:t>
            </a:r>
            <a:r>
              <a:rPr lang="pl-PL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 management system</a:t>
            </a:r>
            <a:endParaRPr lang="pl-PL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4DB49-852F-EAEE-2EDA-EB12C1BA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Podstawowe funkcje: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AF03FB-807E-F4A2-3554-2024F28F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Repozytorium z produktami w magazynie</a:t>
            </a:r>
          </a:p>
          <a:p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Podstawowe informacje o produktach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Podstawowe czynności: dodanie, sprzedaż, wyświetlenie</a:t>
            </a:r>
          </a:p>
        </p:txBody>
      </p:sp>
    </p:spTree>
    <p:extLst>
      <p:ext uri="{BB962C8B-B14F-4D97-AF65-F5344CB8AC3E}">
        <p14:creationId xmlns:p14="http://schemas.microsoft.com/office/powerpoint/2010/main" val="33953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AA1746-6E78-E664-6CE1-2D689815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286221-901E-7EAE-B45B-16462FDC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3 klasy pochodne: </a:t>
            </a:r>
            <a:r>
              <a:rPr lang="pl-PL" dirty="0" err="1"/>
              <a:t>Medicine</a:t>
            </a:r>
            <a:r>
              <a:rPr lang="pl-PL" dirty="0"/>
              <a:t>, </a:t>
            </a:r>
            <a:r>
              <a:rPr lang="pl-PL" dirty="0" err="1"/>
              <a:t>Supplement</a:t>
            </a:r>
            <a:r>
              <a:rPr lang="pl-PL" dirty="0"/>
              <a:t>, </a:t>
            </a:r>
            <a:r>
              <a:rPr lang="pl-PL" dirty="0" err="1"/>
              <a:t>MedicalEquipement</a:t>
            </a:r>
          </a:p>
          <a:p>
            <a:pPr marL="0" indent="0">
              <a:buNone/>
            </a:pPr>
            <a:r>
              <a:rPr lang="pl-PL" dirty="0"/>
              <a:t>Klasa </a:t>
            </a:r>
            <a:r>
              <a:rPr lang="pl-PL" dirty="0" err="1"/>
              <a:t>ProductRepository</a:t>
            </a:r>
            <a:r>
              <a:rPr lang="pl-PL" dirty="0"/>
              <a:t> z funkcjami</a:t>
            </a:r>
          </a:p>
        </p:txBody>
      </p:sp>
    </p:spTree>
    <p:extLst>
      <p:ext uri="{BB962C8B-B14F-4D97-AF65-F5344CB8AC3E}">
        <p14:creationId xmlns:p14="http://schemas.microsoft.com/office/powerpoint/2010/main" val="55797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27CCE-E1B2-6D7F-D1C9-BDE269F8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009A1E-D59F-5F38-B6E6-B32107AE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Sposób przechowywania informacji o produktach</a:t>
            </a:r>
          </a:p>
        </p:txBody>
      </p:sp>
    </p:spTree>
    <p:extLst>
      <p:ext uri="{BB962C8B-B14F-4D97-AF65-F5344CB8AC3E}">
        <p14:creationId xmlns:p14="http://schemas.microsoft.com/office/powerpoint/2010/main" val="165413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CCC8BC-33F2-00AD-CC25-B382CE00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Ulepszenia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575B1B-7717-3F3C-270D-F16382E6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Więcej informacji, np. Data ważności, sposób magazynowania</a:t>
            </a:r>
          </a:p>
          <a:p>
            <a:r>
              <a:rPr lang="pl-PL" dirty="0"/>
              <a:t>Więcej funkcji: kontakt z hurtowniami, historia sprzedaży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94132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View</vt:lpstr>
      <vt:lpstr>Pharmacy warehouse management system</vt:lpstr>
      <vt:lpstr>Podstawowe funkcje:</vt:lpstr>
      <vt:lpstr>Struktura </vt:lpstr>
      <vt:lpstr>Problemy</vt:lpstr>
      <vt:lpstr>Ulepszenia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79</cp:revision>
  <dcterms:created xsi:type="dcterms:W3CDTF">2023-05-28T18:58:17Z</dcterms:created>
  <dcterms:modified xsi:type="dcterms:W3CDTF">2023-05-28T19:34:16Z</dcterms:modified>
</cp:coreProperties>
</file>