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790f38e1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790f38e1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90f38e1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790f38e1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790f38e1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790f38e1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790f38e1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3790f38e1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90f38e1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3790f38e1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85b6598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85b6598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790f38e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790f38e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790f38e1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790f38e1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High Level </a:t>
            </a:r>
            <a:r>
              <a:rPr b="1" lang="en" sz="54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Programming Language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u="sng">
                <a:latin typeface="Arial"/>
                <a:ea typeface="Arial"/>
                <a:cs typeface="Arial"/>
                <a:sym typeface="Arial"/>
              </a:rPr>
              <a:t>What is Python?</a:t>
            </a:r>
            <a:endParaRPr sz="2400" u="sng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 simple, general purpose, high level, and object-oriented programming language.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 interpreted scripting language also.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Guido Van Rossum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known as the founder of Python programming (1989) 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following programming languages influence Python: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 Language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 3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u="sng">
                <a:latin typeface="Arial"/>
                <a:ea typeface="Arial"/>
                <a:cs typeface="Arial"/>
                <a:sym typeface="Arial"/>
              </a:rPr>
              <a:t>Why learn Python?</a:t>
            </a:r>
            <a:endParaRPr sz="2400" u="sng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Easy to use and Learn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Expressive Language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Interpreted Language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Object-Oriented Language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Open Source Language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Extensible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Learn Standard Library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GUI Programming Support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Integrated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Embeddable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Dynamic Memory Allocation</a:t>
            </a: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Wide Range of Libraries and Framework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u="sng">
                <a:latin typeface="Arial"/>
                <a:ea typeface="Arial"/>
                <a:cs typeface="Arial"/>
                <a:sym typeface="Arial"/>
              </a:rPr>
              <a:t>Where is Python used?</a:t>
            </a:r>
            <a:endParaRPr sz="2400" u="sng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Data Science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Data Mining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Desktop Applications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Console-based Applications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Mobile Applications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Software Development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Artificial Intelligence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Web Applications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Enterprise Applications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3D CAD Applications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Machine Learning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Computer Vision or Image Processing Applications.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Speech Recognitions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u="sng">
                <a:latin typeface="Arial"/>
                <a:ea typeface="Arial"/>
                <a:cs typeface="Arial"/>
                <a:sym typeface="Arial"/>
              </a:rPr>
              <a:t>Python Popular Frameworks and Libraries</a:t>
            </a:r>
            <a:endParaRPr sz="2400" u="sng"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(Server-side) -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Django, Flask, Pyramid, CherryPy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GUIs based applications -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Kivy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Tk, PyGTK, PyQt, PyJs, etc.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-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TensorFlow, PyTorch, </a:t>
            </a: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Matplotlib, Scipy, nltk etc.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Mathematics -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Numpy, Pandas,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50" y="386175"/>
            <a:ext cx="7601251" cy="45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450" y="553100"/>
            <a:ext cx="6228375" cy="42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Execution of a program in Python</a:t>
            </a:r>
            <a:endParaRPr u="sng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50" y="1266325"/>
            <a:ext cx="7047849" cy="36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50" y="445025"/>
            <a:ext cx="7123150" cy="435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