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69" r:id="rId5"/>
    <p:sldId id="265" r:id="rId6"/>
    <p:sldId id="262" r:id="rId7"/>
    <p:sldId id="266" r:id="rId8"/>
    <p:sldId id="267" r:id="rId9"/>
    <p:sldId id="263" r:id="rId10"/>
    <p:sldId id="264" r:id="rId11"/>
    <p:sldId id="258" r:id="rId12"/>
    <p:sldId id="259" r:id="rId13"/>
    <p:sldId id="260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4A32-3E1D-48FE-B7BE-C1F82810EF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BD4F-A207-4211-AF7B-4AA0ECD1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2BD4F-A207-4211-AF7B-4AA0ECD172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939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568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13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60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CA40C8-09B3-470C-86FD-69AB6406DB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9BBE46-4AD2-451E-A809-4EB2518DD7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5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Automatic Lens Smear Detection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4092466"/>
            <a:ext cx="6831673" cy="1277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Geospatial Vision &amp; Visualization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500" dirty="0" smtClean="0"/>
              <a:t>Goutam Raju [gmr4417], Lida Zhang [lzo3378], William Ehrich [wde220]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279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result has several holes in the lens smear mask.</a:t>
            </a:r>
          </a:p>
          <a:p>
            <a:r>
              <a:rPr lang="en-US" dirty="0" smtClean="0"/>
              <a:t>We perform Closing (dilation followed by erosion) on the image to close these up.</a:t>
            </a:r>
          </a:p>
          <a:p>
            <a:r>
              <a:rPr lang="en-US" dirty="0" smtClean="0"/>
              <a:t>This results in the final binary mask for the lens smears on each camera feed.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97" y="4175904"/>
            <a:ext cx="1986833" cy="2001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2004" y="4630366"/>
            <a:ext cx="206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0 lens smear mask after dilating twice.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06" y="4175904"/>
            <a:ext cx="1977461" cy="2001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96191" y="4630366"/>
            <a:ext cx="206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1 lens smear mask after dilating twice.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0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66" y="1690687"/>
            <a:ext cx="429996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37" y="1695516"/>
            <a:ext cx="4315719" cy="4346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6811" y="6042024"/>
            <a:ext cx="23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72792" y="6042025"/>
            <a:ext cx="23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740" y="1700768"/>
            <a:ext cx="430531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01" y="1690688"/>
            <a:ext cx="4299627" cy="4361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3387" y="6052106"/>
            <a:ext cx="23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0936" y="6052106"/>
            <a:ext cx="23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979" y="1637557"/>
            <a:ext cx="432559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5064" y="5988895"/>
            <a:ext cx="23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8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Attempted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method in the previous slides gave the best result. However we also tried a different method which gave less desirable results.</a:t>
            </a:r>
          </a:p>
          <a:p>
            <a:pPr marL="0" indent="0">
              <a:buNone/>
            </a:pPr>
            <a:r>
              <a:rPr lang="en-US" dirty="0" smtClean="0"/>
              <a:t>The idea was based on the hypothesis that the smear did not change much in subsequent images. </a:t>
            </a:r>
          </a:p>
          <a:p>
            <a:pPr marL="0" indent="0">
              <a:buNone/>
            </a:pPr>
            <a:r>
              <a:rPr lang="en-US" i="1" dirty="0" smtClean="0"/>
              <a:t>Idea:</a:t>
            </a:r>
          </a:p>
          <a:p>
            <a:r>
              <a:rPr lang="en-US" dirty="0" smtClean="0"/>
              <a:t>Create an empty ‘voting’ matrix with the same dimensions as the images.</a:t>
            </a:r>
          </a:p>
          <a:p>
            <a:r>
              <a:rPr lang="en-US" dirty="0" smtClean="0"/>
              <a:t>Compare each corresponding pixel in 2 consecutive images from a feed. </a:t>
            </a:r>
          </a:p>
          <a:p>
            <a:r>
              <a:rPr lang="en-US" dirty="0" smtClean="0"/>
              <a:t>If the difference is greater than a manually set threshold, increment the value for that pixel in the voting matrix.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44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Attempted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for all images.</a:t>
            </a:r>
          </a:p>
          <a:p>
            <a:r>
              <a:rPr lang="en-US" dirty="0" smtClean="0"/>
              <a:t>If the value of a pixel in the voting matrix is greater than a set threshold, it is deemed to be a lens smear pixel.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25" y="3547512"/>
            <a:ext cx="3136258" cy="3166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9515" y="4169923"/>
            <a:ext cx="5123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for camera 0:</a:t>
            </a:r>
          </a:p>
          <a:p>
            <a:endParaRPr lang="en-US" dirty="0" smtClean="0"/>
          </a:p>
          <a:p>
            <a:r>
              <a:rPr lang="en-US" dirty="0" smtClean="0"/>
              <a:t>The smear is detected, however large amounts of the background also remain. (Mostly due to somewhat uniform color of the sky). Desirable results could not be achieved with this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see that the smear remains almost constant in dimensions in all the pictures from any camera feed.</a:t>
            </a:r>
          </a:p>
          <a:p>
            <a:r>
              <a:rPr lang="en-US" dirty="0" smtClean="0"/>
              <a:t>The background however, changes constantly.</a:t>
            </a:r>
          </a:p>
          <a:p>
            <a:r>
              <a:rPr lang="en-US" dirty="0" smtClean="0"/>
              <a:t>Applying edge detection would thus result in detection of a large number of edges outside of the smear area.</a:t>
            </a:r>
          </a:p>
          <a:p>
            <a:r>
              <a:rPr lang="en-US" dirty="0" smtClean="0"/>
              <a:t>Aggregating all the edges detected for the 4240 images would produce a solid foreground while leaving the lens smear section blank.</a:t>
            </a:r>
          </a:p>
          <a:p>
            <a:r>
              <a:rPr lang="en-US" dirty="0" smtClean="0"/>
              <a:t>By doing this we can isolate the smear portion of the image.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98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input image to grayscale</a:t>
            </a:r>
          </a:p>
          <a:p>
            <a:r>
              <a:rPr lang="en-US" dirty="0" smtClean="0"/>
              <a:t>Apply Canny Edge Detector to image.</a:t>
            </a:r>
          </a:p>
          <a:p>
            <a:r>
              <a:rPr lang="en-US" dirty="0" smtClean="0"/>
              <a:t>Add the resulting image matrix to the edge detected image matrix of next image and so on.</a:t>
            </a:r>
          </a:p>
          <a:p>
            <a:r>
              <a:rPr lang="en-US" dirty="0" smtClean="0"/>
              <a:t>Continue till all images have been aggregated.</a:t>
            </a:r>
          </a:p>
          <a:p>
            <a:r>
              <a:rPr lang="en-US" dirty="0" smtClean="0"/>
              <a:t>Convert aggregated image matrix to binary image.</a:t>
            </a:r>
          </a:p>
          <a:p>
            <a:r>
              <a:rPr lang="en-US" dirty="0" smtClean="0"/>
              <a:t>Complement the aggregated image.</a:t>
            </a:r>
          </a:p>
          <a:p>
            <a:r>
              <a:rPr lang="en-US" dirty="0" smtClean="0"/>
              <a:t>Perform Closing on the image to fill holes in the lens smear shapes.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08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convert the image to grayscale so we don’t have to deal with multiple color channels and to make edge detection easier.</a:t>
            </a:r>
          </a:p>
          <a:p>
            <a:r>
              <a:rPr lang="en-US" dirty="0" smtClean="0"/>
              <a:t>Since the lens smear is a solid block in every camera feed, edge detection allows us to isolate the smear.</a:t>
            </a:r>
          </a:p>
          <a:p>
            <a:r>
              <a:rPr lang="en-US" dirty="0" smtClean="0"/>
              <a:t>The remainder of the image is split into countless edges which cover most of the image.</a:t>
            </a:r>
          </a:p>
          <a:p>
            <a:r>
              <a:rPr lang="en-US" dirty="0" smtClean="0"/>
              <a:t>Canny Edge detector has been used here to detect greater number of edges in non-smear parts of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0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[Intermediate Result]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026964"/>
            <a:ext cx="3260386" cy="3299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729" y="2238276"/>
            <a:ext cx="339333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detection for image from camera 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56" y="3023850"/>
            <a:ext cx="3274978" cy="3302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3104" y="2230526"/>
            <a:ext cx="339333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detection for image from camera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44" y="3023850"/>
            <a:ext cx="3278904" cy="33022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4518" y="2230526"/>
            <a:ext cx="339333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detection for image from camera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Aggregation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get a more accurate representation of the lens smear we perform edge detection on all the images and add the resulting image matrices.</a:t>
            </a:r>
          </a:p>
          <a:p>
            <a:r>
              <a:rPr lang="en-US" dirty="0" smtClean="0"/>
              <a:t>Since the lens smear portion does not have any lines within it, we know that no edges will be detected there.</a:t>
            </a:r>
          </a:p>
          <a:p>
            <a:r>
              <a:rPr lang="en-US" dirty="0" smtClean="0"/>
              <a:t>The countless edges detected in other parts of the images will combine to form an almost solid block.</a:t>
            </a:r>
          </a:p>
          <a:p>
            <a:r>
              <a:rPr lang="en-US" dirty="0" smtClean="0"/>
              <a:t>By doing this, we successfully isolate the lens smear from the background.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Aggregation [Intermediate Result]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234" y="2391082"/>
            <a:ext cx="3440089" cy="3472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82" y="2376279"/>
            <a:ext cx="3449839" cy="3486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966" y="2366849"/>
            <a:ext cx="3466625" cy="3495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2148" y="5904850"/>
            <a:ext cx="23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3542" y="5862537"/>
            <a:ext cx="23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4936" y="5862537"/>
            <a:ext cx="23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Aggregation [Intermediate Result]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757" y="2171701"/>
            <a:ext cx="3668823" cy="3712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927" y="2171700"/>
            <a:ext cx="3673208" cy="3712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516" y="6097116"/>
            <a:ext cx="23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2370" y="5958616"/>
            <a:ext cx="326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5 [This camera has no noticeable lens smear]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convert the aggregated image to a binary image.</a:t>
            </a:r>
          </a:p>
          <a:p>
            <a:r>
              <a:rPr lang="en-US" dirty="0" smtClean="0"/>
              <a:t>We then complement the image so that the lens smear is now the foreground.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68" y="3495472"/>
            <a:ext cx="2678746" cy="2720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90" y="3495472"/>
            <a:ext cx="2701130" cy="272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1" y="3495471"/>
            <a:ext cx="2691530" cy="2720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682" y="3495471"/>
            <a:ext cx="2691461" cy="27204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3654" y="6285960"/>
            <a:ext cx="42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Complemented images for Camera 0-3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791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</TotalTime>
  <Words>694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Automatic Lens Smear Detection</vt:lpstr>
      <vt:lpstr>Approach to Problem</vt:lpstr>
      <vt:lpstr>Method Overview</vt:lpstr>
      <vt:lpstr>Edge Detection</vt:lpstr>
      <vt:lpstr>Edge detection [Intermediate Result]</vt:lpstr>
      <vt:lpstr>Image Aggregation </vt:lpstr>
      <vt:lpstr>Image Aggregation [Intermediate Result]</vt:lpstr>
      <vt:lpstr>Image Aggregation [Intermediate Result]</vt:lpstr>
      <vt:lpstr>Image Complement</vt:lpstr>
      <vt:lpstr>Morphological Operations</vt:lpstr>
      <vt:lpstr>Final Output</vt:lpstr>
      <vt:lpstr>Final Output (Cont.)</vt:lpstr>
      <vt:lpstr>Final Output (Cont.)</vt:lpstr>
      <vt:lpstr>Other Attempted Methods</vt:lpstr>
      <vt:lpstr>Other Attempted Methods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Goutam Raju</dc:creator>
  <cp:lastModifiedBy>Goutam Raju</cp:lastModifiedBy>
  <cp:revision>33</cp:revision>
  <dcterms:created xsi:type="dcterms:W3CDTF">2017-02-07T05:08:26Z</dcterms:created>
  <dcterms:modified xsi:type="dcterms:W3CDTF">2018-03-21T09:34:47Z</dcterms:modified>
</cp:coreProperties>
</file>