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52C5-F1F1-7F48-92FB-514239BD8A3E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1325-6FD9-664F-A651-0BA6B0F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Answers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Kishore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03/10/14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3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ipeline for Restriction Enzyme Reads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865" y="1701707"/>
            <a:ext cx="1898816" cy="1058333"/>
            <a:chOff x="0" y="2977444"/>
            <a:chExt cx="2159000" cy="1058333"/>
          </a:xfrm>
        </p:grpSpPr>
        <p:sp>
          <p:nvSpPr>
            <p:cNvPr id="5" name="Rectangle 4"/>
            <p:cNvSpPr/>
            <p:nvPr/>
          </p:nvSpPr>
          <p:spPr>
            <a:xfrm>
              <a:off x="0" y="2977444"/>
              <a:ext cx="2159000" cy="10583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556" y="3156839"/>
              <a:ext cx="1899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After trimming adaptor</a:t>
              </a:r>
              <a:endParaRPr lang="en-US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2392675" y="2072581"/>
            <a:ext cx="600789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4294" y="1803071"/>
            <a:ext cx="4159750" cy="615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C</a:t>
            </a:r>
            <a:r>
              <a:rPr lang="en-US" altLang="zh-TW" sz="1400" dirty="0" err="1" smtClean="0"/>
              <a:t>utadapter</a:t>
            </a:r>
            <a:endParaRPr lang="en-US" altLang="zh-TW" sz="1400" kern="1200" dirty="0"/>
          </a:p>
          <a:p>
            <a:pPr lvl="1"/>
            <a:r>
              <a:rPr lang="en-US" altLang="zh-TW" sz="1000" kern="1200" dirty="0" smtClean="0"/>
              <a:t>Error</a:t>
            </a:r>
            <a:r>
              <a:rPr lang="zh-TW" altLang="en-US" sz="1000" kern="1200" dirty="0" smtClean="0"/>
              <a:t> </a:t>
            </a:r>
            <a:r>
              <a:rPr lang="en-US" altLang="zh-TW" sz="1000" kern="1200" dirty="0" smtClean="0"/>
              <a:t>rate:</a:t>
            </a:r>
            <a:r>
              <a:rPr lang="zh-TW" altLang="en-US" sz="1000" kern="1200" dirty="0" smtClean="0"/>
              <a:t> </a:t>
            </a:r>
            <a:r>
              <a:rPr lang="en-US" altLang="zh-TW" sz="1000" kern="1200" dirty="0" smtClean="0"/>
              <a:t>0.15</a:t>
            </a:r>
          </a:p>
          <a:p>
            <a:pPr lvl="1"/>
            <a:r>
              <a:rPr lang="en-US" altLang="zh-TW" sz="1000" dirty="0" smtClean="0"/>
              <a:t>“N”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times: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69030" y="3390737"/>
            <a:ext cx="576340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4716" y="3362113"/>
            <a:ext cx="118904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Reads start </a:t>
            </a:r>
          </a:p>
          <a:p>
            <a:r>
              <a:rPr lang="en-US" sz="1400" dirty="0" smtClean="0"/>
              <a:t>point check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123" y="3352006"/>
            <a:ext cx="1125322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keep read length &gt; 20 </a:t>
            </a:r>
            <a:r>
              <a:rPr lang="en-US" sz="1400" dirty="0" err="1" smtClean="0"/>
              <a:t>bp</a:t>
            </a:r>
            <a:endParaRPr lang="en-US" sz="1400" dirty="0" smtClean="0"/>
          </a:p>
        </p:txBody>
      </p:sp>
      <p:sp>
        <p:nvSpPr>
          <p:cNvPr id="23" name="Right Arrow 22"/>
          <p:cNvSpPr/>
          <p:nvPr/>
        </p:nvSpPr>
        <p:spPr>
          <a:xfrm>
            <a:off x="2225483" y="3485125"/>
            <a:ext cx="270444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29678" y="3517627"/>
            <a:ext cx="270444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4294" y="2410136"/>
            <a:ext cx="415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Filter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out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remain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adaptor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and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barcode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sequence on the two ends of reads</a:t>
            </a:r>
            <a:r>
              <a:rPr lang="zh-TW" altLang="en-US" sz="1400" dirty="0" smtClean="0"/>
              <a:t>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barcode.test.pl</a:t>
            </a:r>
            <a:r>
              <a:rPr lang="en-US" altLang="zh-TW" sz="1400" dirty="0"/>
              <a:t>)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-21436" y="3898098"/>
            <a:ext cx="2567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Filter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out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some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error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reads</a:t>
            </a:r>
          </a:p>
          <a:p>
            <a:r>
              <a:rPr lang="en-US" sz="1400" dirty="0" smtClean="0"/>
              <a:t>(Every read should start with Restriction enzyme cutting sequence)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125445" y="3875226"/>
            <a:ext cx="1447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Filter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out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E.coli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and</a:t>
            </a:r>
            <a:r>
              <a:rPr lang="zh-TW" altLang="en-US" sz="1400" dirty="0" smtClean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Phage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reads</a:t>
            </a:r>
          </a:p>
          <a:p>
            <a:r>
              <a:rPr lang="en-US" sz="1400" dirty="0" smtClean="0"/>
              <a:t>by Blast</a:t>
            </a:r>
            <a:endParaRPr lang="en-US" sz="1400" dirty="0"/>
          </a:p>
        </p:txBody>
      </p:sp>
      <p:sp>
        <p:nvSpPr>
          <p:cNvPr id="31" name="Right Arrow 30"/>
          <p:cNvSpPr/>
          <p:nvPr/>
        </p:nvSpPr>
        <p:spPr>
          <a:xfrm>
            <a:off x="5125445" y="3559514"/>
            <a:ext cx="270444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16200000">
            <a:off x="4390366" y="535125"/>
            <a:ext cx="436556" cy="90707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9678" y="5408454"/>
            <a:ext cx="199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cut.chimeric.reads.auto.sh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46119" y="3374878"/>
            <a:ext cx="10348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Cut reads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5928" y="3955366"/>
            <a:ext cx="1233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cut reads if we find cutting site in reads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44642" y="3331962"/>
            <a:ext cx="88208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Bacteria</a:t>
            </a:r>
            <a:r>
              <a:rPr lang="zh-TW" altLang="en-US" sz="1400" dirty="0" smtClean="0"/>
              <a:t> </a:t>
            </a:r>
            <a:endParaRPr lang="en-US" altLang="zh-TW" sz="1400" dirty="0" smtClean="0"/>
          </a:p>
          <a:p>
            <a:r>
              <a:rPr lang="en-US" altLang="zh-TW" sz="1400" dirty="0"/>
              <a:t>D</a:t>
            </a:r>
            <a:r>
              <a:rPr lang="en-US" altLang="zh-TW" sz="1400" dirty="0" smtClean="0"/>
              <a:t>atabase</a:t>
            </a:r>
            <a:endParaRPr lang="en-US" sz="1400" dirty="0" smtClean="0"/>
          </a:p>
        </p:txBody>
      </p:sp>
      <p:sp>
        <p:nvSpPr>
          <p:cNvPr id="37" name="Right Arrow 36"/>
          <p:cNvSpPr/>
          <p:nvPr/>
        </p:nvSpPr>
        <p:spPr>
          <a:xfrm>
            <a:off x="6438013" y="3547778"/>
            <a:ext cx="270444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22372" y="3347346"/>
            <a:ext cx="1010121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Error </a:t>
            </a:r>
            <a:r>
              <a:rPr lang="en-US" sz="1400" dirty="0" err="1" smtClean="0"/>
              <a:t>correcttion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822372" y="3875226"/>
            <a:ext cx="88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Musket</a:t>
            </a:r>
            <a:endParaRPr lang="en-US" sz="1400" dirty="0"/>
          </a:p>
        </p:txBody>
      </p:sp>
      <p:sp>
        <p:nvSpPr>
          <p:cNvPr id="40" name="Right Arrow 39"/>
          <p:cNvSpPr/>
          <p:nvPr/>
        </p:nvSpPr>
        <p:spPr>
          <a:xfrm>
            <a:off x="7928978" y="3512708"/>
            <a:ext cx="270444" cy="33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199423" y="3373849"/>
            <a:ext cx="944578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Keep no cutting reads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4615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Answers for Kishore</vt:lpstr>
      <vt:lpstr>Pipeline for Restriction Enzyme Reads</vt:lpstr>
    </vt:vector>
  </TitlesOfParts>
  <Company>Pat's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 for Kishore</dc:title>
  <dc:creator>Hung-Ying Lin</dc:creator>
  <cp:lastModifiedBy>Hung-Ying Lin</cp:lastModifiedBy>
  <cp:revision>3</cp:revision>
  <dcterms:created xsi:type="dcterms:W3CDTF">2014-03-10T15:45:46Z</dcterms:created>
  <dcterms:modified xsi:type="dcterms:W3CDTF">2014-03-10T16:09:00Z</dcterms:modified>
</cp:coreProperties>
</file>