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39141-3347-4335-BA88-CBEA673F4E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4AF0DC-56D3-479F-AA77-C94F4D5FA8D6}">
      <dgm:prSet phldrT="[Text]"/>
      <dgm:spPr/>
      <dgm:t>
        <a:bodyPr/>
        <a:lstStyle/>
        <a:p>
          <a:r>
            <a:rPr lang="en-US" dirty="0"/>
            <a:t>movies</a:t>
          </a:r>
        </a:p>
      </dgm:t>
    </dgm:pt>
    <dgm:pt modelId="{777B6362-8D70-4EA1-B242-650238AF9451}" type="parTrans" cxnId="{32E13BDE-732E-4C7F-86C7-FD378F44182F}">
      <dgm:prSet/>
      <dgm:spPr/>
      <dgm:t>
        <a:bodyPr/>
        <a:lstStyle/>
        <a:p>
          <a:endParaRPr lang="en-US"/>
        </a:p>
      </dgm:t>
    </dgm:pt>
    <dgm:pt modelId="{B4DDB011-90C4-4839-BAA4-C13542248A93}" type="sibTrans" cxnId="{32E13BDE-732E-4C7F-86C7-FD378F44182F}">
      <dgm:prSet/>
      <dgm:spPr/>
      <dgm:t>
        <a:bodyPr/>
        <a:lstStyle/>
        <a:p>
          <a:endParaRPr lang="en-US"/>
        </a:p>
      </dgm:t>
    </dgm:pt>
    <dgm:pt modelId="{8AD99FD9-4FE9-48B4-9A27-F1925EEA31FA}">
      <dgm:prSet phldrT="[Text]"/>
      <dgm:spPr/>
      <dgm:t>
        <a:bodyPr/>
        <a:lstStyle/>
        <a:p>
          <a:r>
            <a:rPr lang="en-US" dirty="0"/>
            <a:t>actions</a:t>
          </a:r>
        </a:p>
      </dgm:t>
    </dgm:pt>
    <dgm:pt modelId="{D82F561F-9C03-4FBB-9B66-85C4E2111D79}" type="parTrans" cxnId="{7DFF90A8-72BD-48A6-9AF1-782435C63FE4}">
      <dgm:prSet/>
      <dgm:spPr/>
      <dgm:t>
        <a:bodyPr/>
        <a:lstStyle/>
        <a:p>
          <a:endParaRPr lang="en-US"/>
        </a:p>
      </dgm:t>
    </dgm:pt>
    <dgm:pt modelId="{E1CCCB13-BDAC-4619-A7F6-96CE1DCF2CD0}" type="sibTrans" cxnId="{7DFF90A8-72BD-48A6-9AF1-782435C63FE4}">
      <dgm:prSet/>
      <dgm:spPr/>
      <dgm:t>
        <a:bodyPr/>
        <a:lstStyle/>
        <a:p>
          <a:endParaRPr lang="en-US"/>
        </a:p>
      </dgm:t>
    </dgm:pt>
    <dgm:pt modelId="{C03BB8A5-AE73-46FD-8214-AA7AD194B987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E4071A40-A371-422F-8712-A52E280AF4AE}" type="parTrans" cxnId="{65962227-B530-41D9-90FE-7AC105B5312F}">
      <dgm:prSet/>
      <dgm:spPr/>
      <dgm:t>
        <a:bodyPr/>
        <a:lstStyle/>
        <a:p>
          <a:endParaRPr lang="en-US"/>
        </a:p>
      </dgm:t>
    </dgm:pt>
    <dgm:pt modelId="{7E9342A2-E3AE-4710-A5BB-666C5EDC0A07}" type="sibTrans" cxnId="{65962227-B530-41D9-90FE-7AC105B5312F}">
      <dgm:prSet/>
      <dgm:spPr/>
      <dgm:t>
        <a:bodyPr/>
        <a:lstStyle/>
        <a:p>
          <a:endParaRPr lang="en-US"/>
        </a:p>
      </dgm:t>
    </dgm:pt>
    <dgm:pt modelId="{6BEEC379-5692-4F2E-9B8D-25187459AB59}">
      <dgm:prSet phldrT="[Text]"/>
      <dgm:spPr/>
      <dgm:t>
        <a:bodyPr/>
        <a:lstStyle/>
        <a:p>
          <a:r>
            <a:rPr lang="en-US" dirty="0"/>
            <a:t>watch</a:t>
          </a:r>
        </a:p>
      </dgm:t>
    </dgm:pt>
    <dgm:pt modelId="{69633869-2E16-4F19-A760-35BFC973C5AE}" type="parTrans" cxnId="{45A51E65-0A1E-433A-A396-0A11884C6F67}">
      <dgm:prSet/>
      <dgm:spPr/>
      <dgm:t>
        <a:bodyPr/>
        <a:lstStyle/>
        <a:p>
          <a:endParaRPr lang="en-US"/>
        </a:p>
      </dgm:t>
    </dgm:pt>
    <dgm:pt modelId="{FF41B93D-BD67-4638-9984-C0DD9312A6F6}" type="sibTrans" cxnId="{45A51E65-0A1E-433A-A396-0A11884C6F67}">
      <dgm:prSet/>
      <dgm:spPr/>
      <dgm:t>
        <a:bodyPr/>
        <a:lstStyle/>
        <a:p>
          <a:endParaRPr lang="en-US"/>
        </a:p>
      </dgm:t>
    </dgm:pt>
    <dgm:pt modelId="{B3B17ED9-A22E-4EA5-A797-8EC4FC00A440}" type="pres">
      <dgm:prSet presAssocID="{80139141-3347-4335-BA88-CBEA673F4EAC}" presName="diagram" presStyleCnt="0">
        <dgm:presLayoutVars>
          <dgm:dir/>
          <dgm:resizeHandles val="exact"/>
        </dgm:presLayoutVars>
      </dgm:prSet>
      <dgm:spPr/>
    </dgm:pt>
    <dgm:pt modelId="{E9205E94-CDC8-4FA1-B70D-AC5FE93C1668}" type="pres">
      <dgm:prSet presAssocID="{8D4AF0DC-56D3-479F-AA77-C94F4D5FA8D6}" presName="node" presStyleLbl="node1" presStyleIdx="0" presStyleCnt="4">
        <dgm:presLayoutVars>
          <dgm:bulletEnabled val="1"/>
        </dgm:presLayoutVars>
      </dgm:prSet>
      <dgm:spPr>
        <a:prstGeom prst="rightArrowCallout">
          <a:avLst/>
        </a:prstGeom>
      </dgm:spPr>
    </dgm:pt>
    <dgm:pt modelId="{3786443C-5809-4F6D-AA3C-C645AD9C5A31}" type="pres">
      <dgm:prSet presAssocID="{B4DDB011-90C4-4839-BAA4-C13542248A93}" presName="sibTrans" presStyleCnt="0"/>
      <dgm:spPr/>
    </dgm:pt>
    <dgm:pt modelId="{328B8F1B-45DF-47E8-8909-2EA61CCA4684}" type="pres">
      <dgm:prSet presAssocID="{8AD99FD9-4FE9-48B4-9A27-F1925EEA31FA}" presName="node" presStyleLbl="node1" presStyleIdx="1" presStyleCnt="4">
        <dgm:presLayoutVars>
          <dgm:bulletEnabled val="1"/>
        </dgm:presLayoutVars>
      </dgm:prSet>
      <dgm:spPr/>
    </dgm:pt>
    <dgm:pt modelId="{C5B825EB-2E5E-4E39-AF30-D3448F2B3DB2}" type="pres">
      <dgm:prSet presAssocID="{E1CCCB13-BDAC-4619-A7F6-96CE1DCF2CD0}" presName="sibTrans" presStyleCnt="0"/>
      <dgm:spPr/>
    </dgm:pt>
    <dgm:pt modelId="{8149CE49-897A-48B7-A4E2-BFFFDD11DFDA}" type="pres">
      <dgm:prSet presAssocID="{C03BB8A5-AE73-46FD-8214-AA7AD194B987}" presName="node" presStyleLbl="node1" presStyleIdx="2" presStyleCnt="4">
        <dgm:presLayoutVars>
          <dgm:bulletEnabled val="1"/>
        </dgm:presLayoutVars>
      </dgm:prSet>
      <dgm:spPr/>
    </dgm:pt>
    <dgm:pt modelId="{F49422CA-DFD0-4CBA-A3A7-BDC6F7A1FA05}" type="pres">
      <dgm:prSet presAssocID="{7E9342A2-E3AE-4710-A5BB-666C5EDC0A07}" presName="sibTrans" presStyleCnt="0"/>
      <dgm:spPr/>
    </dgm:pt>
    <dgm:pt modelId="{C10D2DBF-1D32-4C26-BFC3-15894D728E79}" type="pres">
      <dgm:prSet presAssocID="{6BEEC379-5692-4F2E-9B8D-25187459AB59}" presName="node" presStyleLbl="node1" presStyleIdx="3" presStyleCnt="4">
        <dgm:presLayoutVars>
          <dgm:bulletEnabled val="1"/>
        </dgm:presLayoutVars>
      </dgm:prSet>
      <dgm:spPr/>
    </dgm:pt>
  </dgm:ptLst>
  <dgm:cxnLst>
    <dgm:cxn modelId="{B4F5630B-B395-4E2B-96C7-22E6CB91D99A}" type="presOf" srcId="{80139141-3347-4335-BA88-CBEA673F4EAC}" destId="{B3B17ED9-A22E-4EA5-A797-8EC4FC00A440}" srcOrd="0" destOrd="0" presId="urn:microsoft.com/office/officeart/2005/8/layout/default"/>
    <dgm:cxn modelId="{65962227-B530-41D9-90FE-7AC105B5312F}" srcId="{80139141-3347-4335-BA88-CBEA673F4EAC}" destId="{C03BB8A5-AE73-46FD-8214-AA7AD194B987}" srcOrd="2" destOrd="0" parTransId="{E4071A40-A371-422F-8712-A52E280AF4AE}" sibTransId="{7E9342A2-E3AE-4710-A5BB-666C5EDC0A07}"/>
    <dgm:cxn modelId="{45A51E65-0A1E-433A-A396-0A11884C6F67}" srcId="{80139141-3347-4335-BA88-CBEA673F4EAC}" destId="{6BEEC379-5692-4F2E-9B8D-25187459AB59}" srcOrd="3" destOrd="0" parTransId="{69633869-2E16-4F19-A760-35BFC973C5AE}" sibTransId="{FF41B93D-BD67-4638-9984-C0DD9312A6F6}"/>
    <dgm:cxn modelId="{F4BB3C6A-AE17-4460-BA46-6CE170DD5378}" type="presOf" srcId="{8AD99FD9-4FE9-48B4-9A27-F1925EEA31FA}" destId="{328B8F1B-45DF-47E8-8909-2EA61CCA4684}" srcOrd="0" destOrd="0" presId="urn:microsoft.com/office/officeart/2005/8/layout/default"/>
    <dgm:cxn modelId="{8ACB236C-EC78-4758-91E7-8C84BC51D241}" type="presOf" srcId="{6BEEC379-5692-4F2E-9B8D-25187459AB59}" destId="{C10D2DBF-1D32-4C26-BFC3-15894D728E79}" srcOrd="0" destOrd="0" presId="urn:microsoft.com/office/officeart/2005/8/layout/default"/>
    <dgm:cxn modelId="{A73ED484-3EC2-4A3A-9592-663D6623D919}" type="presOf" srcId="{8D4AF0DC-56D3-479F-AA77-C94F4D5FA8D6}" destId="{E9205E94-CDC8-4FA1-B70D-AC5FE93C1668}" srcOrd="0" destOrd="0" presId="urn:microsoft.com/office/officeart/2005/8/layout/default"/>
    <dgm:cxn modelId="{7DFF90A8-72BD-48A6-9AF1-782435C63FE4}" srcId="{80139141-3347-4335-BA88-CBEA673F4EAC}" destId="{8AD99FD9-4FE9-48B4-9A27-F1925EEA31FA}" srcOrd="1" destOrd="0" parTransId="{D82F561F-9C03-4FBB-9B66-85C4E2111D79}" sibTransId="{E1CCCB13-BDAC-4619-A7F6-96CE1DCF2CD0}"/>
    <dgm:cxn modelId="{32E13BDE-732E-4C7F-86C7-FD378F44182F}" srcId="{80139141-3347-4335-BA88-CBEA673F4EAC}" destId="{8D4AF0DC-56D3-479F-AA77-C94F4D5FA8D6}" srcOrd="0" destOrd="0" parTransId="{777B6362-8D70-4EA1-B242-650238AF9451}" sibTransId="{B4DDB011-90C4-4839-BAA4-C13542248A93}"/>
    <dgm:cxn modelId="{CBD4E6EA-A5F6-4A81-ABFC-E936199ABBC9}" type="presOf" srcId="{C03BB8A5-AE73-46FD-8214-AA7AD194B987}" destId="{8149CE49-897A-48B7-A4E2-BFFFDD11DFDA}" srcOrd="0" destOrd="0" presId="urn:microsoft.com/office/officeart/2005/8/layout/default"/>
    <dgm:cxn modelId="{2A34112C-5230-44DA-B52F-8BA19562CC17}" type="presParOf" srcId="{B3B17ED9-A22E-4EA5-A797-8EC4FC00A440}" destId="{E9205E94-CDC8-4FA1-B70D-AC5FE93C1668}" srcOrd="0" destOrd="0" presId="urn:microsoft.com/office/officeart/2005/8/layout/default"/>
    <dgm:cxn modelId="{48F64EF2-592F-4BF4-A5F6-D5DE305D4D0C}" type="presParOf" srcId="{B3B17ED9-A22E-4EA5-A797-8EC4FC00A440}" destId="{3786443C-5809-4F6D-AA3C-C645AD9C5A31}" srcOrd="1" destOrd="0" presId="urn:microsoft.com/office/officeart/2005/8/layout/default"/>
    <dgm:cxn modelId="{5A6CA98F-B4CD-4FE0-9FEB-FA3A08DE67CD}" type="presParOf" srcId="{B3B17ED9-A22E-4EA5-A797-8EC4FC00A440}" destId="{328B8F1B-45DF-47E8-8909-2EA61CCA4684}" srcOrd="2" destOrd="0" presId="urn:microsoft.com/office/officeart/2005/8/layout/default"/>
    <dgm:cxn modelId="{3AD459D5-60C4-4A2A-8D4A-9F191308F857}" type="presParOf" srcId="{B3B17ED9-A22E-4EA5-A797-8EC4FC00A440}" destId="{C5B825EB-2E5E-4E39-AF30-D3448F2B3DB2}" srcOrd="3" destOrd="0" presId="urn:microsoft.com/office/officeart/2005/8/layout/default"/>
    <dgm:cxn modelId="{75FD13DA-B7B0-4E00-A76E-16624518DD12}" type="presParOf" srcId="{B3B17ED9-A22E-4EA5-A797-8EC4FC00A440}" destId="{8149CE49-897A-48B7-A4E2-BFFFDD11DFDA}" srcOrd="4" destOrd="0" presId="urn:microsoft.com/office/officeart/2005/8/layout/default"/>
    <dgm:cxn modelId="{6478BA3D-E492-4F02-AA0A-FE432D69B5E3}" type="presParOf" srcId="{B3B17ED9-A22E-4EA5-A797-8EC4FC00A440}" destId="{F49422CA-DFD0-4CBA-A3A7-BDC6F7A1FA05}" srcOrd="5" destOrd="0" presId="urn:microsoft.com/office/officeart/2005/8/layout/default"/>
    <dgm:cxn modelId="{9D1805DB-60E8-4792-9216-61F27DE9BA44}" type="presParOf" srcId="{B3B17ED9-A22E-4EA5-A797-8EC4FC00A440}" destId="{C10D2DBF-1D32-4C26-BFC3-15894D728E7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05E94-CDC8-4FA1-B70D-AC5FE93C1668}">
      <dsp:nvSpPr>
        <dsp:cNvPr id="0" name=""/>
        <dsp:cNvSpPr/>
      </dsp:nvSpPr>
      <dsp:spPr>
        <a:xfrm>
          <a:off x="992" y="194138"/>
          <a:ext cx="3869531" cy="2321718"/>
        </a:xfrm>
        <a:prstGeom prst="right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movies</a:t>
          </a:r>
        </a:p>
      </dsp:txBody>
      <dsp:txXfrm>
        <a:off x="992" y="194138"/>
        <a:ext cx="2514305" cy="2321718"/>
      </dsp:txXfrm>
    </dsp:sp>
    <dsp:sp modelId="{328B8F1B-45DF-47E8-8909-2EA61CCA4684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actions</a:t>
          </a:r>
        </a:p>
      </dsp:txBody>
      <dsp:txXfrm>
        <a:off x="4257476" y="194138"/>
        <a:ext cx="3869531" cy="2321718"/>
      </dsp:txXfrm>
    </dsp:sp>
    <dsp:sp modelId="{8149CE49-897A-48B7-A4E2-BFFFDD11DFDA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service</a:t>
          </a:r>
        </a:p>
      </dsp:txBody>
      <dsp:txXfrm>
        <a:off x="992" y="2902810"/>
        <a:ext cx="3869531" cy="2321718"/>
      </dsp:txXfrm>
    </dsp:sp>
    <dsp:sp modelId="{C10D2DBF-1D32-4C26-BFC3-15894D728E79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watch</a:t>
          </a:r>
        </a:p>
      </dsp:txBody>
      <dsp:txXfrm>
        <a:off x="4257476" y="2902810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8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54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9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96C4-29DF-4A77-84C9-51D0CAE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C575F-62C9-4FE6-9385-7EE4FF67D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2309-C40F-4842-B2AE-2762B41B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BF5B-0B34-49B8-9499-238B4166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7158-DCB5-4F69-A35F-3F728183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2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4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E30ABE-3EE7-4301-AAB6-1EA219956E5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07F1-894F-4388-B54C-3102B48D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2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B4D0-BF28-4E9B-8E1B-8DBCDF51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{"name":"instagram-feed.pot","path":"web/app/plugins/instagram-feed/languages/instagram-feed.pot","sha":"709193e065a493bbab89545474b050f82ae706ac","size":27734,"url":"https://api.github.com/repos/vassiliilouridze/ventdest/contents/web/app/plugins/instagram-feed/languages/instagram-feed.pot?ref=439ddc515889afa39d70d87d5da4871c9fb13a39","html_url":"https://github.com/vassiliilouridze/ventdest/blob/439ddc515889afa39d70d87d5da4871c9fb13a39/web/app/plugins/instagram-feed/languages/instagram-feed.pot","git_url":"https://api.github.com/repos/vassiliilouridze/ventdest/git/blobs/709193e065a493bbab89545474b050f82ae706ac","download_url":"https://raw.githubusercontent.com/vassiliilouridze/ventdest/439ddc515889afa39d70d87d5da4871c9fb13a39/web/app/plugins/instagram-feed/languages/instagram-feed.pot","type":"file","content":"bXNnaWQgIiIKbXNnc3RyICIiCiJQcm9qZWN0LUlkLVZlcnNpb246IFxuIgoi\nUE9ULUNyZWF0aW9uLURhdGU6IDIwMTctMTEtMjcgMTE6NTctMDYwMFxuIgoi\nUE8tUmV2aXNpb24tRGF0ZTogMjAxNy0xMS0yNyAxMTo1Ny0wNjAwXG4iCiJM\nYXN0LVRyYW5zbGF0b3I6IFxuIgoiTGFuZ3VhZ2UtVGVhbTogXG4iCiJMYW5n\ndWFnZTogZW5cbiIKIk1JTUUtVmVyc2lvbjogMS4wXG4iCiJDb250ZW50LVR5\ncGU6IHRleHQvcGxhaW47IGNoYXJzZXQ9VVRGLThcbiIKIkNvbnRlbnQtVHJh\nbnNmZXItRW5jb2Rpbmc6IDhiaXRcbiIKIlgtR2VuZXJhdG9yOiBQb2VkaXQg\nMi4wLjNcbiIKIlgtUG9lZGl0LUJhc2VwYXRoOiAuLlxuIgoiUGx1cmFsLUZv\ncm1zOiBucGx1cmFscz0yOyBwbHVyYWw9KG4gIT0gMSk7XG4iCiJYLVBvZWRp\ndC1LZXl3b3Jkc0xpc3Q6IF9fO19lO2VzY19hdHRyX2VcbiIKIlgtUG9lZGl0\nLVNlYXJjaFBhdGgtMDogLlxuIgoKIzogaW5zdGFncmFtLWZlZWQtYWRtaW4u\ncGhwOjYgaW5zdGFncmFtLWZlZWQtYWRtaW4ucGhwOjcKIzogaW5zdGFncmFt\nLWZlZWQtYWRtaW4ucGhwOjIzMQptc2dpZCAiSW5zdGFncmFtIEZlZWQiCm1z\nZ3N0ciAiIgoKIzogaW5zdGFncmFtLWZlZWQtYWRtaW4ucGhwOjE0IGluc3Rh\nZ3JhbS1mZWVkLWFkbWluLnBocDoxNQojOiBpbnN0YWdyYW0tZmVlZC1hZG1p\nbi5waHA6MTYxNgptc2dpZCAiU2V0dGluZ3MiCm1zZ3N0ciAiIgoKIzogaW5z\ndGFncmFtLWZlZWQtYWRtaW4ucGhwOjUxCm1zZ2lkICJMb2FkIE1vcmUuLi4i\nCm1zZ3N0ciAiIgoKIzogaW5zdGFncmFtLWZlZWQtYWRtaW4ucGhwOjYwCm1z\nZ2lkICJGb2xsb3cgb24gSW5zdGFncmFtIgptc2dzdHIgIiIKCiM6IGluc3Rh\nZ3JhbS1mZWVkLWFkbWluLnBocDoyMjIKbXNnaWQgIlNldHRpbmdzIHNhdmVk\nLiIKbXNnc3RyICIiCgojOiBpbnN0YWdyYW0tZmVlZC1hZG1pbi5waHA6MjQw\nCm1zZ2lkICIxLiBDb25maWd1cmUiCm1zZ3N0ciAiIgoKIzogaW5zdGFncmFt\nLWZlZWQtYWRtaW4ucGhwOjI0MQptc2dpZCAiMi4gQ3VzdG9taXplIgptc2dz\ndHIgIiIKCiM6IGluc3RhZ3JhbS1mZWVkLWFkbWluLnBocDoyNDIKbXNnaWQg\nIjMuIERpc3BsYXkgWW91ciBGZWVkIgptc2dzdHIgIiIKCiM6IGluc3RhZ3Jh\nbS1mZWVkLWFkbWluLnBocDoyNDMKbXNnaWQgIlN1cHBvcnQiCm1zZ3N0ciAi\nIgoKIzogaW5zdGFncmFtLWZlZWQtYWRtaW4ucGhwOjI1MQptc2dpZCAiQ29u\nZmlndXJlIgptc2dzdHIgIiIKCiM6IGluc3RhZ3JhbS1mZWVkLWFkbWluLnBo\ncDoyNTQgaW5zdGFncmFtLWZlZWQtYWRtaW4ucGhwOjI1NQptc2dpZCAiTG9n\nIGluIGFuZCBnZXQgbXkgQWNjZXNzIFRva2VuIGFuZCBVc2VyIElEIgptc2dz\ndHIgIiIKCiM6IGluc3RhZ3JhbS1mZWVkLWFkbWluLnBocDoyNTYKbXNnaWQg\nIkJ1dHRvbiBub3Qgd29ya2luZz8iCm1zZ3N0ciAiIgoKIzogaW5zdGFncmFt\nLWZlZWQtYWRtaW4ucGhwOjI2MAptc2dpZCAiQWNjZXNzIFRva2VuIgptc2dz\ndHIgIiIKCiM6IGluc3RhZ3JhbS1mZWVkLWFkbWluLnBocDoyNjMgaW5zdGFn\ncmFtLWZlZWQtYWRtaW4ucGhwOjI3OAojOiBpbnN0YWdyYW0tZmVlZC1hZG1p\nbi5waHA6MjkwIGluc3RhZ3JhbS1mZWVkLWFkbWluLnBocDoyOTgKIzogaW5z\ndGFncmFtLWZlZWQtYWRtaW4ucGhwOjMwNiBpbnN0YWdyYW0tZmVlZC1hZG1p\nbi5waHA6MzE0CiM6IGluc3RhZ3JhbS1mZWVkLWFkbWluLnBocDo2MjEgaW5z\ndGFncmFtLWZlZWQtYWRtaW4ucGhwOjc0OAojOiBpbnN0YWdyYW0tZmVlZC1h\nZG1pbi5waHA6ODQ5IGluc3RhZ3JhbS1mZWVkLWFkbWluLnBocDo4NTgKIzog\naW5zdGFncmFtLWZlZWQtYWRtaW4ucGhwOjk2NSBpbnN0YWdyYW0tZmVlZC1h\nZG1pbi5waHA6OTgyCiM6IGluc3RhZ3JhbS1mZWVkLWFkbWluLnBocDoxMDE5\nIGluc3RhZ3JhbS1mZWVkLWFkbWluLnBocDoxMDMxCm1zZ2lkICJXaGF0IGlz\nIHRoaXM/Igptc2dzdHIgIiIKCiM6IGluc3RhZ3JhbS1mZWVkLWFkbWluLnBo\ncDoyNjQKbXNnaWQgIiIKIkluIG9yZGVyIHRvIGRpc3BsYXkgeW91ciBwaG90\nb3MgeW91IG5lZWQgYW4gQWNjZXNzIFRva2VuIGZyb20gSW5zdGFncmFtLiBU\nbyAiCiJnZXQgeW91cnMsIHNpbXBseSBjbGljayB0aGUgYnV0dG9uIGFib3Zl\nIGFuZCBsb2cgaW50byBJbnN0YWdyYW0uIFlvdSBjYW4gIgoiYWxzbyB1c2Ug\ndGhlIGJ1dHRvbiBvbiA8YSBocmVmPSdodHRwczovL3NtYXNoYmFsbG9vbi5j\nb20vaW5zdGFncmFtLWZlZWQvIgoidG9rZW4vJyB0YXJnZXQ9J19ibGFuayc+\ndGhpcyBwYWdlPC9hPi4iCm1zZ3N0ciAiIgoKIzogaW5zdGFncmFtLWZlZWQt\nYWRtaW4ucGhwOjI2OQptc2dpZCAiU2hvdyBQaG90b3MgRnJvbToiCm1zZ3N0\nciAiIgoKIzogaW5zdGFncmFtLWZlZWQtYWRtaW4ucGhwOjI3Ngptc2dpZCAi\nVXNlciBJRChzKToiCm1zZ3N0ciAiIgoKIzogaW5zdGFncmFtLWZlZWQtYWRt\naW4ucGhwOjI3OQptc2dpZCAiIgoiVGhlc2UgYXJlIHRoZSBJRHMgb2YgdGhl\nIEluc3RhZ3JhbSBhY2NvdW50cyB5b3Ugd2FudCB0byBkaXNwbGF5IHBob3Rv\ncyBmcm9tLiAiCiJUbyBnZXQgeW91ciBJRCBzaW1wbHkgY2xpY2sgb24gdGhl\nIGJ1dHRvbiBhYm92ZSBhbmQgbG9nIGludG8gSW5zdGFncmFtLjxiciAvIgoi\nPjxiciAvPllvdSBjYW4gYWxzbyBkaXNwbGF5IHBob3RvcyBmcm9tIG90aGVy\nIHBlb3BsZXMgSW5zdGFncmFtIGFjY291bnRzLiBUbyAiCiJmaW5kIHRoZWly\nIFVzZXIgSUQgeW91IGNhbiB1c2UgPGEgaHJlZj0naHR0cHM6Ly9zbWFzaGJh\nbGxvb24uY29tL2luc3RhZ3JhbS0iCiJmZWVkL2ZpbmQtaW5zdGFncmFtLXVz\nZXItaWQvJyB0YXJnZXQ9J19ibGFuayc+dGhpcyB0b29sPC9hPi4gWW91IGNh\nbiAiCiJzZXBhcmF0ZSBtdWx0aXBsZSBJRHMgdXNpbmcgY29tbWFzLiIKbXNn\nc3RyICIiCgojOiBpbnN0YWdyYW0tZmVlZC1hZG1pbi5waHA6MjgzCm1zZ2lk\nICIiCiI8cD5QbGVhc2UgYmUgc3VyZSB0byBlbnRlciB5b3VyIG51bWVyaWMg\nPGI+VXNlciBJRDwvYj4gYW5kIG5vdCB5b3VyICIKIlVzZXJuYW1lLiBZb3Ug\nY2FuIGZpbmQgeW91ciBVc2VyIElEIGJ5IGNsaWNraW5nIHRoZSBibHVlIElu\nc3RhZ3JhbSBMb2dpbiAiCiJidXR0b24gYWJvdmUsIG9yIGJ5IGVudGVyaW5n\nIHlvdXIgdXNlcm5hbWUgaW50byA8YSBocmVmPSdodHRwczovLyIKInNtYXNo\nYmFsbG9vbi5jb20vaW5zdGFncmFtLWZlZWQvZmluZC1pbnN0YWdyYW0tdXNl\nci1pZC8nICIKInRhcmdldD0nX2JsYW5rJz50aGlzIHRvb2w8L2E+LjwvcD4i\nCm1zZ3N0ciAiIgoKIzogaW5zdGFncmFtLWZlZWQtYWRtaW4ucGhwOjI4OApt\nc2dpZCAiSGFzaHRhZzoiCm1zZ3N0ciAiIgoKIzogaW5zdGFncmFtLWZlZWQt\nYWRtaW4ucGhwOjI5MQptc2dpZCAiRGlzcGxheSBwb3N0cyBmcm9tIGEgc3Bl\nY2lmaWMgaGFzaHRhZyBpbnN0ZWFkIG9mIGZyb20gYSB1c2VyIgptc2dzdHIg\nIiIKCiM6IGluc3RhZ3JhbS1mZWVkLWFkbWluLnBocDoyOTYKbXNnaWQgIkxp\na2VkOiIKbXNnc3RyICIiCgojOiBpbnN0YWdyYW0tZmVlZC1hZG1pbi5waHA6\nMjk5Cm1zZ2lkICJEaXNwbGF5IHBvc3RzIHRoYXQgeW91ciB1c2VyIGFjY291\nbnQgaGFzIGxpa2VkLiIKbXNnc3RyICIiCgojOiBpbnN0YWdyYW0tZmVlZC1h\nZG1pbi5waHA6MzA0Cm1zZ2lkICJTaW5nbGU6Igptc2dzdHIgIiIKCiM6IGlu\nc3RhZ3JhbS1mZWVkLWFkbWluLnBocDozMDcKbXNnaWQgIkRpc3BsYXkgYSBm\nZWVkIGNvbXByaXNlZCBvZiBzcGVjaWZpYyBzaW5nbGUgcG9zdHMuIgptc2dz\ndHIgIiIKCiM6IGluc3RhZ3JhbS1mZWVkLWFkbWluLnBocDozMTIKbXNnaWQg\nIkxvY2F0aW9uOiIKbXNnc3RyICIiCgojOiBpbnN0YWdyYW0tZmVlZC1hZG1p\nbi5waHA6MzE1Cm1zZ2lkICJEaXNwbGF5IHBvc3RzIGZyb20gYW4gSW5zdGFn\ncmFtIGxvY2F0aW9uIElEIG9yIGxvY2F0aW9uIGNvb3JkaW5hdGVzLiIKbXNn\nc3RyICIiCgojOiBpbnN0YWdyYW0tZmVlZC1hZG1pbi5waHA6MzE4Cm1zZ2lk\nICJTZXBhcmF0ZSBtdWx0aXBsZSBJRHMgdXNpbmcgY29tbWFzIgptc2dzdHIg\nIiIKCiM6IGluc3RhZ3JhbS1mZWVkLWFkbWluLnBocDozMjQKbXNnaWQgIlBy\nZXNlcnZlIHNldHRpbmdzIHdoZW4gcGx1Z2luIGlzIHJlbW92ZWQiCm1zZ3N0\nciAiIgoKIzogaW5zdGFncmFtLWZlZWQtYWRtaW4ucGhwOjMyNyBpbnN0YWdy\nYW0tZmVlZC1hZG1pbi5waHA6MzM3CiM6IGluc3RhZ3JhbS1mZWVkLWFkbWlu\nLnBocDoxMDc0Cm1zZ2lkICJZZXMiCm1zZ3N0ciAiIgoKIzogaW5zdGFncmFt\nLWZlZWQtYWRtaW4ucGhwOjMyOCBpbnN0YWdyYW0tZmVlZC1hZG1pbi5waHA6\nMzM4CiM6IGluc3RhZ3JhbS1mZWVkLWFkbWluLnBocDozODggaW5zdGFncmFt\nLWZlZWQtYWRtaW4ucGhwOjQ2Mgptc2dpZCAiV2hhdCBkb2VzIHRoaXMgbWVh\nbj8iCm1zZ3N0ciAiIgoKIzogaW5zdGFncmFtLWZlZWQtYWRtaW4ucGhwOjMy\nOQptc2dpZCAiIgoiV2hlbiByZW1vdmluZyB0aGUgcGx1Z2luIHlvdXIgc2V0\ndGluZ3MgYXJlIGF1dG9tYXRpY2FsbHkgZXJhc2VkLiBDaGVja2luZyAiCiJ0\naGlzIGJveCB3aWxsIHByZXZlbnQgYW55IHNldHRpbmdzIGZyb20gYmVpbmcg\nZGVsZXRlZC4gVGhpcyBtZWFucyB0aGF0IHlvdSAiCiJjYW4gdW5pbnN0YWxs\nIGFuZCByZWluc3RhbGwgdGhlIHBsdWdpbiB3aXRob3V0IGxvc2luZyB5b3Vy\nIHNldHRpbmdzLiIKbXNnc3RyICIiCgojOiBpbnN0YWdyYW0tZmVlZC1hZG1p\nbi5waHA6MzM0Cm1zZ2lkICJBcmUgeW91IHVzaW5nIGFuIEFqYXggcG93ZXJl\nZCB0aGVtZT8iCm1zZ3N0ciAiIgoKIzogaW5zdGFncmFtLWZlZWQtYWRtaW4u\ncGhwOjMzOQptc2dpZCAiIgoiV2hlbiBuYXZpZ2F0aW5nIHlvdXIgc2l0ZSwg\naWYgeW91ciB0aGVtZSB1c2VzIEFqYXggdG8gbG9hZCBjb250ZW50IGludG8g\neW91ciAiCiJwYWdlcyAobWVhbmluZyB5b3VyIHBhZ2UgZG9lc24ndCByZWZy\nZXNoKSB0aGVuIGNoZWNrIHRoaXMgc2V0dGluZy4gSWYgeW91J3JlICIKIm5v\ndCBzdXJlIHRoZW4gcGxlYXNlIGNoZWNrIHdpdGggdGhlIHRoZW1lIGF1dGhv\nci4iCm1zZ3N0ciAiIgoKIzogaW5zdGFncmFtLWZlZWQtYWRtaW4ucGhwOjM0\nOAptc2dpZCAiIgoiTmV4dCBTdGVwOiA8YSBocmVmPVwiP3BhZ2U9c2ItaW5z\ndGFncmFtLWZlZWQmdGFiPWN1c3RvbWl6ZVwiPkN1c3RvbWl6ZSB5b3VyICIK\nIkZlZWQ8L2E+Igptc2dzdHIgIiIKCiM6IGluc3RhZ3JhbS1mZWVkLWFkbWlu\nLnBocDozNTAgaW5zdGFncmFtLWZlZWQtYWRtaW4ucGhwOjEwODYKIzogaW5z\ndGFncmFtLWZlZWQtYWRtaW4ucGhwOjEzNzQKbXNnaWQgIiIKIk5lZWQgaGVs\ncCBzZXR0aW5nIHVwIHRoZSBwbHVnaW4/IENoZWNrIG91dCBvdXIgPGEgaHJl\nZj1cImh0dHBzOi8vIgoic21hc2hiYWxsb29uLmNvbS9pbnN0YWdyYW0tZmVl\nZC9mcmVlL1wiIHRhcmdldD1cIl9ibGFua1wiPnNldHVwIGRpcmVjdGlvbnM8\nLyIKImE+Igptc2dzdHIgIiIKCiM6IGluc3RhZ3JhbS1mZWVkLWFkbWluLnBo\ncDozNjAKbXNnaWQgIlF1aWNrIGxpbmtzOiIKbXNnc3RyICIiCgojOiBpbnN0\nYWdyYW0tZmVlZC1hZG1pbi5waHA6MzYxIGluc3RhZ3JhbS1mZWVkLWFkbWlu\nLnBocDozNzMKbXNnaWQgIkdlbmVyYWwiCm1zZ3N0ciAiIgoKIzogaW5zdGFn\ncmFtLWZlZWQtYWRtaW4ucGhwOjM2MiBpbnN0YWdyYW0tZmVlZC1hZG1pbi5w\naHA6NDE1Cm1zZ2lkICJMYXlvdXQiCm1zZ3N0ciAiIgoKIzogaW5zdGFncmFt\nLWZlZWQtYWRtaW4ucGhwOjM2MyBpbnN0YWdyYW0tZmVlZC1hZG1pbi5waHA6\nNDcyCm1zZ2lkICJQaG90b3MiCm1zZ3N0ciAiIgoKIzogaW5zdGFncmFtLWZl\nZWQtYWRtaW4ucGhwOjM2NCBpbnN0YWdyYW0tZmVlZC1hZG1pbi5waHA6NjU2\nCm1zZ2lkICJIZWFkZXIiCm1zZ3N0ciAiIgoKIzogaW5zdGFncmFtLWZlZWQt\nYWRtaW4ucGhwOjM2NSBpbnN0YWdyYW0tZmVlZC1hZG1pbi5waHA6ODY5Cm1z\nZ2lkICInTG9hZCBNb3JlJyBCdXR0b24iCm1zZ3N0ciAiIgoKIzogaW5zdGFn\ncmFtLWZlZWQtYWRtaW4ucGhwOjM2NiBpbnN0YWdyYW0tZmVlZC1hZG1pbi5w\naHA6OTA2Cm1zZ2lkICInRm9sbG93JyBCdXR0b24iCm1zZ3N0ciAiIgoKIzog\naW5zdGFncmFtLWZlZWQtYWRtaW4ucGhwOjM2Nwptc2dpZCAiQ3VzdG9tIENT\nUyIKbXNnc3RyICIiCgojOiBpbnN0YWdyYW0tZmVlZC1hZG1pbi5waHA6MzY4\nCm1zZ2lkICJDdXN0b20gSmF2YVNjcmlwdCIKbXNnc3RyICIiCgojOiBpbnN0\nYWdyYW0tZmVlZC1hZG1pbi5waHA6Mzc4Cm1zZ2lkICJXaWR0aCBvZiBGZWVk\nIgptc2dzdHIgIiIKCiM6IGluc3RhZ3JhbS1mZWVkLWFkbWluLnBocDozODMg\naW5zdGFncmFtLWZlZWQtYWRtaW4ucGhwOjM5OQojOiBpbnN0YWdyYW0tZmVl\nZC1hZG1pbi5waHA6NDUyCm1zZ2lkICJweCIKbXNnc3RyICIiCgojOiBpbnN0\nYWdyYW0tZmVlZC1hZG1pbi5waHA6Mzg0IGluc3RhZ3JhbS1mZWVkLWFkbWlu\nLnBocDo0MDAKIzogaW5zdGFncmFtLWZlZWQtYWRtaW4ucGhwOjQ1Mwptc2dp\nZCAiJSIKbXNnc3RyICIiCgojOiBpbnN0YWdyYW0tZmVlZC1hZG1pbi5waHA6\nMzg3Cm1zZ2lkICJTZXQgdG8gYmUgMTAwJSB3aWR0aCBvbiBtb2JpbGU/Igpt\nc2dzdHIgIiIKCiM6IGluc3RhZ3JhbS1mZWVkLWFkbWluLnBocDozODkKIywg\ncGhwLWZvcm1hdAptc2dpZCAiIgoiSWYgeW91IHNldCBhIHdpZHRoIG9uIHRo\nZSBmZWVkIHRoZW4gdGhpcyB3aWxsIGJlIHVzZWQgb24gbW9iaWxlIGFzIHdl\nbGwgYXMgIgoiZGVza3RvcC4gQ2hlY2sgdGhpcyBzZXR0aW5nIHRvIHNldCB0\naGUgZmVlZCB3aWR0aCB0byBiZSAxMDAlIG9uIG1vYmlsZSBzbyAiCiJ0aGF0\nIGl0IGlzIHJlc3BvbnNpdmUuIgptc2dzdHIgIiIKCiM6IGluc3RhZ3JhbS1m\nZWVkLWFkbWluLnBocDozOTQKbXNnaWQgIkhlaWdodCBvZiBGZWVkIgptc2dz\ndHIgIiIKCiM6IGluc3RhZ3JhbS1mZWVkLWFkbWluLnBocDo0MDUKbXNnaWQg\nIkJhY2tncm91bmQgQ29sb3IiCm1zZ3N0ciAiIgoKIzogaW5zdGFncmFtLWZl\nZWQtYWRtaW4ucGhwOjQyMAptc2dpZCAiTnVtYmVyIG9mIFBob3RvcyIKbXNn\nc3RyICIiCgojOiBpbnN0YWdyYW0tZmVlZC1hZG1pbi5waHA6NDI0Cm1zZ2lk\nICJOdW1iZXIgb2YgcGhvdG9zIHRvIHNob3cgaW5pdGlhbGx5LiBNYXhpbXVt\nIG9mIDMzLiIKbXNnc3RyICIiCgojOiBpbnN0YWdyYW0tZmVlZC1hZG1pbi5w\naHA6NDI1Cm1zZ2lkICJVc2luZyBtdWx0aXBsZSBJRHMgb3IgaGFzaHRhZ3M/\nIgptc2dzdHIgIiIKCiM6IGluc3RhZ3JhbS1mZWVkLWFkbWluLnBocDo0MjYK\nbXNnaWQgIiIKIklmIHlvdSdyZSBkaXNwbGF5aW5nIHBob3RvcyBmcm9tIG11\nbHRpcGxlIFVzZXIgSURzIG9yIGhhc2h0YWdzIHRoZW4gdGhpcyBpcyAiCiJ0\naGUgbnVtYmVyIG9mIHBob3RvcyB3aGljaCB3aWxsIGJlIGRpc3BsYXllZCBm\ncm9tIGVhY2guIgptc2dzdHIgIiIKCiM6IGluc3RhZ3JhbS1mZWVkLWFkbWlu\nLnBocDo0MzAKbXNnaWQgIk51bWJlciBvZiBDb2x1bW5zIgptc2dzdHIgIiIK\nCiM6IGluc3RhZ3JhbS1mZWVkLWFkbWluLnBocDo0MzQKbXNnaWQgIjEiCm1z\nZ3N0ciAiIgoKIzogaW5zdGFncmFtLWZlZWQtYWRtaW4ucGhwOjQzNQptc2dp\nZCAiMiIKbXNnc3RyICIiCgojOiBpbnN0YWdyYW0tZmVlZC1hZG1pbi5waHA6\nNDM2Cm1zZ2lkICIzIgptc2dzdHIgIiIKCiM6IGluc3RhZ3JhbS1mZWVkLWFk\nbWluLnBocDo0MzcKbXNnaWQgIjQiCm1zZ3N0ciAiIgoKIzogaW5zdGFncmFt\nLWZlZWQtYWRtaW4ucGhwOjQzOAptc2dpZCAiNSIKbXNnc3RyICIiCgojOiBp\nbnN0YWdyYW0tZmVlZC1hZG1pbi5waHA6NDM5Cm1zZ2lkICI2Igptc2dzdHIg\nIiIKCiM6IGluc3RhZ3JhbS1mZWVkLWFkbWluLnBocDo0NDAKbXNnaWQgIjci\nCm1zZ3N0ciAiIgoKIzogaW5zdGFncmFtLWZlZWQtYWRtaW4ucGhwOjQ0MQpt\nc2dpZCAiOCIKbXNnc3RyICIiCgojOiBpbnN0YWdyYW0tZmVlZC1hZG1pbi5w\naHA6NDQyCm1zZ2lkICI5Igptc2dzdHIgIiIKCiM6IGluc3RhZ3JhbS1mZWVk\nLWFkbWluLnBocDo0NDMKbXNnaWQgIjEwIgptc2dzdHIgIiIKCiM6IGluc3Rh\nZ3JhbS1mZWVkLWFkbWluLnBocDo0NDgKbXNnaWQgIlBhZGRpbmcgYXJvdW5k\nIEltYWdlcyIKbXNnc3RyICIiCgojOiBpbnN0YWdyYW0tZmVlZC1hZG1pbi5w\naHA6NDU4Cm1zZ2lkICJEaXNhYmxlIG1vYmlsZSBsYXlvdXQiCm1zZ3N0ciAi\nIgoKIzogaW5zdGFncmFtLWZlZWQtYWRtaW4ucGhwOjQ2Mwptc2dpZCAiIgoi\nQnkgZGVmYXVsdCBvbiBtb2JpbGUgZGV2aWNlcyB0aGUgbGF5b3V0IGF1dG9t\nYXRpY2FsbHkgY2hhbmdlcyB0byB1c2UgZmV3ZXIgIgoiY29sdW1ucy4gQ2hl\nY2tpbmcgdGhpcyBzZXR0aW5nIGRpc2FibGVzIHRoZSBtb2JpbGUgbGF5b3V0\nLiIKbXNnc3RyICIiCgojOiBpbnN0YWdyYW0tZmVlZC1hZG1pbi5waHA6NDc3\nCm1zZ2lkICJTb3J0IFBob3RvcyBCeSIKbXNnc3RyICIiCgojOiBpbnN0YWdy\nYW0tZmVlZC1hZG1pbi5waHA6NDgxCm1zZ2lkICJOZXdlc3QgdG8gb2xkZXN0\nIgptc2dzdHIgIiIKCiM6IGluc3RhZ3JhbS1mZWVkLWFkbWluLnBocDo0ODIK\nbXNnaWQgIlJhbmRvbSIKbXNnc3RyICIiCgojOiBpbnN0YWdyYW0tZmVlZC1h\nZG1pbi5waHA6NDg3Cm1zZ2lkICJJbWFnZSBSZXNvbHV0aW9uIgptc2dzdHIg\nIiIKCiM6IGluc3RhZ3JhbS1mZWVkLWFkbWluLnBocDo0OTIKbXNnaWQgIkF1\ndG8tZGV0ZWN0IChyZWNvbW1lbmRlZCkiCm1zZ3N0ciAiIgoKIzogaW5zdGFn\ncmFtLWZlZWQtYWRtaW4ucGhwOjQ5Mwptc2dpZCAiVGh1bWJuYWlsICgxNTB4\nMTUwKSIKbXNnc3RyICIiCgojOiBpbnN0YWdyYW0tZmVlZC1hZG1pbi5waHA6\nNDk0Cm1zZ2lkICJNZWRpdW0gKDMwNngzMDYpIgptc2dzdHIgIiIKCiM6IGlu\nc3RhZ3JhbS1mZWVkLWFkbWluLnBocDo0OTUKbXNnaWQgIkZ1bGwgc2l6ZSAo\nNjQweDY0MCkiCm1zZ3N0ciAiIgoKIzogaW5zdGFncmFtLWZlZWQtYWRtaW4u\ncGhwOjQ5OAptc2dpZCAiV2hhdCBkb2VzIEF1dG8tZGV0ZWN0IG1lYW4/Igpt\nc2dzdHIgIiIKCiM6IGluc3RhZ3JhbS1mZWVkLWFkbWluLnBocDo0OTkKbXNn\naWQgIiIKIkF1dG8tZGV0ZWN0IG1lYW5zIHRoYXQgdGhlIHBsdWdpbiBhdXRv\nbWF0aWNhbGx5IHNldHMgdGhlIGltYWdlIHJlc29sdXRpb24gIgoiYmFzZWQg\nb24gdGhlIHNpemUgb2YgeW91ciBmZWVkLiIKbXNnc3RyICIiCgojOiBpbnN0\nYWdyYW0tZmVlZC1hZG1pbi5waHA6NTEwIGluc3RhZ3JhbS1mZWVkLWFkbWlu\nLnBocDo2ODkKbXNnaWQgIlVwZ3JhZGUgdG8gUHJvIHRvIGVuYWJsZSB0aGVz\nZSBzZXR0aW5ncyIKbXNnc3RyICIiCgojOiBpbnN0YWdyYW0tZmVlZC1hZG1p\nbi5waHA6NTE1Cm1zZ2lkICJNZWRpYSBUeXBlIHRvIERpc3BsYXkiCm1zZ3N0\nciAiIgoKIzogaW5zdGFncmFtLWZlZWQtYWRtaW4ucGhwOjUxOAptc2dpZCAi\nQWxsIgptc2dzdHIgIiIKCiM6IGluc3RhZ3JhbS1mZWVkLWFkbWluLnBocDo1\nMTkKbXNnaWQgIlBob3RvcyBvbmx5Igptc2dzdHIgIiIKCiM6IGluc3RhZ3Jh\nbS1mZWVkLWFkbWluLnBocDo1MjAKbXNnaWQgIlZpZGVvcyBvbmx5Igptc2dz\ndHIgIiIKCiM6IGluc3RhZ3JhbS1mZWVkLWFkbWluLnBocDo1MjYKbXNnaWQg\nIkVuYWJsZSBQb3AtdXAgTGlnaHRib3giCm1zZ3N0ciAiIgoKIzogaW5zdGFn\ncmFtLWZlZWQtYWRtaW4ucGhwOjUzMwptc2dpZCAiTGluayBQb3N0cyB0byBV\nUkwgaW4gQ2FwdGlvbiAoU2hvcHBhYmxlIGZlZWQpIgptc2dzdHIgIiIKCiM6\nIGluc3RhZ3JhbS1mZWVkLWFkbWluLnBocDo1MzYKbXNnaWQgIldoYXQgd2ls\nbCB0aGlzIGRvPyIKbXNnc3RyICIiCgojOiBpbnN0YWdyYW0tZmVlZC1hZG1p\nbi5waHA6NTM3Cm1zZ2lkICIiCiJDaGVja2luZyB0aGlzIGJveCB3aWxsIGNo\nYW5nZSB0aGUgbGluayBmb3IgZWFjaCBwb3N0IHRvIGFueSB1cmwgaW5jbHVk\nZWQgaW4gIgoidGhlIGNhcHRpb24gZm9yIHRoYXQgSW5zdGFncmFtIHBvc3Qu\nIFRoZSBsaWdodGJveCB3aWxsIGJlIGRpc2FibGVkLiBWaXNpdCA8YSAiCiJo\ncmVmPSdodHRwczovL3NtYXNoYmFsbG9vbi5jb20vbWFrZS1hLXNob3BwYWJs\nZS1mZWVkJz50aGlzIGxpbms8L2E+IHRvIGxlYXJuICIKImhvdyB0aGlzIHdv\ncmtzLiIKbXNnc3RyICIiCgojOiBpbnN0YWdyYW0tZmVlZC1hZG1pbi5waHA6\nNTQ2Cm1zZ2lkICJQaG90byBIb3ZlciBTdHlsZSIKbXNnc3RyICIiCgojOiBp\nbnN0YWdyYW0tZmVlZC1hZG1pbi5waHA6NTU3Cm1zZ2lkICJIb3ZlciBCYWNr\nZ3JvdW5kIENvbG9yIgptc2dzdHIgIiIKCiM6IGluc3RhZ3JhbS1mZWVkLWFk\nbWluLnBocDo1NjMKbXNnaWQgIkhvdmVyIFRleHQgQ29sb3IiCm1zZ3N0ciAi\nIgoKIzogaW5zdGFncmFtLWZlZWQtYWRtaW4ucGhwOjU2OQptc2dpZCAiSW5m\nb3JtYXRpb24gdG8gZGlzcGxheSIKbXNnc3RyICIiCgojOiBpbnN0YWdyYW0t\nZmVlZC1hZG1pbi5waHA6NTczCm1zZ2lkICJVc2VybmFtZSIKbXNnc3RyICIi\nCgojOiBpbnN0YWdyYW0tZmVlZC1hZG1pbi5waHA6NTc3Cm1zZ2lkICJFeHBh\nbmQgSWNvbiIKbXNnc3RyICIiCgojOiBpbnN0YWdyYW0tZmVlZC1hZG1pbi5w\naHA6NTgxCm1zZ2lkICJEYXRlIgptc2dzdHIgIiIKCiM6IGluc3RhZ3JhbS1m\nZWVkLWFkbWluLnBocDo1ODUKbXNnaWQgIkluc3RhZ3JhbSBJY29uL0xpbmsi\nCm1zZ3N0ciAiIgoKIzogaW5zdGFncmFtLWZlZWQtYWRtaW4ucGhwOjU4OQpt\nc2dpZCAiTG9jYXRpb24iCm1zZ3N0ciAiIgoKIzogaW5zdGFncmFtLWZlZWQt\nYWRtaW4ucGhwOjU5MyBpbnN0YWdyYW0tZmVlZC1hZG1pbi5waHA6NzI5Cm1z\nZ2lkICJDYXB0aW9uIgptc2dzdHIgIiIKCiM6IGluc3RhZ3JhbS1mZWVkLWFk\nbWluLnBocDo1OTcKbXNnaWQgIkxpa2UvQ29tbWVudCBJY29ucyIKbXNnc3Ry\nICIiCgojOiBpbnN0YWdyYW0tZmVlZC1hZG1pbi5waHA6NjA4Cm1zZ2lkICJD\nYXJvdXNlbCIKbXNnc3RyICIiCgojOiBpbnN0YWdyYW0tZmVlZC1hZG1pbi5w\naHA6NjE4Cm1zZ2lkICJFbmFibGUgQ2Fyb3VzZWwiCm1zZ3N0ciAiIgoKIzog\naW5zdGFncmFtLWZlZWQtYWRtaW4ucGhwOjYyMgptc2dpZCAiRW5hYmxlIHRo\naXMgc2V0dGluZyB0byBjcmVhdGUgYSBjYXJvdXNlbCBzbGlkZXIgb3V0IG9m\nIHlvdXIgcGhvdG9zLiIKbXNnc3RyICIiCgojOiBpbnN0YWdyYW0tZmVlZC1h\nZG1pbi5waHA6NjI2Cm1zZ2lkICJTaG93IE5hdmlnYXRpb24gQXJyb3dzIgpt\nc2dzdHIgIiIKCiM6IGluc3RhZ3JhbS1mZWVkLWFkbWluLnBocDo2MzIKbXNn\naWQgIlNob3cgUGFnaW5hdGlvbiIKbXNnc3RyICIiCgojOiBpbnN0YWdyYW0t\nZmVlZC1hZG1pbi5waHA6NjM4Cm1zZ2lkICJFbmFibGUgQXV0b3BsYXkiCm1z\nZ3N0ciAiIgoKIzogaW5zdGFncmFtLWZlZWQtYWRtaW4ucGhwOjY0NAptc2dp\nZCAiSW50ZXJ2YWwgVGltZSIKbXNnc3RyICIiCgojOiBpbnN0YWdyYW0tZmVl\nZC1hZG1pbi5waHA6NjQ2Cm1zZ2lkICJtaWxpc2Vjb25kcyIKbXNnc3RyICIi\nCgojOiBpbnN0YWdyYW0tZmVlZC1hZG1pbi5waHA6NjYwCm1zZ2lkICJTaG93\nIHRoZSBIZWFkZXIiCm1zZ3N0ciAiIgoKIzogaW5zdGFncmFtLWZlZWQtYWRt\naW4ucGhwOjY2Nwptc2dpZCAiU2hvdyBCaW8gVGV4dCIKbXNnc3RyICIiCgoj\nOiBpbnN0YWdyYW0tZmVlZC1hZG1pbi5waHA6NjcyCm1zZ2lkICJUaGlzIG9u\nbHkgYXBwbGllcyBmb3IgVXNlciBJRHMgd2l0aCBiaW9zIgptc2dzdHIgIiIK\nCiM6IGluc3RhZ3JhbS1mZWVkLWFkbWluLnBocDo2NzYKbXNnaWQgIkhlYWRl\nciBUZXh0IENvbG9yIgptc2dzdHIgIiIKCiM6IGluc3RhZ3JhbS1mZWVkLWFk\nbWluLnBocDo2OTQKbXNnaWQgIkhlYWRlciBTdHlsZSIKbXNnc3RyICIiCgoj\nOiBpbnN0YWdyYW0tZmVlZC1hZG1pbi5waHA6Njk3Cm1zZ2lkICJDaXJjbGUi\nCm1zZ3N0ciAiIgoKIzogaW5zdGFncmFtLWZlZWQtYWRtaW4ucGhwOjY5OApt\nc2dpZCAiQm94ZWQiCm1zZ3N0ciAiIgoKIzogaW5zdGFncmFtLWZlZWQtYWRt\naW4ucGhwOjcwMwptc2dpZCAiUHJpbWFyeSBDb2xvciIKbXNnc3RyICIiCgoj\nOiBpbnN0YWdyYW0tZmVlZC1hZG1pbi5waHA6NzA3Cm1zZ2lkICJTZWNvbmRh\ncnkgQ29sb3IiCm1zZ3N0ciAiIgoKIzogaW5zdGFncmFtLWZlZWQtYWRtaW4u\ncGhwOjcxNQptc2dpZCAiU2hvdyBOdW1iZXIgb2YgRm9sbG93ZXJzIgptc2dz\ndHIgIiIKCiM6IGluc3RhZ3JhbS1mZWVkLWFkbWluLnBocDo3MTgKbXNnaWQg\nIlRoaXMgb25seSBhcHBsaWVzIHdoZW4gZGlzcGxheWluZyBwaG90b3MgZnJv\nbSBhIFVzZXIgSUQiCm1zZ3N0ciAiIgoKIzogaW5zdGFncmFtLWZlZWQtYWRt\naW4ucGhwOjczOQptc2dpZCAiU2hvdyBDYXB0aW9uIgptc2dzdHIgIiIKCiM6\nIGluc3RhZ3JhbS1mZWVkLWFkbWluLnBocDo3NDUKbXNnaWQgIk1heGltdW0g\nVGV4dCBMZW5ndGgiCm1zZ3N0ciAiIgoKIzogaW5zdGFncmFtLWZlZWQtYWRt\naW4ucGhwOjc0OQptc2dpZCAiIgoiVGhlIG51bWJlciBvZiBjaGFyYWN0ZXJz\nIG9mIHRleHQgdG8gZGlzcGxheSBpbiB0aGUgY2FwdGlvbi4gQW4gZWxpcHNp\ncyBsaW5rICIKIndpbGwgYmUgYWRkZWQgdG8gYWxsb3cgdGhlIHVzZXIgdG8g\ncmV2ZWFsIG1vcmUgdGV4dCBpZiBkZXNpcmVkLiIKbXNnc3RyICIiCgojOiBp\nbnN0YWdyYW0tZmVlZC1hZG1pbi5waHA6NzUzCm1zZ2lkICJUZXh0IENvbG9y\nIgptc2dzdHIgIiIKCiM6IGluc3RhZ3JhbS1mZWVkLWFkbWluLnBocDo3NTkK\nbXNnaWQgIlRleHQgU2l6ZSIKbXNnc3RyICIiCgojOiBpbnN0YWdyYW0tZmVl\nZC1hZG1pbi5waHA6NzYyIGluc3RhZ3JhbS1mZWVkLWFkbWluLnBocDo4MTAK\nbXNnaWQgIkluaGVyaXQgZnJvbSB0aGVtZSIKbXNnc3RyICIiCgojOiBpbnN0\nYWdyYW0tZmVlZC1hZG1pbi5waHA6NzYzIGluc3RhZ3JhbS1mZWVkLWFkbWlu\nLnBocDo4MTEKbXNnaWQgIjEwcHgiCm1zZ3N0ciAiIgoKIzogaW5zdGFncmFt\nLWZlZWQtYWRtaW4ucGhwOjc2NCBpbnN0YWdyYW0tZmVlZC1hZG1pbi5waHA6\nODEyCm1zZ2lkICIxMXB4Igptc2dzdHIgIiIKCiM6IGluc3RhZ3JhbS1mZWVk\nLWFkbWluLnBocDo3NjUgaW5zdGFncmFtLWZlZWQtYWRtaW4ucGhwOjgxMwpt\nc2dpZCAiMTJweCIKbXNnc3RyICIiCgojOiBpbnN0YWdyYW0tZmVlZC1hZG1p\nbi5waHA6NzY2IGluc3RhZ3JhbS1mZWVkLWFkbWluLnBocDo4MTQKbXNnaWQg\nIjEzcHgiCm1zZ3N0ciAiIgoKIzogaW5zdGFncmFtLWZlZWQtYWRtaW4ucGhw\nOjc2NyBpbnN0YWdyYW0tZmVlZC1hZG1pbi5waHA6ODE1Cm1zZ2lkICIxNHB4\nIgptc2dzdHIgIiIKCiM6IGluc3RhZ3JhbS1mZWVkLWFkbWluLnBocDo3Njgg\naW5zdGFncmFtLWZlZWQtYWRtaW4ucGhwOjgxNgptc2dpZCAiMTZweCIKbXNn\nc3RyICIiCgojOiBpbnN0YWdyYW0tZmVlZC1hZG1pbi5waHA6NzY5IGluc3Rh\nZ3JhbS1mZWVkLWFkbWluLnBocDo4MTcKbXNnaWQgIjE4cHgiCm1zZ3N0ciAi\nIgoKIzogaW5zdGFncmFtLWZlZWQtYWRtaW4ucGhwOjc3MCBpbnN0YWdyYW0t\nZmVlZC1hZG1pbi5waHA6ODE4Cm1zZ2lkICIyMHB4Igptc2dzdHIgIiIKCiM6\nIGluc3RhZ3JhbS1mZWVkLWFkbWluLnBocDo3NzEgaW5zdGFncmFtLWZlZWQt\nYWRtaW4ucGhwOjgxOQptc2dpZCAiMjRweCIKbXNnc3RyICIiCgojOiBpbnN0\nYWdyYW0tZmVlZC1hZG1pbi5waHA6NzcyIGluc3RhZ3JhbS1mZWVkLWFkbWlu\nLnBocDo4MjAKbXNnaWQgIjI4cHgiCm1zZ3N0ciAiIgoKIzogaW5zdGFncmFt\nLWZlZWQtYWRtaW4ucGhwOjc3MyBpbnN0YWdyYW0tZmVlZC1hZG1pbi5waHA6\nODIxCm1zZ2lkICIzMnB4Igptc2dzdHIgIiIKCiM6IGluc3RhZ3JhbS1mZWVk\nLWFkbWluLnBocDo3NzQgaW5zdGFncmFtLWZlZWQtYWRtaW4ucGhwOjgyMgpt\nc2dpZCAiMzZweCIKbXNnc3RyICIiCgojOiBpbnN0YWdyYW0tZmVlZC1hZG1p\nbi5waHA6Nzc1IGluc3RhZ3JhbS1mZWVkLWFkbWluLnBocDo4MjMKbXNnaWQg\nIjQwcHgiCm1zZ3N0ciAiIgoKIzogaW5zdGFncmFtLWZlZWQtYWRtaW4ucGhw\nOjc4NQptc2dpZCAiTGlrZXMgJmFtcDsgQ29tbWVudHMiCm1zZ3N0ciAiIgoK\nIzogaW5zdGFncmFtLWZlZWQtYWRtaW4ucGhwOjc5NQptc2dpZCAiU2hvdyBJ\nY29ucyIKbXNnc3RyICIiCgojOiBpbnN0YWdyYW0tZmVlZC1hZG1pbi5waHA6\nODAxCm1zZ2lkICJJY29uIENvbG9yIgptc2dzdHIgIiIKCiM6IGluc3RhZ3Jh\nbS1mZWVkLWFkbWluLnBocDo4MDcKbXNnaWQgIkljb24gU2l6ZSIKbXNnc3Ry\nICIiCgojOiBpbnN0YWdyYW0tZmVlZC1hZG1pbi5waHA6ODMzCm1zZ2lkICJM\naWdodGJveCBDb21tZW50cyIKbXNnc3RyICIiCgojOiBpbnN0YWdyYW0tZmVl\nZC1hZG1pbi5waHA6ODQ1Cm1zZ2lkICJTaG93IENvbW1lbnRzIGluIExpZ2h0\nYm94Igptc2dzdHIgIiIKCiM6IGluc3RhZ3JhbS1mZWVkLWFkbWluLnBocDo4\nNDgKbXNnaWQgIkNsZWFyIENvbW1lbnQgQ2FjaGUiCm1zZ3N0ciAiIgoKIzog\naW5zdGFncmFtLWZlZWQtYWRtaW4ucGhwOjg1MAptc2dpZCAiVGhpcyB3aWxs\nIHJlbW92ZSB0aGUgY2FjaGVkIGNvbW1lbnRzIHNhdmVkIGluIHRoZSBkYXRh\nYmFzZSIKbXNnc3RyICIiCgojOiBpbnN0YWdyYW0tZmVlZC1hZG1pbi5waHA6\nODU0Cm1zZ2lkICJOdW1iZXIgb2YgQ29tbWVudHMiCm1zZ3N0ciAiIgoKIzog\naW5zdGFncmFtLWZlZWQtYWRtaW4ucGhwOjg1Nwptc2dpZCAiTWF4IG51bWJl\nciBvZiBsYXRlc3QgY29tbWVudHMuIgptc2dzdHIgIiIKCiM6IGluc3RhZ3Jh\nbS1mZWVkLWFkbWluLnBocDo4NTkKbXNnaWQgIiIKIlRoaXMgaXMgdGhlIG1h\neGltdW0gbnVtYmVyIG9mIGNvbW1lbnRzIHRoYXQgd2lsbCBiZSBzaG93biBp\nbiB0aGUgbGlnaHRib3guICIKIklmIHRoZXJlIGFyZSBtb3JlIGNvbW1lbnRz\nIGF2YWlsYWJsZSB0aGFuIHRoZSBudW1iZXIgc2V0LCBvbmx5IHRoZSBsYXRl\nc3QgIgoiY29tbWVudHMgd2lsbCBiZSBzaG93biIKbXNnc3RyICIiCgojOiBp\nbnN0YWdyYW0tZmVlZC1hZG1pbi5waHA6ODczCm1zZ2lkICJTaG93IHRoZSAn\nTG9hZCBNb3JlJyBidXR0b24iCm1zZ3N0ciAiIgoKIzogaW5zdGFncmFtLWZl\nZWQtYWRtaW4ucGhwOjg4MCBpbnN0YWdyYW0tZmVlZC1hZG1pbi5waHA6OTE4\nCm1zZ2lkICJCdXR0b24gQmFja2dyb3VuZCBDb2xvciIKbXNnc3RyICIiCgoj\nOiBpbnN0YWdyYW0tZmVlZC1hZG1pbi5waHA6ODg3IGluc3RhZ3JhbS1mZWVk\nLWFkbWluLnBocDo5MjUKbXNnaWQgIkJ1dHRvbiBUZXh0IENvbG9yIgptc2dz\ndHIgIiIKCiM6IGluc3RhZ3JhbS1mZWVkLWFkbWluLnBocDo4OTQgaW5zdGFn\ncmFtLWZlZWQtYWRtaW4ucGhwOjkzMgptc2dpZCAiQnV0dG9uIFRleHQiCm1z\nZ3N0ciAiIgoKIzogaW5zdGFncmFtLWZlZWQtYWRtaW4ucGhwOjkxMAptc2dp\nZCAiU2hvdyB0aGUgRm9sbG93IGJ1dHRvbiIKbXNnc3RyICIiCgojOiBpbnN0\nYWdyYW0tZmVlZC1hZG1pbi5waHA6OTQyCm1zZ2lkICJQb3N0IEZpbHRlcmlu\nZyIKbXNnc3RyICIiCgojOiBpbnN0YWdyYW0tZmVlZC1hZG1pbi5waHA6OTU0\nCm1zZ2lkICJSZW1vdmUgcGhvdG9zIGNvbnRhaW5pbmcgdGhlc2Ugd29yZHMg\nb3IgaGFzaHRhZ3MiCm1zZ3N0ciAiIgoKIzogaW5zdGFncmFtLWZlZWQtYWRt\naW4ucGhwOjk2NCBpbnN0YWdyYW0tZmVlZC1hZG1pbi5waHA6OTgxCm1zZ2lk\nICJTZXBhcmF0ZSB3b3Jkcy9oYXNodGFncyB1c2luZyBjb21tYXMiCm1zZ3N0\nciAiIgoKIzogaW5zdGFncmFtLWZlZWQtYWRtaW4ucGhwOjk2Ngptc2dpZCAi\nIgoiWW91IGNhbiB1c2UgdGhpcyBzZXR0aW5nIHRvIHJlbW92ZSBwaG90b3Mg\nd2hpY2ggY29udGFpbiBjZXJ0YWluIHdvcmRzIG9yICIKImhhc2h0YWdzIGlu\nIHRoZSBjYXB0aW9uLiBTZXBhcmF0ZSBtdWx0aXBsZSB3b3JkcyBvciBoYXNo\ndGFncyB1c2luZyBjb21tYXMuIgptc2dzdHIgIiIKCiM6IGluc3RhZ3JhbS1m\nZWVkLWFkbWluLnBocDo5NzEKbXNnaWQgIlNob3cgcGhvdG9zIGNvbnRhaW5p\nbmcgdGhlc2Ugd29yZHMgb3IgaGFzaHRhZ3MiCm1zZ3N0ciAiIgoKIzogaW5z\ndGFncmFtLWZlZWQtYWRtaW4ucGhwOjk4Mwptc2dpZCAiIgoiWW91IGNhbiB1\nc2UgdGhpcyBzZXR0aW5nIHRvIG9ubHkgc2hvdyBwaG90b3Mgd2hpY2ggY29u\ndGFpbiBjZXJ0YWluIHdvcmRzIG9yICIKImhhc2h0YWdzIGluIHRoZSBjYXB0\naW9uLiBGb3IgZXhhbXBsZSwgYWRkaW5nIDxjb2RlPnNoZWVwLCBjb3csIGRv\nZzwvY29kZT4gIgoid2lsbCBzaG93IGFueSBwaG90b3Mgd2hpY2ggY29udGFp\nbiBlaXRoZXIgdGhlIHdvcmQgc2hlZXAsIGNvdywgb3IgZG9nLiAiCiJTZXBh\ncmF0ZSBtdWx0aXBsZSB3b3JkcyBvciBoYXNodGFncyB1c2luZyBjb21tYXMu\nIgptc2dzdHIgIiIKCiM6IGluc3RhZ3JhbS1mZWVkLWFkbWluLnBocDo5OTIK\nbXNnaWQgIk1vZGVyYXRpb24iCm1zZ3N0ciAiIgoKIzogaW5zdGFncmFtLWZl\nZWQtYWRtaW4ucGhwOjEwMDMKbXNnaWQgIk1vZGVyYXRpb24gVHlwZSIKbXNn\nc3RyICIiCgojOiBpbnN0YWdyYW0tZmVlZC1hZG1pbi5waHA6MTAwOAptc2dp\nZCAiIgoiPGI+VmlzdWFsIE1vZGVyYXRpb24gTW9kZTwvYj48YnIgLz5UaGlz\nIGFkZHMgYSBidXR0b24gdG8gZWFjaCBmZWVkIHRoYXQgd2lsbCAiCiJhbGxv\ndyB5b3UgdG8gaGlkZSBwb3N0cywgYmxvY2sgdXNlcnMsIGFuZCBjcmVhdGUg\nd2hpdGUgbGlzdHMgZnJvbSB0aGUgZnJvbnQgIgoiZW5kIHVzaW5nIGEgdmlz\ndWFsIGludGVyZmFjZS4gVmlzaXQgPGEgaHJlZj0naHR0cHM6Ly9zbWFzaGJh\nbGxvb24uY29tL2d1aWRlLSIKInRvLW1vZGVyYXRpb24tbW9kZS8nIHRhcmdl\ndD0nX2JsYW5rJz50aGlzIHBhZ2U8L2E+IGZvciBkZXRhaWxzIgptc2dzdHIg\nIiIKCiM6IGluc3RhZ3JhbS1mZWVkLWFkbWluLnBocDoxMDE0Cm1zZ2lkICJP\nbmx5IHNob3cgcG9zdHMgYnkgdGhlc2UgdXNlcnMiCm1zZ3N0ciAiIgoKIzog\naW5zdGFncmFtLWZlZWQtYWRtaW4ucGhwOjEwMTcKbXNnaWQgIlNlcGFyYXRl\nIHVzZXJuYW1lcyB1c2luZyBjb21tYXMiCm1zZ3N0ciAiIgoKIzogaW5zdGFn\ncmFtLWZlZWQtYWRtaW4ucGhwOjEwMjAKbXNnaWQgIiIKIllvdSBjYW4gdXNl\nIHRoaXMgc2V0dGluZyB0byBzaG93IHBob3RvcyBvbmx5IGZyb20gY2VydGFp\nbiB1c2VycyBpbiB5b3VyICIKImZlZWQuIEp1c3QgZW50ZXIgdGhlIHVzZXJu\nYW1lcyBoZXJlIHdoaWNoIHlvdSB3YW50IHRvIHNob3cuIFNlcGFyYXRlICIK\nIm11bHRpcGxlIHVzZXJuYW1lcyB1c2luZyBjb21tYXMuIgptc2dzdHIgIiIK\nCiM6IGluc3RhZ3JhbS1mZWVkLWFkbWluLnBocDoxMDI0Cm1zZ2lkICJXaGl0\nZSBsaXN0cyIKbXNnc3RyICIiCgojOiBpbnN0YWdyYW0tZmVlZC1hZG1pbi5w\naHA6MTAyNwptc2dpZCAiTm8gd2hpdGUgbGlzdHMgY3VycmVudGx5IGNyZWF0\nZWQiCm1zZ3N0ciAiIgoKIzogaW5zdGFncmFtLWZlZWQtYWRtaW4ucGhwOjEw\nMzAKbXNnaWQgIkNsZWFyIFdoaXRlIExpc3RzIgptc2dzdHIgIiIKCiM6IGlu\nc3RhZ3JhbS1mZWVkLWFkbWluLnBocDoxMDMyCm1zZ2lkICJUaGlzIHdpbGwg\ncmVtb3ZlIGFsbCBvZiB0aGUgd2hpdGUgbGlzdHMgZnJvbSB0aGUgZGF0YWJh\nc2UiCm1zZ3N0ciAiIgoKIzogaW5zdGFncmFtLWZlZWQtYWRtaW4ucGhwOjEw\nNDMKbXNnaWQgIk1pc2MiCm1zZ3N0ciAiIgoKIzogaW5zdGFncmFtLWZlZWQt\nYWRtaW4ucGhwOjEwNDkKbXNnaWQgIiIKIjxzdHJvbmcgc3R5bGU9XCJmb250\nLXNpemU6IDE1cHg7XCI+Q3VzdG9tIENTUzwvc3Ryb25nPjxiciAvPkVudGVy\nIHlvdXIgb3duICIKImN1c3RvbSBDU1MgaW4gdGhlIGJveCBiZWxvdyIKbXNn\nc3RyICIiCgojOiBpbnN0YWdyYW0tZmVlZC1hZG1pbi5waHA6MTA1OQptc2dp\nZCAiIgoiPHN0cm9uZyBzdHlsZT1cImZvbnQtc2l6ZTogMTVweDtcIj5DdXN0\nb20gSmF2YVNjcmlwdDwvc3Ryb25nPjxiciAvPkVudGVyICIKInlvdXIgb3du\nIGN1c3RvbSBKYXZhU2NyaXB0L2pRdWVyeSBpbiB0aGUgYm94IGJlbG93Igpt\nc2dzdHIgIiIKCiM6IGluc3RhZ3JhbS1mZWVkLWFkbWluLnBocDoxMDcyCm1z\nZ2lkICJEaXNhYmxlIEZvbnQgQXdlc29tZSIKbXNnc3RyICIiCgojOiBpbnN0\nYWdyYW0tZmVlZC1hZG1pbi5waHA6MTA4NAptc2dpZCAiIgoiTmV4dCBTdGVw\nOiA8YSBocmVmPVwiP3BhZ2U9c2ItaW5zdGFncmFtLWZlZWQmdGFiPWRpc3Bs\nYXlcIj5EaXNwbGF5IHlvdXIgIgoiRmVlZDwvYT4iCm1zZ3N0ciAiIgoKIzog\naW5zdGFncmFtLWZlZWQtYWRtaW4ucGhwOjEwOTUKbXNnaWQgIkRpc3BsYXkg\neW91ciBGZWVkIgptc2dzdHIgIiIKCiM6IGluc3RhZ3JhbS1mZWVkLWFkbWlu\nLnBocDoxMDk2Cm1zZ2lkICIiCiJDb3B5IGFuZCBwYXN0ZSB0aGUgZm9sbG93\naW5nIHNob3J0Y29kZSBkaXJlY3RseSBpbnRvIHRoZSBwYWdlLCBwb3N0IG9y\nICIKIndpZGdldCB3aGVyZSB5b3UnZCBsaWtlIHRoZSBmZWVkIHRvIHNob3cg\ndXA6Igptc2dzdHIgIiIKCiM6IGluc3RhZ3JhbS1mZWVkLWFkbWluLnBocDox\nMDk3Cm1zZ2lkICJUbyBjb3B5LCBjbGljayB0aGUgZmllbGQgdGhlbiBwcmVz\ncyBDdHJsICsgQyAoUEMpIG9yIENtZCArIEMgKE1hYykuIgptc2dzdHIgIiIK\nCiM6IGluc3RhZ3JhbS1mZWVkLWFkbWluLnBocDoxMDk5Cm1zZ2lkICJNdWx0\naXBsZSBGZWVkcyIKbXNnc3RyICIiCgojOiBpbnN0YWdyYW0tZmVlZC1hZG1p\nbi5waHA6MTEwMAptc2dpZCAiIgoiSWYgeW91J2QgbGlrZSB0byBkaXNwbGF5\nIG11bHRpcGxlIGZlZWRzIHRoZW4geW91IGNhbiBzZXQgZGlmZmVyZW50IHNl\ndHRpbmdzICIKImRpcmVjdGx5IGluIHRoZSBzaG9ydGNvZGUgbGlrZSBzbzoi\nCm1zZ3N0ciAiIgoKIzogaW5zdGFncmFtLWZlZWQtYWRtaW4ucGhwOjExMDIK\nbXNnaWQgIiIKIllvdSBjYW4gZGlzcGxheSBhcyBtYW55IGRpZmZlcmVudCBm\nZWVkcyBhcyB5b3UgbGlrZSwgb24gZWl0aGVyIHRoZSBzYW1lIHBhZ2UgIgoi\nb3Igb24gZGlmZmVyZW50IHBhZ2VzLCBieSBqdXN0IHVzaW5nIHRoZSBzaG9y\ndGNvZGUgb3B0aW9ucyBiZWxvdy4gRm9yICIKImV4YW1wbGU6Igptc2dzdHIg\nIiIKCiM6IGluc3RhZ3JhbS1mZWVkLWFkbWluLnBocDoxMTA3Cm1zZ2lkICJT\nZWUgdGhlIHRhYmxlIGJlbG93IGZvciBhIGZ1bGwgbGlzdCBvZiBhdmFpbGFi\nbGUgc2hvcnRjb2RlIG9wdGlvbnM6Igptc2dzdHIgIiIKCiM6IGluc3RhZ3Jh\nbS1mZWVkLWFkbWluLnBocDoxMTA5Cm1zZ2lkICJQcm8gdmVyc2lvbiBvbmx5\nIgptc2dzdHIgIiIKCiM6IGluc3RhZ3JhbS1mZWVkLWFkbWluLnBocDoxMTE0\nCm1zZ2lkICJTaG9ydGNvZGUgb3B0aW9uIgptc2dzdHIgIiIKCiM6IGluc3Rh\nZ3JhbS1mZWVkLWFkbWluLnBocDoxMTE1Cm1zZ2lkICJEZXNjcmlwdGlvbiIK\nbXNnc3RyICIiCgojOiBpbnN0YWdyYW0tZmVlZC1hZG1pbi5waHA6MTExNgpt\nc2dpZCAiRXhhbXBsZSIKbXNnc3RyICIiCgojOiBpbnN0YWdyYW0tZmVlZC1h\nZG1pbi5waHA6MTExOQptc2dpZCAiQ29uZmlndXJlIE9wdGlvbnMiCm1zZ3N0\nciAiIgoKIzogaW5zdGFncmFtLWZlZWQtYWRtaW4ucGhwOjExMjIKbXNnaWQg\nIiIKIkRpc3BsYXkgcGhvdG9zIGZyb20gYSBVc2VyIElEICh1c2VyKTxiciAv\nPkRpc3BsYXkgcG9zdHMgZnJvbSBhIEhhc2h0YWcgIgoiKGhhc2h0YWcpPGJy\nIC8+RGlzcGxheSBwb3N0cyBmcm9tIGEgTG9jYXRpb24gKGxvY2F0aW9uKTxi\nciAvPkRpc3BsYXkgcG9zdHMgIgoiZnJvbSBDb29yZGluYXRlcyAoY29vcmRp\nbmF0ZXMpIgptc2dzdHIgIiIKCiM6IGluc3RhZ3JhbS1mZWVkLWFkbWluLnBo\ncDoxMTI3Cm1zZ2lkICJBbiBJbnN0YWdyYW0gVXNlciBJRC4gU2VwYXJhdGUg\nbXVsdGlwbGUgSURzIGJ5IGNvbW1hcy4iCm1zZ3N0ciAiIgoKIzogaW5zdGFn\ncmFtLWZlZWQtYWRtaW4ucGhwOjExMzIKbXNnaWQgIkFueSBoYXNodGFnLiBT\nZXBhcmF0ZSBtdWx0aXBsZSBJRHMgYnkgY29tbWFzLiIKbXNnc3RyICIiCgoj\nOiBpbnN0YWdyYW0tZmVlZC1hZG1pbi5waHA6MTEzNwptc2dpZCAiVGhlIElE\nIG9mIHRoZSBsb2NhdGlvbi4gU2VwYXJhdGUgbXVsdGlwbGUgSURzIGJ5IGNv\nbW1hcy4iCm1zZ3N0ciAiIgoKIzogaW5zdGFncmFtLWZlZWQtYWRtaW4ucGhw\nOjExNDIKbXNnaWQgIiIKIlRoZSBjb29yZGluYXRlcyB0byBkaXNwbGF5IHBo\nb3RvcyBmcm9tLiBTZXBhcmF0ZSBtdWx0aXBsZSBzZXRzIG9mICIKImNvb3Jk\naW5hdGVzIGJ5IGNvbW1hcy48YnIgLz5UaGUgZm9ybWF0IGlzIChsYXRpdHVk\nZSxsb25naXR1ZGUsZGlzdGFuY2UpLiIKbXNnc3RyICIiCgojOiBpbnN0YWdy\nYW0tZmVlZC1hZG1pbi5waHA6MTE0Ngptc2dpZCAiQ3VzdG9taXplIE9wdGlv\nbnMiCm1zZ3N0ciAiIgoKIzogaW5zdGFncmFtLWZlZWQtYWRtaW4ucGhwOjEx\nNDkKbXNnaWQgIlRoZSB3aWR0aCBvZiB5b3VyIGZlZWQuIEFueSBudW1iZXIu\nIgptc2dzdHIgIiIKCiM6IGluc3RhZ3JhbS1mZWVkLWFkbWluLnBocDoxMTU0\nCm1zZ2lkICJUaGUgdW5pdCBvZiB0aGUgd2lkdGguICdweCcgb3IgJyUnIgpt\nc2dzdHIgIiIKCiM6IGluc3RhZ3JhbS1mZWVkLWFkbWluLnBocDoxMTU5Cm1z\nZ2lkICJUaGUgaGVpZ2h0IG9mIHlvdXIgZmVlZC4gQW55IG51bWJlci4iCm1z\nZ3N0ciAiIgoKIzogaW5zdGFncmFtLWZlZWQtYWRtaW4ucGhwOjExNjQKbXNn\naWQgIlRoZSB1bml0IG9mIHRoZSBoZWlnaHQuICdweCcgb3IgJyUnIgptc2dz\ndHIgIiIKCiM6IGluc3RhZ3JhbS1mZWVkLWFkbWluLnBocDoxMTY5Cm1zZ2lk\nICJUaGUgYmFja2dyb3VuZCBjb2xvciBvZiB0aGUgZmVlZC4gQW55IGhleCBj\nb2xvciBjb2RlLiIKbXNnc3RyICIiCgojOiBpbnN0YWdyYW0tZmVlZC1hZG1p\nbi5waHA6MTE3NAptc2dpZCAiQWRkIGEgQ1NTIGNsYXNzIHRvIHRoZSBmZWVk\nIGNvbnRhaW5lciIKbXNnc3RyICIiCgojOiBpbnN0YWdyYW0tZmVlZC1hZG1p\nbi5waHA6MTE3OAptc2dpZCAiUGhvdG9zIE9wdGlvbnMiCm1zZ3N0ciAiIgoK\nIzogaW5zdGFncmFtLWZlZWQtYWRtaW4ucGhwOjExODEKbXNnaWQgIlNvcnQg\ndGhlIHBvc3RzIGJ5IE5ld2VzdCB0byBPbGRlc3QgKG5vbmUpIG9yIFJhbmRv\nbSAocmFuZG9tKSIKbXNnc3RyICIiCgojOiBpbnN0YWdyYW0tZmVlZC1hZG1p\nbi5waHA6MTE4Ngptc2dpZCAiVGhlIG51bWJlciBvZiBwaG90b3MgdG8gZGlz\ncGxheSBpbml0aWFsbHkuIE1heGltdW0gaXMgMzMuIgptc2dzdHIgIiIKCiM6\nIGluc3RhZ3JhbS1mZWVkLWFkbWluLnBocDoxMTkxCm1zZ2lkICJUaGUgbnVt\nYmVyIG9mIGNvbHVtbnMgaW4geW91ciBmZWVkLiAxIC0gMTAuIgptc2dzdHIg\nIiIKCiM6IGluc3RhZ3JhbS1mZWVkLWFkbWluLnBocDoxMTk2Cm1zZ2lkICJU\naGUgcmVzb2x1dGlvbi9zaXplIG9mIHRoZSBwaG90b3MuICdhdXRvJywgZnVs\nbCcsICdtZWRpdW0nIG9yICd0aHVtYicuIgptc2dzdHIgIiIKCiM6IGluc3Rh\nZ3JhbS1mZWVkLWFkbWluLnBocDoxMjAxCm1zZ2lkICJUaGUgc3BhY2luZyBh\ncm91bmQgeW91ciBwaG90b3MiCm1zZ3N0ciAiIgoKIzogaW5zdGFncmFtLWZl\nZWQtYWRtaW4ucGhwOjEyMDYKbXNnaWQgIlRoZSB1bml0IG9mIHRoZSBwYWRk\naW5nLiAncHgnIG9yICclJyIKbXNnc3RyICIiCgojOiBpbnN0YWdyYW0tZmVl\nZC1hZG1pbi5waHA6MTIxMQptc2dpZCAiV2hldGhlciB0byBkaXNhYmxlIHRo\nZSBwaG90byBMaWdodGJveC4gSXQgaXMgZW5hYmxlZCBieSBkZWZhdWx0LiIK\nbXNnc3RyICIiCgojOiBpbnN0YWdyYW0tZmVlZC1hZG1pbi5waHA6MTIxNgpt\nc2dpZCAiRGlzYWJsZSB0aGUgbW9iaWxlIGxheW91dC4gJ3RydWUnIG9yICdm\nYWxzZScuIgptc2dzdHIgIiIKCiM6IGluc3RhZ3JhbS1mZWVkLWFkbWluLnBo\ncDoxMjIyCm1zZ2lkICJUaGUgYmFja2dyb3VuZCBjb2xvciB3aGVuIGhvdmVy\naW5nIG92ZXIgYSBwaG90by4gQW55IGhleCBjb2xvciBjb2RlLiIKbXNnc3Ry\nICIiCgojOiBpbnN0YWdyYW0tZmVlZC1hZG1pbi5waHA6MTIyNwptc2dpZCAi\nVGhlIHRleHQvaWNvbiBjb2xvciB3aGVuIGhvdmVyaW5nIG92ZXIgYSBwaG90\nby4gQW55IGhleCBjb2xvciBjb2RlLiIKbXNnc3RyICIiCgojOiBpbnN0YWdy\nYW0tZmVlZC1hZG1pbi5waHA6MTIzMgptc2dpZCAiQ2Fyb3VzZWwgT3B0aW9u\ncyIKbXNnc3RyICIiCgojOiBpbnN0YWdyYW0tZmVlZC1hZG1pbi5waHA6MTIz\nNQptc2dpZCAiRGlzcGxheSB0aGlzIGZlZWQgYXMgYSBjYXJvdXNlbCIKbXNn\nc3RyICIiCgojOiBpbnN0YWdyYW0tZmVlZC1hZG1pbi5waHA6MTI0MAptc2dp\nZCAiRGlzcGxheSBkaXJlY3Rpb25hbCBhcnJvd3Mgb24gdGhlIGNhcm91c2Vs\nIgptc2dzdHIgIiIKCiM6IGluc3RhZ3JhbS1mZWVkLWFkbWluLnBocDoxMjQ1\nCm1zZ2lkICJEaXNwbGF5IHBhZ2luYXRpb24gbGlua3MgYmVsb3cgdGhlIGNh\ncm91c2VsIgptc2dzdHIgIiIKCiM6IGluc3RhZ3JhbS1mZWVkLWFkbWluLnBo\ncDoxMjUwCm1zZ2lkICJNYWtlIHRoZSBjYXJvdXNlbCBhdXRvcGxheSIKbXNn\nc3RyICIiCgojOiBpbnN0YWdyYW0tZmVlZC1hZG1pbi5waHA6MTI1NQptc2dp\nZCAiVGhlIGludGVydmFsIHRpbWUgYmV0d2VlbiBzbGlkZXMgZm9yIGF1dG9w\nbGF5LiBUaW1lIGluIG1pbGlzZWNvbmRzLiIKbXNnc3RyICIiCgojOiBpbnN0\nYWdyYW0tZmVlZC1hZG1pbi5waHA6MTI1OQptc2dpZCAiSGVhZGVyIE9wdGlv\nbnMiCm1zZ3N0ciAiIgoKIzogaW5zdGFncmFtLWZlZWQtYWRtaW4ucGhwOjEy\nNjIKbXNnaWQgIldoZXRoZXIgdG8gc2hvdyB0aGUgZmVlZCBIZWFkZXIuICd0\ncnVlJyBvciAnZmFsc2UnLiIKbXNnc3RyICIiCgojOiBpbnN0YWdyYW0tZmVl\nZC1hZG1pbi5waHA6MTI2Nwptc2dpZCAiRGlzcGxheSB0aGUgYmlvIGluIHRo\nZSBoZWFkZXIuICd0cnVlJyBvciAnZmFsc2UnLiIKbXNnc3RyICIiCgojOiBp\nbnN0YWdyYW0tZmVlZC1hZG1pbi5waHA6MTI3Mgptc2dpZCAiVGhlIGNvbG9y\nIG9mIHRoZSBIZWFkZXIgdGV4dC4gQW55IGhleCBjb2xvciBjb2RlLiIKbXNn\nc3RyICIiCgojOiBpbnN0YWdyYW0tZmVlZC1hZG1pbi5waHA6MTI3Ngptc2dp\nZCAiJ0xvYWQgTW9yZScgQnV0dG9uIE9wdGlvbnMiCm1zZ3N0ciAiIgoKIzog\naW5zdGFncmFtLWZlZWQtYWRtaW4ucGhwOjEyNzkKbXNnaWQgIldoZXRoZXIg\ndG8gc2hvdyB0aGUgJ0xvYWQgTW9yZScgYnV0dG9uLiAndHJ1ZScgb3IgJ2Zh\nbHNlJy4iCm1zZ3N0ciAiIgoKIzogaW5zdGFncmFtLWZlZWQtYWRtaW4ucGhw\nOjEyODQgaW5zdGFncmFtLWZlZWQtYWRtaW4ucGhwOjEzMDYKbXNnaWQgIlRo\nZSBiYWNrZ3JvdW5kIGNvbG9yIG9mIHRoZSBidXR0b24uIEFueSBoZXggY29s\nb3IgY29kZS4iCm1zZ3N0ciAiIgoKIzogaW5zdGFncmFtLWZlZWQtYWRtaW4u\ncGhwOjEyODkgaW5zdGFncmFtLWZlZWQtYWRtaW4ucGhwOjEzMTEKbXNnaWQg\nIlRoZSB0ZXh0IGNvbG9yIG9mIHRoZSBidXR0b24uIEFueSBoZXggY29sb3Ig\nY29kZS4iCm1zZ3N0ciAiIgoKIzogaW5zdGFncmFtLWZlZWQtYWRtaW4ucGhw\nOjEyOTQgaW5zdGFncmFtLWZlZWQtYWRtaW4ucGhwOjEzMTYKbXNnaWQgIlRo\nZSB0ZXh0IHVzZWQgZm9yIHRoZSBidXR0b24uIgptc2dzdHIgIiIKCiM6IGlu\nc3RhZ3JhbS1mZWVkLWFkbWluLnBocDoxMjk4Cm1zZ2lkICInRm9sbG93IG9u\nIEluc3RhZ3JhbScgQnV0dG9uIE9wdGlvbnMiCm1zZ3N0ciAiIgoKIzogaW5z\ndGFncmFtLWZlZWQtYWRtaW4ucGhwOjEzMDEKbXNnaWQgIldoZXRoZXIgdG8g\nc2hvdyB0aGUgJ0ZvbGxvdyBvbiBJbnN0YWdyYW0nIGJ1dHRvbi4gJ3RydWUn\nIG9yICdmYWxzZScuIgptc2dzdHIgIiIKCiM6IGluc3RhZ3JhbS1mZWVkLWFk\nbWluLnBocDoxMzIwCm1zZ2lkICJDYXB0aW9uIE9wdGlvbnMiCm1zZ3N0ciAi\nIgoKIzogaW5zdGFncmFtLWZlZWQtYWRtaW4ucGhwOjEzMjMKbXNnaWQgIldo\nZXRoZXIgdG8gc2hvdyB0aGUgcGhvdG8gY2FwdGlvbi4gJ3RydWUnIG9yICdm\nYWxzZScuIgptc2dzdHIgIiIKCiM6IGluc3RhZ3JhbS1mZWVkLWFkbWluLnBo\ncDoxMzI4Cm1zZ2lkICJUaGUgbnVtYmVyIG9mIGNoYXJhY3RlcnMgb2YgdGhl\nIGNhcHRpb24gdG8gZGlzcGxheSIKbXNnc3RyICIiCgojOiBpbnN0YWdyYW0t\nZmVlZC1hZG1pbi5waHA6MTMzMwptc2dpZCAiVGhlIHRleHQgY29sb3Igb2Yg\ndGhlIGNhcHRpb24uIEFueSBoZXggY29sb3IgY29kZS4iCm1zZ3N0ciAiIgoK\nIzogaW5zdGFncmFtLWZlZWQtYWRtaW4ucGhwOjEzMzgKbXNnaWQgIlRoZSBz\naXplIG9mIHRoZSBjYXB0aW9uIHRleHQuIEFueSBudW1iZXIuIgptc2dzdHIg\nIiIKCiM6IGluc3RhZ3JhbS1mZWVkLWFkbWluLnBocDoxMzQyCm1zZ2lkICJM\naWtlcyAmYW1wOyBDb21tZW50cyBPcHRpb25zIgptc2dzdHIgIiIKCiM6IGlu\nc3RhZ3JhbS1mZWVkLWFkbWluLnBocDoxMzQ1Cm1zZ2lkICJXaGV0aGVyIHRv\nIHNob3cgdGhlIExpa2VzICZhbXA7IENvbW1lbnRzLiAndHJ1ZScgb3IgJ2Zh\nbHNlJy4iCm1zZ3N0ciAiIgoKIzogaW5zdGFncmFtLWZlZWQtYWRtaW4ucGhw\nOjEzNTAKbXNnaWQgIlRoZSBjb2xvciBvZiB0aGUgTGlrZXMgJmFtcDsgQ29t\nbWVudHMuIEFueSBoZXggY29sb3IgY29kZS4iCm1zZ3N0ciAiIgoKIzogaW5z\ndGFncmFtLWZlZWQtYWRtaW4ucGhwOjEzNTUKbXNnaWQgIlRoZSBzaXplIG9m\nIHRoZSBMaWtlcyAmYW1wOyBDb21tZW50cy4gQW55IG51bWJlci4iCm1zZ3N0\nciAiIgoKIzogaW5zdGFncmFtLWZlZWQtYWRtaW4ucGhwOjEzNTkKbXNnaWQg\nIlBvc3QgRmlsdGVyaW5nIE9wdGlvbnMiCm1zZ3N0ciAiIgoKIzogaW5zdGFn\ncmFtLWZlZWQtYWRtaW4ucGhwOjEzNjIKbXNnaWQgIlJlbW92ZSBwb3N0cyB3\naGljaCBjb250YWluIGNlcnRhaW4gd29yZHMgb3IgaGFzaHRhZ3MgaW4gdGhl\nIGNhcHRpb24uIgptc2dzdHIgIiIKCiM6IGluc3RhZ3JhbS1mZWVkLWFkbWlu\nLnBocDoxMzY3Cm1zZ2lkICIiCiJPbmx5IGRpc3BsYXkgcG9zdHMgd2hpY2gg\nY29udGFpbiBjZXJ0YWluIHdvcmRzIG9yIGhhc2h0YWdzIGluIHRoZSBjYXB0\naW9uLiIKbXNnc3RyICIiCgojOiBpbnN0YWdyYW0tZmVlZC1hZG1pbi5waHA6\nMTM4OQptc2dpZCAiU2V0dXAgRGlyZWN0aW9ucyIKbXNnc3RyICIiCgojOiBp\nbnN0YWdyYW0tZmVlZC1hZG1pbi5waHA6MTM5MAptc2dpZCAiQSBzdGVwLWJ5\nLXN0ZXAgZ3VpZGUgb24gaG93IHRvIHNldHVwIGFuZCB1c2UgdGhlIHBsdWdp\nbi4iCm1zZ3N0ciAiIgoKIzogaW5zdGFncmFtLWZlZWQtYWRtaW4ucGhwOjEz\nOTYKbXNnaWQgIldhdGNoIGEgVmlkZW8iCm1zZ3N0ciAiIgoKIzogaW5zdGFn\ncmFtLWZlZWQtYWRtaW4ucGhwOjEzOTcKbXNnaWQgIiIKIldhdGNoIGEgc2hv\ncnQgdmlkZW8gZGVtb25zdHJhdGluZyBob3cgdG8gc2V0IHVwLCBjdXN0b21p\nemUgYW5kIHVzZSB0aGUgIgoicGx1Z2luLjxiciAvPjxiPlBsZWFzZSBub3Rl\nPC9iPiB0aGF0IHRoZSB2aWRlbyBzaG93cyB0aGUgc2V0IHVwIGFuZCB1c2Ug\nb2YgIgoidGhlIDxiPjxhIGhyZWY9J2h0dHBzOi8vc21hc2hiYWxsb29uLmNv\nbS9pbnN0YWdyYW0tZmVlZC8nICIKInRhcmdldD0nX2JsYW5rJz5QUk8gdmVy\nc2lvbjwvYT48L2I+IG9mIHRoZSBwbHVnaW4sIGJ1dCB0aGUgcHJvY2VzcyBp\ncyB0aGUgIgoic2FtZSBmb3IgdGhpcyBmcmVlIHZlcnNpb24uIFRoZSBvbmx5\nIGRpZmZlcmVuY2UgaXMgc29tZSBvZiB0aGUgZmVhdHVyZXMgIgoiYXZhaWxh\nYmxlLiIKbXNnc3RyICIiCgojOiBpbnN0YWdyYW0tZmVlZC1hZG1pbi5waHA6\nMTQwNwptc2dpZCAiRkFRcyBhbmQgRG9jcyIKbXNnc3RyICIiCgojOiBpbnN0\nYWdyYW0tZmVlZC1hZG1pbi5waHA6MTQwOAptc2dpZCAiIgoiVmlldyBvdXIg\nZXhwYW5zaXZlIGxpYnJhcnkgb2YgRkFRcyBhbmQgZG9jdW1lbnRhdGlvbiB0\nbyBoZWxwIHNvbHZlIHlvdXIgIgoicHJvYmxlbSBhcyBxdWlja2x5IGFzIHBv\nc3NpYmxlLiIKbXNnc3RyICIiCgojOiBpbnN0YWdyYW0tZmVlZC1hZG1pbi5w\naHA6MTQxNQptc2dpZCAiIgoiPGEgaHJlZj1cImh0dHBzOi8vc21hc2hiYWxs\nb29uLmNvbS9pbnN0YWdyYW0tZmVlZC9maW5kLWluc3RhZ3JhbS11c2VyLWlk\nL1wiICIKInRhcmdldD1cIl9ibGFua1wiPkhvdyB0byBmaW5kIGFuIEluc3Rh\nZ3JhbSBVc2VyIElEPC9hPiIKbXNnc3RyICIiCgojOiBpbnN0YWdyYW0tZmVl\nZC1hZG1pbi5waHA6MTQxNgptc2dpZCAiIgoiPGEgaHJlZj1cImh0dHBzOi8v\nc21hc2hiYWxsb29uLmNvbS9teS1pbnN0YWdyYW0tYWNjZXNzLXRva2VuLWtl\nZXAtZXhwaXJpbmcvIgoiXCIgdGFyZ2V0PVwiX2JsYW5rXCI+TXkgQWNjZXNz\nIFRva2VuIEtlZXBzIEV4cGlyaW5nPC9hPiIKbXNnc3RyICIiCgojOiBpbnN0\nYWdyYW0tZmVlZC1hZG1pbi5waHA6MTQxNwptc2dpZCAiIgoiPGEgaHJlZj1c\nImh0dHBzOi8vc21hc2hiYWxsb29uLmNvbS9teS1waG90b3Mtd29udC1sb2Fk\nL1wiIHRhcmdldD1cIl9ibGFuayIKIlwiPk15IEluc3RhZ3JhbSBGZWVkIFdv\nbid0IExvYWQ8L2E+Igptc2dzdHIgIiIKCiM6IGluc3RhZ3JhbS1mZWVkLWFk\nbWluLnBocDoxNDI1Cm1zZ2lkICIiCiI8YSBocmVmPVwiaHR0cHM6Ly9zbWFz\naGJhbGxvb24uY29tL2luc3RhZ3JhbS1mZWVkL2ZyZWVcIiB0YXJnZXQ9XCJf\nYmxhbmsiCiJcIj5JbnN0YWxsYXRpb24gYW5kIENvbmZpZ3VyYXRpb248L2E+\nIgptc2dzdHIgIiIKCiM6IGluc3RhZ3JhbS1mZWVkLWFkbWluLnBocDoxNDI2\nCm1zZ2lkICIiCiI8YSBocmVmPVwiaHR0cHM6Ly9zbWFzaGJhbGxvb24uY29t\nL2Rpc3BsYXktbXVsdGlwbGUtaW5zdGFncmFtLWZlZWRzL1wiICIKInRhcmdl\ndD1cIl9ibGFua1wiPkRpc3BsYXlpbmcgbXVsdGlwbGUgZmVlZHM8L2E+Igpt\nc2dzdHIgIiIKCiM6IGluc3RhZ3JhbS1mZWVkLWFkbWluLnBocDoxNDI3Cm1z\nZ2lkICIiCiI8YSBocmVmPVwiaHR0cHM6Ly9zbWFzaGJhbGxvb24uY29tL2lu\nc3RhZ3JhbS1mZWVkLWZhcS9jdXN0b21pemF0aW9uL1wiICIKInRhcmdldD1c\nIl9ibGFua1wiPkN1c3RvbWl6aW5nIHlvdXIgRmVlZDwvYT4iCm1zZ3N0ciAi\nIgoKIzogaW5zdGFncmFtLWZlZWQtYWRtaW4ucGhwOjE0MzQKbXNnaWQgIlJl\ncXVlc3QgU3VwcG9ydCIKbXNnc3RyICIiCgojOiBpbnN0YWdyYW0tZmVlZC1h\nZG1pbi5waHA6MTQzNQptc2dpZCAiIgoiU3RpbGwgbmVlZCBoZWxwPyBTdWJt\naXQgYSB0aWNrZXQgYW5kIG9uZSBvZiBvdXIgc3VwcG9ydCBleHBlcnRzIHdp\nbGwgZ2V0ICIKImJhY2sgdG8geW91IGFzIHNvb24gYXMgcG9zc2libGUuPGJy\nIC8+PGI+SW1wb3J0YW50OjwvYj4gUGxlYXNlIGluY2x1ZGUgeW91ciAiCiI8\nYj5TeXN0ZW0gSW5mbzwvYj4gYmVsb3cgd2l0aCBhbGwgc3VwcG9ydCByZXF1\nZXN0cy4iCm1zZ3N0ciAiIgoKIzogaW5zdGFncmFtLWZlZWQtYWRtaW4ucGhw\nOjE0NDEKbXNnaWQgIiIKIlN5c3RlbSBJbmZvICZuYnNwOyA8aSBzdHlsZT1c\nImNvbG9yOiAjNjY2OyBmb250LXNpemU6IDExcHg7IGZvbnQtd2VpZ2h0OiAi\nCiJub3JtYWw7XCI+Q2xpY2sgdGhlIHRleHQgYmVsb3cgdG8gc2VsZWN0IGFs\nbDwvaT4iCm1zZ3N0ciAiIgoKIzogaW5zdGFncmFtLWZlZWQtYWRtaW4ucGhw\nOjE1MzUKbXNnaWQgIkluc3RhZ3JhbSBGZWVkIFBybyIKbXNnc3RyICIiCgoj\nOiBpbnN0YWdyYW0tZmVlZC1hZG1pbi5waHA6MTUzOAptc2dpZCAiQ2hlY2sg\nb3V0IG91ciBvdGhlciBmcmVlIHBsdWdpbnM6Igptc2dzdHIgIiIKCiM6IGlu\nc3RhZ3JhbS1mZWVkLWFkbWluLnBocDoxNTQxCm1zZ2lkICJMaWtlIHRoZSBw\nbHVnaW4/IEhlbHAgc3ByZWFkIHRoZSB3b3JkISIKbXNnc3RyICIiCgojOiBp\nbnN0YWdyYW0tZmVlZC1hZG1pbi5waHA6MTY2MAptc2dpZCAiIgoiXG4iCiIg\nICAgICAgICAgICA8ZGl2IGNsYXNzPSdzYmlfbm90aWNlIHNiaV9yZXZpZXdf\nbm90aWNlJz5cbiIKIiAgICAgICAgICAgICAgICA8aW1nIHNyYz0nIgptc2dz\ndHIgIiIKCiM6IGluc3RhZ3JhbS1mZWVkLnBocDoxODMKbXNnaWQgIlBsZWFz\nZSBlbnRlciBhIFVzZXIgSUQgb24gdGhlIEluc3RhZ3JhbSBGZWVkIHBsdWdp\nbiBTZXR0aW5ncyBwYWdlLiIKbXNnc3RyICIiCgojOiBpbnN0YWdyYW0tZmVl\nZC5waHA6MTg3Cm1zZ2lkICIiCiJQbGVhc2UgZW50ZXIgYW4gQWNjZXNzIFRv\na2VuIG9uIHRoZSBJbnN0YWdyYW0gRmVlZCBwbHVnaW4gU2V0dGluZ3MgcGFn\nZS4iCm1zZ3N0ciAiIgo=\n","encoding":"base64","_links":{"self":"https://api.github.com/repos/vassiliilouridze/ventdest/contents/web/app/plugins/instagram-feed/languages/instagram-feed.pot?ref=439ddc515889afa39d70d87d5da4871c9fb13a39","git":"https://api.github.com/repos/vassiliilouridze/ventdest/git/blobs/709193e065a493bbab89545474b050f82ae706ac","html":"https://github.com/vassiliilouridze/ventdest/blob/439ddc515889afa39d70d87d5da4871c9fb13a39/web/app/plugins/instagram-feed/languages/instagram-feed.pot"}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22023-C1D7-4ED9-88B8-D309FE85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60176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C4CC2D-316B-44D5-981A-437A78C3EA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3148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47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393</TotalTime>
  <Words>1539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{"name":"instagram-feed.pot","path":"web/app/plugins/instagram-feed/languages/instagram-feed.pot","sha":"709193e065a493bbab89545474b050f82ae706ac","size":27734,"url":"https://api.github.com/repos/vassiliilouridze/ventdest/contents/web/app/plugins/instagram-feed/languages/instagram-feed.pot?ref=439ddc515889afa39d70d87d5da4871c9fb13a39","html_url":"https://github.com/vassiliilouridze/ventdest/blob/439ddc515889afa39d70d87d5da4871c9fb13a39/web/app/plugins/instagram-feed/languages/instagram-feed.pot","git_url":"https://api.github.com/repos/vassiliilouridze/ventdest/git/blobs/709193e065a493bbab89545474b050f82ae706ac","download_url":"https://raw.githubusercontent.com/vassiliilouridze/ventdest/439ddc515889afa39d70d87d5da4871c9fb13a39/web/app/plugins/instagram-feed/languages/instagram-feed.pot","type":"file","content":"bXNnaWQgIiIKbXNnc3RyICIiCiJQcm9qZWN0LUlkLVZlcnNpb246IFxuIgoi\nUE9ULUNyZWF0aW9uLURhdGU6IDIwMTctMTEtMjcgMTE6NTctMDYwMFxuIgoi\nUE8tUmV2aXNpb24tRGF0ZTogMjAxNy0xMS0yNyAxMTo1Ny0wNjAwXG4iCiJM\nYXN0LVRyYW5zbGF0b3I6IFxuIgoiTGFuZ3VhZ2UtVGVhbTogXG4iCiJMYW5n\ndWFnZTogZW5cbiIKIk1JTUUtVmVyc2lvbjogMS4wXG4iCiJDb250ZW50LVR5\ncGU6IHRleHQvcGxhaW47IGNoYXJzZXQ9VVRGLThcbiIKIkNvbnRlbnQtVHJh\nbnNmZXItRW5jb2Rpbmc6IDhiaXRcbiIKIlgtR2VuZXJhdG9yOiBQb2VkaXQg\nMi4wLjNcbiIKIlgtUG9lZGl0LUJhc2VwYXRoOiAuLlxuIgoiUGx1cmFsLUZv\ncm1zOiBucGx1cmFscz0yOyBwbHVyYWw9KG4gIT0gMSk7XG4iCiJYLVBvZWRp\ndC1LZXl3b3Jkc0xpc3Q6IF9fO19lO2VzY19hdHRyX2VcbiIKIlgtUG9lZGl0\nLVNlYXJjaFBhdGgtMDogLlxuIgoKIzogaW5zdGFncmFtLWZlZWQtYWRtaW4u\ncGhwOjYgaW5zdGFncmFtLWZlZWQtYWRtaW4ucGhwOjcKIzogaW5zdGFncmFt\nLWZlZWQtYWRtaW4ucGhwOjIzMQptc2dpZCAiSW5zdGFncmFtIEZlZWQiCm1z\nZ3N0ciAiIgoKIzogaW5zdGFncmFtLWZlZWQtYWRtaW4ucGhwOjE0IGluc3Rh\nZ3JhbS1mZWVkLWFkbWluLnBocDoxNQojOiBpbnN0YWdyYW0tZmVlZC1hZG1p\nbi5waHA6MTYxNgptc2dpZCAiU2V0dGluZ3MiCm1zZ3N0ciAiIgoKIzogaW5z\ndGFncmFtLWZlZWQtYWRtaW4ucGhwOjUxCm1zZ2lkICJMb2FkIE1vcmUuLi4i\nCm1zZ3N0ciAiIgoKIzogaW5zdGFncmFtLWZlZWQtYWRtaW4ucGhwOjYwCm1z\nZ2lkICJGb2xsb3cgb24gSW5zdGFncmFtIgptc2dzdHIgIiIKCiM6IGluc3Rh\nZ3JhbS1mZWVkLWFkbWluLnBocDoyMjIKbXNnaWQgIlNldHRpbmdzIHNhdmVk\nLiIKbXNnc3RyICIiCgojOiBpbnN0YWdyYW0tZmVlZC1hZG1pbi5waHA6MjQw\nCm1zZ2lkICIxLiBDb25maWd1cmUiCm1zZ3N0ciAiIgoKIzogaW5zdGFncmFt\nLWZlZWQtYWRtaW4ucGhwOjI0MQptc2dpZCAiMi4gQ3VzdG9taXplIgptc2dz\ndHIgIiIKCiM6IGluc3RhZ3JhbS1mZWVkLWFkbWluLnBocDoyNDIKbXNnaWQg\nIjMuIERpc3BsYXkgWW91ciBGZWVkIgptc2dzdHIgIiIKCiM6IGluc3RhZ3Jh\nbS1mZWVkLWFkbWluLnBocDoyNDMKbXNnaWQgIlN1cHBvcnQiCm1zZ3N0ciAi\nIgoKIzogaW5zdGFncmFtLWZlZWQtYWRtaW4ucGhwOjI1MQptc2dpZCAiQ29u\nZmlndXJlIgptc2dzdHIgIiIKCiM6IGluc3RhZ3JhbS1mZWVkLWFkbWluLnBo\ncDoyNTQgaW5zdGFncmFtLWZlZWQtYWRtaW4ucGhwOjI1NQptc2dpZCAiTG9n\nIGluIGFuZCBnZXQgbXkgQWNjZXNzIFRva2VuIGFuZCBVc2VyIElEIgptc2dz\ndHIgIiIKCiM6IGluc3RhZ3JhbS1mZWVkLWFkbWluLnBocDoyNTYKbXNnaWQg\nIkJ1dHRvbiBub3Qgd29ya2luZz8iCm1zZ3N0ciAiIgoKIzogaW5zdGFncmFt\nLWZlZWQtYWRtaW4ucGhwOjI2MAptc2dpZCAiQWNjZXNzIFRva2VuIgptc2dz\ndHIgIiIKCiM6IGluc3RhZ3JhbS1mZWVkLWFkbWluLnBocDoyNjMgaW5zdGFn\ncmFtLWZlZWQtYWRtaW4ucGhwOjI3OAojOiBpbnN0YWdyYW0tZmVlZC1hZG1p\nbi5waHA6MjkwIGluc3RhZ3JhbS1mZWVkLWFkbWluLnBocDoyOTgKIzogaW5z\ndGFncmFtLWZlZWQtYWRtaW4ucGhwOjMwNiBpbnN0YWdyYW0tZmVlZC1hZG1p\nbi5waHA6MzE0CiM6IGluc3RhZ3JhbS1mZWVkLWFkbWluLnBocDo2MjEgaW5z\ndGFncmFtLWZlZWQtYWRtaW4ucGhwOjc0OAojOiBpbnN0YWdyYW0tZmVlZC1h\nZG1pbi5waHA6ODQ5IGluc3RhZ3JhbS1mZWVkLWFkbWluLnBocDo4NTgKIzog\naW5zdGFncmFtLWZlZWQtYWRtaW4ucGhwOjk2NSBpbnN0YWdyYW0tZmVlZC1h\nZG1pbi5waHA6OTgyCiM6IGluc3RhZ3JhbS1mZWVkLWFkbWluLnBocDoxMDE5\nIGluc3RhZ3JhbS1mZWVkLWFkbWluLnBocDoxMDMxCm1zZ2lkICJXaGF0IGlz\nIHRoaXM/Igptc2dzdHIgIiIKCiM6IGluc3RhZ3JhbS1mZWVkLWFkbWluLnBo\ncDoyNjQKbXNnaWQgIiIKIkluIG9yZGVyIHRvIGRpc3BsYXkgeW91ciBwaG90\nb3MgeW91IG5lZWQgYW4gQWNjZXNzIFRva2VuIGZyb20gSW5zdGFncmFtLiBU\nbyAiCiJnZXQgeW91cnMsIHNpbXBseSBjbGljayB0aGUgYnV0dG9uIGFib3Zl\nIGFuZCBsb2cgaW50byBJbnN0YWdyYW0uIFlvdSBjYW4gIgoiYWxzbyB1c2Ug\ndGhlIGJ1dHRvbiBvbiA8YSBocmVmPSdodHRwczovL3NtYXNoYmFsbG9vbi5j\nb20vaW5zdGFncmFtLWZlZWQvIgoidG9rZW4vJyB0YXJnZXQ9J19ibGFuayc+\ndGhpcyBwYWdlPC9hPi4iCm1zZ3N0ciAiIgoKIzogaW5zdGFncmFtLWZlZWQt\nYWRtaW4ucGhwOjI2OQptc2dpZCAiU2hvdyBQaG90b3MgRnJvbToiCm1zZ3N0\nciAiIgoKIzogaW5zdGFncmFtLWZlZWQtYWRtaW4ucGhwOjI3Ngptc2dpZCAi\nVXNlciBJRChzKToiCm1zZ3N0ciAiIgoKIzogaW5zdGFncmFtLWZlZWQtYWRt\naW4ucGhwOjI3OQptc2dpZCAiIgoiVGhlc2UgYXJlIHRoZSBJRHMgb2YgdGhl\nIEluc3RhZ3JhbSBhY2NvdW50cyB5b3Ugd2FudCB0byBkaXNwbGF5IHBob3Rv\ncyBmcm9tLiAiCiJUbyBnZXQgeW91ciBJRCBzaW1wbHkgY2xpY2sgb24gdGhl\nIGJ1dHRvbiBhYm92ZSBhbmQgbG9nIGludG8gSW5zdGFncmFtLjxiciAvIgoi\nPjxiciAvPllvdSBjYW4gYWxzbyBkaXNwbGF5IHBob3RvcyBmcm9tIG90aGVy\nIHBlb3BsZXMgSW5zdGFncmFtIGFjY291bnRzLiBUbyAiCiJmaW5kIHRoZWly\nIFVzZXIgSUQgeW91IGNhbiB1c2UgPGEgaHJlZj0naHR0cHM6Ly9zbWFzaGJh\nbGxvb24uY29tL2luc3RhZ3JhbS0iCiJmZWVkL2ZpbmQtaW5zdGFncmFtLXVz\nZXItaWQvJyB0YXJnZXQ9J19ibGFuayc+dGhpcyB0b29sPC9hPi4gWW91IGNh\nbiAiCiJzZXBhcmF0ZSBtdWx0aXBsZSBJRHMgdXNpbmcgY29tbWFzLiIKbXNn\nc3RyICIiCgojOiBpbnN0YWdyYW0tZmVlZC1hZG1pbi5waHA6MjgzCm1zZ2lk\nICIiCiI8cD5QbGVhc2UgYmUgc3VyZSB0byBlbnRlciB5b3VyIG51bWVyaWMg\nPGI+VXNlciBJRDwvYj4gYW5kIG5vdCB5b3VyICIKIlVzZXJuYW1lLiBZb3Ug\nY2FuIGZpbmQgeW91ciBVc2VyIElEIGJ5IGNsaWNraW5nIHRoZSBibHVlIElu\nc3RhZ3JhbSBMb2dpbiAiCiJidXR0b24gYWJvdmUsIG9yIGJ5IGVudGVyaW5n\nIHlvdXIgdXNlcm5hbWUgaW50byA8YSBocmVmPSdodHRwczovLyIKInNtYXNo\nYmFsbG9vbi5jb20vaW5zdGFncmFtLWZlZWQvZmluZC1pbnN0YWdyYW0tdXNl\nci1pZC8nICIKInRhcmdldD0nX2JsYW5rJz50aGlzIHRvb2w8L2E+LjwvcD4i\nCm1zZ3N0ciAiIgoKIzogaW5zdGFncmFtLWZlZWQtYWRtaW4ucGhwOjI4OApt\nc2dpZCAiSGFzaHRhZzoiCm1zZ3N0ciAiIgoKIzogaW5zdGFncmFtLWZlZWQt\nYWRtaW4ucGhwOjI5MQptc2dpZCAiRGlzcGxheSBwb3N0cyBmcm9tIGEgc3Bl\nY2lmaWMgaGFzaHRhZyBpbnN0ZWFkIG9mIGZyb20gYSB1c2VyIgptc2dzdHIg\nIiIKCiM6IGluc3RhZ3JhbS1mZWVkLWFkbWluLnBocDoyOTYKbXNnaWQgIkxp\na2VkOiIKbXNnc3RyICIiCgojOiBpbnN0YWdyYW0tZmVlZC1hZG1pbi5waHA6\nMjk5Cm1zZ2lkICJEaXNwbGF5IHBvc3RzIHRoYXQgeW91ciB1c2VyIGFjY291\nbnQgaGFzIGxpa2VkLiIKbXNnc3RyICIiCgojOiBpbnN0YWdyYW0tZmVlZC1h\nZG1pbi5waHA6MzA0Cm1zZ2lkICJTaW5nbGU6Igptc2dzdHIgIiIKCiM6IGlu\nc3RhZ3JhbS1mZWVkLWFkbWluLnBocDozMDcKbXNnaWQgIkRpc3BsYXkgYSBm\nZWVkIGNvbXByaXNlZCBvZiBzcGVjaWZpYyBzaW5nbGUgcG9zdHMuIgptc2dz\ndHIgIiIKCiM6IGluc3RhZ3JhbS1mZWVkLWFkbWluLnBocDozMTIKbXNnaWQg\nIkxvY2F0aW9uOiIKbXNnc3RyICIiCgojOiBpbnN0YWdyYW0tZmVlZC1hZG1p\nbi5waHA6MzE1Cm1zZ2lkICJEaXNwbGF5IHBvc3RzIGZyb20gYW4gSW5zdGFn\ncmFtIGxvY2F0aW9uIElEIG9yIGxvY2F0aW9uIGNvb3JkaW5hdGVzLiIKbXNn\nc3RyICIiCgojOiBpbnN0YWdyYW0tZmVlZC1hZG1pbi5waHA6MzE4Cm1zZ2lk\nICJTZXBhcmF0ZSBtdWx0aXBsZSBJRHMgdXNpbmcgY29tbWFzIgptc2dzdHIg\nIiIKCiM6IGluc3RhZ3JhbS1mZWVkLWFkbWluLnBocDozMjQKbXNnaWQgIlBy\nZXNlcnZlIHNldHRpbmdzIHdoZW4gcGx1Z2luIGlzIHJlbW92ZWQiCm1zZ3N0\nciAiIgoKIzogaW5zdGFncmFtLWZlZWQtYWRtaW4ucGhwOjMyNyBpbnN0YWdy\nYW0tZmVlZC1hZG1pbi5waHA6MzM3CiM6IGluc3RhZ3JhbS1mZWVkLWFkbWlu\nLnBocDoxMDc0Cm1zZ2lkICJZZXMiCm1zZ3N0ciAiIgoKIzogaW5zdGFncmFt\nLWZlZWQtYWRtaW4ucGhwOjMyOCBpbnN0YWdyYW0tZmVlZC1hZG1pbi5waHA6\nMzM4CiM6IGluc3RhZ3JhbS1mZWVkLWFkbWluLnBocDozODggaW5zdGFncmFt\nLWZlZWQtYWRtaW4ucGhwOjQ2Mgptc2dpZCAiV2hhdCBkb2VzIHRoaXMgbWVh\nbj8iCm1zZ3N0ciAiIgoKIzogaW5zdGFncmFtLWZlZWQtYWRtaW4ucGhwOjMy\nOQptc2dpZCAiIgoiV2hlbiByZW1vdmluZyB0aGUgcGx1Z2luIHlvdXIgc2V0\ndGluZ3MgYXJlIGF1dG9tYXRpY2FsbHkgZXJhc2VkLiBDaGVja2luZyAiCiJ0\naGlzIGJveCB3aWxsIHByZXZlbnQgYW55IHNldHRpbmdzIGZyb20gYmVpbmcg\nZGVsZXRlZC4gVGhpcyBtZWFucyB0aGF0IHlvdSAiCiJjYW4gdW5pbnN0YWxs\nIGFuZCByZWluc3RhbGwgdGhlIHBsdWdpbiB3aXRob3V0IGxvc2luZyB5b3Vy\nIHNldHRpbmdzLiIKbXNnc3RyICIiCgojOiBpbnN0YWdyYW0tZmVlZC1hZG1p\nbi5waHA6MzM0Cm1zZ2lkICJBcmUgeW91IHVzaW5nIGFuIEFqYXggcG93ZXJl\nZCB0aGVtZT8iCm1zZ3N0ciAiIgoKIzogaW5zdGFncmFtLWZlZWQtYWRtaW4u\ncGhwOjMzOQptc2dpZCAiIgoiV2hlbiBuYXZpZ2F0aW5nIHlvdXIgc2l0ZSwg\naWYgeW91ciB0aGVtZSB1c2VzIEFqYXggdG8gbG9hZCBjb250ZW50IGludG8g\neW91ciAiCiJwYWdlcyAobWVhbmluZyB5b3VyIHBhZ2UgZG9lc24ndCByZWZy\nZXNoKSB0aGVuIGNoZWNrIHRoaXMgc2V0dGluZy4gSWYgeW91J3JlICIKIm5v\ndCBzdXJlIHRoZW4gcGxlYXNlIGNoZWNrIHdpdGggdGhlIHRoZW1lIGF1dGhv\nci4iCm1zZ3N0ciAiIgoKIzogaW5zdGFncmFtLWZlZWQtYWRtaW4ucGhwOjM0\nOAptc2dpZCAiIgoiTmV4dCBTdGVwOiA8YSBocmVmPVwiP3BhZ2U9c2ItaW5z\ndGFncmFtLWZlZWQmdGFiPWN1c3RvbWl6ZVwiPkN1c3RvbWl6ZSB5b3VyICIK\nIkZlZWQ8L2E+Igptc2dzdHIgIiIKCiM6IGluc3RhZ3JhbS1mZWVkLWFkbWlu\nLnBocDozNTAgaW5zdGFncmFtLWZlZWQtYWRtaW4ucGhwOjEwODYKIzogaW5z\ndGFncmFtLWZlZWQtYWRtaW4ucGhwOjEzNzQKbXNnaWQgIiIKIk5lZWQgaGVs\ncCBzZXR0aW5nIHVwIHRoZSBwbHVnaW4/IENoZWNrIG91dCBvdXIgPGEgaHJl\nZj1cImh0dHBzOi8vIgoic21hc2hiYWxsb29uLmNvbS9pbnN0YWdyYW0tZmVl\nZC9mcmVlL1wiIHRhcmdldD1cIl9ibGFua1wiPnNldHVwIGRpcmVjdGlvbnM8\nLyIKImE+Igptc2dzdHIgIiIKCiM6IGluc3RhZ3JhbS1mZWVkLWFkbWluLnBo\ncDozNjAKbXNnaWQgIlF1aWNrIGxpbmtzOiIKbXNnc3RyICIiCgojOiBpbnN0\nYWdyYW0tZmVlZC1hZG1pbi5waHA6MzYxIGluc3RhZ3JhbS1mZWVkLWFkbWlu\nLnBocDozNzMKbXNnaWQgIkdlbmVyYWwiCm1zZ3N0ciAiIgoKIzogaW5zdGFn\ncmFtLWZlZWQtYWRtaW4ucGhwOjM2MiBpbnN0YWdyYW0tZmVlZC1hZG1pbi5w\naHA6NDE1Cm1zZ2lkICJMYXlvdXQiCm1zZ3N0ciAiIgoKIzogaW5zdGFncmFt\nLWZlZWQtYWRtaW4ucGhwOjM2MyBpbnN0YWdyYW0tZmVlZC1hZG1pbi5waHA6\nNDcyCm1zZ2lkICJQaG90b3MiCm1zZ3N0ciAiIgoKIzogaW5zdGFncmFtLWZl\nZWQtYWRtaW4ucGhwOjM2NCBpbnN0YWdyYW0tZmVlZC1hZG1pbi5waHA6NjU2\nCm1zZ2lkICJIZWFkZXIiCm1zZ3N0ciAiIgoKIzogaW5zdGFncmFtLWZlZWQt\nYWRtaW4ucGhwOjM2NSBpbnN0YWdyYW0tZmVlZC1hZG1pbi5waHA6ODY5Cm1z\nZ2lkICInTG9hZCBNb3JlJyBCdXR0b24iCm1zZ3N0ciAiIgoKIzogaW5zdGFn\ncmFtLWZlZWQtYWRtaW4ucGhwOjM2NiBpbnN0YWdyYW0tZmVlZC1hZG1pbi5w\naHA6OTA2Cm1zZ2lkICInRm9sbG93JyBCdXR0b24iCm1zZ3N0ciAiIgoKIzog\naW5zdGFncmFtLWZlZWQtYWRtaW4ucGhwOjM2Nwptc2dpZCAiQ3VzdG9tIENT\nUyIKbXNnc3RyICIiCgojOiBpbnN0YWdyYW0tZmVlZC1hZG1pbi5waHA6MzY4\nCm1zZ2lkICJDdXN0b20gSmF2YVNjcmlwdCIKbXNnc3RyICIiCgojOiBpbnN0\nYWdyYW0tZmVlZC1hZG1pbi5waHA6Mzc4Cm1zZ2lkICJXaWR0aCBvZiBGZWVk\nIgptc2dzdHIgIiIKCiM6IGluc3RhZ3JhbS1mZWVkLWFkbWluLnBocDozODMg\naW5zdGFncmFtLWZlZWQtYWRtaW4ucGhwOjM5OQojOiBpbnN0YWdyYW0tZmVl\nZC1hZG1pbi5waHA6NDUyCm1zZ2lkICJweCIKbXNnc3RyICIiCgojOiBpbnN0\nYWdyYW0tZmVlZC1hZG1pbi5waHA6Mzg0IGluc3RhZ3JhbS1mZWVkLWFkbWlu\nLnBocDo0MDAKIzogaW5zdGFncmFtLWZlZWQtYWRtaW4ucGhwOjQ1Mwptc2dp\nZCAiJSIKbXNnc3RyICIiCgojOiBpbnN0YWdyYW0tZmVlZC1hZG1pbi5waHA6\nMzg3Cm1zZ2lkICJTZXQgdG8gYmUgMTAwJSB3aWR0aCBvbiBtb2JpbGU/Igpt\nc2dzdHIgIiIKCiM6IGluc3RhZ3JhbS1mZWVkLWFkbWluLnBocDozODkKIywg\ncGhwLWZvcm1hdAptc2dpZCAiIgoiSWYgeW91IHNldCBhIHdpZHRoIG9uIHRo\nZSBmZWVkIHRoZW4gdGhpcyB3aWxsIGJlIHVzZWQgb24gbW9iaWxlIGFzIHdl\nbGwgYXMgIgoiZGVza3RvcC4gQ2hlY2sgdGhpcyBzZXR0aW5nIHRvIHNldCB0\naGUgZmVlZCB3aWR0aCB0byBiZSAxMDAlIG9uIG1vYmlsZSBzbyAiCiJ0aGF0\nIGl0IGlzIHJlc3BvbnNpdmUuIgptc2dzdHIgIiIKCiM6IGluc3RhZ3JhbS1m\nZWVkLWFkbWluLnBocDozOTQKbXNnaWQgIkhlaWdodCBvZiBGZWVkIgptc2dz\ndHIgIiIKCiM6IGluc3RhZ3JhbS1mZWVkLWFkbWluLnBocDo0MDUKbXNnaWQg\nIkJhY2tncm91bmQgQ29sb3IiCm1zZ3N0ciAiIgoKIzogaW5zdGFncmFtLWZl\nZWQtYWRtaW4ucGhwOjQyMAptc2dpZCAiTnVtYmVyIG9mIFBob3RvcyIKbXNn\nc3RyICIiCgojOiBpbnN0YWdyYW0tZmVlZC1hZG1pbi5waHA6NDI0Cm1zZ2lk\nICJOdW1iZXIgb2YgcGhvdG9zIHRvIHNob3cgaW5pdGlhbGx5LiBNYXhpbXVt\nIG9mIDMzLiIKbXNnc3RyICIiCgojOiBpbnN0YWdyYW0tZmVlZC1hZG1pbi5w\naHA6NDI1Cm1zZ2lkICJVc2luZyBtdWx0aXBsZSBJRHMgb3IgaGFzaHRhZ3M/\nIgptc2dzdHIgIiIKCiM6IGluc3RhZ3JhbS1mZWVkLWFkbWluLnBocDo0MjYK\nbXNnaWQgIiIKIklmIHlvdSdyZSBkaXNwbGF5aW5nIHBob3RvcyBmcm9tIG11\nbHRpcGxlIFVzZXIgSURzIG9yIGhhc2h0YWdzIHRoZW4gdGhpcyBpcyAiCiJ0\naGUgbnVtYmVyIG9mIHBob3RvcyB3aGljaCB3aWxsIGJlIGRpc3BsYXllZCBm\ncm9tIGVhY2guIgptc2dzdHIgIiIKCiM6IGluc3RhZ3JhbS1mZWVkLWFkbWlu\nLnBocDo0MzAKbXNnaWQgIk51bWJlciBvZiBDb2x1bW5zIgptc2dzdHIgIiIK\nCiM6IGluc3RhZ3JhbS1mZWVkLWFkbWluLnBocDo0MzQKbXNnaWQgIjEiCm1z\nZ3N0ciAiIgoKIzogaW5zdGFncmFtLWZlZWQtYWRtaW4ucGhwOjQzNQptc2dp\nZCAiMiIKbXNnc3RyICIiCgojOiBpbnN0YWdyYW0tZmVlZC1hZG1pbi5waHA6\nNDM2Cm1zZ2lkICIzIgptc2dzdHIgIiIKCiM6IGluc3RhZ3JhbS1mZWVkLWFk\nbWluLnBocDo0MzcKbXNnaWQgIjQiCm1zZ3N0ciAiIgoKIzogaW5zdGFncmFt\nLWZlZWQtYWRtaW4ucGhwOjQzOAptc2dpZCAiNSIKbXNnc3RyICIiCgojOiBp\nbnN0YWdyYW0tZmVlZC1hZG1pbi5waHA6NDM5Cm1zZ2lkICI2Igptc2dzdHIg\nIiIKCiM6IGluc3RhZ3JhbS1mZWVkLWFkbWluLnBocDo0NDAKbXNnaWQgIjci\nCm1zZ3N0ciAiIgoKIzogaW5zdGFncmFtLWZlZWQtYWRtaW4ucGhwOjQ0MQpt\nc2dpZCAiOCIKbXNnc3RyICIiCgojOiBpbnN0YWdyYW0tZmVlZC1hZG1pbi5w\naHA6NDQyCm1zZ2lkICI5Igptc2dzdHIgIiIKCiM6IGluc3RhZ3JhbS1mZWVk\nLWFkbWluLnBocDo0NDMKbXNnaWQgIjEwIgptc2dzdHIgIiIKCiM6IGluc3Rh\nZ3JhbS1mZWVkLWFkbWluLnBocDo0NDgKbXNnaWQgIlBhZGRpbmcgYXJvdW5k\nIEltYWdlcyIKbXNnc3RyICIiCgojOiBpbnN0YWdyYW0tZmVlZC1hZG1pbi5w\naHA6NDU4Cm1zZ2lkICJEaXNhYmxlIG1vYmlsZSBsYXlvdXQiCm1zZ3N0ciAi\nIgoKIzogaW5zdGFncmFtLWZlZWQtYWRtaW4ucGhwOjQ2Mwptc2dpZCAiIgoi\nQnkgZGVmYXVsdCBvbiBtb2JpbGUgZGV2aWNlcyB0aGUgbGF5b3V0IGF1dG9t\nYXRpY2FsbHkgY2hhbmdlcyB0byB1c2UgZmV3ZXIgIgoiY29sdW1ucy4gQ2hl\nY2tpbmcgdGhpcyBzZXR0aW5nIGRpc2FibGVzIHRoZSBtb2JpbGUgbGF5b3V0\nLiIKbXNnc3RyICIiCgojOiBpbnN0YWdyYW0tZmVlZC1hZG1pbi5waHA6NDc3\nCm1zZ2lkICJTb3J0IFBob3RvcyBCeSIKbXNnc3RyICIiCgojOiBpbnN0YWdy\nYW0tZmVlZC1hZG1pbi5waHA6NDgxCm1zZ2lkICJOZXdlc3QgdG8gb2xkZXN0\nIgptc2dzdHIgIiIKCiM6IGluc3RhZ3JhbS1mZWVkLWFkbWluLnBocDo0ODIK\nbXNnaWQgIlJhbmRvbSIKbXNnc3RyICIiCgojOiBpbnN0YWdyYW0tZmVlZC1h\nZG1pbi5waHA6NDg3Cm1zZ2lkICJJbWFnZSBSZXNvbHV0aW9uIgptc2dzdHIg\nIiIKCiM6IGluc3RhZ3JhbS1mZWVkLWFkbWluLnBocDo0OTIKbXNnaWQgIkF1\ndG8tZGV0ZWN0IChyZWNvbW1lbmRlZCkiCm1zZ3N0ciAiIgoKIzogaW5zdGFn\ncmFtLWZlZWQtYWRtaW4ucGhwOjQ5Mwptc2dpZCAiVGh1bWJuYWlsICgxNTB4\nMTUwKSIKbXNnc3RyICIiCgojOiBpbnN0YWdyYW0tZmVlZC1hZG1pbi5waHA6\nNDk0Cm1zZ2lkICJNZWRpdW0gKDMwNngzMDYpIgptc2dzdHIgIiIKCiM6IGlu\nc3RhZ3JhbS1mZWVkLWFkbWluLnBocDo0OTUKbXNnaWQgIkZ1bGwgc2l6ZSAo\nNjQweDY0MCkiCm1zZ3N0ciAiIgoKIzogaW5zdGFncmFtLWZlZWQtYWRtaW4u\ncGhwOjQ5OAptc2dpZCAiV2hhdCBkb2VzIEF1dG8tZGV0ZWN0IG1lYW4/Igpt\nc2dzdHIgIiIKCiM6IGluc3RhZ3JhbS1mZWVkLWFkbWluLnBocDo0OTkKbXNn\naWQgIiIKIkF1dG8tZGV0ZWN0IG1lYW5zIHRoYXQgdGhlIHBsdWdpbiBhdXRv\nbWF0aWNhbGx5IHNldHMgdGhlIGltYWdlIHJlc29sdXRpb24gIgoiYmFzZWQg\nb24gdGhlIHNpemUgb2YgeW91ciBmZWVkLiIKbXNnc3RyICIiCgojOiBpbnN0\nYWdyYW0tZmVlZC1hZG1pbi5waHA6NTEwIGluc3RhZ3JhbS1mZWVkLWFkbWlu\nLnBocDo2ODkKbXNnaWQgIlVwZ3JhZGUgdG8gUHJvIHRvIGVuYWJsZSB0aGVz\nZSBzZXR0aW5ncyIKbXNnc3RyICIiCgojOiBpbnN0YWdyYW0tZmVlZC1hZG1p\nbi5waHA6NTE1Cm1zZ2lkICJNZWRpYSBUeXBlIHRvIERpc3BsYXkiCm1zZ3N0\nciAiIgoKIzogaW5zdGFncmFtLWZlZWQtYWRtaW4ucGhwOjUxOAptc2dpZCAi\nQWxsIgptc2dzdHIgIiIKCiM6IGluc3RhZ3JhbS1mZWVkLWFkbWluLnBocDo1\nMTkKbXNnaWQgIlBob3RvcyBvbmx5Igptc2dzdHIgIiIKCiM6IGluc3RhZ3Jh\nbS1mZWVkLWFkbWluLnBocDo1MjAKbXNnaWQgIlZpZGVvcyBvbmx5Igptc2dz\ndHIgIiIKCiM6IGluc3RhZ3JhbS1mZWVkLWFkbWluLnBocDo1MjYKbXNnaWQg\nIkVuYWJsZSBQb3AtdXAgTGlnaHRib3giCm1zZ3N0ciAiIgoKIzogaW5zdGFn\ncmFtLWZlZWQtYWRtaW4ucGhwOjUzMwptc2dpZCAiTGluayBQb3N0cyB0byBV\nUkwgaW4gQ2FwdGlvbiAoU2hvcHBhYmxlIGZlZWQpIgptc2dzdHIgIiIKCiM6\nIGluc3RhZ3JhbS1mZWVkLWFkbWluLnBocDo1MzYKbXNnaWQgIldoYXQgd2ls\nbCB0aGlzIGRvPyIKbXNnc3RyICIiCgojOiBpbnN0YWdyYW0tZmVlZC1hZG1p\nbi5waHA6NTM3Cm1zZ2lkICIiCiJDaGVja2luZyB0aGlzIGJveCB3aWxsIGNo\nYW5nZSB0aGUgbGluayBmb3IgZWFjaCBwb3N0IHRvIGFueSB1cmwgaW5jbHVk\nZWQgaW4gIgoidGhlIGNhcHRpb24gZm9yIHRoYXQgSW5zdGFncmFtIHBvc3Qu\nIFRoZSBsaWdodGJveCB3aWxsIGJlIGRpc2FibGVkLiBWaXNpdCA8YSAiCiJo\ncmVmPSdodHRwczovL3NtYXNoYmFsbG9vbi5jb20vbWFrZS1hLXNob3BwYWJs\nZS1mZWVkJz50aGlzIGxpbms8L2E+IHRvIGxlYXJuICIKImhvdyB0aGlzIHdv\ncmtzLiIKbXNnc3RyICIiCgojOiBpbnN0YWdyYW0tZmVlZC1hZG1pbi5waHA6\nNTQ2Cm1zZ2lkICJQaG90byBIb3ZlciBTdHlsZSIKbXNnc3RyICIiCgojOiBp\nbnN0YWdyYW0tZmVlZC1hZG1pbi5waHA6NTU3Cm1zZ2lkICJIb3ZlciBCYWNr\nZ3JvdW5kIENvbG9yIgptc2dzdHIgIiIKCiM6IGluc3RhZ3JhbS1mZWVkLWFk\nbWluLnBocDo1NjMKbXNnaWQgIkhvdmVyIFRleHQgQ29sb3IiCm1zZ3N0ciAi\nIgoKIzogaW5zdGFncmFtLWZlZWQtYWRtaW4ucGhwOjU2OQptc2dpZCAiSW5m\nb3JtYXRpb24gdG8gZGlzcGxheSIKbXNnc3RyICIiCgojOiBpbnN0YWdyYW0t\nZmVlZC1hZG1pbi5waHA6NTczCm1zZ2lkICJVc2VybmFtZSIKbXNnc3RyICIi\nCgojOiBpbnN0YWdyYW0tZmVlZC1hZG1pbi5waHA6NTc3Cm1zZ2lkICJFeHBh\nbmQgSWNvbiIKbXNnc3RyICIiCgojOiBpbnN0YWdyYW0tZmVlZC1hZG1pbi5w\naHA6NTgxCm1zZ2lkICJEYXRlIgptc2dzdHIgIiIKCiM6IGluc3RhZ3JhbS1m\nZWVkLWFkbWluLnBocDo1ODUKbXNnaWQgIkluc3RhZ3JhbSBJY29uL0xpbmsi\nCm1zZ3N0ciAiIgoKIzogaW5zdGFncmFtLWZlZWQtYWRtaW4ucGhwOjU4OQpt\nc2dpZCAiTG9jYXRpb24iCm1zZ3N0ciAiIgoKIzogaW5zdGFncmFtLWZlZWQt\nYWRtaW4ucGhwOjU5MyBpbnN0YWdyYW0tZmVlZC1hZG1pbi5waHA6NzI5Cm1z\nZ2lkICJDYXB0aW9uIgptc2dzdHIgIiIKCiM6IGluc3RhZ3JhbS1mZWVkLWFk\nbWluLnBocDo1OTcKbXNnaWQgIkxpa2UvQ29tbWVudCBJY29ucyIKbXNnc3Ry\nICIiCgojOiBpbnN0YWdyYW0tZmVlZC1hZG1pbi5waHA6NjA4Cm1zZ2lkICJD\nYXJvdXNlbCIKbXNnc3RyICIiCgojOiBpbnN0YWdyYW0tZmVlZC1hZG1pbi5w\naHA6NjE4Cm1zZ2lkICJFbmFibGUgQ2Fyb3VzZWwiCm1zZ3N0ciAiIgoKIzog\naW5zdGFncmFtLWZlZWQtYWRtaW4ucGhwOjYyMgptc2dpZCAiRW5hYmxlIHRo\naXMgc2V0dGluZyB0byBjcmVhdGUgYSBjYXJvdXNlbCBzbGlkZXIgb3V0IG9m\nIHlvdXIgcGhvdG9zLiIKbXNnc3RyICIiCgojOiBpbnN0YWdyYW0tZmVlZC1h\nZG1pbi5waHA6NjI2Cm1zZ2lkICJTaG93IE5hdmlnYXRpb24gQXJyb3dzIgpt\nc2dzdHIgIiIKCiM6IGluc3RhZ3JhbS1mZWVkLWFkbWluLnBocDo2MzIKbXNn\naWQgIlNob3cgUGFnaW5hdGlvbiIKbXNnc3RyICIiCgojOiBpbnN0YWdyYW0t\nZmVlZC1hZG1pbi5waHA6NjM4Cm1zZ2lkICJFbmFibGUgQXV0b3BsYXkiCm1z\nZ3N0ciAiIgoKIzogaW5zdGFncmFtLWZlZWQtYWRtaW4ucGhwOjY0NAptc2dp\nZCAiSW50ZXJ2YWwgVGltZSIKbXNnc3RyICIiCgojOiBpbnN0YWdyYW0tZmVl\nZC1hZG1pbi5waHA6NjQ2Cm1zZ2lkICJtaWxpc2Vjb25kcyIKbXNnc3RyICIi\nCgojOiBpbnN0YWdyYW0tZmVlZC1hZG1pbi5waHA6NjYwCm1zZ2lkICJTaG93\nIHRoZSBIZWFkZXIiCm1zZ3N0ciAiIgoKIzogaW5zdGFncmFtLWZlZWQtYWRt\naW4ucGhwOjY2Nwptc2dpZCAiU2hvdyBCaW8gVGV4dCIKbXNnc3RyICIiCgoj\nOiBpbnN0YWdyYW0tZmVlZC1hZG1pbi5waHA6NjcyCm1zZ2lkICJUaGlzIG9u\nbHkgYXBwbGllcyBmb3IgVXNlciBJRHMgd2l0aCBiaW9zIgptc2dzdHIgIiIK\nCiM6IGluc3RhZ3JhbS1mZWVkLWFkbWluLnBocDo2NzYKbXNnaWQgIkhlYWRl\nciBUZXh0IENvbG9yIgptc2dzdHIgIiIKCiM6IGluc3RhZ3JhbS1mZWVkLWFk\nbWluLnBocDo2OTQKbXNnaWQgIkhlYWRlciBTdHlsZSIKbXNnc3RyICIiCgoj\nOiBpbnN0YWdyYW0tZmVlZC1hZG1pbi5waHA6Njk3Cm1zZ2lkICJDaXJjbGUi\nCm1zZ3N0ciAiIgoKIzogaW5zdGFncmFtLWZlZWQtYWRtaW4ucGhwOjY5OApt\nc2dpZCAiQm94ZWQiCm1zZ3N0ciAiIgoKIzogaW5zdGFncmFtLWZlZWQtYWRt\naW4ucGhwOjcwMwptc2dpZCAiUHJpbWFyeSBDb2xvciIKbXNnc3RyICIiCgoj\nOiBpbnN0YWdyYW0tZmVlZC1hZG1pbi5waHA6NzA3Cm1zZ2lkICJTZWNvbmRh\ncnkgQ29sb3IiCm1zZ3N0ciAiIgoKIzogaW5zdGFncmFtLWZlZWQtYWRtaW4u\ncGhwOjcxNQptc2dpZCAiU2hvdyBOdW1iZXIgb2YgRm9sbG93ZXJzIgptc2dz\ndHIgIiIKCiM6IGluc3RhZ3JhbS1mZWVkLWFkbWluLnBocDo3MTgKbXNnaWQg\nIlRoaXMgb25seSBhcHBsaWVzIHdoZW4gZGlzcGxheWluZyBwaG90b3MgZnJv\nbSBhIFVzZXIgSUQiCm1zZ3N0ciAiIgoKIzogaW5zdGFncmFtLWZlZWQtYWRt\naW4ucGhwOjczOQptc2dpZCAiU2hvdyBDYXB0aW9uIgptc2dzdHIgIiIKCiM6\nIGluc3RhZ3JhbS1mZWVkLWFkbWluLnBocDo3NDUKbXNnaWQgIk1heGltdW0g\nVGV4dCBMZW5ndGgiCm1zZ3N0ciAiIgoKIzogaW5zdGFncmFtLWZlZWQtYWRt\naW4ucGhwOjc0OQptc2dpZCAiIgoiVGhlIG51bWJlciBvZiBjaGFyYWN0ZXJz\nIG9mIHRleHQgdG8gZGlzcGxheSBpbiB0aGUgY2FwdGlvbi4gQW4gZWxpcHNp\ncyBsaW5rICIKIndpbGwgYmUgYWRkZWQgdG8gYWxsb3cgdGhlIHVzZXIgdG8g\ncmV2ZWFsIG1vcmUgdGV4dCBpZiBkZXNpcmVkLiIKbXNnc3RyICIiCgojOiBp\nbnN0YWdyYW0tZmVlZC1hZG1pbi5waHA6NzUzCm1zZ2lkICJUZXh0IENvbG9y\nIgptc2dzdHIgIiIKCiM6IGluc3RhZ3JhbS1mZWVkLWFkbWluLnBocDo3NTkK\nbXNnaWQgIlRleHQgU2l6ZSIKbXNnc3RyICIiCgojOiBpbnN0YWdyYW0tZmVl\nZC1hZG1pbi5waHA6NzYyIGluc3RhZ3JhbS1mZWVkLWFkbWluLnBocDo4MTAK\nbXNnaWQgIkluaGVyaXQgZnJvbSB0aGVtZSIKbXNnc3RyICIiCgojOiBpbnN0\nYWdyYW0tZmVlZC1hZG1pbi5waHA6NzYzIGluc3RhZ3JhbS1mZWVkLWFkbWlu\nLnBocDo4MTEKbXNnaWQgIjEwcHgiCm1zZ3N0ciAiIgoKIzogaW5zdGFncmFt\nLWZlZWQtYWRtaW4ucGhwOjc2NCBpbnN0YWdyYW0tZmVlZC1hZG1pbi5waHA6\nODEyCm1zZ2lkICIxMXB4Igptc2dzdHIgIiIKCiM6IGluc3RhZ3JhbS1mZWVk\nLWFkbWluLnBocDo3NjUgaW5zdGFncmFtLWZlZWQtYWRtaW4ucGhwOjgxMwpt\nc2dpZCAiMTJweCIKbXNnc3RyICIiCgojOiBpbnN0YWdyYW0tZmVlZC1hZG1p\nbi5waHA6NzY2IGluc3RhZ3JhbS1mZWVkLWFkbWluLnBocDo4MTQKbXNnaWQg\nIjEzcHgiCm1zZ3N0ciAiIgoKIzogaW5zdGFncmFtLWZlZWQtYWRtaW4ucGhw\nOjc2NyBpbnN0YWdyYW0tZmVlZC1hZG1pbi5waHA6ODE1Cm1zZ2lkICIxNHB4\nIgptc2dzdHIgIiIKCiM6IGluc3RhZ3JhbS1mZWVkLWFkbWluLnBocDo3Njgg\naW5zdGFncmFtLWZlZWQtYWRtaW4ucGhwOjgxNgptc2dpZCAiMTZweCIKbXNn\nc3RyICIiCgojOiBpbnN0YWdyYW0tZmVlZC1hZG1pbi5waHA6NzY5IGluc3Rh\nZ3JhbS1mZWVkLWFkbWluLnBocDo4MTcKbXNnaWQgIjE4cHgiCm1zZ3N0ciAi\nIgoKIzogaW5zdGFncmFtLWZlZWQtYWRtaW4ucGhwOjc3MCBpbnN0YWdyYW0t\nZmVlZC1hZG1pbi5waHA6ODE4Cm1zZ2lkICIyMHB4Igptc2dzdHIgIiIKCiM6\nIGluc3RhZ3JhbS1mZWVkLWFkbWluLnBocDo3NzEgaW5zdGFncmFtLWZlZWQt\nYWRtaW4ucGhwOjgxOQptc2dpZCAiMjRweCIKbXNnc3RyICIiCgojOiBpbnN0\nYWdyYW0tZmVlZC1hZG1pbi5waHA6NzcyIGluc3RhZ3JhbS1mZWVkLWFkbWlu\nLnBocDo4MjAKbXNnaWQgIjI4cHgiCm1zZ3N0ciAiIgoKIzogaW5zdGFncmFt\nLWZlZWQtYWRtaW4ucGhwOjc3MyBpbnN0YWdyYW0tZmVlZC1hZG1pbi5waHA6\nODIxCm1zZ2lkICIzMnB4Igptc2dzdHIgIiIKCiM6IGluc3RhZ3JhbS1mZWVk\nLWFkbWluLnBocDo3NzQgaW5zdGFncmFtLWZlZWQtYWRtaW4ucGhwOjgyMgpt\nc2dpZCAiMzZweCIKbXNnc3RyICIiCgojOiBpbnN0YWdyYW0tZmVlZC1hZG1p\nbi5waHA6Nzc1IGluc3RhZ3JhbS1mZWVkLWFkbWluLnBocDo4MjMKbXNnaWQg\nIjQwcHgiCm1zZ3N0ciAiIgoKIzogaW5zdGFncmFtLWZlZWQtYWRtaW4ucGhw\nOjc4NQptc2dpZCAiTGlrZXMgJmFtcDsgQ29tbWVudHMiCm1zZ3N0ciAiIgoK\nIzogaW5zdGFncmFtLWZlZWQtYWRtaW4ucGhwOjc5NQptc2dpZCAiU2hvdyBJ\nY29ucyIKbXNnc3RyICIiCgojOiBpbnN0YWdyYW0tZmVlZC1hZG1pbi5waHA6\nODAxCm1zZ2lkICJJY29uIENvbG9yIgptc2dzdHIgIiIKCiM6IGluc3RhZ3Jh\nbS1mZWVkLWFkbWluLnBocDo4MDcKbXNnaWQgIkljb24gU2l6ZSIKbXNnc3Ry\nICIiCgojOiBpbnN0YWdyYW0tZmVlZC1hZG1pbi5waHA6ODMzCm1zZ2lkICJM\naWdodGJveCBDb21tZW50cyIKbXNnc3RyICIiCgojOiBpbnN0YWdyYW0tZmVl\nZC1hZG1pbi5waHA6ODQ1Cm1zZ2lkICJTaG93IENvbW1lbnRzIGluIExpZ2h0\nYm94Igptc2dzdHIgIiIKCiM6IGluc3RhZ3JhbS1mZWVkLWFkbWluLnBocDo4\nNDgKbXNnaWQgIkNsZWFyIENvbW1lbnQgQ2FjaGUiCm1zZ3N0ciAiIgoKIzog\naW5zdGFncmFtLWZlZWQtYWRtaW4ucGhwOjg1MAptc2dpZCAiVGhpcyB3aWxs\nIHJlbW92ZSB0aGUgY2FjaGVkIGNvbW1lbnRzIHNhdmVkIGluIHRoZSBkYXRh\nYmFzZSIKbXNnc3RyICIiCgojOiBpbnN0YWdyYW0tZmVlZC1hZG1pbi5waHA6\nODU0Cm1zZ2lkICJOdW1iZXIgb2YgQ29tbWVudHMiCm1zZ3N0ciAiIgoKIzog\naW5zdGFncmFtLWZlZWQtYWRtaW4ucGhwOjg1Nwptc2dpZCAiTWF4IG51bWJl\nciBvZiBsYXRlc3QgY29tbWVudHMuIgptc2dzdHIgIiIKCiM6IGluc3RhZ3Jh\nbS1mZWVkLWFkbWluLnBocDo4NTkKbXNnaWQgIiIKIlRoaXMgaXMgdGhlIG1h\neGltdW0gbnVtYmVyIG9mIGNvbW1lbnRzIHRoYXQgd2lsbCBiZSBzaG93biBp\nbiB0aGUgbGlnaHRib3guICIKIklmIHRoZXJlIGFyZSBtb3JlIGNvbW1lbnRz\nIGF2YWlsYWJsZSB0aGFuIHRoZSBudW1iZXIgc2V0LCBvbmx5IHRoZSBsYXRl\nc3QgIgoiY29tbWVudHMgd2lsbCBiZSBzaG93biIKbXNnc3RyICIiCgojOiBp\nbnN0YWdyYW0tZmVlZC1hZG1pbi5waHA6ODczCm1zZ2lkICJTaG93IHRoZSAn\nTG9hZCBNb3JlJyBidXR0b24iCm1zZ3N0ciAiIgoKIzogaW5zdGFncmFtLWZl\nZWQtYWRtaW4ucGhwOjg4MCBpbnN0YWdyYW0tZmVlZC1hZG1pbi5waHA6OTE4\nCm1zZ2lkICJCdXR0b24gQmFja2dyb3VuZCBDb2xvciIKbXNnc3RyICIiCgoj\nOiBpbnN0YWdyYW0tZmVlZC1hZG1pbi5waHA6ODg3IGluc3RhZ3JhbS1mZWVk\nLWFkbWluLnBocDo5MjUKbXNnaWQgIkJ1dHRvbiBUZXh0IENvbG9yIgptc2dz\ndHIgIiIKCiM6IGluc3RhZ3JhbS1mZWVkLWFkbWluLnBocDo4OTQgaW5zdGFn\ncmFtLWZlZWQtYWRtaW4ucGhwOjkzMgptc2dpZCAiQnV0dG9uIFRleHQiCm1z\nZ3N0ciAiIgoKIzogaW5zdGFncmFtLWZlZWQtYWRtaW4ucGhwOjkxMAptc2dp\nZCAiU2hvdyB0aGUgRm9sbG93IGJ1dHRvbiIKbXNnc3RyICIiCgojOiBpbnN0\nYWdyYW0tZmVlZC1hZG1pbi5waHA6OTQyCm1zZ2lkICJQb3N0IEZpbHRlcmlu\nZyIKbXNnc3RyICIiCgojOiBpbnN0YWdyYW0tZmVlZC1hZG1pbi5waHA6OTU0\nCm1zZ2lkICJSZW1vdmUgcGhvdG9zIGNvbnRhaW5pbmcgdGhlc2Ugd29yZHMg\nb3IgaGFzaHRhZ3MiCm1zZ3N0ciAiIgoKIzogaW5zdGFncmFtLWZlZWQtYWRt\naW4ucGhwOjk2NCBpbnN0YWdyYW0tZmVlZC1hZG1pbi5waHA6OTgxCm1zZ2lk\nICJTZXBhcmF0ZSB3b3Jkcy9oYXNodGFncyB1c2luZyBjb21tYXMiCm1zZ3N0\nciAiIgoKIzogaW5zdGFncmFtLWZlZWQtYWRtaW4ucGhwOjk2Ngptc2dpZCAi\nIgoiWW91IGNhbiB1c2UgdGhpcyBzZXR0aW5nIHRvIHJlbW92ZSBwaG90b3Mg\nd2hpY2ggY29udGFpbiBjZXJ0YWluIHdvcmRzIG9yICIKImhhc2h0YWdzIGlu\nIHRoZSBjYXB0aW9uLiBTZXBhcmF0ZSBtdWx0aXBsZSB3b3JkcyBvciBoYXNo\ndGFncyB1c2luZyBjb21tYXMuIgptc2dzdHIgIiIKCiM6IGluc3RhZ3JhbS1m\nZWVkLWFkbWluLnBocDo5NzEKbXNnaWQgIlNob3cgcGhvdG9zIGNvbnRhaW5p\nbmcgdGhlc2Ugd29yZHMgb3IgaGFzaHRhZ3MiCm1zZ3N0ciAiIgoKIzogaW5z\ndGFncmFtLWZlZWQtYWRtaW4ucGhwOjk4Mwptc2dpZCAiIgoiWW91IGNhbiB1\nc2UgdGhpcyBzZXR0aW5nIHRvIG9ubHkgc2hvdyBwaG90b3Mgd2hpY2ggY29u\ndGFpbiBjZXJ0YWluIHdvcmRzIG9yICIKImhhc2h0YWdzIGluIHRoZSBjYXB0\naW9uLiBGb3IgZXhhbXBsZSwgYWRkaW5nIDxjb2RlPnNoZWVwLCBjb3csIGRv\nZzwvY29kZT4gIgoid2lsbCBzaG93IGFueSBwaG90b3Mgd2hpY2ggY29udGFp\nbiBlaXRoZXIgdGhlIHdvcmQgc2hlZXAsIGNvdywgb3IgZG9nLiAiCiJTZXBh\ncmF0ZSBtdWx0aXBsZSB3b3JkcyBvciBoYXNodGFncyB1c2luZyBjb21tYXMu\nIgptc2dzdHIgIiIKCiM6IGluc3RhZ3JhbS1mZWVkLWFkbWluLnBocDo5OTIK\nbXNnaWQgIk1vZGVyYXRpb24iCm1zZ3N0ciAiIgoKIzogaW5zdGFncmFtLWZl\nZWQtYWRtaW4ucGhwOjEwMDMKbXNnaWQgIk1vZGVyYXRpb24gVHlwZSIKbXNn\nc3RyICIiCgojOiBpbnN0YWdyYW0tZmVlZC1hZG1pbi5waHA6MTAwOAptc2dp\nZCAiIgoiPGI+VmlzdWFsIE1vZGVyYXRpb24gTW9kZTwvYj48YnIgLz5UaGlz\nIGFkZHMgYSBidXR0b24gdG8gZWFjaCBmZWVkIHRoYXQgd2lsbCAiCiJhbGxv\ndyB5b3UgdG8gaGlkZSBwb3N0cywgYmxvY2sgdXNlcnMsIGFuZCBjcmVhdGUg\nd2hpdGUgbGlzdHMgZnJvbSB0aGUgZnJvbnQgIgoiZW5kIHVzaW5nIGEgdmlz\ndWFsIGludGVyZmFjZS4gVmlzaXQgPGEgaHJlZj0naHR0cHM6Ly9zbWFzaGJh\nbGxvb24uY29tL2d1aWRlLSIKInRvLW1vZGVyYXRpb24tbW9kZS8nIHRhcmdl\ndD0nX2JsYW5rJz50aGlzIHBhZ2U8L2E+IGZvciBkZXRhaWxzIgptc2dzdHIg\nIiIKCiM6IGluc3RhZ3JhbS1mZWVkLWFkbWluLnBocDoxMDE0Cm1zZ2lkICJP\nbmx5IHNob3cgcG9zdHMgYnkgdGhlc2UgdXNlcnMiCm1zZ3N0ciAiIgoKIzog\naW5zdGFncmFtLWZlZWQtYWRtaW4ucGhwOjEwMTcKbXNnaWQgIlNlcGFyYXRl\nIHVzZXJuYW1lcyB1c2luZyBjb21tYXMiCm1zZ3N0ciAiIgoKIzogaW5zdGFn\ncmFtLWZlZWQtYWRtaW4ucGhwOjEwMjAKbXNnaWQgIiIKIllvdSBjYW4gdXNl\nIHRoaXMgc2V0dGluZyB0byBzaG93IHBob3RvcyBvbmx5IGZyb20gY2VydGFp\nbiB1c2VycyBpbiB5b3VyICIKImZlZWQuIEp1c3QgZW50ZXIgdGhlIHVzZXJu\nYW1lcyBoZXJlIHdoaWNoIHlvdSB3YW50IHRvIHNob3cuIFNlcGFyYXRlICIK\nIm11bHRpcGxlIHVzZXJuYW1lcyB1c2luZyBjb21tYXMuIgptc2dzdHIgIiIK\nCiM6IGluc3RhZ3JhbS1mZWVkLWFkbWluLnBocDoxMDI0Cm1zZ2lkICJXaGl0\nZSBsaXN0cyIKbXNnc3RyICIiCgojOiBpbnN0YWdyYW0tZmVlZC1hZG1pbi5w\naHA6MTAyNwptc2dpZCAiTm8gd2hpdGUgbGlzdHMgY3VycmVudGx5IGNyZWF0\nZWQiCm1zZ3N0ciAiIgoKIzogaW5zdGFncmFtLWZlZWQtYWRtaW4ucGhwOjEw\nMzAKbXNnaWQgIkNsZWFyIFdoaXRlIExpc3RzIgptc2dzdHIgIiIKCiM6IGlu\nc3RhZ3JhbS1mZWVkLWFkbWluLnBocDoxMDMyCm1zZ2lkICJUaGlzIHdpbGwg\ncmVtb3ZlIGFsbCBvZiB0aGUgd2hpdGUgbGlzdHMgZnJvbSB0aGUgZGF0YWJh\nc2UiCm1zZ3N0ciAiIgoKIzogaW5zdGFncmFtLWZlZWQtYWRtaW4ucGhwOjEw\nNDMKbXNnaWQgIk1pc2MiCm1zZ3N0ciAiIgoKIzogaW5zdGFncmFtLWZlZWQt\nYWRtaW4ucGhwOjEwNDkKbXNnaWQgIiIKIjxzdHJvbmcgc3R5bGU9XCJmb250\nLXNpemU6IDE1cHg7XCI+Q3VzdG9tIENTUzwvc3Ryb25nPjxiciAvPkVudGVy\nIHlvdXIgb3duICIKImN1c3RvbSBDU1MgaW4gdGhlIGJveCBiZWxvdyIKbXNn\nc3RyICIiCgojOiBpbnN0YWdyYW0tZmVlZC1hZG1pbi5waHA6MTA1OQptc2dp\nZCAiIgoiPHN0cm9uZyBzdHlsZT1cImZvbnQtc2l6ZTogMTVweDtcIj5DdXN0\nb20gSmF2YVNjcmlwdDwvc3Ryb25nPjxiciAvPkVudGVyICIKInlvdXIgb3du\nIGN1c3RvbSBKYXZhU2NyaXB0L2pRdWVyeSBpbiB0aGUgYm94IGJlbG93Igpt\nc2dzdHIgIiIKCiM6IGluc3RhZ3JhbS1mZWVkLWFkbWluLnBocDoxMDcyCm1z\nZ2lkICJEaXNhYmxlIEZvbnQgQXdlc29tZSIKbXNnc3RyICIiCgojOiBpbnN0\nYWdyYW0tZmVlZC1hZG1pbi5waHA6MTA4NAptc2dpZCAiIgoiTmV4dCBTdGVw\nOiA8YSBocmVmPVwiP3BhZ2U9c2ItaW5zdGFncmFtLWZlZWQmdGFiPWRpc3Bs\nYXlcIj5EaXNwbGF5IHlvdXIgIgoiRmVlZDwvYT4iCm1zZ3N0ciAiIgoKIzog\naW5zdGFncmFtLWZlZWQtYWRtaW4ucGhwOjEwOTUKbXNnaWQgIkRpc3BsYXkg\neW91ciBGZWVkIgptc2dzdHIgIiIKCiM6IGluc3RhZ3JhbS1mZWVkLWFkbWlu\nLnBocDoxMDk2Cm1zZ2lkICIiCiJDb3B5IGFuZCBwYXN0ZSB0aGUgZm9sbG93\naW5nIHNob3J0Y29kZSBkaXJlY3RseSBpbnRvIHRoZSBwYWdlLCBwb3N0IG9y\nICIKIndpZGdldCB3aGVyZSB5b3UnZCBsaWtlIHRoZSBmZWVkIHRvIHNob3cg\ndXA6Igptc2dzdHIgIiIKCiM6IGluc3RhZ3JhbS1mZWVkLWFkbWluLnBocDox\nMDk3Cm1zZ2lkICJUbyBjb3B5LCBjbGljayB0aGUgZmllbGQgdGhlbiBwcmVz\ncyBDdHJsICsgQyAoUEMpIG9yIENtZCArIEMgKE1hYykuIgptc2dzdHIgIiIK\nCiM6IGluc3RhZ3JhbS1mZWVkLWFkbWluLnBocDoxMDk5Cm1zZ2lkICJNdWx0\naXBsZSBGZWVkcyIKbXNnc3RyICIiCgojOiBpbnN0YWdyYW0tZmVlZC1hZG1p\nbi5waHA6MTEwMAptc2dpZCAiIgoiSWYgeW91J2QgbGlrZSB0byBkaXNwbGF5\nIG11bHRpcGxlIGZlZWRzIHRoZW4geW91IGNhbiBzZXQgZGlmZmVyZW50IHNl\ndHRpbmdzICIKImRpcmVjdGx5IGluIHRoZSBzaG9ydGNvZGUgbGlrZSBzbzoi\nCm1zZ3N0ciAiIgoKIzogaW5zdGFncmFtLWZlZWQtYWRtaW4ucGhwOjExMDIK\nbXNnaWQgIiIKIllvdSBjYW4gZGlzcGxheSBhcyBtYW55IGRpZmZlcmVudCBm\nZWVkcyBhcyB5b3UgbGlrZSwgb24gZWl0aGVyIHRoZSBzYW1lIHBhZ2UgIgoi\nb3Igb24gZGlmZmVyZW50IHBhZ2VzLCBieSBqdXN0IHVzaW5nIHRoZSBzaG9y\ndGNvZGUgb3B0aW9ucyBiZWxvdy4gRm9yICIKImV4YW1wbGU6Igptc2dzdHIg\nIiIKCiM6IGluc3RhZ3JhbS1mZWVkLWFkbWluLnBocDoxMTA3Cm1zZ2lkICJT\nZWUgdGhlIHRhYmxlIGJlbG93IGZvciBhIGZ1bGwgbGlzdCBvZiBhdmFpbGFi\nbGUgc2hvcnRjb2RlIG9wdGlvbnM6Igptc2dzdHIgIiIKCiM6IGluc3RhZ3Jh\nbS1mZWVkLWFkbWluLnBocDoxMTA5Cm1zZ2lkICJQcm8gdmVyc2lvbiBvbmx5\nIgptc2dzdHIgIiIKCiM6IGluc3RhZ3JhbS1mZWVkLWFkbWluLnBocDoxMTE0\nCm1zZ2lkICJTaG9ydGNvZGUgb3B0aW9uIgptc2dzdHIgIiIKCiM6IGluc3Rh\nZ3JhbS1mZWVkLWFkbWluLnBocDoxMTE1Cm1zZ2lkICJEZXNjcmlwdGlvbiIK\nbXNnc3RyICIiCgojOiBpbnN0YWdyYW0tZmVlZC1hZG1pbi5waHA6MTExNgpt\nc2dpZCAiRXhhbXBsZSIKbXNnc3RyICIiCgojOiBpbnN0YWdyYW0tZmVlZC1h\nZG1pbi5waHA6MTExOQptc2dpZCAiQ29uZmlndXJlIE9wdGlvbnMiCm1zZ3N0\nciAiIgoKIzogaW5zdGFncmFtLWZlZWQtYWRtaW4ucGhwOjExMjIKbXNnaWQg\nIiIKIkRpc3BsYXkgcGhvdG9zIGZyb20gYSBVc2VyIElEICh1c2VyKTxiciAv\nPkRpc3BsYXkgcG9zdHMgZnJvbSBhIEhhc2h0YWcgIgoiKGhhc2h0YWcpPGJy\nIC8+RGlzcGxheSBwb3N0cyBmcm9tIGEgTG9jYXRpb24gKGxvY2F0aW9uKTxi\nciAvPkRpc3BsYXkgcG9zdHMgIgoiZnJvbSBDb29yZGluYXRlcyAoY29vcmRp\nbmF0ZXMpIgptc2dzdHIgIiIKCiM6IGluc3RhZ3JhbS1mZWVkLWFkbWluLnBo\ncDoxMTI3Cm1zZ2lkICJBbiBJbnN0YWdyYW0gVXNlciBJRC4gU2VwYXJhdGUg\nbXVsdGlwbGUgSURzIGJ5IGNvbW1hcy4iCm1zZ3N0ciAiIgoKIzogaW5zdGFn\ncmFtLWZlZWQtYWRtaW4ucGhwOjExMzIKbXNnaWQgIkFueSBoYXNodGFnLiBT\nZXBhcmF0ZSBtdWx0aXBsZSBJRHMgYnkgY29tbWFzLiIKbXNnc3RyICIiCgoj\nOiBpbnN0YWdyYW0tZmVlZC1hZG1pbi5waHA6MTEzNwptc2dpZCAiVGhlIElE\nIG9mIHRoZSBsb2NhdGlvbi4gU2VwYXJhdGUgbXVsdGlwbGUgSURzIGJ5IGNv\nbW1hcy4iCm1zZ3N0ciAiIgoKIzogaW5zdGFncmFtLWZlZWQtYWRtaW4ucGhw\nOjExNDIKbXNnaWQgIiIKIlRoZSBjb29yZGluYXRlcyB0byBkaXNwbGF5IHBo\nb3RvcyBmcm9tLiBTZXBhcmF0ZSBtdWx0aXBsZSBzZXRzIG9mICIKImNvb3Jk\naW5hdGVzIGJ5IGNvbW1hcy48YnIgLz5UaGUgZm9ybWF0IGlzIChsYXRpdHVk\nZSxsb25naXR1ZGUsZGlzdGFuY2UpLiIKbXNnc3RyICIiCgojOiBpbnN0YWdy\nYW0tZmVlZC1hZG1pbi5waHA6MTE0Ngptc2dpZCAiQ3VzdG9taXplIE9wdGlv\nbnMiCm1zZ3N0ciAiIgoKIzogaW5zdGFncmFtLWZlZWQtYWRtaW4ucGhwOjEx\nNDkKbXNnaWQgIlRoZSB3aWR0aCBvZiB5b3VyIGZlZWQuIEFueSBudW1iZXIu\nIgptc2dzdHIgIiIKCiM6IGluc3RhZ3JhbS1mZWVkLWFkbWluLnBocDoxMTU0\nCm1zZ2lkICJUaGUgdW5pdCBvZiB0aGUgd2lkdGguICdweCcgb3IgJyUnIgpt\nc2dzdHIgIiIKCiM6IGluc3RhZ3JhbS1mZWVkLWFkbWluLnBocDoxMTU5Cm1z\nZ2lkICJUaGUgaGVpZ2h0IG9mIHlvdXIgZmVlZC4gQW55IG51bWJlci4iCm1z\nZ3N0ciAiIgoKIzogaW5zdGFncmFtLWZlZWQtYWRtaW4ucGhwOjExNjQKbXNn\naWQgIlRoZSB1bml0IG9mIHRoZSBoZWlnaHQuICdweCcgb3IgJyUnIgptc2dz\ndHIgIiIKCiM6IGluc3RhZ3JhbS1mZWVkLWFkbWluLnBocDoxMTY5Cm1zZ2lk\nICJUaGUgYmFja2dyb3VuZCBjb2xvciBvZiB0aGUgZmVlZC4gQW55IGhleCBj\nb2xvciBjb2RlLiIKbXNnc3RyICIiCgojOiBpbnN0YWdyYW0tZmVlZC1hZG1p\nbi5waHA6MTE3NAptc2dpZCAiQWRkIGEgQ1NTIGNsYXNzIHRvIHRoZSBmZWVk\nIGNvbnRhaW5lciIKbXNnc3RyICIiCgojOiBpbnN0YWdyYW0tZmVlZC1hZG1p\nbi5waHA6MTE3OAptc2dpZCAiUGhvdG9zIE9wdGlvbnMiCm1zZ3N0ciAiIgoK\nIzogaW5zdGFncmFtLWZlZWQtYWRtaW4ucGhwOjExODEKbXNnaWQgIlNvcnQg\ndGhlIHBvc3RzIGJ5IE5ld2VzdCB0byBPbGRlc3QgKG5vbmUpIG9yIFJhbmRv\nbSAocmFuZG9tKSIKbXNnc3RyICIiCgojOiBpbnN0YWdyYW0tZmVlZC1hZG1p\nbi5waHA6MTE4Ngptc2dpZCAiVGhlIG51bWJlciBvZiBwaG90b3MgdG8gZGlz\ncGxheSBpbml0aWFsbHkuIE1heGltdW0gaXMgMzMuIgptc2dzdHIgIiIKCiM6\nIGluc3RhZ3JhbS1mZWVkLWFkbWluLnBocDoxMTkxCm1zZ2lkICJUaGUgbnVt\nYmVyIG9mIGNvbHVtbnMgaW4geW91ciBmZWVkLiAxIC0gMTAuIgptc2dzdHIg\nIiIKCiM6IGluc3RhZ3JhbS1mZWVkLWFkbWluLnBocDoxMTk2Cm1zZ2lkICJU\naGUgcmVzb2x1dGlvbi9zaXplIG9mIHRoZSBwaG90b3MuICdhdXRvJywgZnVs\nbCcsICdtZWRpdW0nIG9yICd0aHVtYicuIgptc2dzdHIgIiIKCiM6IGluc3Rh\nZ3JhbS1mZWVkLWFkbWluLnBocDoxMjAxCm1zZ2lkICJUaGUgc3BhY2luZyBh\ncm91bmQgeW91ciBwaG90b3MiCm1zZ3N0ciAiIgoKIzogaW5zdGFncmFtLWZl\nZWQtYWRtaW4ucGhwOjEyMDYKbXNnaWQgIlRoZSB1bml0IG9mIHRoZSBwYWRk\naW5nLiAncHgnIG9yICclJyIKbXNnc3RyICIiCgojOiBpbnN0YWdyYW0tZmVl\nZC1hZG1pbi5waHA6MTIxMQptc2dpZCAiV2hldGhlciB0byBkaXNhYmxlIHRo\nZSBwaG90byBMaWdodGJveC4gSXQgaXMgZW5hYmxlZCBieSBkZWZhdWx0LiIK\nbXNnc3RyICIiCgojOiBpbnN0YWdyYW0tZmVlZC1hZG1pbi5waHA6MTIxNgpt\nc2dpZCAiRGlzYWJsZSB0aGUgbW9iaWxlIGxheW91dC4gJ3RydWUnIG9yICdm\nYWxzZScuIgptc2dzdHIgIiIKCiM6IGluc3RhZ3JhbS1mZWVkLWFkbWluLnBo\ncDoxMjIyCm1zZ2lkICJUaGUgYmFja2dyb3VuZCBjb2xvciB3aGVuIGhvdmVy\naW5nIG92ZXIgYSBwaG90by4gQW55IGhleCBjb2xvciBjb2RlLiIKbXNnc3Ry\nICIiCgojOiBpbnN0YWdyYW0tZmVlZC1hZG1pbi5waHA6MTIyNwptc2dpZCAi\nVGhlIHRleHQvaWNvbiBjb2xvciB3aGVuIGhvdmVyaW5nIG92ZXIgYSBwaG90\nby4gQW55IGhleCBjb2xvciBjb2RlLiIKbXNnc3RyICIiCgojOiBpbnN0YWdy\nYW0tZmVlZC1hZG1pbi5waHA6MTIzMgptc2dpZCAiQ2Fyb3VzZWwgT3B0aW9u\ncyIKbXNnc3RyICIiCgojOiBpbnN0YWdyYW0tZmVlZC1hZG1pbi5waHA6MTIz\nNQptc2dpZCAiRGlzcGxheSB0aGlzIGZlZWQgYXMgYSBjYXJvdXNlbCIKbXNn\nc3RyICIiCgojOiBpbnN0YWdyYW0tZmVlZC1hZG1pbi5waHA6MTI0MAptc2dp\nZCAiRGlzcGxheSBkaXJlY3Rpb25hbCBhcnJvd3Mgb24gdGhlIGNhcm91c2Vs\nIgptc2dzdHIgIiIKCiM6IGluc3RhZ3JhbS1mZWVkLWFkbWluLnBocDoxMjQ1\nCm1zZ2lkICJEaXNwbGF5IHBhZ2luYXRpb24gbGlua3MgYmVsb3cgdGhlIGNh\ncm91c2VsIgptc2dzdHIgIiIKCiM6IGluc3RhZ3JhbS1mZWVkLWFkbWluLnBo\ncDoxMjUwCm1zZ2lkICJNYWtlIHRoZSBjYXJvdXNlbCBhdXRvcGxheSIKbXNn\nc3RyICIiCgojOiBpbnN0YWdyYW0tZmVlZC1hZG1pbi5waHA6MTI1NQptc2dp\nZCAiVGhlIGludGVydmFsIHRpbWUgYmV0d2VlbiBzbGlkZXMgZm9yIGF1dG9w\nbGF5LiBUaW1lIGluIG1pbGlzZWNvbmRzLiIKbXNnc3RyICIiCgojOiBpbnN0\nYWdyYW0tZmVlZC1hZG1pbi5waHA6MTI1OQptc2dpZCAiSGVhZGVyIE9wdGlv\nbnMiCm1zZ3N0ciAiIgoKIzogaW5zdGFncmFtLWZlZWQtYWRtaW4ucGhwOjEy\nNjIKbXNnaWQgIldoZXRoZXIgdG8gc2hvdyB0aGUgZmVlZCBIZWFkZXIuICd0\ncnVlJyBvciAnZmFsc2UnLiIKbXNnc3RyICIiCgojOiBpbnN0YWdyYW0tZmVl\nZC1hZG1pbi5waHA6MTI2Nwptc2dpZCAiRGlzcGxheSB0aGUgYmlvIGluIHRo\nZSBoZWFkZXIuICd0cnVlJyBvciAnZmFsc2UnLiIKbXNnc3RyICIiCgojOiBp\nbnN0YWdyYW0tZmVlZC1hZG1pbi5waHA6MTI3Mgptc2dpZCAiVGhlIGNvbG9y\nIG9mIHRoZSBIZWFkZXIgdGV4dC4gQW55IGhleCBjb2xvciBjb2RlLiIKbXNn\nc3RyICIiCgojOiBpbnN0YWdyYW0tZmVlZC1hZG1pbi5waHA6MTI3Ngptc2dp\nZCAiJ0xvYWQgTW9yZScgQnV0dG9uIE9wdGlvbnMiCm1zZ3N0ciAiIgoKIzog\naW5zdGFncmFtLWZlZWQtYWRtaW4ucGhwOjEyNzkKbXNnaWQgIldoZXRoZXIg\ndG8gc2hvdyB0aGUgJ0xvYWQgTW9yZScgYnV0dG9uLiAndHJ1ZScgb3IgJ2Zh\nbHNlJy4iCm1zZ3N0ciAiIgoKIzogaW5zdGFncmFtLWZlZWQtYWRtaW4ucGhw\nOjEyODQgaW5zdGFncmFtLWZlZWQtYWRtaW4ucGhwOjEzMDYKbXNnaWQgIlRo\nZSBiYWNrZ3JvdW5kIGNvbG9yIG9mIHRoZSBidXR0b24uIEFueSBoZXggY29s\nb3IgY29kZS4iCm1zZ3N0ciAiIgoKIzogaW5zdGFncmFtLWZlZWQtYWRtaW4u\ncGhwOjEyODkgaW5zdGFncmFtLWZlZWQtYWRtaW4ucGhwOjEzMTEKbXNnaWQg\nIlRoZSB0ZXh0IGNvbG9yIG9mIHRoZSBidXR0b24uIEFueSBoZXggY29sb3Ig\nY29kZS4iCm1zZ3N0ciAiIgoKIzogaW5zdGFncmFtLWZlZWQtYWRtaW4ucGhw\nOjEyOTQgaW5zdGFncmFtLWZlZWQtYWRtaW4ucGhwOjEzMTYKbXNnaWQgIlRo\nZSB0ZXh0IHVzZWQgZm9yIHRoZSBidXR0b24uIgptc2dzdHIgIiIKCiM6IGlu\nc3RhZ3JhbS1mZWVkLWFkbWluLnBocDoxMjk4Cm1zZ2lkICInRm9sbG93IG9u\nIEluc3RhZ3JhbScgQnV0dG9uIE9wdGlvbnMiCm1zZ3N0ciAiIgoKIzogaW5z\ndGFncmFtLWZlZWQtYWRtaW4ucGhwOjEzMDEKbXNnaWQgIldoZXRoZXIgdG8g\nc2hvdyB0aGUgJ0ZvbGxvdyBvbiBJbnN0YWdyYW0nIGJ1dHRvbi4gJ3RydWUn\nIG9yICdmYWxzZScuIgptc2dzdHIgIiIKCiM6IGluc3RhZ3JhbS1mZWVkLWFk\nbWluLnBocDoxMzIwCm1zZ2lkICJDYXB0aW9uIE9wdGlvbnMiCm1zZ3N0ciAi\nIgoKIzogaW5zdGFncmFtLWZlZWQtYWRtaW4ucGhwOjEzMjMKbXNnaWQgIldo\nZXRoZXIgdG8gc2hvdyB0aGUgcGhvdG8gY2FwdGlvbi4gJ3RydWUnIG9yICdm\nYWxzZScuIgptc2dzdHIgIiIKCiM6IGluc3RhZ3JhbS1mZWVkLWFkbWluLnBo\ncDoxMzI4Cm1zZ2lkICJUaGUgbnVtYmVyIG9mIGNoYXJhY3RlcnMgb2YgdGhl\nIGNhcHRpb24gdG8gZGlzcGxheSIKbXNnc3RyICIiCgojOiBpbnN0YWdyYW0t\nZmVlZC1hZG1pbi5waHA6MTMzMwptc2dpZCAiVGhlIHRleHQgY29sb3Igb2Yg\ndGhlIGNhcHRpb24uIEFueSBoZXggY29sb3IgY29kZS4iCm1zZ3N0ciAiIgoK\nIzogaW5zdGFncmFtLWZlZWQtYWRtaW4ucGhwOjEzMzgKbXNnaWQgIlRoZSBz\naXplIG9mIHRoZSBjYXB0aW9uIHRleHQuIEFueSBudW1iZXIuIgptc2dzdHIg\nIiIKCiM6IGluc3RhZ3JhbS1mZWVkLWFkbWluLnBocDoxMzQyCm1zZ2lkICJM\naWtlcyAmYW1wOyBDb21tZW50cyBPcHRpb25zIgptc2dzdHIgIiIKCiM6IGlu\nc3RhZ3JhbS1mZWVkLWFkbWluLnBocDoxMzQ1Cm1zZ2lkICJXaGV0aGVyIHRv\nIHNob3cgdGhlIExpa2VzICZhbXA7IENvbW1lbnRzLiAndHJ1ZScgb3IgJ2Zh\nbHNlJy4iCm1zZ3N0ciAiIgoKIzogaW5zdGFncmFtLWZlZWQtYWRtaW4ucGhw\nOjEzNTAKbXNnaWQgIlRoZSBjb2xvciBvZiB0aGUgTGlrZXMgJmFtcDsgQ29t\nbWVudHMuIEFueSBoZXggY29sb3IgY29kZS4iCm1zZ3N0ciAiIgoKIzogaW5z\ndGFncmFtLWZlZWQtYWRtaW4ucGhwOjEzNTUKbXNnaWQgIlRoZSBzaXplIG9m\nIHRoZSBMaWtlcyAmYW1wOyBDb21tZW50cy4gQW55IG51bWJlci4iCm1zZ3N0\nciAiIgoKIzogaW5zdGFncmFtLWZlZWQtYWRtaW4ucGhwOjEzNTkKbXNnaWQg\nIlBvc3QgRmlsdGVyaW5nIE9wdGlvbnMiCm1zZ3N0ciAiIgoKIzogaW5zdGFn\ncmFtLWZlZWQtYWRtaW4ucGhwOjEzNjIKbXNnaWQgIlJlbW92ZSBwb3N0cyB3\naGljaCBjb250YWluIGNlcnRhaW4gd29yZHMgb3IgaGFzaHRhZ3MgaW4gdGhl\nIGNhcHRpb24uIgptc2dzdHIgIiIKCiM6IGluc3RhZ3JhbS1mZWVkLWFkbWlu\nLnBocDoxMzY3Cm1zZ2lkICIiCiJPbmx5IGRpc3BsYXkgcG9zdHMgd2hpY2gg\nY29udGFpbiBjZXJ0YWluIHdvcmRzIG9yIGhhc2h0YWdzIGluIHRoZSBjYXB0\naW9uLiIKbXNnc3RyICIiCgojOiBpbnN0YWdyYW0tZmVlZC1hZG1pbi5waHA6\nMTM4OQptc2dpZCAiU2V0dXAgRGlyZWN0aW9ucyIKbXNnc3RyICIiCgojOiBp\nbnN0YWdyYW0tZmVlZC1hZG1pbi5waHA6MTM5MAptc2dpZCAiQSBzdGVwLWJ5\nLXN0ZXAgZ3VpZGUgb24gaG93IHRvIHNldHVwIGFuZCB1c2UgdGhlIHBsdWdp\nbi4iCm1zZ3N0ciAiIgoKIzogaW5zdGFncmFtLWZlZWQtYWRtaW4ucGhwOjEz\nOTYKbXNnaWQgIldhdGNoIGEgVmlkZW8iCm1zZ3N0ciAiIgoKIzogaW5zdGFn\ncmFtLWZlZWQtYWRtaW4ucGhwOjEzOTcKbXNnaWQgIiIKIldhdGNoIGEgc2hv\ncnQgdmlkZW8gZGVtb25zdHJhdGluZyBob3cgdG8gc2V0IHVwLCBjdXN0b21p\nemUgYW5kIHVzZSB0aGUgIgoicGx1Z2luLjxiciAvPjxiPlBsZWFzZSBub3Rl\nPC9iPiB0aGF0IHRoZSB2aWRlbyBzaG93cyB0aGUgc2V0IHVwIGFuZCB1c2Ug\nb2YgIgoidGhlIDxiPjxhIGhyZWY9J2h0dHBzOi8vc21hc2hiYWxsb29uLmNv\nbS9pbnN0YWdyYW0tZmVlZC8nICIKInRhcmdldD0nX2JsYW5rJz5QUk8gdmVy\nc2lvbjwvYT48L2I+IG9mIHRoZSBwbHVnaW4sIGJ1dCB0aGUgcHJvY2VzcyBp\ncyB0aGUgIgoic2FtZSBmb3IgdGhpcyBmcmVlIHZlcnNpb24uIFRoZSBvbmx5\nIGRpZmZlcmVuY2UgaXMgc29tZSBvZiB0aGUgZmVhdHVyZXMgIgoiYXZhaWxh\nYmxlLiIKbXNnc3RyICIiCgojOiBpbnN0YWdyYW0tZmVlZC1hZG1pbi5waHA6\nMTQwNwptc2dpZCAiRkFRcyBhbmQgRG9jcyIKbXNnc3RyICIiCgojOiBpbnN0\nYWdyYW0tZmVlZC1hZG1pbi5waHA6MTQwOAptc2dpZCAiIgoiVmlldyBvdXIg\nZXhwYW5zaXZlIGxpYnJhcnkgb2YgRkFRcyBhbmQgZG9jdW1lbnRhdGlvbiB0\nbyBoZWxwIHNvbHZlIHlvdXIgIgoicHJvYmxlbSBhcyBxdWlja2x5IGFzIHBv\nc3NpYmxlLiIKbXNnc3RyICIiCgojOiBpbnN0YWdyYW0tZmVlZC1hZG1pbi5w\naHA6MTQxNQptc2dpZCAiIgoiPGEgaHJlZj1cImh0dHBzOi8vc21hc2hiYWxs\nb29uLmNvbS9pbnN0YWdyYW0tZmVlZC9maW5kLWluc3RhZ3JhbS11c2VyLWlk\nL1wiICIKInRhcmdldD1cIl9ibGFua1wiPkhvdyB0byBmaW5kIGFuIEluc3Rh\nZ3JhbSBVc2VyIElEPC9hPiIKbXNnc3RyICIiCgojOiBpbnN0YWdyYW0tZmVl\nZC1hZG1pbi5waHA6MTQxNgptc2dpZCAiIgoiPGEgaHJlZj1cImh0dHBzOi8v\nc21hc2hiYWxsb29uLmNvbS9teS1pbnN0YWdyYW0tYWNjZXNzLXRva2VuLWtl\nZXAtZXhwaXJpbmcvIgoiXCIgdGFyZ2V0PVwiX2JsYW5rXCI+TXkgQWNjZXNz\nIFRva2VuIEtlZXBzIEV4cGlyaW5nPC9hPiIKbXNnc3RyICIiCgojOiBpbnN0\nYWdyYW0tZmVlZC1hZG1pbi5waHA6MTQxNwptc2dpZCAiIgoiPGEgaHJlZj1c\nImh0dHBzOi8vc21hc2hiYWxsb29uLmNvbS9teS1waG90b3Mtd29udC1sb2Fk\nL1wiIHRhcmdldD1cIl9ibGFuayIKIlwiPk15IEluc3RhZ3JhbSBGZWVkIFdv\nbid0IExvYWQ8L2E+Igptc2dzdHIgIiIKCiM6IGluc3RhZ3JhbS1mZWVkLWFk\nbWluLnBocDoxNDI1Cm1zZ2lkICIiCiI8YSBocmVmPVwiaHR0cHM6Ly9zbWFz\naGJhbGxvb24uY29tL2luc3RhZ3JhbS1mZWVkL2ZyZWVcIiB0YXJnZXQ9XCJf\nYmxhbmsiCiJcIj5JbnN0YWxsYXRpb24gYW5kIENvbmZpZ3VyYXRpb248L2E+\nIgptc2dzdHIgIiIKCiM6IGluc3RhZ3JhbS1mZWVkLWFkbWluLnBocDoxNDI2\nCm1zZ2lkICIiCiI8YSBocmVmPVwiaHR0cHM6Ly9zbWFzaGJhbGxvb24uY29t\nL2Rpc3BsYXktbXVsdGlwbGUtaW5zdGFncmFtLWZlZWRzL1wiICIKInRhcmdl\ndD1cIl9ibGFua1wiPkRpc3BsYXlpbmcgbXVsdGlwbGUgZmVlZHM8L2E+Igpt\nc2dzdHIgIiIKCiM6IGluc3RhZ3JhbS1mZWVkLWFkbWluLnBocDoxNDI3Cm1z\nZ2lkICIiCiI8YSBocmVmPVwiaHR0cHM6Ly9zbWFzaGJhbGxvb24uY29tL2lu\nc3RhZ3JhbS1mZWVkLWZhcS9jdXN0b21pemF0aW9uL1wiICIKInRhcmdldD1c\nIl9ibGFua1wiPkN1c3RvbWl6aW5nIHlvdXIgRmVlZDwvYT4iCm1zZ3N0ciAi\nIgoKIzogaW5zdGFncmFtLWZlZWQtYWRtaW4ucGhwOjE0MzQKbXNnaWQgIlJl\ncXVlc3QgU3VwcG9ydCIKbXNnc3RyICIiCgojOiBpbnN0YWdyYW0tZmVlZC1h\nZG1pbi5waHA6MTQzNQptc2dpZCAiIgoiU3RpbGwgbmVlZCBoZWxwPyBTdWJt\naXQgYSB0aWNrZXQgYW5kIG9uZSBvZiBvdXIgc3VwcG9ydCBleHBlcnRzIHdp\nbGwgZ2V0ICIKImJhY2sgdG8geW91IGFzIHNvb24gYXMgcG9zc2libGUuPGJy\nIC8+PGI+SW1wb3J0YW50OjwvYj4gUGxlYXNlIGluY2x1ZGUgeW91ciAiCiI8\nYj5TeXN0ZW0gSW5mbzwvYj4gYmVsb3cgd2l0aCBhbGwgc3VwcG9ydCByZXF1\nZXN0cy4iCm1zZ3N0ciAiIgoKIzogaW5zdGFncmFtLWZlZWQtYWRtaW4ucGhw\nOjE0NDEKbXNnaWQgIiIKIlN5c3RlbSBJbmZvICZuYnNwOyA8aSBzdHlsZT1c\nImNvbG9yOiAjNjY2OyBmb250LXNpemU6IDExcHg7IGZvbnQtd2VpZ2h0OiAi\nCiJub3JtYWw7XCI+Q2xpY2sgdGhlIHRleHQgYmVsb3cgdG8gc2VsZWN0IGFs\nbDwvaT4iCm1zZ3N0ciAiIgoKIzogaW5zdGFncmFtLWZlZWQtYWRtaW4ucGhw\nOjE1MzUKbXNnaWQgIkluc3RhZ3JhbSBGZWVkIFBybyIKbXNnc3RyICIiCgoj\nOiBpbnN0YWdyYW0tZmVlZC1hZG1pbi5waHA6MTUzOAptc2dpZCAiQ2hlY2sg\nb3V0IG91ciBvdGhlciBmcmVlIHBsdWdpbnM6Igptc2dzdHIgIiIKCiM6IGlu\nc3RhZ3JhbS1mZWVkLWFkbWluLnBocDoxNTQxCm1zZ2lkICJMaWtlIHRoZSBw\nbHVnaW4/IEhlbHAgc3ByZWFkIHRoZSB3b3JkISIKbXNnc3RyICIiCgojOiBp\nbnN0YWdyYW0tZmVlZC1hZG1pbi5waHA6MTY2MAptc2dpZCAiIgoiXG4iCiIg\nICAgICAgICAgICA8ZGl2IGNsYXNzPSdzYmlfbm90aWNlIHNiaV9yZXZpZXdf\nbm90aWNlJz5cbiIKIiAgICAgICAgICAgICAgICA8aW1nIHNyYz0nIgptc2dz\ndHIgIiIKCiM6IGluc3RhZ3JhbS1mZWVkLnBocDoxODMKbXNnaWQgIlBsZWFz\nZSBlbnRlciBhIFVzZXIgSUQgb24gdGhlIEluc3RhZ3JhbSBGZWVkIHBsdWdp\nbiBTZXR0aW5ncyBwYWdlLiIKbXNnc3RyICIiCgojOiBpbnN0YWdyYW0tZmVl\nZC5waHA6MTg3Cm1zZ2lkICIiCiJQbGVhc2UgZW50ZXIgYW4gQWNjZXNzIFRv\na2VuIG9uIHRoZSBJbnN0YWdyYW0gRmVlZCBwbHVnaW4gU2V0dGluZ3MgcGFn\nZS4iCm1zZ3N0ciAiIgo=\n","encoding":"base64","_links":{"self":"https://api.github.com/repos/vassiliilouridze/ventdest/contents/web/app/plugins/instagram-feed/languages/instagram-feed.pot?ref=439ddc515889afa39d70d87d5da4871c9fb13a39","git":"https://api.github.com/repos/vassiliilouridze/ventdest/git/blobs/709193e065a493bbab89545474b050f82ae706ac","html":"https://github.com/vassiliilouridze/ventdest/blob/439ddc515889afa39d70d87d5da4871c9fb13a39/web/app/plugins/instagram-feed/languages/instagram-feed.pot"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"name":"instagram-feed.pot","path":"web/app/plugins/instagram-feed/languages/instagram-feed.pot","sha":"709193e065a493bbab89545474b050f82ae706ac","size":27734,"url":"https://api.github.com/repos/vassiliilouridze/ventdest/contents/web/app/plugins/instagram-feed/languages/instagram-feed.pot?ref=439ddc515889afa39d70d87d5da4871c9fb13a39","html_url":"https://github.com/vassiliilouridze/ventdest/blob/439ddc515889afa39d70d87d5da4871c9fb13a39/web/app/plugins/instagram-feed/languages/instagram-feed.pot","git_url":"https://api.github.com/repos/vassiliilouridze/ventdest/git/blobs/709193e065a493bbab89545474b050f82ae706ac","download_url":"https://raw.githubusercontent.com/vassiliilouridze/ventdest/439ddc515889afa39d70d87d5da4871c9fb13a39/web/app/plugins/instagram-feed/languages/instagram-feed.pot","type":"file","content":"bXNnaWQgIiIKbXNnc3RyICIiCiJQcm9qZWN0LUlkLVZlcnNpb246IFxuIgoi\nUE9ULUNyZWF0aW9uLURhdGU6IDIwMTctMTEtMjcgMTE6NTctMDYwMFxuIgoi\nUE8tUmV2aXNpb24tRGF0ZTogMjAxNy0xMS0yNyAxMTo1Ny0wNjAwXG4iCiJM\nYXN0LVRyYW5zbGF0b3I6IFxuIgoiTGFuZ3VhZ2UtVGVhbTogXG4iCiJMYW5n\ndWFnZTogZW5cbiIKIk1JTUUtVmVyc2lvbjogMS4wXG4iCiJDb250ZW50LVR5\ncGU6IHRleHQvcGxhaW47IGNoYXJzZXQ9VVRGLThcbiIKIkNvbnRlbnQtVHJh\nbnNmZXItRW5jb2Rpbmc6IDhiaXRcbiIKIlgtR2VuZXJhdG9yOiBQb2VkaXQg\nMi4wLjNcbiIKIlgtUG9lZGl0LUJhc2VwYXRoOiAuLlxuIgoiUGx1cmFsLUZv\ncm1zOiBucGx1cmFscz0yOyBwbHVyYWw9KG4gIT0gMSk7XG4iCiJYLVBvZWRp\ndC1LZXl3b3Jkc0xpc3Q6IF9fO19lO2VzY19hdHRyX2VcbiIKIlgtUG9lZGl0\nLVNlYXJjaFBhdGgtMDogLlxuIgoKIzogaW5zdGFncmFtLWZlZWQtYWRtaW4u\ncGhwOjYgaW5zdGFncmFtLWZlZWQtYWRtaW4ucGhwOjcKIzogaW5zdGFncmFt\nLWZlZWQtYWRtaW4ucGhwOjIzMQptc2dpZCAiSW5zdGFncmFtIEZlZWQiCm1z\nZ3N0ciAiIgoKIzogaW5zdGFncmFtLWZlZWQtYWRtaW4ucGhwOjE0IGluc3Rh\nZ3JhbS1mZWVkLWFkbWluLnBocDoxNQojOiBpbnN0YWdyYW0tZmVlZC1hZG1p\nbi5waHA6MTYxNgptc2dpZCAiU2V0dGluZ3MiCm1zZ3N0ciAiIgoKIzogaW5z\ndGFncmFtLWZlZWQtYWRtaW4ucGhwOjUxCm1zZ2lkICJMb2FkIE1vcmUuLi4i\nCm1zZ3N0ciAiIgoKIzogaW5zdGFncmFtLWZlZWQtYWRtaW4ucGhwOjYwCm1z\nZ2lkICJGb2xsb3cgb24gSW5zdGFncmFtIgptc2dzdHIgIiIKCiM6IGluc3Rh\nZ3JhbS1mZWVkLWFkbWluLnBocDoyMjIKbXNnaWQgIlNldHRpbmdzIHNhdmVk\nLiIKbXNnc3RyICIiCgojO</dc:title>
  <dc:creator>george wasafi</dc:creator>
  <cp:lastModifiedBy>george wasafi</cp:lastModifiedBy>
  <cp:revision>4</cp:revision>
  <dcterms:created xsi:type="dcterms:W3CDTF">2019-01-01T11:22:05Z</dcterms:created>
  <dcterms:modified xsi:type="dcterms:W3CDTF">2019-01-15T06:21:19Z</dcterms:modified>
</cp:coreProperties>
</file>