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5FE6D-872D-1A89-C78A-73E2CB7F92D3}" v="111" dt="2025-05-31T15:56:42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Arif Istiake Sunny" userId="S::arif.sunny@brainstation-23.com::8b9b1f0e-bbd0-4d59-ba9c-0f4808182622" providerId="AD" clId="Web-{9485FE6D-872D-1A89-C78A-73E2CB7F92D3}"/>
    <pc:docChg chg="addSld modSld addMainMaster delMainMaster">
      <pc:chgData name="Md. Arif Istiake Sunny" userId="S::arif.sunny@brainstation-23.com::8b9b1f0e-bbd0-4d59-ba9c-0f4808182622" providerId="AD" clId="Web-{9485FE6D-872D-1A89-C78A-73E2CB7F92D3}" dt="2025-05-31T15:56:40.084" v="108" actId="20577"/>
      <pc:docMkLst>
        <pc:docMk/>
      </pc:docMkLst>
      <pc:sldChg chg="addSp delSp modSp mod setBg modClrScheme setClrOvrMap chgLayout">
        <pc:chgData name="Md. Arif Istiake Sunny" userId="S::arif.sunny@brainstation-23.com::8b9b1f0e-bbd0-4d59-ba9c-0f4808182622" providerId="AD" clId="Web-{9485FE6D-872D-1A89-C78A-73E2CB7F92D3}" dt="2025-05-31T15:56:40.084" v="108" actId="20577"/>
        <pc:sldMkLst>
          <pc:docMk/>
          <pc:sldMk cId="109857222" sldId="256"/>
        </pc:sldMkLst>
        <pc:spChg chg="mod">
          <ac:chgData name="Md. Arif Istiake Sunny" userId="S::arif.sunny@brainstation-23.com::8b9b1f0e-bbd0-4d59-ba9c-0f4808182622" providerId="AD" clId="Web-{9485FE6D-872D-1A89-C78A-73E2CB7F92D3}" dt="2025-05-31T15:56:40.084" v="10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d. Arif Istiake Sunny" userId="S::arif.sunny@brainstation-23.com::8b9b1f0e-bbd0-4d59-ba9c-0f4808182622" providerId="AD" clId="Web-{9485FE6D-872D-1A89-C78A-73E2CB7F92D3}" dt="2025-05-31T15:35:16.911" v="6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Md. Arif Istiake Sunny" userId="S::arif.sunny@brainstation-23.com::8b9b1f0e-bbd0-4d59-ba9c-0f4808182622" providerId="AD" clId="Web-{9485FE6D-872D-1A89-C78A-73E2CB7F92D3}" dt="2025-05-31T15:33:04.578" v="1"/>
          <ac:spMkLst>
            <pc:docMk/>
            <pc:sldMk cId="109857222" sldId="256"/>
            <ac:spMk id="9" creationId="{19F9BF86-FE94-4517-B97D-026C7515E589}"/>
          </ac:spMkLst>
        </pc:spChg>
        <pc:spChg chg="add del">
          <ac:chgData name="Md. Arif Istiake Sunny" userId="S::arif.sunny@brainstation-23.com::8b9b1f0e-bbd0-4d59-ba9c-0f4808182622" providerId="AD" clId="Web-{9485FE6D-872D-1A89-C78A-73E2CB7F92D3}" dt="2025-05-31T15:33:04.578" v="1"/>
          <ac:spMkLst>
            <pc:docMk/>
            <pc:sldMk cId="109857222" sldId="256"/>
            <ac:spMk id="11" creationId="{122AB34F-E75C-451A-8410-05B6C249E9D3}"/>
          </ac:spMkLst>
        </pc:spChg>
        <pc:spChg chg="add del">
          <ac:chgData name="Md. Arif Istiake Sunny" userId="S::arif.sunny@brainstation-23.com::8b9b1f0e-bbd0-4d59-ba9c-0f4808182622" providerId="AD" clId="Web-{9485FE6D-872D-1A89-C78A-73E2CB7F92D3}" dt="2025-05-31T15:35:16.911" v="62"/>
          <ac:spMkLst>
            <pc:docMk/>
            <pc:sldMk cId="109857222" sldId="256"/>
            <ac:spMk id="15" creationId="{ED587E41-605C-A8E4-8BA5-0E0B3797C9AA}"/>
          </ac:spMkLst>
        </pc:spChg>
        <pc:spChg chg="add del">
          <ac:chgData name="Md. Arif Istiake Sunny" userId="S::arif.sunny@brainstation-23.com::8b9b1f0e-bbd0-4d59-ba9c-0f4808182622" providerId="AD" clId="Web-{9485FE6D-872D-1A89-C78A-73E2CB7F92D3}" dt="2025-05-31T15:35:16.911" v="62"/>
          <ac:spMkLst>
            <pc:docMk/>
            <pc:sldMk cId="109857222" sldId="256"/>
            <ac:spMk id="17" creationId="{EBD48A03-0DF9-3063-CB15-1BC2AEC79F1C}"/>
          </ac:spMkLst>
        </pc:spChg>
        <pc:spChg chg="add del">
          <ac:chgData name="Md. Arif Istiake Sunny" userId="S::arif.sunny@brainstation-23.com::8b9b1f0e-bbd0-4d59-ba9c-0f4808182622" providerId="AD" clId="Web-{9485FE6D-872D-1A89-C78A-73E2CB7F92D3}" dt="2025-05-31T15:35:16.817" v="61"/>
          <ac:spMkLst>
            <pc:docMk/>
            <pc:sldMk cId="109857222" sldId="256"/>
            <ac:spMk id="22" creationId="{99B5B3C5-A599-465B-B2B9-866E8B2087CE}"/>
          </ac:spMkLst>
        </pc:spChg>
        <pc:spChg chg="add del">
          <ac:chgData name="Md. Arif Istiake Sunny" userId="S::arif.sunny@brainstation-23.com::8b9b1f0e-bbd0-4d59-ba9c-0f4808182622" providerId="AD" clId="Web-{9485FE6D-872D-1A89-C78A-73E2CB7F92D3}" dt="2025-05-31T15:35:16.817" v="61"/>
          <ac:spMkLst>
            <pc:docMk/>
            <pc:sldMk cId="109857222" sldId="256"/>
            <ac:spMk id="24" creationId="{25C84982-7DD0-43B1-8A2D-BFA4DF1B4E60}"/>
          </ac:spMkLst>
        </pc:spChg>
        <pc:spChg chg="add">
          <ac:chgData name="Md. Arif Istiake Sunny" userId="S::arif.sunny@brainstation-23.com::8b9b1f0e-bbd0-4d59-ba9c-0f4808182622" providerId="AD" clId="Web-{9485FE6D-872D-1A89-C78A-73E2CB7F92D3}" dt="2025-05-31T15:35:16.911" v="62"/>
          <ac:spMkLst>
            <pc:docMk/>
            <pc:sldMk cId="109857222" sldId="256"/>
            <ac:spMk id="33" creationId="{59226104-0061-4319-8237-9C001BF85D49}"/>
          </ac:spMkLst>
        </pc:spChg>
        <pc:spChg chg="add del">
          <ac:chgData name="Md. Arif Istiake Sunny" userId="S::arif.sunny@brainstation-23.com::8b9b1f0e-bbd0-4d59-ba9c-0f4808182622" providerId="AD" clId="Web-{9485FE6D-872D-1A89-C78A-73E2CB7F92D3}" dt="2025-05-31T15:35:16.817" v="61"/>
          <ac:spMkLst>
            <pc:docMk/>
            <pc:sldMk cId="109857222" sldId="256"/>
            <ac:spMk id="43" creationId="{8427DF8B-AF40-4916-BF81-7B4B1D6A063D}"/>
          </ac:spMkLst>
        </pc:spChg>
        <pc:spChg chg="add del">
          <ac:chgData name="Md. Arif Istiake Sunny" userId="S::arif.sunny@brainstation-23.com::8b9b1f0e-bbd0-4d59-ba9c-0f4808182622" providerId="AD" clId="Web-{9485FE6D-872D-1A89-C78A-73E2CB7F92D3}" dt="2025-05-31T15:35:16.817" v="61"/>
          <ac:spMkLst>
            <pc:docMk/>
            <pc:sldMk cId="109857222" sldId="256"/>
            <ac:spMk id="45" creationId="{6AE0E191-47BD-46BD-846E-E994713F2C91}"/>
          </ac:spMkLst>
        </pc:spChg>
        <pc:spChg chg="add del">
          <ac:chgData name="Md. Arif Istiake Sunny" userId="S::arif.sunny@brainstation-23.com::8b9b1f0e-bbd0-4d59-ba9c-0f4808182622" providerId="AD" clId="Web-{9485FE6D-872D-1A89-C78A-73E2CB7F92D3}" dt="2025-05-31T15:35:16.817" v="61"/>
          <ac:spMkLst>
            <pc:docMk/>
            <pc:sldMk cId="109857222" sldId="256"/>
            <ac:spMk id="47" creationId="{D60DC0FE-B192-4898-9A42-DD3CA1061184}"/>
          </ac:spMkLst>
        </pc:spChg>
        <pc:spChg chg="add">
          <ac:chgData name="Md. Arif Istiake Sunny" userId="S::arif.sunny@brainstation-23.com::8b9b1f0e-bbd0-4d59-ba9c-0f4808182622" providerId="AD" clId="Web-{9485FE6D-872D-1A89-C78A-73E2CB7F92D3}" dt="2025-05-31T15:35:16.911" v="62"/>
          <ac:spMkLst>
            <pc:docMk/>
            <pc:sldMk cId="109857222" sldId="256"/>
            <ac:spMk id="55" creationId="{6B6061A8-D267-4967-AF47-C3CC45138582}"/>
          </ac:spMkLst>
        </pc:spChg>
        <pc:spChg chg="add">
          <ac:chgData name="Md. Arif Istiake Sunny" userId="S::arif.sunny@brainstation-23.com::8b9b1f0e-bbd0-4d59-ba9c-0f4808182622" providerId="AD" clId="Web-{9485FE6D-872D-1A89-C78A-73E2CB7F92D3}" dt="2025-05-31T15:35:16.911" v="62"/>
          <ac:spMkLst>
            <pc:docMk/>
            <pc:sldMk cId="109857222" sldId="256"/>
            <ac:spMk id="56" creationId="{435959F4-53DA-47FF-BC24-1E5B75C69876}"/>
          </ac:spMkLst>
        </pc:spChg>
        <pc:spChg chg="add">
          <ac:chgData name="Md. Arif Istiake Sunny" userId="S::arif.sunny@brainstation-23.com::8b9b1f0e-bbd0-4d59-ba9c-0f4808182622" providerId="AD" clId="Web-{9485FE6D-872D-1A89-C78A-73E2CB7F92D3}" dt="2025-05-31T15:35:16.911" v="62"/>
          <ac:spMkLst>
            <pc:docMk/>
            <pc:sldMk cId="109857222" sldId="256"/>
            <ac:spMk id="67" creationId="{F420BC5C-C418-4843-B04B-6918968D0982}"/>
          </ac:spMkLst>
        </pc:spChg>
        <pc:spChg chg="add">
          <ac:chgData name="Md. Arif Istiake Sunny" userId="S::arif.sunny@brainstation-23.com::8b9b1f0e-bbd0-4d59-ba9c-0f4808182622" providerId="AD" clId="Web-{9485FE6D-872D-1A89-C78A-73E2CB7F92D3}" dt="2025-05-31T15:35:16.911" v="62"/>
          <ac:spMkLst>
            <pc:docMk/>
            <pc:sldMk cId="109857222" sldId="256"/>
            <ac:spMk id="68" creationId="{13E5F285-BD95-4989-B20B-77899015947C}"/>
          </ac:spMkLst>
        </pc:spChg>
        <pc:picChg chg="add del">
          <ac:chgData name="Md. Arif Istiake Sunny" userId="S::arif.sunny@brainstation-23.com::8b9b1f0e-bbd0-4d59-ba9c-0f4808182622" providerId="AD" clId="Web-{9485FE6D-872D-1A89-C78A-73E2CB7F92D3}" dt="2025-05-31T15:33:04.578" v="1"/>
          <ac:picMkLst>
            <pc:docMk/>
            <pc:sldMk cId="109857222" sldId="256"/>
            <ac:picMk id="4" creationId="{208B6539-CB5F-E07E-0B44-FE2D108FA0F0}"/>
          </ac:picMkLst>
        </pc:picChg>
        <pc:picChg chg="add del mod ord">
          <ac:chgData name="Md. Arif Istiake Sunny" userId="S::arif.sunny@brainstation-23.com::8b9b1f0e-bbd0-4d59-ba9c-0f4808182622" providerId="AD" clId="Web-{9485FE6D-872D-1A89-C78A-73E2CB7F92D3}" dt="2025-05-31T15:35:26.083" v="63"/>
          <ac:picMkLst>
            <pc:docMk/>
            <pc:sldMk cId="109857222" sldId="256"/>
            <ac:picMk id="16" creationId="{AFDC38E9-A589-C0B2-C27F-783F6438E9F9}"/>
          </ac:picMkLst>
        </pc:picChg>
        <pc:cxnChg chg="add del">
          <ac:chgData name="Md. Arif Istiake Sunny" userId="S::arif.sunny@brainstation-23.com::8b9b1f0e-bbd0-4d59-ba9c-0f4808182622" providerId="AD" clId="Web-{9485FE6D-872D-1A89-C78A-73E2CB7F92D3}" dt="2025-05-31T15:33:04.578" v="1"/>
          <ac:cxnSpMkLst>
            <pc:docMk/>
            <pc:sldMk cId="109857222" sldId="256"/>
            <ac:cxnSpMk id="13" creationId="{97CC2FE6-3AD0-4131-B4BC-1F4D65E25E13}"/>
          </ac:cxnSpMkLst>
        </pc:cxnChg>
      </pc:sldChg>
      <pc:sldChg chg="addSp delSp modSp add replId">
        <pc:chgData name="Md. Arif Istiake Sunny" userId="S::arif.sunny@brainstation-23.com::8b9b1f0e-bbd0-4d59-ba9c-0f4808182622" providerId="AD" clId="Web-{9485FE6D-872D-1A89-C78A-73E2CB7F92D3}" dt="2025-05-31T15:51:41.308" v="107" actId="14100"/>
        <pc:sldMkLst>
          <pc:docMk/>
          <pc:sldMk cId="2336682064" sldId="257"/>
        </pc:sldMkLst>
        <pc:spChg chg="del">
          <ac:chgData name="Md. Arif Istiake Sunny" userId="S::arif.sunny@brainstation-23.com::8b9b1f0e-bbd0-4d59-ba9c-0f4808182622" providerId="AD" clId="Web-{9485FE6D-872D-1A89-C78A-73E2CB7F92D3}" dt="2025-05-31T15:35:47.255" v="66"/>
          <ac:spMkLst>
            <pc:docMk/>
            <pc:sldMk cId="2336682064" sldId="257"/>
            <ac:spMk id="2" creationId="{E6A4C0F7-AF65-F1E9-D2A6-EB5E25A6A806}"/>
          </ac:spMkLst>
        </pc:spChg>
        <pc:spChg chg="del">
          <ac:chgData name="Md. Arif Istiake Sunny" userId="S::arif.sunny@brainstation-23.com::8b9b1f0e-bbd0-4d59-ba9c-0f4808182622" providerId="AD" clId="Web-{9485FE6D-872D-1A89-C78A-73E2CB7F92D3}" dt="2025-05-31T15:35:52.396" v="67"/>
          <ac:spMkLst>
            <pc:docMk/>
            <pc:sldMk cId="2336682064" sldId="257"/>
            <ac:spMk id="3" creationId="{79B4D08F-155B-1B7F-2ECE-4557C11EB47D}"/>
          </ac:spMkLst>
        </pc:spChg>
        <pc:spChg chg="add del mod">
          <ac:chgData name="Md. Arif Istiake Sunny" userId="S::arif.sunny@brainstation-23.com::8b9b1f0e-bbd0-4d59-ba9c-0f4808182622" providerId="AD" clId="Web-{9485FE6D-872D-1A89-C78A-73E2CB7F92D3}" dt="2025-05-31T15:35:54.943" v="68"/>
          <ac:spMkLst>
            <pc:docMk/>
            <pc:sldMk cId="2336682064" sldId="257"/>
            <ac:spMk id="5" creationId="{89611AB0-FF2B-025A-B8A3-D55758512D4B}"/>
          </ac:spMkLst>
        </pc:spChg>
        <pc:spChg chg="add del mod">
          <ac:chgData name="Md. Arif Istiake Sunny" userId="S::arif.sunny@brainstation-23.com::8b9b1f0e-bbd0-4d59-ba9c-0f4808182622" providerId="AD" clId="Web-{9485FE6D-872D-1A89-C78A-73E2CB7F92D3}" dt="2025-05-31T15:35:59.193" v="69"/>
          <ac:spMkLst>
            <pc:docMk/>
            <pc:sldMk cId="2336682064" sldId="257"/>
            <ac:spMk id="7" creationId="{866BFE9D-8A02-083E-46D8-9F5A6BA46652}"/>
          </ac:spMkLst>
        </pc:spChg>
        <pc:picChg chg="add mod">
          <ac:chgData name="Md. Arif Istiake Sunny" userId="S::arif.sunny@brainstation-23.com::8b9b1f0e-bbd0-4d59-ba9c-0f4808182622" providerId="AD" clId="Web-{9485FE6D-872D-1A89-C78A-73E2CB7F92D3}" dt="2025-05-31T15:51:00.510" v="94" actId="1076"/>
          <ac:picMkLst>
            <pc:docMk/>
            <pc:sldMk cId="2336682064" sldId="257"/>
            <ac:picMk id="8" creationId="{2BFC575D-6EEE-E502-60B2-2D59662A39A6}"/>
          </ac:picMkLst>
        </pc:picChg>
        <pc:picChg chg="add mod modCrop">
          <ac:chgData name="Md. Arif Istiake Sunny" userId="S::arif.sunny@brainstation-23.com::8b9b1f0e-bbd0-4d59-ba9c-0f4808182622" providerId="AD" clId="Web-{9485FE6D-872D-1A89-C78A-73E2CB7F92D3}" dt="2025-05-31T15:51:41.308" v="107" actId="14100"/>
          <ac:picMkLst>
            <pc:docMk/>
            <pc:sldMk cId="2336682064" sldId="257"/>
            <ac:picMk id="9" creationId="{33BAB1AE-18D3-C3F4-22ED-D59A06B3E50D}"/>
          </ac:picMkLst>
        </pc:picChg>
      </pc:sldChg>
      <pc:sldChg chg="addSp delSp modSp add replId">
        <pc:chgData name="Md. Arif Istiake Sunny" userId="S::arif.sunny@brainstation-23.com::8b9b1f0e-bbd0-4d59-ba9c-0f4808182622" providerId="AD" clId="Web-{9485FE6D-872D-1A89-C78A-73E2CB7F92D3}" dt="2025-05-31T15:48:20.114" v="90" actId="1076"/>
        <pc:sldMkLst>
          <pc:docMk/>
          <pc:sldMk cId="535755197" sldId="258"/>
        </pc:sldMkLst>
        <pc:picChg chg="add mod">
          <ac:chgData name="Md. Arif Istiake Sunny" userId="S::arif.sunny@brainstation-23.com::8b9b1f0e-bbd0-4d59-ba9c-0f4808182622" providerId="AD" clId="Web-{9485FE6D-872D-1A89-C78A-73E2CB7F92D3}" dt="2025-05-31T15:47:54.629" v="87" actId="1076"/>
          <ac:picMkLst>
            <pc:docMk/>
            <pc:sldMk cId="535755197" sldId="258"/>
            <ac:picMk id="2" creationId="{00477719-81A5-3FB6-7DF9-F11E3B741ABB}"/>
          </ac:picMkLst>
        </pc:picChg>
        <pc:picChg chg="add mod">
          <ac:chgData name="Md. Arif Istiake Sunny" userId="S::arif.sunny@brainstation-23.com::8b9b1f0e-bbd0-4d59-ba9c-0f4808182622" providerId="AD" clId="Web-{9485FE6D-872D-1A89-C78A-73E2CB7F92D3}" dt="2025-05-31T15:48:20.114" v="90" actId="1076"/>
          <ac:picMkLst>
            <pc:docMk/>
            <pc:sldMk cId="535755197" sldId="258"/>
            <ac:picMk id="3" creationId="{90717FBE-7EA4-5777-3E51-971A25047F24}"/>
          </ac:picMkLst>
        </pc:picChg>
        <pc:picChg chg="del">
          <ac:chgData name="Md. Arif Istiake Sunny" userId="S::arif.sunny@brainstation-23.com::8b9b1f0e-bbd0-4d59-ba9c-0f4808182622" providerId="AD" clId="Web-{9485FE6D-872D-1A89-C78A-73E2CB7F92D3}" dt="2025-05-31T15:37:58.479" v="72"/>
          <ac:picMkLst>
            <pc:docMk/>
            <pc:sldMk cId="535755197" sldId="258"/>
            <ac:picMk id="8" creationId="{D89574C2-424C-3440-5ACB-0A648BB3AD06}"/>
          </ac:picMkLst>
        </pc:picChg>
      </pc:sldChg>
      <pc:sldChg chg="addSp delSp modSp add replId">
        <pc:chgData name="Md. Arif Istiake Sunny" userId="S::arif.sunny@brainstation-23.com::8b9b1f0e-bbd0-4d59-ba9c-0f4808182622" providerId="AD" clId="Web-{9485FE6D-872D-1A89-C78A-73E2CB7F92D3}" dt="2025-05-31T15:46:39.251" v="86" actId="1076"/>
        <pc:sldMkLst>
          <pc:docMk/>
          <pc:sldMk cId="1948994287" sldId="259"/>
        </pc:sldMkLst>
        <pc:picChg chg="del">
          <ac:chgData name="Md. Arif Istiake Sunny" userId="S::arif.sunny@brainstation-23.com::8b9b1f0e-bbd0-4d59-ba9c-0f4808182622" providerId="AD" clId="Web-{9485FE6D-872D-1A89-C78A-73E2CB7F92D3}" dt="2025-05-31T15:39:22.325" v="75"/>
          <ac:picMkLst>
            <pc:docMk/>
            <pc:sldMk cId="1948994287" sldId="259"/>
            <ac:picMk id="2" creationId="{5AC650E1-4339-216B-8D03-C566E31DDF65}"/>
          </ac:picMkLst>
        </pc:picChg>
        <pc:picChg chg="add mod">
          <ac:chgData name="Md. Arif Istiake Sunny" userId="S::arif.sunny@brainstation-23.com::8b9b1f0e-bbd0-4d59-ba9c-0f4808182622" providerId="AD" clId="Web-{9485FE6D-872D-1A89-C78A-73E2CB7F92D3}" dt="2025-05-31T15:46:33.016" v="84" actId="1076"/>
          <ac:picMkLst>
            <pc:docMk/>
            <pc:sldMk cId="1948994287" sldId="259"/>
            <ac:picMk id="3" creationId="{38A41C6B-A2D4-0B9E-4066-B8B831423C0F}"/>
          </ac:picMkLst>
        </pc:picChg>
        <pc:picChg chg="add mod">
          <ac:chgData name="Md. Arif Istiake Sunny" userId="S::arif.sunny@brainstation-23.com::8b9b1f0e-bbd0-4d59-ba9c-0f4808182622" providerId="AD" clId="Web-{9485FE6D-872D-1A89-C78A-73E2CB7F92D3}" dt="2025-05-31T15:46:39.251" v="86" actId="1076"/>
          <ac:picMkLst>
            <pc:docMk/>
            <pc:sldMk cId="1948994287" sldId="259"/>
            <ac:picMk id="4" creationId="{49AF1160-5499-4FE7-6881-6A1F671D9FB3}"/>
          </ac:picMkLst>
        </pc:picChg>
      </pc:sldChg>
      <pc:sldChg chg="addSp delSp modSp add replId">
        <pc:chgData name="Md. Arif Istiake Sunny" userId="S::arif.sunny@brainstation-23.com::8b9b1f0e-bbd0-4d59-ba9c-0f4808182622" providerId="AD" clId="Web-{9485FE6D-872D-1A89-C78A-73E2CB7F92D3}" dt="2025-05-31T15:45:40.061" v="83" actId="1076"/>
        <pc:sldMkLst>
          <pc:docMk/>
          <pc:sldMk cId="536423579" sldId="260"/>
        </pc:sldMkLst>
        <pc:picChg chg="add mod">
          <ac:chgData name="Md. Arif Istiake Sunny" userId="S::arif.sunny@brainstation-23.com::8b9b1f0e-bbd0-4d59-ba9c-0f4808182622" providerId="AD" clId="Web-{9485FE6D-872D-1A89-C78A-73E2CB7F92D3}" dt="2025-05-31T15:45:40.061" v="83" actId="1076"/>
          <ac:picMkLst>
            <pc:docMk/>
            <pc:sldMk cId="536423579" sldId="260"/>
            <ac:picMk id="2" creationId="{FA760AFB-4E63-9765-DAA6-E2501CC8C45C}"/>
          </ac:picMkLst>
        </pc:picChg>
        <pc:picChg chg="del">
          <ac:chgData name="Md. Arif Istiake Sunny" userId="S::arif.sunny@brainstation-23.com::8b9b1f0e-bbd0-4d59-ba9c-0f4808182622" providerId="AD" clId="Web-{9485FE6D-872D-1A89-C78A-73E2CB7F92D3}" dt="2025-05-31T15:39:31.107" v="78"/>
          <ac:picMkLst>
            <pc:docMk/>
            <pc:sldMk cId="536423579" sldId="260"/>
            <ac:picMk id="3" creationId="{ABC5276F-4B0A-480B-D8F6-2B118B21D8B2}"/>
          </ac:picMkLst>
        </pc:picChg>
        <pc:picChg chg="add mod">
          <ac:chgData name="Md. Arif Istiake Sunny" userId="S::arif.sunny@brainstation-23.com::8b9b1f0e-bbd0-4d59-ba9c-0f4808182622" providerId="AD" clId="Web-{9485FE6D-872D-1A89-C78A-73E2CB7F92D3}" dt="2025-05-31T15:45:30.967" v="82" actId="1076"/>
          <ac:picMkLst>
            <pc:docMk/>
            <pc:sldMk cId="536423579" sldId="260"/>
            <ac:picMk id="4" creationId="{1E7DC912-3403-D254-B017-EA064B30581F}"/>
          </ac:picMkLst>
        </pc:picChg>
      </pc:sldChg>
      <pc:sldMasterChg chg="add del addSldLayout delSldLayout">
        <pc:chgData name="Md. Arif Istiake Sunny" userId="S::arif.sunny@brainstation-23.com::8b9b1f0e-bbd0-4d59-ba9c-0f4808182622" providerId="AD" clId="Web-{9485FE6D-872D-1A89-C78A-73E2CB7F92D3}" dt="2025-05-31T15:33:04.625" v="2"/>
        <pc:sldMasterMkLst>
          <pc:docMk/>
          <pc:sldMasterMk cId="2460954070" sldId="2147483660"/>
        </pc:sldMasterMkLst>
        <pc:sldLayoutChg chg="add del">
          <pc:chgData name="Md. Arif Istiake Sunny" userId="S::arif.sunny@brainstation-23.com::8b9b1f0e-bbd0-4d59-ba9c-0f4808182622" providerId="AD" clId="Web-{9485FE6D-872D-1A89-C78A-73E2CB7F92D3}" dt="2025-05-31T15:33:04.625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625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625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625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625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625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625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625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625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625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625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Md. Arif Istiake Sunny" userId="S::arif.sunny@brainstation-23.com::8b9b1f0e-bbd0-4d59-ba9c-0f4808182622" providerId="AD" clId="Web-{9485FE6D-872D-1A89-C78A-73E2CB7F92D3}" dt="2025-05-31T15:35:16.911" v="62"/>
        <pc:sldMasterMkLst>
          <pc:docMk/>
          <pc:sldMasterMk cId="972538157" sldId="2147483672"/>
        </pc:sldMasterMkLst>
        <pc:sldLayoutChg chg="add del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972538157" sldId="2147483672"/>
            <pc:sldLayoutMk cId="395369910" sldId="2147483673"/>
          </pc:sldLayoutMkLst>
        </pc:sldLayoutChg>
        <pc:sldLayoutChg chg="add del replI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972538157" sldId="2147483672"/>
            <pc:sldLayoutMk cId="1069055132" sldId="2147483674"/>
          </pc:sldLayoutMkLst>
        </pc:sldLayoutChg>
        <pc:sldLayoutChg chg="add del replI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972538157" sldId="2147483672"/>
            <pc:sldLayoutMk cId="3948376083" sldId="2147483675"/>
          </pc:sldLayoutMkLst>
        </pc:sldLayoutChg>
        <pc:sldLayoutChg chg="add del replI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972538157" sldId="2147483672"/>
            <pc:sldLayoutMk cId="391019049" sldId="2147483676"/>
          </pc:sldLayoutMkLst>
        </pc:sldLayoutChg>
        <pc:sldLayoutChg chg="add del replI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972538157" sldId="2147483672"/>
            <pc:sldLayoutMk cId="4197767051" sldId="2147483677"/>
          </pc:sldLayoutMkLst>
        </pc:sldLayoutChg>
        <pc:sldLayoutChg chg="add del replI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972538157" sldId="2147483672"/>
            <pc:sldLayoutMk cId="2474610598" sldId="2147483678"/>
          </pc:sldLayoutMkLst>
        </pc:sldLayoutChg>
        <pc:sldLayoutChg chg="add del replI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972538157" sldId="2147483672"/>
            <pc:sldLayoutMk cId="3322734020" sldId="2147483679"/>
          </pc:sldLayoutMkLst>
        </pc:sldLayoutChg>
        <pc:sldLayoutChg chg="add del replI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972538157" sldId="2147483672"/>
            <pc:sldLayoutMk cId="511789728" sldId="2147483680"/>
          </pc:sldLayoutMkLst>
        </pc:sldLayoutChg>
        <pc:sldLayoutChg chg="add del replI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972538157" sldId="2147483672"/>
            <pc:sldLayoutMk cId="832252024" sldId="2147483681"/>
          </pc:sldLayoutMkLst>
        </pc:sldLayoutChg>
        <pc:sldLayoutChg chg="add del replI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972538157" sldId="2147483672"/>
            <pc:sldLayoutMk cId="4070476556" sldId="2147483682"/>
          </pc:sldLayoutMkLst>
        </pc:sldLayoutChg>
        <pc:sldLayoutChg chg="add del replI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972538157" sldId="2147483672"/>
            <pc:sldLayoutMk cId="3669472544" sldId="2147483683"/>
          </pc:sldLayoutMkLst>
        </pc:sldLayoutChg>
      </pc:sldMasterChg>
      <pc:sldMasterChg chg="add del addSldLayout delSldLayout">
        <pc:chgData name="Md. Arif Istiake Sunny" userId="S::arif.sunny@brainstation-23.com::8b9b1f0e-bbd0-4d59-ba9c-0f4808182622" providerId="AD" clId="Web-{9485FE6D-872D-1A89-C78A-73E2CB7F92D3}" dt="2025-05-31T15:33:04.578" v="1"/>
        <pc:sldMasterMkLst>
          <pc:docMk/>
          <pc:sldMasterMk cId="222194840" sldId="2147483698"/>
        </pc:sldMasterMkLst>
        <pc:sldLayoutChg chg="add del">
          <pc:chgData name="Md. Arif Istiake Sunny" userId="S::arif.sunny@brainstation-23.com::8b9b1f0e-bbd0-4d59-ba9c-0f4808182622" providerId="AD" clId="Web-{9485FE6D-872D-1A89-C78A-73E2CB7F92D3}" dt="2025-05-31T15:33:04.578" v="1"/>
          <pc:sldLayoutMkLst>
            <pc:docMk/>
            <pc:sldMasterMk cId="222194840" sldId="2147483698"/>
            <pc:sldLayoutMk cId="3498897003" sldId="2147483687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578" v="1"/>
          <pc:sldLayoutMkLst>
            <pc:docMk/>
            <pc:sldMasterMk cId="222194840" sldId="2147483698"/>
            <pc:sldLayoutMk cId="3609375690" sldId="2147483688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578" v="1"/>
          <pc:sldLayoutMkLst>
            <pc:docMk/>
            <pc:sldMasterMk cId="222194840" sldId="2147483698"/>
            <pc:sldLayoutMk cId="2720650332" sldId="2147483689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578" v="1"/>
          <pc:sldLayoutMkLst>
            <pc:docMk/>
            <pc:sldMasterMk cId="222194840" sldId="2147483698"/>
            <pc:sldLayoutMk cId="3094444767" sldId="2147483690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578" v="1"/>
          <pc:sldLayoutMkLst>
            <pc:docMk/>
            <pc:sldMasterMk cId="222194840" sldId="2147483698"/>
            <pc:sldLayoutMk cId="335499350" sldId="2147483691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578" v="1"/>
          <pc:sldLayoutMkLst>
            <pc:docMk/>
            <pc:sldMasterMk cId="222194840" sldId="2147483698"/>
            <pc:sldLayoutMk cId="1890936248" sldId="2147483692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578" v="1"/>
          <pc:sldLayoutMkLst>
            <pc:docMk/>
            <pc:sldMasterMk cId="222194840" sldId="2147483698"/>
            <pc:sldLayoutMk cId="4049361181" sldId="2147483693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578" v="1"/>
          <pc:sldLayoutMkLst>
            <pc:docMk/>
            <pc:sldMasterMk cId="222194840" sldId="2147483698"/>
            <pc:sldLayoutMk cId="2542660480" sldId="2147483694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578" v="1"/>
          <pc:sldLayoutMkLst>
            <pc:docMk/>
            <pc:sldMasterMk cId="222194840" sldId="2147483698"/>
            <pc:sldLayoutMk cId="2534698212" sldId="2147483695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578" v="1"/>
          <pc:sldLayoutMkLst>
            <pc:docMk/>
            <pc:sldMasterMk cId="222194840" sldId="2147483698"/>
            <pc:sldLayoutMk cId="849112987" sldId="2147483696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3:04.578" v="1"/>
          <pc:sldLayoutMkLst>
            <pc:docMk/>
            <pc:sldMasterMk cId="222194840" sldId="2147483698"/>
            <pc:sldLayoutMk cId="696755751" sldId="2147483697"/>
          </pc:sldLayoutMkLst>
        </pc:sldLayoutChg>
      </pc:sldMasterChg>
      <pc:sldMasterChg chg="add del addSldLayout delSldLayout">
        <pc:chgData name="Md. Arif Istiake Sunny" userId="S::arif.sunny@brainstation-23.com::8b9b1f0e-bbd0-4d59-ba9c-0f4808182622" providerId="AD" clId="Web-{9485FE6D-872D-1A89-C78A-73E2CB7F92D3}" dt="2025-05-31T15:35:16.817" v="61"/>
        <pc:sldMasterMkLst>
          <pc:docMk/>
          <pc:sldMasterMk cId="749234149" sldId="2147483762"/>
        </pc:sldMasterMkLst>
        <pc:sldLayoutChg chg="add del">
          <pc:chgData name="Md. Arif Istiake Sunny" userId="S::arif.sunny@brainstation-23.com::8b9b1f0e-bbd0-4d59-ba9c-0f4808182622" providerId="AD" clId="Web-{9485FE6D-872D-1A89-C78A-73E2CB7F92D3}" dt="2025-05-31T15:35:16.817" v="61"/>
          <pc:sldLayoutMkLst>
            <pc:docMk/>
            <pc:sldMasterMk cId="749234149" sldId="2147483762"/>
            <pc:sldLayoutMk cId="904877830" sldId="2147483751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5:16.817" v="61"/>
          <pc:sldLayoutMkLst>
            <pc:docMk/>
            <pc:sldMasterMk cId="749234149" sldId="2147483762"/>
            <pc:sldLayoutMk cId="27992006" sldId="2147483752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5:16.817" v="61"/>
          <pc:sldLayoutMkLst>
            <pc:docMk/>
            <pc:sldMasterMk cId="749234149" sldId="2147483762"/>
            <pc:sldLayoutMk cId="714663058" sldId="2147483753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5:16.817" v="61"/>
          <pc:sldLayoutMkLst>
            <pc:docMk/>
            <pc:sldMasterMk cId="749234149" sldId="2147483762"/>
            <pc:sldLayoutMk cId="2693217880" sldId="2147483754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5:16.817" v="61"/>
          <pc:sldLayoutMkLst>
            <pc:docMk/>
            <pc:sldMasterMk cId="749234149" sldId="2147483762"/>
            <pc:sldLayoutMk cId="34565944" sldId="2147483755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5:16.817" v="61"/>
          <pc:sldLayoutMkLst>
            <pc:docMk/>
            <pc:sldMasterMk cId="749234149" sldId="2147483762"/>
            <pc:sldLayoutMk cId="1602661212" sldId="2147483756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5:16.817" v="61"/>
          <pc:sldLayoutMkLst>
            <pc:docMk/>
            <pc:sldMasterMk cId="749234149" sldId="2147483762"/>
            <pc:sldLayoutMk cId="1780010175" sldId="2147483757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5:16.817" v="61"/>
          <pc:sldLayoutMkLst>
            <pc:docMk/>
            <pc:sldMasterMk cId="749234149" sldId="2147483762"/>
            <pc:sldLayoutMk cId="3508758309" sldId="2147483758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5:16.817" v="61"/>
          <pc:sldLayoutMkLst>
            <pc:docMk/>
            <pc:sldMasterMk cId="749234149" sldId="2147483762"/>
            <pc:sldLayoutMk cId="3828787638" sldId="2147483759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5:16.817" v="61"/>
          <pc:sldLayoutMkLst>
            <pc:docMk/>
            <pc:sldMasterMk cId="749234149" sldId="2147483762"/>
            <pc:sldLayoutMk cId="84307555" sldId="2147483760"/>
          </pc:sldLayoutMkLst>
        </pc:sldLayoutChg>
        <pc:sldLayoutChg chg="add del">
          <pc:chgData name="Md. Arif Istiake Sunny" userId="S::arif.sunny@brainstation-23.com::8b9b1f0e-bbd0-4d59-ba9c-0f4808182622" providerId="AD" clId="Web-{9485FE6D-872D-1A89-C78A-73E2CB7F92D3}" dt="2025-05-31T15:35:16.817" v="61"/>
          <pc:sldLayoutMkLst>
            <pc:docMk/>
            <pc:sldMasterMk cId="749234149" sldId="2147483762"/>
            <pc:sldLayoutMk cId="3744662915" sldId="2147483761"/>
          </pc:sldLayoutMkLst>
        </pc:sldLayoutChg>
      </pc:sldMasterChg>
      <pc:sldMasterChg chg="add addSldLayout">
        <pc:chgData name="Md. Arif Istiake Sunny" userId="S::arif.sunny@brainstation-23.com::8b9b1f0e-bbd0-4d59-ba9c-0f4808182622" providerId="AD" clId="Web-{9485FE6D-872D-1A89-C78A-73E2CB7F92D3}" dt="2025-05-31T15:35:16.911" v="62"/>
        <pc:sldMasterMkLst>
          <pc:docMk/>
          <pc:sldMasterMk cId="4088961369" sldId="2147483775"/>
        </pc:sldMasterMkLst>
        <pc:sldLayoutChg chg="ad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4088961369" sldId="2147483775"/>
            <pc:sldLayoutMk cId="800776483" sldId="2147483764"/>
          </pc:sldLayoutMkLst>
        </pc:sldLayoutChg>
        <pc:sldLayoutChg chg="ad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4088961369" sldId="2147483775"/>
            <pc:sldLayoutMk cId="2376124543" sldId="2147483765"/>
          </pc:sldLayoutMkLst>
        </pc:sldLayoutChg>
        <pc:sldLayoutChg chg="ad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4088961369" sldId="2147483775"/>
            <pc:sldLayoutMk cId="4020453424" sldId="2147483766"/>
          </pc:sldLayoutMkLst>
        </pc:sldLayoutChg>
        <pc:sldLayoutChg chg="ad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4088961369" sldId="2147483775"/>
            <pc:sldLayoutMk cId="3928444172" sldId="2147483767"/>
          </pc:sldLayoutMkLst>
        </pc:sldLayoutChg>
        <pc:sldLayoutChg chg="ad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4088961369" sldId="2147483775"/>
            <pc:sldLayoutMk cId="961504994" sldId="2147483768"/>
          </pc:sldLayoutMkLst>
        </pc:sldLayoutChg>
        <pc:sldLayoutChg chg="ad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4088961369" sldId="2147483775"/>
            <pc:sldLayoutMk cId="2878275936" sldId="2147483769"/>
          </pc:sldLayoutMkLst>
        </pc:sldLayoutChg>
        <pc:sldLayoutChg chg="ad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4088961369" sldId="2147483775"/>
            <pc:sldLayoutMk cId="3438696808" sldId="2147483770"/>
          </pc:sldLayoutMkLst>
        </pc:sldLayoutChg>
        <pc:sldLayoutChg chg="ad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4088961369" sldId="2147483775"/>
            <pc:sldLayoutMk cId="3060821283" sldId="2147483771"/>
          </pc:sldLayoutMkLst>
        </pc:sldLayoutChg>
        <pc:sldLayoutChg chg="ad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4088961369" sldId="2147483775"/>
            <pc:sldLayoutMk cId="1895563906" sldId="2147483772"/>
          </pc:sldLayoutMkLst>
        </pc:sldLayoutChg>
        <pc:sldLayoutChg chg="ad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4088961369" sldId="2147483775"/>
            <pc:sldLayoutMk cId="2167746252" sldId="2147483773"/>
          </pc:sldLayoutMkLst>
        </pc:sldLayoutChg>
        <pc:sldLayoutChg chg="add">
          <pc:chgData name="Md. Arif Istiake Sunny" userId="S::arif.sunny@brainstation-23.com::8b9b1f0e-bbd0-4d59-ba9c-0f4808182622" providerId="AD" clId="Web-{9485FE6D-872D-1A89-C78A-73E2CB7F92D3}" dt="2025-05-31T15:35:16.911" v="62"/>
          <pc:sldLayoutMkLst>
            <pc:docMk/>
            <pc:sldMasterMk cId="4088961369" sldId="2147483775"/>
            <pc:sldLayoutMk cId="371226884" sldId="214748377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869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844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827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082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56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774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150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76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6124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0453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9076" y="976160"/>
            <a:ext cx="7984019" cy="18487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Introduction  to SQL and Basic Queries part 2</a:t>
            </a: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3E5F285-BD95-4989-B20B-778990159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6C02F4BE-6538-4CAD-B506-5FEB41D3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8" name="Graphic 78">
              <a:extLst>
                <a:ext uri="{FF2B5EF4-FFF2-40B4-BE49-F238E27FC236}">
                  <a16:creationId xmlns:a16="http://schemas.microsoft.com/office/drawing/2014/main" id="{3937246C-D7B5-4CC9-B979-0999DFD5B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78">
              <a:extLst>
                <a:ext uri="{FF2B5EF4-FFF2-40B4-BE49-F238E27FC236}">
                  <a16:creationId xmlns:a16="http://schemas.microsoft.com/office/drawing/2014/main" id="{559392DF-C926-44F7-920D-C232D60C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437FE2E3-579D-4AA7-8775-C78D1D5631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A6A05323-CAFA-4D34-83D6-3B23B0208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D49C45E0-CA07-4FD4-9097-BF313F498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1EC741B7-EEE8-43D3-9F8E-C2B4DD19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1" y="3299404"/>
            <a:ext cx="4767930" cy="27457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Inner Join</a:t>
            </a:r>
          </a:p>
          <a:p>
            <a:r>
              <a:rPr lang="en-US"/>
              <a:t>Left Join</a:t>
            </a:r>
          </a:p>
          <a:p>
            <a:r>
              <a:rPr lang="en-US" dirty="0"/>
              <a:t>Right Join</a:t>
            </a:r>
          </a:p>
          <a:p>
            <a:r>
              <a:rPr lang="en-US"/>
              <a:t>Full Join</a:t>
            </a: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B6061A8-D267-4967-AF47-C3CC4513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DB770A-658D-4212-9BF2-236070D5D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9B99195-76A3-4B90-8F45-BAEF05699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1029419-581A-4B40-B3E3-BD5931F99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8F181C6-C3A7-463D-B837-E6FB1B08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2">
              <a:extLst>
                <a:ext uri="{FF2B5EF4-FFF2-40B4-BE49-F238E27FC236}">
                  <a16:creationId xmlns:a16="http://schemas.microsoft.com/office/drawing/2014/main" id="{FB6F6AFA-67F5-4D3A-839B-6B3980B6F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E9F49015-3756-46EC-AF1A-2F33219CB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44C1E606-364B-4793-83A8-61AC96EDB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D62BB33-881E-4E43-A746-75C1E7C32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5EAE64-6468-6308-085E-8AAF6225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FD46490-4997-EA6B-17CB-013E628BF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2EFE9-1E50-05E3-9212-DEEDFBA66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8C55B6-9D88-A7DD-2748-81B0DE776D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AFBF095-421A-DC27-6D48-189C9EADE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32C24AE-44C3-82B2-6467-2F26DC07C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B6BB023B-E649-F6CC-352F-763741450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C4A2C2DE-7573-D881-DA37-F250B2AC0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86DB80B7-7055-9F17-E413-89E85713E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FA9B82A-91AE-F4AA-3BA1-FE4EE9A40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2BBF63F-8193-5A70-87FF-97E158BF3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7F9AFEC8-05D3-33DC-5474-5BE3557C0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3D26F6FA-8854-E668-E405-D5BDDB54A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0F780D4C-71AA-D14C-4DC9-9631509640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DBAE5298-E071-D9E8-67D7-15E1EB6A6E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A84EE926-E29F-1542-6166-EABAF5AF00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A1484629-84A0-2D64-54F3-5D615D29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BF84054B-E1D9-5224-53ED-E42187F070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2765AF72-1A48-4DBA-1F94-16613D47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C557249-93D3-9947-3CFE-59631809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51E86DDA-053A-FA49-6C08-324ADE355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8" name="Graphic 78">
              <a:extLst>
                <a:ext uri="{FF2B5EF4-FFF2-40B4-BE49-F238E27FC236}">
                  <a16:creationId xmlns:a16="http://schemas.microsoft.com/office/drawing/2014/main" id="{E2560CED-8E23-2F99-F8B9-DCDCA56CD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78">
              <a:extLst>
                <a:ext uri="{FF2B5EF4-FFF2-40B4-BE49-F238E27FC236}">
                  <a16:creationId xmlns:a16="http://schemas.microsoft.com/office/drawing/2014/main" id="{98461CA8-1F78-61F1-6C20-DF68682FD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7229828E-2CD6-6ECD-9BEF-176408A89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92220E71-CF41-1561-859A-47251C90AF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9E9E8A1D-9EEB-F711-DB5E-4BB1D47754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3B1F3373-C61E-4425-5D14-4F80BEC35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FAE17E5-93A2-39F4-6F5F-E49934FD7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35E2F8-687B-BD42-A264-A122ACC6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838E34E-6E1B-825E-2000-E67925026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CD2939A-6132-FC6C-40F0-682BE1B1B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25FCF4A-30F1-19C2-B90B-25CA2522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2">
              <a:extLst>
                <a:ext uri="{FF2B5EF4-FFF2-40B4-BE49-F238E27FC236}">
                  <a16:creationId xmlns:a16="http://schemas.microsoft.com/office/drawing/2014/main" id="{823547DE-684D-D9F1-674F-5D35C77E5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43463DD8-188F-71B1-5859-DC0BC25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7711D6D6-7E1F-8152-C631-5D88C5337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E4CE51E-42A9-B826-5AAA-7E91DFDA7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FC575D-6EEE-E502-60B2-2D59662A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2" y="100013"/>
            <a:ext cx="7886700" cy="6657975"/>
          </a:xfrm>
          <a:prstGeom prst="rect">
            <a:avLst/>
          </a:prstGeom>
        </p:spPr>
      </p:pic>
      <p:pic>
        <p:nvPicPr>
          <p:cNvPr id="9" name="Picture 8" descr="A grey background with white text&#10;&#10;AI-generated content may be incorrect.">
            <a:extLst>
              <a:ext uri="{FF2B5EF4-FFF2-40B4-BE49-F238E27FC236}">
                <a16:creationId xmlns:a16="http://schemas.microsoft.com/office/drawing/2014/main" id="{33BAB1AE-18D3-C3F4-22ED-D59A06B3E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988" y="4794437"/>
            <a:ext cx="6172760" cy="106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8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A5D7A-CFBD-FBEB-40FB-64825EF82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BD799D3-F3B3-0D9E-209D-E145F826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969E1C0-75C7-91A4-BC06-0D2D3BB0D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A5B97B8-B2D0-6781-42E5-0EF91BA75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6650B52-8C08-193E-863D-9F01640E5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D135AF3-2CB4-BB37-2587-2F4408AFC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1A0EB8F2-3DDD-274E-EC0F-A6467AD8C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D1502D2C-6493-641F-79C4-F5B46CD9C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BE9BF1DF-DB53-6998-4795-949A0B23C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B740F57-08E1-C224-EAED-0528CF169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846ED31-B0CD-6E65-9EC8-D89868656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1BCE2DBE-E577-98EC-BB4D-04D0DA9DE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E6820131-8731-EC24-7B84-E4AB604C6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AA448B31-2B84-1D56-BD4B-C8777235E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5AA832FD-1307-8A8F-D27D-BB9C095E0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650C14F4-B2D5-7D10-B4AB-DBA6D3002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4E34E3E1-9D07-B83E-ED18-4B40A05973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6D0FC30B-9ACC-FABB-D201-D65B8C6B14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7177B3B8-C4D5-F3C7-0F77-399567D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622177E6-5D45-8450-4478-5A2B4E33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83B1389E-0377-4F10-F602-91CEFBD97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8" name="Graphic 78">
              <a:extLst>
                <a:ext uri="{FF2B5EF4-FFF2-40B4-BE49-F238E27FC236}">
                  <a16:creationId xmlns:a16="http://schemas.microsoft.com/office/drawing/2014/main" id="{A8834E48-C459-5456-AE7D-8A132D7B2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78">
              <a:extLst>
                <a:ext uri="{FF2B5EF4-FFF2-40B4-BE49-F238E27FC236}">
                  <a16:creationId xmlns:a16="http://schemas.microsoft.com/office/drawing/2014/main" id="{430C31A5-E21D-30E6-7CA7-555423888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A28B6FC6-9942-6F2A-756F-E662216E34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90B897DD-00B1-23F3-F45A-91867BE64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82952D10-2C4B-F48E-236C-7F03F6E05B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7337700E-0454-DCA1-BBC7-F7E5265727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FE15F8D4-D56F-523F-CE24-59AD31899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A6D79DA-CED5-CA56-3B04-F454A50F0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8FEACEB-A56A-2A37-BE02-6A05E9D2C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910EF89-E4C8-2790-3946-356EFA444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5871AD2-9175-E181-F133-D45185C13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2">
              <a:extLst>
                <a:ext uri="{FF2B5EF4-FFF2-40B4-BE49-F238E27FC236}">
                  <a16:creationId xmlns:a16="http://schemas.microsoft.com/office/drawing/2014/main" id="{82D6A847-50A8-F5E1-7BFC-D47B42F0F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A9E9DE4D-A980-E041-4B6D-B1616C705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D65C033A-488E-360B-2197-B0C1C292E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218F61B-B1F4-D521-E684-944C276AF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477719-81A5-3FB6-7DF9-F11E3B74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9" y="71438"/>
            <a:ext cx="7267575" cy="6715125"/>
          </a:xfrm>
          <a:prstGeom prst="rect">
            <a:avLst/>
          </a:prstGeom>
        </p:spPr>
      </p:pic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0717FBE-7EA4-5777-3E51-971A25047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211" y="4338357"/>
            <a:ext cx="64960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5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E0861B-9F60-9D1B-E3A0-B500FC7E4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8480772-552B-8473-E8C8-ECC4F0FB0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B5AFD6-D7B7-1D9F-1921-92924B6C6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A880E6-B1DB-C1FF-5111-12A27CCA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0A55B94-BF75-B766-06A7-11C901283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948CC-56DD-119E-AE17-EFD996B6A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FA54A3EB-F61E-4475-91B8-5D4739688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BA85BA39-B36E-C304-3210-B8EEDCC89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E1A72E81-8C88-570C-A2B4-71CE6BDCB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E53A93-65AC-BFEF-CB05-BD247CC51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FDCC0E8-0C28-ABBC-3FA8-72ECAA7D4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4DF3841D-FB64-24BA-B894-7B591C29B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205F3995-A6F4-C62B-813B-9B173D7C9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A752691D-2284-F133-2C7C-892DF11A79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120F8AB6-52FF-5E47-DAA8-611FCA2098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965C1D04-59A4-84B8-8A8D-29E2CB6A3C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1EA9BCE-0C42-D84C-F71B-C6AB0809DE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7E2F0474-019B-5B96-52E5-D815CA1B48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9C1CEF4-FFFD-E660-6419-41662710C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420B01A-E1F8-71CA-6F7C-4DF52731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54E32835-4059-4E82-DC71-17F07E300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8" name="Graphic 78">
              <a:extLst>
                <a:ext uri="{FF2B5EF4-FFF2-40B4-BE49-F238E27FC236}">
                  <a16:creationId xmlns:a16="http://schemas.microsoft.com/office/drawing/2014/main" id="{9E8EDF52-089C-D849-7ACC-A513A7A6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78">
              <a:extLst>
                <a:ext uri="{FF2B5EF4-FFF2-40B4-BE49-F238E27FC236}">
                  <a16:creationId xmlns:a16="http://schemas.microsoft.com/office/drawing/2014/main" id="{AC6D4AB4-DDC2-A1BB-7CF7-5360972BA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39DEC3EF-20B2-42EE-8F1E-A81268D5F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A572BBED-C7BF-0C52-0EEE-12EDE2500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2AE52BA1-1A70-3851-3541-EF087F5DB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4B25E557-B353-D07F-5FE1-94FD8B709E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CC3E59AA-2EA8-4CE8-6E56-626763BD8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E97806D-90FA-FEF1-84AA-C88DC915E2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6756DA3-BC44-CAED-8A35-9A0B15D0F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5080B11-77E3-0F2D-B072-64160FE53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0A2F9B5-735A-6131-2A33-70CF39CF7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2">
              <a:extLst>
                <a:ext uri="{FF2B5EF4-FFF2-40B4-BE49-F238E27FC236}">
                  <a16:creationId xmlns:a16="http://schemas.microsoft.com/office/drawing/2014/main" id="{2D9F4ECA-E46B-E0C3-39B5-50488847F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23ADFC97-2C17-AB34-C6E5-4D375F33F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43A70135-0546-71D0-75C6-51B95EA91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2CDFC33-B7C4-456F-B453-633C8D4C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A screenshot of a diagram&#10;&#10;AI-generated content may be incorrect.">
            <a:extLst>
              <a:ext uri="{FF2B5EF4-FFF2-40B4-BE49-F238E27FC236}">
                <a16:creationId xmlns:a16="http://schemas.microsoft.com/office/drawing/2014/main" id="{38A41C6B-A2D4-0B9E-4066-B8B831423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4" y="28575"/>
            <a:ext cx="6496050" cy="6800850"/>
          </a:xfrm>
          <a:prstGeom prst="rect">
            <a:avLst/>
          </a:prstGeom>
        </p:spPr>
      </p:pic>
      <p:pic>
        <p:nvPicPr>
          <p:cNvPr id="4" name="Picture 3" descr="A grey screen with white text&#10;&#10;AI-generated content may be incorrect.">
            <a:extLst>
              <a:ext uri="{FF2B5EF4-FFF2-40B4-BE49-F238E27FC236}">
                <a16:creationId xmlns:a16="http://schemas.microsoft.com/office/drawing/2014/main" id="{49AF1160-5499-4FE7-6881-6A1F671D9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440" y="4391025"/>
            <a:ext cx="6724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9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C1D44D-19A3-027A-0110-7E31F453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E68ECE0-6F71-B040-9F28-DAA7A2AB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FEA7D03-8A78-6956-17A9-AFAAAFE21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05983D4-6CDB-3D42-A9EF-AF36116D7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3E44DD4-20EF-A888-2A44-E4C95DED0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34B73F7-D6F5-361E-76C7-641367210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7395F74D-EEFB-BFB3-CC9E-AB04AE24E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455C811D-17DA-B3F2-C4DC-C4B5C0755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C561791C-A1AC-0905-59A6-E31AA12E5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3F394C9-D150-9156-4BA0-C622B23C3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58A4A2C-A260-4278-0DB4-CFCAA86BD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78">
            <a:extLst>
              <a:ext uri="{FF2B5EF4-FFF2-40B4-BE49-F238E27FC236}">
                <a16:creationId xmlns:a16="http://schemas.microsoft.com/office/drawing/2014/main" id="{EE41D094-3D98-4AA9-4558-9231E7680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231056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6" name="Graphic 78">
              <a:extLst>
                <a:ext uri="{FF2B5EF4-FFF2-40B4-BE49-F238E27FC236}">
                  <a16:creationId xmlns:a16="http://schemas.microsoft.com/office/drawing/2014/main" id="{431DC6CB-593B-452F-1DA2-02D3D6A33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aphic 78">
              <a:extLst>
                <a:ext uri="{FF2B5EF4-FFF2-40B4-BE49-F238E27FC236}">
                  <a16:creationId xmlns:a16="http://schemas.microsoft.com/office/drawing/2014/main" id="{2FC8325C-C260-AF11-3277-AE29D101D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A157177F-0B13-4503-2CAC-572216B26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Graphic 78">
                <a:extLst>
                  <a:ext uri="{FF2B5EF4-FFF2-40B4-BE49-F238E27FC236}">
                    <a16:creationId xmlns:a16="http://schemas.microsoft.com/office/drawing/2014/main" id="{A33E23B7-93CD-3502-7179-FCE3F186F1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Graphic 78">
                <a:extLst>
                  <a:ext uri="{FF2B5EF4-FFF2-40B4-BE49-F238E27FC236}">
                    <a16:creationId xmlns:a16="http://schemas.microsoft.com/office/drawing/2014/main" id="{1C27B9FA-1EDA-32B2-E9DE-5022B8E284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Graphic 78">
                <a:extLst>
                  <a:ext uri="{FF2B5EF4-FFF2-40B4-BE49-F238E27FC236}">
                    <a16:creationId xmlns:a16="http://schemas.microsoft.com/office/drawing/2014/main" id="{56654C63-649C-6A24-C906-2C397F0F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F4E656B7-D946-B59A-741C-36EE3BD5E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992A8CC-7C0A-6C89-6777-BD36C4F17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21648"/>
            <a:ext cx="1839951" cy="1423657"/>
          </a:xfrm>
          <a:custGeom>
            <a:avLst/>
            <a:gdLst>
              <a:gd name="connsiteX0" fmla="*/ 0 w 2331138"/>
              <a:gd name="connsiteY0" fmla="*/ 0 h 3352676"/>
              <a:gd name="connsiteX1" fmla="*/ 2331138 w 2331138"/>
              <a:gd name="connsiteY1" fmla="*/ 0 h 3352676"/>
              <a:gd name="connsiteX2" fmla="*/ 2331138 w 2331138"/>
              <a:gd name="connsiteY2" fmla="*/ 3352676 h 3352676"/>
              <a:gd name="connsiteX3" fmla="*/ 2097210 w 2331138"/>
              <a:gd name="connsiteY3" fmla="*/ 3226228 h 3352676"/>
              <a:gd name="connsiteX4" fmla="*/ 214881 w 2331138"/>
              <a:gd name="connsiteY4" fmla="*/ 1176738 h 3352676"/>
              <a:gd name="connsiteX5" fmla="*/ 1129 w 2331138"/>
              <a:gd name="connsiteY5" fmla="*/ 67475 h 335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31138" h="3352676">
                <a:moveTo>
                  <a:pt x="0" y="0"/>
                </a:moveTo>
                <a:lnTo>
                  <a:pt x="2331138" y="0"/>
                </a:lnTo>
                <a:lnTo>
                  <a:pt x="2331138" y="3352676"/>
                </a:lnTo>
                <a:lnTo>
                  <a:pt x="2097210" y="3226228"/>
                </a:lnTo>
                <a:cubicBezTo>
                  <a:pt x="1273150" y="2744079"/>
                  <a:pt x="560886" y="2027200"/>
                  <a:pt x="214881" y="1176738"/>
                </a:cubicBezTo>
                <a:cubicBezTo>
                  <a:pt x="72781" y="827511"/>
                  <a:pt x="14297" y="430630"/>
                  <a:pt x="1129" y="6747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9" name="Graphic 78">
            <a:extLst>
              <a:ext uri="{FF2B5EF4-FFF2-40B4-BE49-F238E27FC236}">
                <a16:creationId xmlns:a16="http://schemas.microsoft.com/office/drawing/2014/main" id="{8CA5D13A-6669-FCE1-6227-1FD31BD36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4415" y="3039261"/>
            <a:ext cx="1020166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48" name="Graphic 78">
              <a:extLst>
                <a:ext uri="{FF2B5EF4-FFF2-40B4-BE49-F238E27FC236}">
                  <a16:creationId xmlns:a16="http://schemas.microsoft.com/office/drawing/2014/main" id="{9B8AD24C-D54B-31BC-FB4B-F6F5201F2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aphic 78">
              <a:extLst>
                <a:ext uri="{FF2B5EF4-FFF2-40B4-BE49-F238E27FC236}">
                  <a16:creationId xmlns:a16="http://schemas.microsoft.com/office/drawing/2014/main" id="{F51E1593-C369-A981-700E-AE48EBCC9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0" name="Graphic 78">
                <a:extLst>
                  <a:ext uri="{FF2B5EF4-FFF2-40B4-BE49-F238E27FC236}">
                    <a16:creationId xmlns:a16="http://schemas.microsoft.com/office/drawing/2014/main" id="{5A15D316-543E-E817-3AD7-2BDE01514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Graphic 78">
                <a:extLst>
                  <a:ext uri="{FF2B5EF4-FFF2-40B4-BE49-F238E27FC236}">
                    <a16:creationId xmlns:a16="http://schemas.microsoft.com/office/drawing/2014/main" id="{38952C91-A1BE-25D4-817E-958B9EA77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Graphic 78">
                <a:extLst>
                  <a:ext uri="{FF2B5EF4-FFF2-40B4-BE49-F238E27FC236}">
                    <a16:creationId xmlns:a16="http://schemas.microsoft.com/office/drawing/2014/main" id="{00996A10-BB62-BDE9-1102-D92423015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1FB6AC76-DD60-0FBE-AE57-0494EA06A8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10CEF47-F29B-25A6-BCF4-CBFB741DC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899042" y="5602884"/>
            <a:ext cx="4292956" cy="1255116"/>
          </a:xfrm>
          <a:custGeom>
            <a:avLst/>
            <a:gdLst>
              <a:gd name="connsiteX0" fmla="*/ 0 w 4238069"/>
              <a:gd name="connsiteY0" fmla="*/ 0 h 1903025"/>
              <a:gd name="connsiteX1" fmla="*/ 113310 w 4238069"/>
              <a:gd name="connsiteY1" fmla="*/ 8960 h 1903025"/>
              <a:gd name="connsiteX2" fmla="*/ 291503 w 4238069"/>
              <a:gd name="connsiteY2" fmla="*/ 37000 h 1903025"/>
              <a:gd name="connsiteX3" fmla="*/ 3082930 w 4238069"/>
              <a:gd name="connsiteY3" fmla="*/ 1104916 h 1903025"/>
              <a:gd name="connsiteX4" fmla="*/ 3881548 w 4238069"/>
              <a:gd name="connsiteY4" fmla="*/ 1668276 h 1903025"/>
              <a:gd name="connsiteX5" fmla="*/ 4238069 w 4238069"/>
              <a:gd name="connsiteY5" fmla="*/ 1903025 h 1903025"/>
              <a:gd name="connsiteX6" fmla="*/ 0 w 4238069"/>
              <a:gd name="connsiteY6" fmla="*/ 1903025 h 1903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8069" h="1903025">
                <a:moveTo>
                  <a:pt x="0" y="0"/>
                </a:moveTo>
                <a:lnTo>
                  <a:pt x="113310" y="8960"/>
                </a:lnTo>
                <a:cubicBezTo>
                  <a:pt x="173365" y="16155"/>
                  <a:pt x="232870" y="25632"/>
                  <a:pt x="291503" y="37000"/>
                </a:cubicBezTo>
                <a:cubicBezTo>
                  <a:pt x="1250780" y="222537"/>
                  <a:pt x="2264787" y="499636"/>
                  <a:pt x="3082930" y="1104916"/>
                </a:cubicBezTo>
                <a:cubicBezTo>
                  <a:pt x="3348371" y="1301283"/>
                  <a:pt x="3614239" y="1488349"/>
                  <a:pt x="3881548" y="1668276"/>
                </a:cubicBezTo>
                <a:lnTo>
                  <a:pt x="4238069" y="1903025"/>
                </a:lnTo>
                <a:lnTo>
                  <a:pt x="0" y="19030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E112B8-3C1D-B926-912A-DEACE5FA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91063" y="5736410"/>
            <a:ext cx="886141" cy="802496"/>
            <a:chOff x="10948005" y="3272152"/>
            <a:chExt cx="868640" cy="786648"/>
          </a:xfrm>
          <a:solidFill>
            <a:schemeClr val="accent6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EC18205-7A38-6270-F9D7-B0C807BA6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019759D-BB7E-2FD0-3095-B9B3455B5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3118E0D-1565-9FF0-AF20-E99CAD768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1" name="Graphic 12">
              <a:extLst>
                <a:ext uri="{FF2B5EF4-FFF2-40B4-BE49-F238E27FC236}">
                  <a16:creationId xmlns:a16="http://schemas.microsoft.com/office/drawing/2014/main" id="{A53FC7CC-F8D1-8A98-4640-D530DFED5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Graphic 15">
              <a:extLst>
                <a:ext uri="{FF2B5EF4-FFF2-40B4-BE49-F238E27FC236}">
                  <a16:creationId xmlns:a16="http://schemas.microsoft.com/office/drawing/2014/main" id="{D9772B54-CD9F-8427-6762-BFBD14840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Graphic 15">
              <a:extLst>
                <a:ext uri="{FF2B5EF4-FFF2-40B4-BE49-F238E27FC236}">
                  <a16:creationId xmlns:a16="http://schemas.microsoft.com/office/drawing/2014/main" id="{022EE9BB-770D-B6B8-24EE-13A3B0574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BD8F0FB-62ED-3CF0-9667-6BA284AC8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760AFB-4E63-9765-DAA6-E2501CC8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2" y="14288"/>
            <a:ext cx="6381750" cy="6829425"/>
          </a:xfrm>
          <a:prstGeom prst="rect">
            <a:avLst/>
          </a:prstGeom>
        </p:spPr>
      </p:pic>
      <p:pic>
        <p:nvPicPr>
          <p:cNvPr id="4" name="Picture 3" descr="A grey screen with white text&#10;&#10;AI-generated content may be incorrect.">
            <a:extLst>
              <a:ext uri="{FF2B5EF4-FFF2-40B4-BE49-F238E27FC236}">
                <a16:creationId xmlns:a16="http://schemas.microsoft.com/office/drawing/2014/main" id="{1E7DC912-3403-D254-B017-EA064B305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62" y="3788989"/>
            <a:ext cx="6743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23579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RocaVTI</vt:lpstr>
      <vt:lpstr>Introduction  to SQL and Basic Queries part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</cp:revision>
  <dcterms:created xsi:type="dcterms:W3CDTF">2025-05-31T15:32:26Z</dcterms:created>
  <dcterms:modified xsi:type="dcterms:W3CDTF">2025-05-31T15:56:47Z</dcterms:modified>
</cp:coreProperties>
</file>