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953EC-FCB3-1B06-446B-12B1C7CF2452}" v="97" dt="2025-05-29T14:56:05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4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6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9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Loop, String and Smart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61390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Arif Istiake Sunny</a:t>
            </a:r>
          </a:p>
          <a:p>
            <a:pPr algn="l"/>
            <a:r>
              <a:rPr lang="en-US" sz="1800" dirty="0"/>
              <a:t>Senior AI Engineer</a:t>
            </a:r>
          </a:p>
          <a:p>
            <a:pPr algn="l"/>
            <a:r>
              <a:rPr lang="en-US" sz="1800" dirty="0"/>
              <a:t>Brain Station 23 PLC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01732009493</a:t>
            </a:r>
          </a:p>
          <a:p>
            <a:pPr algn="l"/>
            <a:r>
              <a:rPr lang="en-US" sz="1800" dirty="0">
                <a:solidFill>
                  <a:srgbClr val="FFC000"/>
                </a:solidFill>
              </a:rPr>
              <a:t>Brain Station 23 PLC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4F0C7-88E4-20DF-3A74-8EC26AE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52" r="25070" b="-1"/>
          <a:stretch>
            <a:fillRect/>
          </a:stretch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81558-CC62-8BDB-DE9A-151A52F0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653942-A1B6-00E1-1086-A567B0165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4C457-A0C9-B9FA-4AAD-C287A74AB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4A5AA1-5580-56F4-0C8C-1AC9CC18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AE8D51-4700-7840-342D-776B82D89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1C9F14-AFC0-D36E-5EF5-AFACC5D11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6DFBFA-CDE5-8AA0-0D8C-7AB2BB7C8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138F0A-EEEC-03E8-8FB5-E9A8BE460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BB92AA-A9C6-5A1D-6743-AED16477C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D34EC8-455C-F8BA-D358-049B9662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DBD3BC-11A2-5C1C-0792-A678E7EF8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07AF70-03D6-5C16-1821-80ABC8C7B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16EBF9-9161-0CA7-CE6E-BF155505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434C35-5E5E-DD49-D185-F9D371B39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46D0AD-A8E0-F629-0E80-749435FA3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DDC648-5527-6C65-24BD-276233A43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1BD7FE-C891-0B2B-4321-7F1A65510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8E5C49-3EEC-9735-8C9E-1CD128B02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DEB011-E218-9349-821E-0C808A845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CF1078-5751-B029-19CD-732F2124B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72791B-C4FB-DCF1-8FE2-EE6731E88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F84229-58C3-F0CD-5E9D-6AC2824E0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EE1E44-ADAA-0D8A-B0D1-9BAD95F2D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057E9-453E-7CE1-28A1-87A038E17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10EB7-4249-FF85-7049-3965ADB1C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62BB4F-DD2A-E7AE-B0BE-C3EFC51F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9E7ADC-A768-8D57-5CBC-8B2ADB768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4DD6BC7-6A05-6397-E994-8CEBD8C15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FE9347-A4CA-200F-6AAC-131536638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5057CA-78A4-07F7-C0FC-486CF0C7F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799E35-13B5-10A2-CB5E-C04FE9540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A4416EB-11A9-4633-7DB2-54386680A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EC6AA64-3D7A-22F1-B12E-C4AFDCD72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93A9DB0-72DD-7C0E-8096-A5834337E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B0F7583-821D-4C65-19B9-6BBCC0247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8AFDA6-B12D-FA9F-7BAC-BD11D12C2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CF4732-B81B-A93B-4B87-132E77A5A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F1B52D5-3A1F-871C-433B-AFDA6516E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0CB0E2-E919-B195-1DDB-30F135F90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A7D4AD-C3D4-2488-1D0E-85994ED64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1D5CB0-BEE5-087B-9190-ABFF65AF1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4F40A0-6F1D-32C8-8F98-6537A0AAB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B7E0E0-4405-4ED3-AB60-8CFEF72E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65B3A70-73AF-5A54-8036-67180D2B4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11A89A-5597-DF2C-7AD7-26405367F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6D2F4A1-A25A-2AEC-AD09-C0A23121C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FDA0B-68C7-C65B-7067-11E1900CD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E17B98-2F05-BBDE-2701-DBD8235BC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67CDB21-92B2-D031-7BA7-444760D4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1EE535A-2298-C0E5-C51E-68109826E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C09B2C3-C8C3-FD26-D31D-542DA46A9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4B57E1-8863-CAF6-AF52-DF4F6178E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79C23D-EB98-4326-0263-EF8DDF37C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E0609F9-D872-760C-212B-6812F99E9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CCA3EA7-6797-5FE8-2039-78FF8D4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132A92-BD14-ED0E-982E-B261B0C11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340303-04D5-10D3-ADD6-72686286D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31BF1-8E0F-C6B9-7EE1-253908D6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034F2A-E239-38F2-9713-9820E704A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F67390-393F-2E3F-2D35-E62C8991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EE74990-23D0-DDD0-7322-E5CF1110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46E755E-BCEA-C53E-32B3-B8727E34D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BD33FA9-7BF3-8EB1-DA33-60B5B1992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C203049-73AD-9372-ABA5-91817AACD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CFE2F0D-48E5-D743-657A-5423365B1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9B8DDB3-80E9-B44C-5084-AABCE61D2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DD5E10-9EEE-FDE0-3631-8FD5DC1F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8252EA8F-4AC8-BD27-C64B-E3295053B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019182-47A4-DD8E-B30C-08C59465D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AC65EB-8B16-D9D5-0239-C38D858D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9D636DA-4A06-E208-C27B-6615C09E0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FF39E6-33F4-C898-EC50-8DE7F023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E3B415D-724F-E0E5-C393-91FEDB598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62E079-6451-1C17-FC34-950781008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AAB53C0-C30E-335F-7CC7-20967E35B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C43AA1-9F56-3AAD-BBF4-8571A8311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D1F1E12-61A8-5D37-7238-70D140B9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BD44F-1C6B-F4E7-C272-E68DA08BB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E28C1E5-5F6F-F5F6-5D0F-DA4D7B01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C78973F-D99C-51CD-2CE2-5060CDEB4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612501-1A05-ECC3-CF81-54B78519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B2E60B-14C6-AC02-787D-57D034D49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59BE087-9C03-6B38-8606-5F9E19DD0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919A3E2-B7EA-C05E-8C06-B9827E094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9FC44-B9F2-AA18-8ECE-FD1E46C33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112ADA8-D830-C9B7-E066-3E17DB333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506DFE9-B55A-FF31-0B58-085C9891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4D325EE-8314-FAAF-D30E-A00F44C4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CA3818A-00FD-1306-02FC-B185B752A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0FF030D-E7DE-27DD-8110-FD1951A5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B9A9C9-4064-33A6-A2D4-B7E98C942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9BE14BF-6E1C-B6F4-A8B2-BCF9FDDFC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DC7156F-6EF0-5925-AF1E-F9181D020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0985AE8-0F62-100F-BD0E-580A5272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A6116A1-98C4-52F8-A99F-9B542E7D9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C5EBDB9-CD8F-EB2E-D87C-AD3C8BEFB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79C724-4386-3B83-E7F7-AD63ECE54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D7AAFD-59FD-00AF-B5A7-B897EC10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26B632-4AED-AE9D-1A50-6DC91FCC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/>
              <a:t>Loop, String and Smart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1EBB1-BDB3-DEE8-C294-738AB0C3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61390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/>
              <a:t>For Loop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While Loop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Break and Continue Statement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Strings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Operators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Math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AA312-80F6-A360-B7A6-FEC12555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52" r="25070" b="-1"/>
          <a:stretch>
            <a:fillRect/>
          </a:stretch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958547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Posterama</vt:lpstr>
      <vt:lpstr>SineVTI</vt:lpstr>
      <vt:lpstr>Loop, String and Smart Operations</vt:lpstr>
      <vt:lpstr>Loop, String and Smart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Istiake Sunny</cp:lastModifiedBy>
  <cp:revision>21</cp:revision>
  <dcterms:created xsi:type="dcterms:W3CDTF">2025-05-29T14:52:58Z</dcterms:created>
  <dcterms:modified xsi:type="dcterms:W3CDTF">2025-07-06T14:43:44Z</dcterms:modified>
</cp:coreProperties>
</file>