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68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27488" y="2224326"/>
            <a:ext cx="10701655" cy="1784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kern="0" dirty="0" smtClean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Natural Language Processing  </a:t>
            </a:r>
            <a:endParaRPr lang="en-US" sz="5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 smtClean="0">
                <a:latin typeface="Roboto"/>
              </a:rPr>
              <a:t>Arif Istiake Sunny</a:t>
            </a:r>
            <a:endParaRPr lang="en-US" sz="3200" b="1" dirty="0" smtClean="0">
              <a:latin typeface="Roboto"/>
            </a:endParaRPr>
          </a:p>
          <a:p>
            <a:pPr algn="ctr"/>
            <a:r>
              <a:rPr lang="en-US" sz="1600" b="1" dirty="0" smtClean="0">
                <a:solidFill>
                  <a:schemeClr val="accent1"/>
                </a:solidFill>
                <a:latin typeface="Roboto"/>
              </a:rPr>
              <a:t>sunny1509006@gmail.com</a:t>
            </a:r>
            <a:endParaRPr lang="en-US" sz="1600" b="1" dirty="0">
              <a:solidFill>
                <a:schemeClr val="accent1"/>
              </a:solidFill>
              <a:latin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921" y="1442085"/>
            <a:ext cx="9218521" cy="47497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347" y="1423171"/>
            <a:ext cx="9355892" cy="47337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107384" y="1568576"/>
          <a:ext cx="7993063" cy="484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Bitmap Image" r:id="rId1" imgW="9991725" imgH="6057900" progId="PBrush">
                  <p:embed/>
                </p:oleObj>
              </mc:Choice>
              <mc:Fallback>
                <p:oleObj name="Bitmap Image" r:id="rId1" imgW="9991725" imgH="6057900" progId="PBrush">
                  <p:embed/>
                  <p:pic>
                    <p:nvPicPr>
                      <p:cNvPr id="0" name="Picture 286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07384" y="1568576"/>
                        <a:ext cx="7993063" cy="484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92770" y="1613309"/>
          <a:ext cx="8580438" cy="453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Bitmap Image" r:id="rId1" imgW="10725150" imgH="5667375" progId="PBrush">
                  <p:embed/>
                </p:oleObj>
              </mc:Choice>
              <mc:Fallback>
                <p:oleObj name="Bitmap Image" r:id="rId1" imgW="10725150" imgH="5667375" progId="PBrush">
                  <p:embed/>
                  <p:pic>
                    <p:nvPicPr>
                      <p:cNvPr id="0" name="Picture 297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2770" y="1613309"/>
                        <a:ext cx="8580438" cy="453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1908" y="1780249"/>
            <a:ext cx="9077325" cy="320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6731" y="1540737"/>
            <a:ext cx="7721374" cy="500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719852" y="1564096"/>
          <a:ext cx="7688263" cy="463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Bitmap Image" r:id="rId1" imgW="9610725" imgH="5791200" progId="PBrush">
                  <p:embed/>
                </p:oleObj>
              </mc:Choice>
              <mc:Fallback>
                <p:oleObj name="Bitmap Image" r:id="rId1" imgW="9610725" imgH="5791200" progId="PBrush">
                  <p:embed/>
                  <p:pic>
                    <p:nvPicPr>
                      <p:cNvPr id="0" name="Picture 307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9852" y="1564096"/>
                        <a:ext cx="7688263" cy="463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108155" y="1587047"/>
          <a:ext cx="7399337" cy="464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Bitmap Image" r:id="rId1" imgW="9248775" imgH="5800725" progId="PBrush">
                  <p:embed/>
                </p:oleObj>
              </mc:Choice>
              <mc:Fallback>
                <p:oleObj name="Bitmap Image" r:id="rId1" imgW="9248775" imgH="5800725" progId="PBrush">
                  <p:embed/>
                  <p:pic>
                    <p:nvPicPr>
                      <p:cNvPr id="0" name="Picture 317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08155" y="1587047"/>
                        <a:ext cx="7399337" cy="464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7308" y="1477328"/>
            <a:ext cx="7998923" cy="4792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421" y="1598431"/>
            <a:ext cx="8399145" cy="4520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WPS Presentation</Application>
  <PresentationFormat>Widescreen</PresentationFormat>
  <Paragraphs>4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SimSun</vt:lpstr>
      <vt:lpstr>Wingdings</vt:lpstr>
      <vt:lpstr>Bookman Old Style</vt:lpstr>
      <vt:lpstr>Segoe Print</vt:lpstr>
      <vt:lpstr>Times New Roman</vt:lpstr>
      <vt:lpstr>Cambria</vt:lpstr>
      <vt:lpstr>Roboto</vt:lpstr>
      <vt:lpstr>Microsoft YaHei</vt:lpstr>
      <vt:lpstr>Arial Unicode MS</vt:lpstr>
      <vt:lpstr>Calibri Light</vt:lpstr>
      <vt:lpstr>Calibri</vt:lpstr>
      <vt:lpstr>Office Theme</vt:lpstr>
      <vt:lpstr>PBrush</vt:lpstr>
      <vt:lpstr>PBrush</vt:lpstr>
      <vt:lpstr>PBrush</vt:lpstr>
      <vt:lpstr>PBrush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arif istiake sunny</cp:lastModifiedBy>
  <cp:revision>130</cp:revision>
  <dcterms:created xsi:type="dcterms:W3CDTF">2021-08-10T15:37:00Z</dcterms:created>
  <dcterms:modified xsi:type="dcterms:W3CDTF">2025-08-23T14:08:06Z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8A1424595B954DA7A5CE293928547BCB_12</vt:lpwstr>
  </property>
  <property fmtid="{D5CDD505-2E9C-101B-9397-08002B2CF9AE}" pid="3" name="KSOProductBuildVer">
    <vt:lpwstr>2057-12.2.0.21936</vt:lpwstr>
  </property>
</Properties>
</file>