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0" r:id="rId4"/>
    <p:sldId id="268" r:id="rId5"/>
    <p:sldId id="269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www.sciencedirect.com/topics/computer-science/classific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67800" y="2224326"/>
            <a:ext cx="6582410" cy="1784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Arif Istiake Sunny</a:t>
            </a:r>
            <a:endParaRPr lang="en-US" sz="3200" b="1" dirty="0" smtClean="0">
              <a:latin typeface="Roboto"/>
            </a:endParaRPr>
          </a:p>
          <a:p>
            <a:pPr algn="ctr"/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sunny1509006@gmail.com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736" y="1471750"/>
            <a:ext cx="8474121" cy="4943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06533" y="1574982"/>
          <a:ext cx="9092310" cy="4677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itmap Image" r:id="rId1" imgW="10144125" imgH="5219700" progId="PBrush">
                  <p:embed/>
                </p:oleObj>
              </mc:Choice>
              <mc:Fallback>
                <p:oleObj name="Bitmap Image" r:id="rId1" imgW="10144125" imgH="5219700" progId="PBrush">
                  <p:embed/>
                  <p:pic>
                    <p:nvPicPr>
                      <p:cNvPr id="0" name="Picture 92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6533" y="1574982"/>
                        <a:ext cx="9092310" cy="4677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044" y="1654630"/>
            <a:ext cx="8605974" cy="4048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ierre François Verhulst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83" y="1190649"/>
            <a:ext cx="2921733" cy="451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04483" y="241300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NexusSans"/>
              </a:rPr>
              <a:t>Logistic regression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2886" y="5830438"/>
            <a:ext cx="6350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Pierre François </a:t>
            </a:r>
            <a:r>
              <a:rPr lang="en-US" sz="3200" b="1" dirty="0" err="1" smtClean="0">
                <a:solidFill>
                  <a:srgbClr val="00B0F0"/>
                </a:solidFill>
              </a:rPr>
              <a:t>Verhulst</a:t>
            </a:r>
            <a:r>
              <a:rPr lang="en-US" sz="3200" b="1" dirty="0" smtClean="0">
                <a:solidFill>
                  <a:srgbClr val="00B0F0"/>
                </a:solidFill>
              </a:rPr>
              <a:t> (1804-1849)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2607" y="686528"/>
            <a:ext cx="8882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2E2E"/>
                </a:solidFill>
                <a:latin typeface="NexusSans"/>
              </a:rPr>
              <a:t>Logistic regression</a:t>
            </a:r>
            <a:r>
              <a:rPr lang="en-US" dirty="0">
                <a:solidFill>
                  <a:srgbClr val="2E2E2E"/>
                </a:solidFill>
                <a:latin typeface="NexusSans"/>
              </a:rPr>
              <a:t> is a process of modeling the probability of a discrete outcome given an input variable. The most common logistic regression models a binary </a:t>
            </a:r>
            <a:r>
              <a:rPr lang="en-US" dirty="0" smtClean="0">
                <a:solidFill>
                  <a:srgbClr val="2E2E2E"/>
                </a:solidFill>
                <a:latin typeface="NexusSans"/>
              </a:rPr>
              <a:t>outcome</a:t>
            </a:r>
            <a:endParaRPr lang="en-US" dirty="0" smtClean="0">
              <a:solidFill>
                <a:srgbClr val="2E2E2E"/>
              </a:solidFill>
              <a:latin typeface="NexusSans"/>
            </a:endParaRPr>
          </a:p>
          <a:p>
            <a:endParaRPr lang="en-US" dirty="0" smtClean="0">
              <a:solidFill>
                <a:srgbClr val="2E2E2E"/>
              </a:solidFill>
              <a:latin typeface="NexusSans"/>
            </a:endParaRPr>
          </a:p>
          <a:p>
            <a:r>
              <a:rPr lang="en-US" dirty="0"/>
              <a:t>Logistic regression, despite its name, is a </a:t>
            </a:r>
            <a:r>
              <a:rPr lang="en-US" dirty="0">
                <a:hlinkClick r:id="rId1" tooltip="Learn more about classification from ScienceDirect's AI-generated Topic Pages"/>
              </a:rPr>
              <a:t>classification</a:t>
            </a:r>
            <a:r>
              <a:rPr lang="en-US" dirty="0"/>
              <a:t> model rather than regression model. Logistic regression is a simple and more efficient method for binary and linear classification problems. It is a classification model, which is very easy to realize and achieves very good performance with linearly separable classes.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82816" y="91831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NexusSans"/>
              </a:rPr>
              <a:t>Logistic regression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504" y="3360174"/>
            <a:ext cx="5626604" cy="175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142" y="1949843"/>
            <a:ext cx="8648700" cy="3752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1696" y="300836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NexusSans"/>
              </a:rPr>
              <a:t>Binary Logistic </a:t>
            </a:r>
            <a:r>
              <a:rPr lang="en-US" sz="2800" b="1" dirty="0">
                <a:solidFill>
                  <a:schemeClr val="accent1"/>
                </a:solidFill>
                <a:latin typeface="NexusSans"/>
              </a:rPr>
              <a:t>regression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432" y="1612718"/>
            <a:ext cx="9132842" cy="417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9743" y="710701"/>
            <a:ext cx="4419600" cy="581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462" y="1471748"/>
            <a:ext cx="8605429" cy="472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634" y="1506975"/>
            <a:ext cx="8095298" cy="4908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420666" y="1350827"/>
          <a:ext cx="7559675" cy="42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Bitmap Image" r:id="rId1" imgW="9448800" imgH="5324475" progId="PBrush">
                  <p:embed/>
                </p:oleObj>
              </mc:Choice>
              <mc:Fallback>
                <p:oleObj name="Bitmap Image" r:id="rId1" imgW="9448800" imgH="5324475" progId="PBrush">
                  <p:embed/>
                  <p:pic>
                    <p:nvPicPr>
                      <p:cNvPr id="0" name="Picture 8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0666" y="1350827"/>
                        <a:ext cx="7559675" cy="425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WPS Presentation</Application>
  <PresentationFormat>Widescreen</PresentationFormat>
  <Paragraphs>16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Bookman Old Style</vt:lpstr>
      <vt:lpstr>Segoe Print</vt:lpstr>
      <vt:lpstr>Times New Roman</vt:lpstr>
      <vt:lpstr>Cambria</vt:lpstr>
      <vt:lpstr>Roboto</vt:lpstr>
      <vt:lpstr>NexusSans</vt:lpstr>
      <vt:lpstr>Microsoft YaHei</vt:lpstr>
      <vt:lpstr>Arial Unicode MS</vt:lpstr>
      <vt:lpstr>Calibri Light</vt:lpstr>
      <vt:lpstr>Calibri</vt:lpstr>
      <vt:lpstr>Office Theme</vt:lpstr>
      <vt:lpstr>PBrush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arif istiake sunny</cp:lastModifiedBy>
  <cp:revision>140</cp:revision>
  <dcterms:created xsi:type="dcterms:W3CDTF">2021-08-10T15:37:00Z</dcterms:created>
  <dcterms:modified xsi:type="dcterms:W3CDTF">2025-07-27T06:50:07Z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4713E0D7108C4A81A7AE0FA5CD7C3B0C_12</vt:lpwstr>
  </property>
  <property fmtid="{D5CDD505-2E9C-101B-9397-08002B2CF9AE}" pid="3" name="KSOProductBuildVer">
    <vt:lpwstr>2057-12.2.0.21936</vt:lpwstr>
  </property>
</Properties>
</file>