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70" r:id="rId6"/>
    <p:sldId id="271" r:id="rId7"/>
    <p:sldId id="272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19877" y="2224326"/>
            <a:ext cx="10516870" cy="178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 smtClean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Principal </a:t>
            </a:r>
            <a:r>
              <a:rPr lang="en-US" sz="5400" b="1" kern="0" dirty="0">
                <a:solidFill>
                  <a:schemeClr val="accent1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Component Analysis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 smtClean="0">
                <a:latin typeface="Roboto"/>
              </a:rPr>
              <a:t>Arif Istiake Sunny</a:t>
            </a:r>
            <a:endParaRPr lang="en-US" sz="3200" b="1" dirty="0" smtClean="0">
              <a:latin typeface="Roboto"/>
            </a:endParaRPr>
          </a:p>
          <a:p>
            <a:pPr algn="ctr"/>
            <a:r>
              <a:rPr lang="en-US" sz="1600" b="1" dirty="0" smtClean="0">
                <a:solidFill>
                  <a:schemeClr val="accent1"/>
                </a:solidFill>
                <a:latin typeface="Roboto"/>
              </a:rPr>
              <a:t>sunny1509006@gmail.com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46" y="1592635"/>
            <a:ext cx="9125973" cy="443164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1303" y="1485907"/>
            <a:ext cx="9157062" cy="49293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483566" y="1544731"/>
          <a:ext cx="8740775" cy="432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Bitmap Image" r:id="rId1" imgW="10925175" imgH="5400675" progId="PBrush">
                  <p:embed/>
                </p:oleObj>
              </mc:Choice>
              <mc:Fallback>
                <p:oleObj name="Bitmap Image" r:id="rId1" imgW="10925175" imgH="5400675" progId="PBrush">
                  <p:embed/>
                  <p:pic>
                    <p:nvPicPr>
                      <p:cNvPr id="0" name="Picture 2662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483566" y="1544731"/>
                        <a:ext cx="8740775" cy="4321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6872" y="1593757"/>
            <a:ext cx="9363709" cy="45291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/>
        </p:nvGraphicFramePr>
        <p:xfrm>
          <a:off x="1553936" y="1598738"/>
          <a:ext cx="8648700" cy="481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Bitmap Image" r:id="rId1" imgW="10810875" imgH="6019800" progId="PBrush">
                  <p:embed/>
                </p:oleObj>
              </mc:Choice>
              <mc:Fallback>
                <p:oleObj name="Bitmap Image" r:id="rId1" imgW="10810875" imgH="6019800" progId="PBrush">
                  <p:embed/>
                  <p:pic>
                    <p:nvPicPr>
                      <p:cNvPr id="0" name="Picture 276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53936" y="1598738"/>
                        <a:ext cx="8648700" cy="481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28105" y="1786618"/>
            <a:ext cx="8717746" cy="4048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Presentation</Application>
  <PresentationFormat>Widescreen</PresentationFormat>
  <Paragraphs>4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Bookman Old Style</vt:lpstr>
      <vt:lpstr>Segoe Print</vt:lpstr>
      <vt:lpstr>Times New Roman</vt:lpstr>
      <vt:lpstr>Cambria</vt:lpstr>
      <vt:lpstr>Roboto</vt:lpstr>
      <vt:lpstr>Microsoft YaHei</vt:lpstr>
      <vt:lpstr>Arial Unicode MS</vt:lpstr>
      <vt:lpstr>Calibri Light</vt:lpstr>
      <vt:lpstr>Calibri</vt:lpstr>
      <vt:lpstr>Office Theme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128</cp:revision>
  <dcterms:created xsi:type="dcterms:W3CDTF">2021-08-10T15:37:00Z</dcterms:created>
  <dcterms:modified xsi:type="dcterms:W3CDTF">2025-07-27T06:50:57Z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800EA9610FFC4B098C9BA629E7D2DA8E_12</vt:lpwstr>
  </property>
  <property fmtid="{D5CDD505-2E9C-101B-9397-08002B2CF9AE}" pid="3" name="KSOProductBuildVer">
    <vt:lpwstr>2057-12.2.0.21936</vt:lpwstr>
  </property>
</Properties>
</file>