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34" r:id="rId2"/>
    <p:sldId id="335" r:id="rId3"/>
    <p:sldId id="333" r:id="rId4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64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67152" autoAdjust="0"/>
  </p:normalViewPr>
  <p:slideViewPr>
    <p:cSldViewPr>
      <p:cViewPr varScale="1">
        <p:scale>
          <a:sx n="86" d="100"/>
          <a:sy n="86" d="100"/>
        </p:scale>
        <p:origin x="102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5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5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notes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5C37-4CCB-4701-B7F0-FA87B06A0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3E35-0407-451B-9E68-8042E98B9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6697-B25D-4A14-BC1E-32ED40E1A9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17900" y="6284913"/>
            <a:ext cx="56261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Leading Global</a:t>
            </a:r>
            <a:r>
              <a:rPr lang="en-US" baseline="0" dirty="0" smtClean="0"/>
              <a:t> Virtual Teams</a:t>
            </a:r>
            <a:r>
              <a:rPr lang="en-US" dirty="0" smtClean="0"/>
              <a:t>				</a:t>
            </a:r>
            <a:fld id="{DA79BA1C-EB7E-425D-9CBD-112953D48C5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35855-35B9-4E8F-9340-60DBCD730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7735-5342-489D-B8CC-C34B3B5DB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541A-6215-48B5-BC24-D1E444202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A9C3-5634-4767-8FF1-0663CB98C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006A7-2BBA-4AC2-8780-BA1090C38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3087CE-D020-48AB-8586-8D3B841EC6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D50-24D2-4427-8A3E-703E931AE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spc="200" baseline="0" dirty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D38D466B-CC97-4D46-8F80-635415497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GitHub were founded by Linus Torvalds the originator of the Linux operating system</a:t>
            </a:r>
          </a:p>
          <a:p>
            <a:r>
              <a:rPr lang="en-US" dirty="0" smtClean="0"/>
              <a:t>There is a version available to download for local use as a version </a:t>
            </a:r>
          </a:p>
          <a:p>
            <a:r>
              <a:rPr lang="en-US" dirty="0" smtClean="0"/>
              <a:t>There is also the online version accessible through the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1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err="1" smtClean="0"/>
              <a:t>Git</a:t>
            </a:r>
            <a:r>
              <a:rPr lang="en-US" dirty="0" smtClean="0"/>
              <a:t> system and then add repositories to system, projects to repositories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options let you do system setup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creates an empty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for file content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for transition to permanent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4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71600" y="918519"/>
            <a:ext cx="6661942" cy="4473575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22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9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948658" y="1815366"/>
              <a:ext cx="367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GitHub</a:t>
              </a:r>
              <a:endParaRPr lang="en-US" dirty="0" smtClean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sc_104_01 [Compatibility Mode]" id="{891C9D36-AAB2-41DC-9888-2C7C5165F2CE}" vid="{98DB2B02-0AFD-4BDA-AB26-63676B9ABA9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cmsc_104_01</Template>
  <TotalTime>6006</TotalTime>
  <Pages>13</Pages>
  <Words>90</Words>
  <Application>Microsoft Office PowerPoint</Application>
  <PresentationFormat>Letter Paper (8.5x11 in)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Franklin Gothic Book</vt:lpstr>
      <vt:lpstr>Franklin Gothic Medium</vt:lpstr>
      <vt:lpstr>Tunga</vt:lpstr>
      <vt:lpstr>Wingdings</vt:lpstr>
      <vt:lpstr>Angles</vt:lpstr>
      <vt:lpstr>GitHub background</vt:lpstr>
      <vt:lpstr>Local use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104</dc:title>
  <dc:subject>CMSC 104</dc:subject>
  <dc:creator>george ray</dc:creator>
  <cp:lastModifiedBy>george ray</cp:lastModifiedBy>
  <cp:revision>306</cp:revision>
  <cp:lastPrinted>2000-08-25T01:48:19Z</cp:lastPrinted>
  <dcterms:created xsi:type="dcterms:W3CDTF">2014-07-26T13:21:02Z</dcterms:created>
  <dcterms:modified xsi:type="dcterms:W3CDTF">2015-02-17T20:15:25Z</dcterms:modified>
</cp:coreProperties>
</file>