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B9F9191-118E-B347-8713-01C3617822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CC76839-2719-9C4B-B95C-C5A5144A9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Bev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Salladin</a:t>
            </a:r>
            <a:endParaRPr lang="en-US" dirty="0" smtClean="0"/>
          </a:p>
          <a:p>
            <a:r>
              <a:rPr lang="en-US" dirty="0" smtClean="0"/>
              <a:t>Phil Berman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1575" y="1347627"/>
            <a:ext cx="2206087" cy="28896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0989" y="1347627"/>
            <a:ext cx="4250461" cy="28896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Foundry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9771" y="2125105"/>
            <a:ext cx="1684634" cy="1308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 </a:t>
            </a:r>
          </a:p>
          <a:p>
            <a:pPr algn="ctr"/>
            <a:r>
              <a:rPr lang="en-US" sz="1600" i="1" dirty="0" err="1" smtClean="0"/>
              <a:t>Javascript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4302297" y="2125105"/>
            <a:ext cx="1555046" cy="1308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Backend </a:t>
            </a:r>
            <a:r>
              <a:rPr lang="en-US" b="1" dirty="0" err="1" smtClean="0"/>
              <a:t>api</a:t>
            </a:r>
            <a:r>
              <a:rPr lang="en-US" dirty="0" smtClean="0"/>
              <a:t> </a:t>
            </a:r>
          </a:p>
          <a:p>
            <a:pPr algn="ctr"/>
            <a:r>
              <a:rPr lang="en-US" sz="1600" i="1" dirty="0" err="1" smtClean="0"/>
              <a:t>SpringBoot</a:t>
            </a:r>
            <a:endParaRPr lang="en-US" sz="1600" i="1" dirty="0"/>
          </a:p>
        </p:txBody>
      </p:sp>
      <p:sp>
        <p:nvSpPr>
          <p:cNvPr id="6" name="Can 5"/>
          <p:cNvSpPr/>
          <p:nvPr/>
        </p:nvSpPr>
        <p:spPr>
          <a:xfrm>
            <a:off x="6272023" y="2125105"/>
            <a:ext cx="1075574" cy="13087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</a:p>
          <a:p>
            <a:pPr algn="ctr"/>
            <a:r>
              <a:rPr lang="en-US" sz="1600" i="1" dirty="0" smtClean="0"/>
              <a:t>MySQL</a:t>
            </a:r>
            <a:endParaRPr lang="en-US" sz="1600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84405" y="2773003"/>
            <a:ext cx="1917892" cy="25916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57343" y="2798919"/>
            <a:ext cx="41468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1575" y="285074"/>
            <a:ext cx="7024744" cy="745287"/>
          </a:xfrm>
        </p:spPr>
        <p:txBody>
          <a:bodyPr/>
          <a:lstStyle/>
          <a:p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575" y="4794445"/>
            <a:ext cx="2206087" cy="9557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95644" y="2925403"/>
            <a:ext cx="2215941" cy="2231866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67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177</TotalTime>
  <Words>19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Bev DB</vt:lpstr>
      <vt:lpstr>Logical Design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2017-01-30T16:25:50Z</dcterms:created>
  <dcterms:modified xsi:type="dcterms:W3CDTF">2017-01-30T19:23:22Z</dcterms:modified>
</cp:coreProperties>
</file>