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16be9c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16be9c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d699ae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d699a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3d699ae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3d699ae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3d699ae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3d699ae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d699aed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d699aed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3d699aed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3d699aed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d699aed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d699aed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d699aed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d699aed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d699aed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3d699aed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prosportrs.com.br/kit-treinamento-funcion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rosportrs.com.br/kit-natacao-" TargetMode="External"/><Relationship Id="rId4" Type="http://schemas.openxmlformats.org/officeDocument/2006/relationships/hyperlink" Target="https://www.prosportrs.com.br/bola-beach-soccer-pro" TargetMode="External"/><Relationship Id="rId5" Type="http://schemas.openxmlformats.org/officeDocument/2006/relationships/hyperlink" Target="https://www.prosportrs.com.br/bola-beach-volei-pr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blog.prosportrs.com.b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prosportrs.com.br/agachamento-sissy-stee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prosportrs.com.br/esteira-eletrica-profissional-embreex-566" TargetMode="External"/><Relationship Id="rId4" Type="http://schemas.openxmlformats.org/officeDocument/2006/relationships/hyperlink" Target="https://www.prosportrs.com.br/none-34245224" TargetMode="External"/><Relationship Id="rId5" Type="http://schemas.openxmlformats.org/officeDocument/2006/relationships/hyperlink" Target="https://www.prosportrs.com.br/bicicleta-horizontal-embreex-367-c-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-272650" y="272675"/>
            <a:ext cx="2094600" cy="5727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</a:t>
            </a:r>
            <a:r>
              <a:rPr b="1"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/01</a:t>
            </a:r>
            <a:endParaRPr b="1"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0" y="1003500"/>
            <a:ext cx="26451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u="sng">
                <a:solidFill>
                  <a:srgbClr val="0097A7"/>
                </a:solidFill>
                <a:hlinkClick r:id="rId3"/>
              </a:rPr>
              <a:t>https://www.prosportrs.com.br/kit-treinamento-funcional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2645100" y="0"/>
            <a:ext cx="5250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Eleve o nível das suas aulas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Hey, Personal! Garantimos que as suas aulas ficarão em outro nível!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Kit Treinamento Funcional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Extensor com 3 cordas elásticas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Trabalha membros inferiores e superiores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Bosu com extensores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Oferece segurança e maior durabilidade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Roda Abdominal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Permite que você trabalhe os glúteos, abdômen e braços, deixando-os tonificados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Escada de treinamento com 4 metros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Contém 8 degraus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6262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Seus alunos vão amar!</a:t>
            </a:r>
            <a:endParaRPr sz="1200">
              <a:solidFill>
                <a:srgbClr val="26262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6262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2159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Acesse o site ou visite nossa loja e conheça todos os produtos!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272650" y="272675"/>
            <a:ext cx="2094600" cy="5727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02/01</a:t>
            </a:r>
            <a:endParaRPr b="1"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0" y="845375"/>
            <a:ext cx="2211900" cy="1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"/>
                <a:ea typeface="Roboto"/>
                <a:cs typeface="Roboto"/>
                <a:sym typeface="Roboto"/>
              </a:rPr>
              <a:t>Produtos -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https://www.prosportrs.com.br/kit-natacao-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https://www.prosportrs.com.br/bola-beach-soccer-pro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https://www.prosportrs.com.br/bola-beach-volei-pro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211900" y="0"/>
            <a:ext cx="5175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Seu verão mais Pro!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Curta o verão sem deixar de lado o esporte.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Aproveite que estamos na estação mais quente do ano e adquira produtos para um dia de praia produtivo e divertido!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Kit Natação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Linha Speedo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É composto por um óculos Horizon MR azul espelhado, nadadeira Power Fin e touca de silicone Slim Cap.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Bola Beach Volei Pro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oi feita para vôlei de praia. Ela possui 12 gomos e 0% de absorção de água.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Bola Beach Soccer Pro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Possui 8 gomos e a exclusiva tecnologia termotec. Ideal para areia batida.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Acesse o site ou visite nossa loja e conheça todos os produtos!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49300" y="2663600"/>
            <a:ext cx="209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AGENDADO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-272650" y="272675"/>
            <a:ext cx="2094600" cy="5727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07/01</a:t>
            </a:r>
            <a:endParaRPr b="1"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928125" y="845375"/>
            <a:ext cx="4940400" cy="4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Vantagens da Manutenção Preventiva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Você conhece as vantagens de ter manutenção preventiva? Com ela 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você 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mantém os equipamentos em bom estado e garante mais conforto e segurança no seu espaço.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Pro Sport presta os serviços de manutenção para os seus equipamentos.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Assistência técnica preventiva: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Verifica o funcionamento, ajusta, lubrifica e regula, uma vez por mês. Incluso uma assistência emergencial por mês, caso seja necessária.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Resolvemos seu problema quando você mais precisa!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Entre em contato para mais detalhes!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04950" y="1062800"/>
            <a:ext cx="209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AGENDADO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-272650" y="272675"/>
            <a:ext cx="2094600" cy="5727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09</a:t>
            </a:r>
            <a:r>
              <a:rPr b="1"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/01</a:t>
            </a:r>
            <a:endParaRPr b="1"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864300" y="845375"/>
            <a:ext cx="4697400" cy="4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Novo conteúdo no Blog Pro Sport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“Curta as férias sem perder o ritmo dos treinos”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Confira o último conteúdo do nosso blog!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Preparamos sugestões perfeitas para você curtir as férias de forma saudável!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Acesse o blog da Pro Sport. Lá você encontra conteúdos de qualidade sempre.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Confira o melhor do mundo fitness!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www.blog.prosportrs.com.br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585800" y="84325"/>
            <a:ext cx="19863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AGENDADO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-272650" y="272675"/>
            <a:ext cx="2094600" cy="5727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14/01</a:t>
            </a:r>
            <a:endParaRPr b="1"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894975" y="845375"/>
            <a:ext cx="3798900" cy="4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Está no cms - </a:t>
            </a:r>
            <a:r>
              <a:rPr b="1" lang="pt-BR">
                <a:solidFill>
                  <a:srgbClr val="FF0000"/>
                </a:solidFill>
                <a:highlight>
                  <a:srgbClr val="F5F5F5"/>
                </a:highlight>
              </a:rPr>
              <a:t>Cadeira com carenagem</a:t>
            </a:r>
            <a:endParaRPr b="1">
              <a:solidFill>
                <a:srgbClr val="FF0000"/>
              </a:solidFill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585800" y="84325"/>
            <a:ext cx="19863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AGENDADO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-272650" y="272675"/>
            <a:ext cx="2094600" cy="5727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16/01</a:t>
            </a:r>
            <a:endParaRPr b="1"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821950" y="845375"/>
            <a:ext cx="5978100" cy="4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Visite a Pro Sport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melhor atendimento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&amp;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O melhor do mundo fitness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 Pro Sport você encontra produtos de ótima qualidade e profissionais super dedicados.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Temos tudo para o seu espaço! Venha nos visitar e c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onferir todas as nossas opções.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Venha até nossa loja: Av. Sertório, 3597 - Jardim São Pedro Porto Alegre (RS)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585800" y="84325"/>
            <a:ext cx="19863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AGENDADO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-272650" y="272675"/>
            <a:ext cx="2094600" cy="5727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21/01</a:t>
            </a:r>
            <a:endParaRPr b="1"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1945700" y="0"/>
            <a:ext cx="60765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B2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 alta n</a:t>
            </a:r>
            <a:r>
              <a:rPr lang="pt-BR" sz="1200">
                <a:solidFill>
                  <a:srgbClr val="2B2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academias</a:t>
            </a:r>
            <a:endParaRPr sz="1200">
              <a:solidFill>
                <a:srgbClr val="2B2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B2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Tendências do ano que irão bombar nas academias! </a:t>
            </a:r>
            <a:endParaRPr sz="1200">
              <a:solidFill>
                <a:srgbClr val="2B2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B2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Treino Funcional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Realiza movimentos como agachamento, elevação, tração, alcance, entre outros.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High-Intensity Interval Training (HIIT)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Atividades de alta intensidade intercaladas com períodos de descanso ou recuperação.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Aulas em grupo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Aqueles liderados por instrutores que comandam a classe. Aqui entram modalidades como fitdance, jump, zumba, entre outras.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Personal trainer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treinamento individualizado para que os alunos consigam objetivos específicos.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Novas tecnologias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Abrange rastreadores, dispositivos para monitorar os batimentos cardíacos e controlar calorias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 Pro Sport você encontra equipamentos para todas as atividades e de alta tecnologia para o seu espaço!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Entre em contato ou venha até nossa loja renovar seu espaço</a:t>
            </a: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!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-272650" y="272675"/>
            <a:ext cx="2094600" cy="5727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23</a:t>
            </a:r>
            <a:r>
              <a:rPr b="1"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/01</a:t>
            </a:r>
            <a:endParaRPr b="1"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0" y="889000"/>
            <a:ext cx="2370600" cy="1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Produtos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0097A7"/>
                </a:solidFill>
                <a:hlinkClick r:id="rId3"/>
              </a:rPr>
              <a:t>www.prosportrs.com.br/agachamento-sissy-steel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pt-BR">
                <a:solidFill>
                  <a:srgbClr val="000000"/>
                </a:solidFill>
              </a:rPr>
              <a:t>levação pélvica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2518825" y="0"/>
            <a:ext cx="5270400" cy="50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Inove no seu ambiente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+ Conforto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+ Segurança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&amp;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Maior performance dos seus atletas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Que tal novos produtos para inovar no seu ambiente? Com o Agachamento Sissy e o Elevação Pélvica a performance dos seus alunos e atletas será ainda melhor!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Agachamento Sissy Steel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Ajuda no apoio, proporcionando um movimento seguro e confortável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Elevação Pélvica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Ajuda no 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fortalecimento dos músculos do glúteo, proporcionando mais agilidade e segurança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Acesse o site ou venha até nossa loja!</a:t>
            </a:r>
            <a:endParaRPr b="1"/>
          </a:p>
        </p:txBody>
      </p:sp>
      <p:sp>
        <p:nvSpPr>
          <p:cNvPr id="105" name="Google Shape;105;p20"/>
          <p:cNvSpPr txBox="1"/>
          <p:nvPr/>
        </p:nvSpPr>
        <p:spPr>
          <a:xfrm>
            <a:off x="329250" y="2514475"/>
            <a:ext cx="19845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link da elevação?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-272650" y="272675"/>
            <a:ext cx="2094600" cy="5727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28/01</a:t>
            </a:r>
            <a:endParaRPr b="1"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0" y="1121850"/>
            <a:ext cx="2243700" cy="20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B245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Linha Aeróbica / Cardio: </a:t>
            </a:r>
            <a:r>
              <a:rPr lang="pt-BR" sz="1100" u="sng">
                <a:solidFill>
                  <a:srgbClr val="954F72"/>
                </a:solidFill>
                <a:highlight>
                  <a:srgbClr val="FFFFFF"/>
                </a:highlight>
                <a:hlinkClick r:id="rId3"/>
              </a:rPr>
              <a:t>https://www.prosportrs.com.br/esteira-eletrica-profissional-embreex-566</a:t>
            </a:r>
            <a:r>
              <a:rPr lang="pt-BR" sz="1100">
                <a:solidFill>
                  <a:srgbClr val="2B2454"/>
                </a:solidFill>
                <a:highlight>
                  <a:srgbClr val="FFFFFF"/>
                </a:highlight>
              </a:rPr>
              <a:t> </a:t>
            </a:r>
            <a:endParaRPr sz="1100">
              <a:solidFill>
                <a:srgbClr val="2B2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B2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rgbClr val="954F72"/>
                </a:solidFill>
                <a:highlight>
                  <a:srgbClr val="FFFFFF"/>
                </a:highlight>
                <a:hlinkClick r:id="rId4"/>
              </a:rPr>
              <a:t>https://www.prosportrs.com.br/none-34245224</a:t>
            </a:r>
            <a:r>
              <a:rPr lang="pt-BR" sz="1100">
                <a:solidFill>
                  <a:srgbClr val="2B2454"/>
                </a:solidFill>
                <a:highlight>
                  <a:srgbClr val="FFFFFF"/>
                </a:highlight>
              </a:rPr>
              <a:t> </a:t>
            </a:r>
            <a:endParaRPr sz="1100">
              <a:solidFill>
                <a:srgbClr val="2B2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B2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rgbClr val="954F72"/>
                </a:solidFill>
                <a:highlight>
                  <a:srgbClr val="FFFFFF"/>
                </a:highlight>
                <a:hlinkClick r:id="rId5"/>
              </a:rPr>
              <a:t>https://www.prosportrs.com.br/bicicleta-horizontal-embreex-367-c-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2360075" y="317500"/>
            <a:ext cx="4836600" cy="48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"/>
                <a:ea typeface="Roboto"/>
                <a:cs typeface="Roboto"/>
                <a:sym typeface="Roboto"/>
              </a:rPr>
              <a:t>Linha Aeróbica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Renove os equipamentos aeróbicos da sua academia com a linha Embreex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7366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Esteira Profissional Embreex 566 BX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pt-BR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Sistema de amortecimento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pt-BR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Painel computadorizado com 5 janelas em LCD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"/>
                <a:ea typeface="Roboto"/>
                <a:cs typeface="Roboto"/>
                <a:sym typeface="Roboto"/>
              </a:rPr>
              <a:t>- T</a:t>
            </a:r>
            <a:r>
              <a:rPr lang="pt-BR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abela de referência da frequência cardíaca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7366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Remo Embreex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pt-BR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Painel multifuncional com display em LCD de 5,5 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pt-BR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12 programas, sendo 1 manual, 6 pré-definidos e 5 customizáveis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pt-BR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 níveis de carga para os mais diversos perfis de treinamento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7366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Bicicleta Horizontal Embreex 367 SX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pt-BR" sz="11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Programável e multifuncional, com display LCD colorido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pt-BR" sz="11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Funções de velocidade, queima calórica, potência e monitoramento cardíaco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pt-BR" sz="11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Exclusiva tecnologia recarregável de longa duração</a:t>
            </a:r>
            <a:r>
              <a:rPr lang="pt-BR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pt-BR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ransform</a:t>
            </a:r>
            <a:r>
              <a:rPr lang="pt-BR" sz="110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pt-BR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100">
                <a:latin typeface="Roboto"/>
                <a:ea typeface="Roboto"/>
                <a:cs typeface="Roboto"/>
                <a:sym typeface="Roboto"/>
              </a:rPr>
              <a:t>o seu espaço!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Entre em contato ou visite a nossa loja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