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58" r:id="rId5"/>
    <p:sldId id="265" r:id="rId6"/>
    <p:sldId id="274" r:id="rId7"/>
    <p:sldId id="273" r:id="rId8"/>
    <p:sldId id="260" r:id="rId9"/>
    <p:sldId id="263" r:id="rId10"/>
    <p:sldId id="268" r:id="rId11"/>
    <p:sldId id="269" r:id="rId12"/>
    <p:sldId id="267" r:id="rId13"/>
    <p:sldId id="266" r:id="rId14"/>
    <p:sldId id="270" r:id="rId15"/>
    <p:sldId id="262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FEF5DC-B522-4309-AFFA-4A2D6DF1E74A}" v="7" dt="2023-02-27T05:00:19.402"/>
    <p1510:client id="{C1F6337C-FAD2-4CCD-99FD-AEED5752CACA}" v="333" dt="2023-02-26T06:46:59.812"/>
    <p1510:client id="{EA5E2F9E-23E6-480A-AC93-2517FCA2795B}" v="1" dt="2023-02-27T06:09:25.155"/>
    <p1510:client id="{EEBA4192-C12D-41EF-8C07-C588C0E52E80}" v="9" dt="2023-02-27T04:19:53.5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60" autoAdjust="0"/>
    <p:restoredTop sz="74300" autoAdjust="0"/>
  </p:normalViewPr>
  <p:slideViewPr>
    <p:cSldViewPr snapToGrid="0">
      <p:cViewPr varScale="1">
        <p:scale>
          <a:sx n="81" d="100"/>
          <a:sy n="81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esh Pradhan" userId="d069f33ed5be85ea" providerId="LiveId" clId="{0A211C3C-8F95-4C02-A54B-0B6EFD448026}"/>
    <pc:docChg chg="undo redo custSel addSld delSld modSld sldOrd">
      <pc:chgData name="Paresh Pradhan" userId="d069f33ed5be85ea" providerId="LiveId" clId="{0A211C3C-8F95-4C02-A54B-0B6EFD448026}" dt="2023-02-25T06:51:01.388" v="2618" actId="1076"/>
      <pc:docMkLst>
        <pc:docMk/>
      </pc:docMkLst>
      <pc:sldChg chg="addSp delSp modSp mod modNotesTx">
        <pc:chgData name="Paresh Pradhan" userId="d069f33ed5be85ea" providerId="LiveId" clId="{0A211C3C-8F95-4C02-A54B-0B6EFD448026}" dt="2023-02-25T06:45:03.663" v="2541" actId="12100"/>
        <pc:sldMkLst>
          <pc:docMk/>
          <pc:sldMk cId="602965879" sldId="257"/>
        </pc:sldMkLst>
        <pc:spChg chg="mod">
          <ac:chgData name="Paresh Pradhan" userId="d069f33ed5be85ea" providerId="LiveId" clId="{0A211C3C-8F95-4C02-A54B-0B6EFD448026}" dt="2023-02-25T04:49:45.931" v="1965" actId="14100"/>
          <ac:spMkLst>
            <pc:docMk/>
            <pc:sldMk cId="602965879" sldId="257"/>
            <ac:spMk id="2" creationId="{2B593016-AD2F-40B1-B0CA-71A84A1BF484}"/>
          </ac:spMkLst>
        </pc:spChg>
        <pc:spChg chg="add del">
          <ac:chgData name="Paresh Pradhan" userId="d069f33ed5be85ea" providerId="LiveId" clId="{0A211C3C-8F95-4C02-A54B-0B6EFD448026}" dt="2023-02-19T06:40:56.830" v="116" actId="22"/>
          <ac:spMkLst>
            <pc:docMk/>
            <pc:sldMk cId="602965879" sldId="257"/>
            <ac:spMk id="4" creationId="{D9F72293-49B6-4C6C-B106-483D806A7790}"/>
          </ac:spMkLst>
        </pc:spChg>
        <pc:spChg chg="add mod">
          <ac:chgData name="Paresh Pradhan" userId="d069f33ed5be85ea" providerId="LiveId" clId="{0A211C3C-8F95-4C02-A54B-0B6EFD448026}" dt="2023-02-19T06:41:14.339" v="125" actId="108"/>
          <ac:spMkLst>
            <pc:docMk/>
            <pc:sldMk cId="602965879" sldId="257"/>
            <ac:spMk id="5" creationId="{2ECF966C-0F8E-485C-954E-30A8D269971A}"/>
          </ac:spMkLst>
        </pc:spChg>
        <pc:spChg chg="add del mod">
          <ac:chgData name="Paresh Pradhan" userId="d069f33ed5be85ea" providerId="LiveId" clId="{0A211C3C-8F95-4C02-A54B-0B6EFD448026}" dt="2023-02-25T06:41:31.310" v="2533" actId="12084"/>
          <ac:spMkLst>
            <pc:docMk/>
            <pc:sldMk cId="602965879" sldId="257"/>
            <ac:spMk id="6" creationId="{CE6FB59A-E74E-4C29-97E9-9526E43CF17B}"/>
          </ac:spMkLst>
        </pc:spChg>
        <pc:graphicFrameChg chg="add mod">
          <ac:chgData name="Paresh Pradhan" userId="d069f33ed5be85ea" providerId="LiveId" clId="{0A211C3C-8F95-4C02-A54B-0B6EFD448026}" dt="2023-02-25T06:45:03.663" v="2541" actId="12100"/>
          <ac:graphicFrameMkLst>
            <pc:docMk/>
            <pc:sldMk cId="602965879" sldId="257"/>
            <ac:graphicFrameMk id="3" creationId="{B2408964-42A9-47EA-BAF7-FBCF453EEF35}"/>
          </ac:graphicFrameMkLst>
        </pc:graphicFrameChg>
      </pc:sldChg>
      <pc:sldChg chg="addSp delSp modSp mod modNotesTx">
        <pc:chgData name="Paresh Pradhan" userId="d069f33ed5be85ea" providerId="LiveId" clId="{0A211C3C-8F95-4C02-A54B-0B6EFD448026}" dt="2023-02-25T06:51:01.388" v="2618" actId="1076"/>
        <pc:sldMkLst>
          <pc:docMk/>
          <pc:sldMk cId="585650677" sldId="258"/>
        </pc:sldMkLst>
        <pc:spChg chg="mod">
          <ac:chgData name="Paresh Pradhan" userId="d069f33ed5be85ea" providerId="LiveId" clId="{0A211C3C-8F95-4C02-A54B-0B6EFD448026}" dt="2023-02-25T06:48:38.795" v="2607" actId="14100"/>
          <ac:spMkLst>
            <pc:docMk/>
            <pc:sldMk cId="585650677" sldId="258"/>
            <ac:spMk id="2" creationId="{78194196-770F-429C-ADD4-339799F0B723}"/>
          </ac:spMkLst>
        </pc:spChg>
        <pc:spChg chg="del mod">
          <ac:chgData name="Paresh Pradhan" userId="d069f33ed5be85ea" providerId="LiveId" clId="{0A211C3C-8F95-4C02-A54B-0B6EFD448026}" dt="2023-02-25T04:15:32.545" v="1839" actId="12084"/>
          <ac:spMkLst>
            <pc:docMk/>
            <pc:sldMk cId="585650677" sldId="258"/>
            <ac:spMk id="3" creationId="{BBD35CAF-9A93-4B0D-ADEE-5DE761E93D1D}"/>
          </ac:spMkLst>
        </pc:spChg>
        <pc:spChg chg="add del mod">
          <ac:chgData name="Paresh Pradhan" userId="d069f33ed5be85ea" providerId="LiveId" clId="{0A211C3C-8F95-4C02-A54B-0B6EFD448026}" dt="2023-02-24T09:37:57.919" v="1514" actId="21"/>
          <ac:spMkLst>
            <pc:docMk/>
            <pc:sldMk cId="585650677" sldId="258"/>
            <ac:spMk id="4" creationId="{49D9D9EE-30F1-4CFB-BF7D-A2FFCA488308}"/>
          </ac:spMkLst>
        </pc:spChg>
        <pc:spChg chg="add del mod">
          <ac:chgData name="Paresh Pradhan" userId="d069f33ed5be85ea" providerId="LiveId" clId="{0A211C3C-8F95-4C02-A54B-0B6EFD448026}" dt="2023-02-25T04:19:35.441" v="1849"/>
          <ac:spMkLst>
            <pc:docMk/>
            <pc:sldMk cId="585650677" sldId="258"/>
            <ac:spMk id="5" creationId="{0128115E-C006-4B87-965D-DFF2FFB484E8}"/>
          </ac:spMkLst>
        </pc:spChg>
        <pc:graphicFrameChg chg="add mod">
          <ac:chgData name="Paresh Pradhan" userId="d069f33ed5be85ea" providerId="LiveId" clId="{0A211C3C-8F95-4C02-A54B-0B6EFD448026}" dt="2023-02-25T06:51:01.388" v="2618" actId="1076"/>
          <ac:graphicFrameMkLst>
            <pc:docMk/>
            <pc:sldMk cId="585650677" sldId="258"/>
            <ac:graphicFrameMk id="4" creationId="{7C6C7602-2AE5-4B32-A3FA-D2D560930C02}"/>
          </ac:graphicFrameMkLst>
        </pc:graphicFrameChg>
      </pc:sldChg>
      <pc:sldChg chg="addSp delSp modSp mod">
        <pc:chgData name="Paresh Pradhan" userId="d069f33ed5be85ea" providerId="LiveId" clId="{0A211C3C-8F95-4C02-A54B-0B6EFD448026}" dt="2023-02-25T05:43:57.353" v="2266" actId="13782"/>
        <pc:sldMkLst>
          <pc:docMk/>
          <pc:sldMk cId="668373418" sldId="259"/>
        </pc:sldMkLst>
        <pc:spChg chg="mod">
          <ac:chgData name="Paresh Pradhan" userId="d069f33ed5be85ea" providerId="LiveId" clId="{0A211C3C-8F95-4C02-A54B-0B6EFD448026}" dt="2023-02-25T04:50:06.684" v="1966" actId="14100"/>
          <ac:spMkLst>
            <pc:docMk/>
            <pc:sldMk cId="668373418" sldId="259"/>
            <ac:spMk id="2" creationId="{FC4BBAF7-2FD9-431A-8861-064F9857BCB2}"/>
          </ac:spMkLst>
        </pc:spChg>
        <pc:spChg chg="del mod">
          <ac:chgData name="Paresh Pradhan" userId="d069f33ed5be85ea" providerId="LiveId" clId="{0A211C3C-8F95-4C02-A54B-0B6EFD448026}" dt="2023-02-25T04:47:49.584" v="1958" actId="12084"/>
          <ac:spMkLst>
            <pc:docMk/>
            <pc:sldMk cId="668373418" sldId="259"/>
            <ac:spMk id="3" creationId="{A4488C04-A3B9-4BAA-A422-1EDC212D8FF3}"/>
          </ac:spMkLst>
        </pc:spChg>
        <pc:graphicFrameChg chg="add mod">
          <ac:chgData name="Paresh Pradhan" userId="d069f33ed5be85ea" providerId="LiveId" clId="{0A211C3C-8F95-4C02-A54B-0B6EFD448026}" dt="2023-02-25T05:43:57.353" v="2266" actId="13782"/>
          <ac:graphicFrameMkLst>
            <pc:docMk/>
            <pc:sldMk cId="668373418" sldId="259"/>
            <ac:graphicFrameMk id="4" creationId="{6E419E6C-FC3C-4F24-97B5-5071613F589C}"/>
          </ac:graphicFrameMkLst>
        </pc:graphicFrameChg>
      </pc:sldChg>
      <pc:sldChg chg="addSp delSp modSp mod ord modNotesTx">
        <pc:chgData name="Paresh Pradhan" userId="d069f33ed5be85ea" providerId="LiveId" clId="{0A211C3C-8F95-4C02-A54B-0B6EFD448026}" dt="2023-02-25T06:25:47.977" v="2441" actId="14100"/>
        <pc:sldMkLst>
          <pc:docMk/>
          <pc:sldMk cId="4052187000" sldId="260"/>
        </pc:sldMkLst>
        <pc:spChg chg="mod">
          <ac:chgData name="Paresh Pradhan" userId="d069f33ed5be85ea" providerId="LiveId" clId="{0A211C3C-8F95-4C02-A54B-0B6EFD448026}" dt="2023-02-25T06:06:34.831" v="2373" actId="14100"/>
          <ac:spMkLst>
            <pc:docMk/>
            <pc:sldMk cId="4052187000" sldId="260"/>
            <ac:spMk id="2" creationId="{1963E8C7-A84C-4BDA-ACAE-E92F74BB4C8A}"/>
          </ac:spMkLst>
        </pc:spChg>
        <pc:spChg chg="del mod">
          <ac:chgData name="Paresh Pradhan" userId="d069f33ed5be85ea" providerId="LiveId" clId="{0A211C3C-8F95-4C02-A54B-0B6EFD448026}" dt="2023-02-25T05:59:32.834" v="2311" actId="12084"/>
          <ac:spMkLst>
            <pc:docMk/>
            <pc:sldMk cId="4052187000" sldId="260"/>
            <ac:spMk id="3" creationId="{BEEB6BDF-61BF-43FA-8F4C-7B10A3311CAC}"/>
          </ac:spMkLst>
        </pc:spChg>
        <pc:spChg chg="add del mod">
          <ac:chgData name="Paresh Pradhan" userId="d069f33ed5be85ea" providerId="LiveId" clId="{0A211C3C-8F95-4C02-A54B-0B6EFD448026}" dt="2023-02-25T06:05:50.896" v="2365" actId="12084"/>
          <ac:spMkLst>
            <pc:docMk/>
            <pc:sldMk cId="4052187000" sldId="260"/>
            <ac:spMk id="5" creationId="{7E3E4969-9A8B-4C8C-A96C-86D3849A0107}"/>
          </ac:spMkLst>
        </pc:spChg>
        <pc:spChg chg="add del mod">
          <ac:chgData name="Paresh Pradhan" userId="d069f33ed5be85ea" providerId="LiveId" clId="{0A211C3C-8F95-4C02-A54B-0B6EFD448026}" dt="2023-02-25T06:09:41.698" v="2376" actId="12084"/>
          <ac:spMkLst>
            <pc:docMk/>
            <pc:sldMk cId="4052187000" sldId="260"/>
            <ac:spMk id="8" creationId="{C11292F9-9155-415B-9AF1-921872328225}"/>
          </ac:spMkLst>
        </pc:spChg>
        <pc:graphicFrameChg chg="add del mod">
          <ac:chgData name="Paresh Pradhan" userId="d069f33ed5be85ea" providerId="LiveId" clId="{0A211C3C-8F95-4C02-A54B-0B6EFD448026}" dt="2023-02-25T06:05:08.374" v="2359" actId="11529"/>
          <ac:graphicFrameMkLst>
            <pc:docMk/>
            <pc:sldMk cId="4052187000" sldId="260"/>
            <ac:graphicFrameMk id="4" creationId="{D11F7A9A-F1BB-4E4A-8237-CD2DE18F8222}"/>
          </ac:graphicFrameMkLst>
        </pc:graphicFrameChg>
        <pc:graphicFrameChg chg="add mod">
          <ac:chgData name="Paresh Pradhan" userId="d069f33ed5be85ea" providerId="LiveId" clId="{0A211C3C-8F95-4C02-A54B-0B6EFD448026}" dt="2023-02-25T06:22:07.919" v="2432" actId="13782"/>
          <ac:graphicFrameMkLst>
            <pc:docMk/>
            <pc:sldMk cId="4052187000" sldId="260"/>
            <ac:graphicFrameMk id="6" creationId="{0FE5DBCB-0E30-4459-8728-5662473314A1}"/>
          </ac:graphicFrameMkLst>
        </pc:graphicFrameChg>
        <pc:graphicFrameChg chg="add mod">
          <ac:chgData name="Paresh Pradhan" userId="d069f33ed5be85ea" providerId="LiveId" clId="{0A211C3C-8F95-4C02-A54B-0B6EFD448026}" dt="2023-02-25T06:25:47.977" v="2441" actId="14100"/>
          <ac:graphicFrameMkLst>
            <pc:docMk/>
            <pc:sldMk cId="4052187000" sldId="260"/>
            <ac:graphicFrameMk id="9" creationId="{01546370-246D-4A29-8C52-8AF510CF747A}"/>
          </ac:graphicFrameMkLst>
        </pc:graphicFrameChg>
      </pc:sldChg>
      <pc:sldChg chg="addSp delSp modSp mod">
        <pc:chgData name="Paresh Pradhan" userId="d069f33ed5be85ea" providerId="LiveId" clId="{0A211C3C-8F95-4C02-A54B-0B6EFD448026}" dt="2023-02-25T06:37:16.305" v="2512" actId="14100"/>
        <pc:sldMkLst>
          <pc:docMk/>
          <pc:sldMk cId="4241738052" sldId="262"/>
        </pc:sldMkLst>
        <pc:spChg chg="del mod">
          <ac:chgData name="Paresh Pradhan" userId="d069f33ed5be85ea" providerId="LiveId" clId="{0A211C3C-8F95-4C02-A54B-0B6EFD448026}" dt="2023-02-25T06:30:13.163" v="2472" actId="12084"/>
          <ac:spMkLst>
            <pc:docMk/>
            <pc:sldMk cId="4241738052" sldId="262"/>
            <ac:spMk id="3" creationId="{31ECD471-5BFC-410C-9A9E-22D8C05EA8B6}"/>
          </ac:spMkLst>
        </pc:spChg>
        <pc:graphicFrameChg chg="add mod">
          <ac:chgData name="Paresh Pradhan" userId="d069f33ed5be85ea" providerId="LiveId" clId="{0A211C3C-8F95-4C02-A54B-0B6EFD448026}" dt="2023-02-25T06:37:16.305" v="2512" actId="14100"/>
          <ac:graphicFrameMkLst>
            <pc:docMk/>
            <pc:sldMk cId="4241738052" sldId="262"/>
            <ac:graphicFrameMk id="4" creationId="{2BE1536E-46BA-464D-814E-E4972022DFFE}"/>
          </ac:graphicFrameMkLst>
        </pc:graphicFrameChg>
      </pc:sldChg>
      <pc:sldChg chg="modSp mod">
        <pc:chgData name="Paresh Pradhan" userId="d069f33ed5be85ea" providerId="LiveId" clId="{0A211C3C-8F95-4C02-A54B-0B6EFD448026}" dt="2023-02-25T06:43:04.754" v="2538" actId="208"/>
        <pc:sldMkLst>
          <pc:docMk/>
          <pc:sldMk cId="3165014206" sldId="263"/>
        </pc:sldMkLst>
        <pc:spChg chg="mod">
          <ac:chgData name="Paresh Pradhan" userId="d069f33ed5be85ea" providerId="LiveId" clId="{0A211C3C-8F95-4C02-A54B-0B6EFD448026}" dt="2023-02-25T05:57:16.900" v="2307" actId="692"/>
          <ac:spMkLst>
            <pc:docMk/>
            <pc:sldMk cId="3165014206" sldId="263"/>
            <ac:spMk id="33" creationId="{20EE8000-4B43-4DE9-B937-F3565E34B554}"/>
          </ac:spMkLst>
        </pc:spChg>
        <pc:spChg chg="mod">
          <ac:chgData name="Paresh Pradhan" userId="d069f33ed5be85ea" providerId="LiveId" clId="{0A211C3C-8F95-4C02-A54B-0B6EFD448026}" dt="2023-02-25T05:57:23.297" v="2308" actId="692"/>
          <ac:spMkLst>
            <pc:docMk/>
            <pc:sldMk cId="3165014206" sldId="263"/>
            <ac:spMk id="34" creationId="{3392E069-F0C0-40AD-BA3E-F5351A2B871C}"/>
          </ac:spMkLst>
        </pc:spChg>
        <pc:spChg chg="mod">
          <ac:chgData name="Paresh Pradhan" userId="d069f33ed5be85ea" providerId="LiveId" clId="{0A211C3C-8F95-4C02-A54B-0B6EFD448026}" dt="2023-02-25T06:27:39.081" v="2449" actId="208"/>
          <ac:spMkLst>
            <pc:docMk/>
            <pc:sldMk cId="3165014206" sldId="263"/>
            <ac:spMk id="38" creationId="{985547F3-D91E-48D1-A934-70BDC0CD987C}"/>
          </ac:spMkLst>
        </pc:spChg>
        <pc:picChg chg="mod">
          <ac:chgData name="Paresh Pradhan" userId="d069f33ed5be85ea" providerId="LiveId" clId="{0A211C3C-8F95-4C02-A54B-0B6EFD448026}" dt="2023-02-25T06:27:21.074" v="2448" actId="692"/>
          <ac:picMkLst>
            <pc:docMk/>
            <pc:sldMk cId="3165014206" sldId="263"/>
            <ac:picMk id="5" creationId="{E631377B-2A4E-40BE-9BD2-833A9AC84477}"/>
          </ac:picMkLst>
        </pc:picChg>
        <pc:picChg chg="mod">
          <ac:chgData name="Paresh Pradhan" userId="d069f33ed5be85ea" providerId="LiveId" clId="{0A211C3C-8F95-4C02-A54B-0B6EFD448026}" dt="2023-02-25T05:57:29.491" v="2309" actId="692"/>
          <ac:picMkLst>
            <pc:docMk/>
            <pc:sldMk cId="3165014206" sldId="263"/>
            <ac:picMk id="10" creationId="{56A1E81F-FADC-4D09-8C2E-B05B34C49218}"/>
          </ac:picMkLst>
        </pc:picChg>
        <pc:cxnChg chg="mod">
          <ac:chgData name="Paresh Pradhan" userId="d069f33ed5be85ea" providerId="LiveId" clId="{0A211C3C-8F95-4C02-A54B-0B6EFD448026}" dt="2023-02-25T06:43:04.237" v="2537" actId="208"/>
          <ac:cxnSpMkLst>
            <pc:docMk/>
            <pc:sldMk cId="3165014206" sldId="263"/>
            <ac:cxnSpMk id="18" creationId="{89809596-160F-442E-9715-3F7B3161E2EA}"/>
          </ac:cxnSpMkLst>
        </pc:cxnChg>
        <pc:cxnChg chg="mod">
          <ac:chgData name="Paresh Pradhan" userId="d069f33ed5be85ea" providerId="LiveId" clId="{0A211C3C-8F95-4C02-A54B-0B6EFD448026}" dt="2023-02-25T06:43:04.754" v="2538" actId="208"/>
          <ac:cxnSpMkLst>
            <pc:docMk/>
            <pc:sldMk cId="3165014206" sldId="263"/>
            <ac:cxnSpMk id="28" creationId="{24587170-083B-47AF-A34E-710F9438230A}"/>
          </ac:cxnSpMkLst>
        </pc:cxnChg>
      </pc:sldChg>
      <pc:sldChg chg="addSp delSp modSp mod modNotesTx">
        <pc:chgData name="Paresh Pradhan" userId="d069f33ed5be85ea" providerId="LiveId" clId="{0A211C3C-8F95-4C02-A54B-0B6EFD448026}" dt="2023-02-25T06:47:58.530" v="2604" actId="1076"/>
        <pc:sldMkLst>
          <pc:docMk/>
          <pc:sldMk cId="37259327" sldId="265"/>
        </pc:sldMkLst>
        <pc:spChg chg="mod">
          <ac:chgData name="Paresh Pradhan" userId="d069f33ed5be85ea" providerId="LiveId" clId="{0A211C3C-8F95-4C02-A54B-0B6EFD448026}" dt="2023-02-25T06:46:22.349" v="2594" actId="14100"/>
          <ac:spMkLst>
            <pc:docMk/>
            <pc:sldMk cId="37259327" sldId="265"/>
            <ac:spMk id="2" creationId="{78194196-770F-429C-ADD4-339799F0B723}"/>
          </ac:spMkLst>
        </pc:spChg>
        <pc:spChg chg="del mod">
          <ac:chgData name="Paresh Pradhan" userId="d069f33ed5be85ea" providerId="LiveId" clId="{0A211C3C-8F95-4C02-A54B-0B6EFD448026}" dt="2023-02-25T04:29:13.701" v="1919" actId="12084"/>
          <ac:spMkLst>
            <pc:docMk/>
            <pc:sldMk cId="37259327" sldId="265"/>
            <ac:spMk id="4" creationId="{C7145E47-0018-49F9-BAB3-68C781DA382E}"/>
          </ac:spMkLst>
        </pc:spChg>
        <pc:spChg chg="del mod">
          <ac:chgData name="Paresh Pradhan" userId="d069f33ed5be85ea" providerId="LiveId" clId="{0A211C3C-8F95-4C02-A54B-0B6EFD448026}" dt="2023-02-24T09:38:12.738" v="1518" actId="21"/>
          <ac:spMkLst>
            <pc:docMk/>
            <pc:sldMk cId="37259327" sldId="265"/>
            <ac:spMk id="5" creationId="{0D0C7018-436C-4DA0-B3D3-7225E50D0C8C}"/>
          </ac:spMkLst>
        </pc:spChg>
        <pc:graphicFrameChg chg="add mod">
          <ac:chgData name="Paresh Pradhan" userId="d069f33ed5be85ea" providerId="LiveId" clId="{0A211C3C-8F95-4C02-A54B-0B6EFD448026}" dt="2023-02-25T06:47:58.530" v="2604" actId="1076"/>
          <ac:graphicFrameMkLst>
            <pc:docMk/>
            <pc:sldMk cId="37259327" sldId="265"/>
            <ac:graphicFrameMk id="3" creationId="{A0138097-98B5-4F8A-AB99-1AE761C86902}"/>
          </ac:graphicFrameMkLst>
        </pc:graphicFrameChg>
      </pc:sldChg>
      <pc:sldChg chg="modSp mod">
        <pc:chgData name="Paresh Pradhan" userId="d069f33ed5be85ea" providerId="LiveId" clId="{0A211C3C-8F95-4C02-A54B-0B6EFD448026}" dt="2023-02-25T06:38:03.082" v="2517" actId="27636"/>
        <pc:sldMkLst>
          <pc:docMk/>
          <pc:sldMk cId="2774783125" sldId="266"/>
        </pc:sldMkLst>
        <pc:spChg chg="mod">
          <ac:chgData name="Paresh Pradhan" userId="d069f33ed5be85ea" providerId="LiveId" clId="{0A211C3C-8F95-4C02-A54B-0B6EFD448026}" dt="2023-02-25T06:38:03.082" v="2517" actId="27636"/>
          <ac:spMkLst>
            <pc:docMk/>
            <pc:sldMk cId="2774783125" sldId="266"/>
            <ac:spMk id="2" creationId="{1963E8C7-A84C-4BDA-ACAE-E92F74BB4C8A}"/>
          </ac:spMkLst>
        </pc:spChg>
      </pc:sldChg>
      <pc:sldChg chg="modSp mod">
        <pc:chgData name="Paresh Pradhan" userId="d069f33ed5be85ea" providerId="LiveId" clId="{0A211C3C-8F95-4C02-A54B-0B6EFD448026}" dt="2023-02-25T06:39:43.423" v="2530" actId="1076"/>
        <pc:sldMkLst>
          <pc:docMk/>
          <pc:sldMk cId="2454951332" sldId="267"/>
        </pc:sldMkLst>
        <pc:spChg chg="mod">
          <ac:chgData name="Paresh Pradhan" userId="d069f33ed5be85ea" providerId="LiveId" clId="{0A211C3C-8F95-4C02-A54B-0B6EFD448026}" dt="2023-02-25T06:38:32.604" v="2519" actId="14100"/>
          <ac:spMkLst>
            <pc:docMk/>
            <pc:sldMk cId="2454951332" sldId="267"/>
            <ac:spMk id="2" creationId="{1963E8C7-A84C-4BDA-ACAE-E92F74BB4C8A}"/>
          </ac:spMkLst>
        </pc:spChg>
        <pc:graphicFrameChg chg="mod modGraphic">
          <ac:chgData name="Paresh Pradhan" userId="d069f33ed5be85ea" providerId="LiveId" clId="{0A211C3C-8F95-4C02-A54B-0B6EFD448026}" dt="2023-02-25T06:39:22.785" v="2528" actId="14734"/>
          <ac:graphicFrameMkLst>
            <pc:docMk/>
            <pc:sldMk cId="2454951332" sldId="267"/>
            <ac:graphicFrameMk id="3" creationId="{70D8C171-ADFF-46E8-8AF7-E7D0EC9D35DC}"/>
          </ac:graphicFrameMkLst>
        </pc:graphicFrameChg>
        <pc:picChg chg="mod">
          <ac:chgData name="Paresh Pradhan" userId="d069f33ed5be85ea" providerId="LiveId" clId="{0A211C3C-8F95-4C02-A54B-0B6EFD448026}" dt="2023-02-25T06:39:43.423" v="2530" actId="1076"/>
          <ac:picMkLst>
            <pc:docMk/>
            <pc:sldMk cId="2454951332" sldId="267"/>
            <ac:picMk id="4" creationId="{A3138D65-AB54-4970-9F04-C5DC6137A2EC}"/>
          </ac:picMkLst>
        </pc:picChg>
      </pc:sldChg>
      <pc:sldChg chg="modSp mod">
        <pc:chgData name="Paresh Pradhan" userId="d069f33ed5be85ea" providerId="LiveId" clId="{0A211C3C-8F95-4C02-A54B-0B6EFD448026}" dt="2023-02-25T06:40:37.985" v="2532" actId="692"/>
        <pc:sldMkLst>
          <pc:docMk/>
          <pc:sldMk cId="405805595" sldId="268"/>
        </pc:sldMkLst>
        <pc:spChg chg="mod">
          <ac:chgData name="Paresh Pradhan" userId="d069f33ed5be85ea" providerId="LiveId" clId="{0A211C3C-8F95-4C02-A54B-0B6EFD448026}" dt="2023-02-25T06:28:57.096" v="2459" actId="1036"/>
          <ac:spMkLst>
            <pc:docMk/>
            <pc:sldMk cId="405805595" sldId="268"/>
            <ac:spMk id="7" creationId="{1633AD55-B57E-4C51-AE40-DE06B51D0683}"/>
          </ac:spMkLst>
        </pc:spChg>
        <pc:spChg chg="mod">
          <ac:chgData name="Paresh Pradhan" userId="d069f33ed5be85ea" providerId="LiveId" clId="{0A211C3C-8F95-4C02-A54B-0B6EFD448026}" dt="2023-02-25T06:28:37.912" v="2455" actId="1035"/>
          <ac:spMkLst>
            <pc:docMk/>
            <pc:sldMk cId="405805595" sldId="268"/>
            <ac:spMk id="8" creationId="{56457140-C11F-4CFA-99DB-C2F973778811}"/>
          </ac:spMkLst>
        </pc:spChg>
        <pc:picChg chg="mod">
          <ac:chgData name="Paresh Pradhan" userId="d069f33ed5be85ea" providerId="LiveId" clId="{0A211C3C-8F95-4C02-A54B-0B6EFD448026}" dt="2023-02-25T06:40:37.985" v="2532" actId="692"/>
          <ac:picMkLst>
            <pc:docMk/>
            <pc:sldMk cId="405805595" sldId="268"/>
            <ac:picMk id="4" creationId="{D62A1FCF-47D1-41D7-99DD-F6DF420A4BCC}"/>
          </ac:picMkLst>
        </pc:picChg>
        <pc:picChg chg="mod">
          <ac:chgData name="Paresh Pradhan" userId="d069f33ed5be85ea" providerId="LiveId" clId="{0A211C3C-8F95-4C02-A54B-0B6EFD448026}" dt="2023-02-25T06:28:02.491" v="2450" actId="208"/>
          <ac:picMkLst>
            <pc:docMk/>
            <pc:sldMk cId="405805595" sldId="268"/>
            <ac:picMk id="5" creationId="{AC024B24-995D-4855-873E-6F3376BB600D}"/>
          </ac:picMkLst>
        </pc:picChg>
        <pc:picChg chg="mod">
          <ac:chgData name="Paresh Pradhan" userId="d069f33ed5be85ea" providerId="LiveId" clId="{0A211C3C-8F95-4C02-A54B-0B6EFD448026}" dt="2023-02-25T06:28:07.976" v="2451" actId="208"/>
          <ac:picMkLst>
            <pc:docMk/>
            <pc:sldMk cId="405805595" sldId="268"/>
            <ac:picMk id="6" creationId="{204719EF-160F-4B1C-87A1-0DA60D81DAF9}"/>
          </ac:picMkLst>
        </pc:picChg>
      </pc:sldChg>
      <pc:sldChg chg="addSp delSp modSp mod">
        <pc:chgData name="Paresh Pradhan" userId="d069f33ed5be85ea" providerId="LiveId" clId="{0A211C3C-8F95-4C02-A54B-0B6EFD448026}" dt="2023-02-25T06:43:27.712" v="2539" actId="12100"/>
        <pc:sldMkLst>
          <pc:docMk/>
          <pc:sldMk cId="3382035575" sldId="269"/>
        </pc:sldMkLst>
        <pc:spChg chg="del mod">
          <ac:chgData name="Paresh Pradhan" userId="d069f33ed5be85ea" providerId="LiveId" clId="{0A211C3C-8F95-4C02-A54B-0B6EFD448026}" dt="2023-02-25T06:33:50.778" v="2505" actId="12084"/>
          <ac:spMkLst>
            <pc:docMk/>
            <pc:sldMk cId="3382035575" sldId="269"/>
            <ac:spMk id="3" creationId="{17A1085A-7BC5-4E9F-ACBE-CF783782E72A}"/>
          </ac:spMkLst>
        </pc:spChg>
        <pc:graphicFrameChg chg="add mod">
          <ac:chgData name="Paresh Pradhan" userId="d069f33ed5be85ea" providerId="LiveId" clId="{0A211C3C-8F95-4C02-A54B-0B6EFD448026}" dt="2023-02-25T06:43:27.712" v="2539" actId="12100"/>
          <ac:graphicFrameMkLst>
            <pc:docMk/>
            <pc:sldMk cId="3382035575" sldId="269"/>
            <ac:graphicFrameMk id="4" creationId="{E94178FC-0527-49BD-BC6E-2284286B61B4}"/>
          </ac:graphicFrameMkLst>
        </pc:graphicFrameChg>
        <pc:picChg chg="mod">
          <ac:chgData name="Paresh Pradhan" userId="d069f33ed5be85ea" providerId="LiveId" clId="{0A211C3C-8F95-4C02-A54B-0B6EFD448026}" dt="2023-02-25T06:35:26.108" v="2511" actId="692"/>
          <ac:picMkLst>
            <pc:docMk/>
            <pc:sldMk cId="3382035575" sldId="269"/>
            <ac:picMk id="11" creationId="{E1CA00C1-49A7-4C47-8603-A627CC33207C}"/>
          </ac:picMkLst>
        </pc:picChg>
      </pc:sldChg>
      <pc:sldChg chg="modSp mod">
        <pc:chgData name="Paresh Pradhan" userId="d069f33ed5be85ea" providerId="LiveId" clId="{0A211C3C-8F95-4C02-A54B-0B6EFD448026}" dt="2023-02-25T06:38:17.177" v="2518" actId="14100"/>
        <pc:sldMkLst>
          <pc:docMk/>
          <pc:sldMk cId="4079172800" sldId="270"/>
        </pc:sldMkLst>
        <pc:spChg chg="mod">
          <ac:chgData name="Paresh Pradhan" userId="d069f33ed5be85ea" providerId="LiveId" clId="{0A211C3C-8F95-4C02-A54B-0B6EFD448026}" dt="2023-02-25T06:38:17.177" v="2518" actId="14100"/>
          <ac:spMkLst>
            <pc:docMk/>
            <pc:sldMk cId="4079172800" sldId="270"/>
            <ac:spMk id="2" creationId="{1963E8C7-A84C-4BDA-ACAE-E92F74BB4C8A}"/>
          </ac:spMkLst>
        </pc:spChg>
        <pc:grpChg chg="mod">
          <ac:chgData name="Paresh Pradhan" userId="d069f33ed5be85ea" providerId="LiveId" clId="{0A211C3C-8F95-4C02-A54B-0B6EFD448026}" dt="2023-02-25T06:37:39.641" v="2513" actId="1076"/>
          <ac:grpSpMkLst>
            <pc:docMk/>
            <pc:sldMk cId="4079172800" sldId="270"/>
            <ac:grpSpMk id="12" creationId="{187B88B1-534E-421E-A9B9-B79AF2B4098A}"/>
          </ac:grpSpMkLst>
        </pc:grpChg>
      </pc:sldChg>
      <pc:sldChg chg="addSp modSp del mod">
        <pc:chgData name="Paresh Pradhan" userId="d069f33ed5be85ea" providerId="LiveId" clId="{0A211C3C-8F95-4C02-A54B-0B6EFD448026}" dt="2023-02-19T07:02:52.730" v="143" actId="2696"/>
        <pc:sldMkLst>
          <pc:docMk/>
          <pc:sldMk cId="1862458083" sldId="271"/>
        </pc:sldMkLst>
        <pc:spChg chg="add mod">
          <ac:chgData name="Paresh Pradhan" userId="d069f33ed5be85ea" providerId="LiveId" clId="{0A211C3C-8F95-4C02-A54B-0B6EFD448026}" dt="2023-02-19T06:52:35.058" v="142" actId="14100"/>
          <ac:spMkLst>
            <pc:docMk/>
            <pc:sldMk cId="1862458083" sldId="271"/>
            <ac:spMk id="3" creationId="{28F8BB34-9483-47F4-AEB4-AB6DC1681A3D}"/>
          </ac:spMkLst>
        </pc:spChg>
      </pc:sldChg>
      <pc:sldChg chg="addSp delSp modSp new mod">
        <pc:chgData name="Paresh Pradhan" userId="d069f33ed5be85ea" providerId="LiveId" clId="{0A211C3C-8F95-4C02-A54B-0B6EFD448026}" dt="2023-02-25T05:54:26.651" v="2297" actId="12100"/>
        <pc:sldMkLst>
          <pc:docMk/>
          <pc:sldMk cId="4063539417" sldId="273"/>
        </pc:sldMkLst>
        <pc:spChg chg="mod">
          <ac:chgData name="Paresh Pradhan" userId="d069f33ed5be85ea" providerId="LiveId" clId="{0A211C3C-8F95-4C02-A54B-0B6EFD448026}" dt="2023-02-24T09:37:51.678" v="1513" actId="20577"/>
          <ac:spMkLst>
            <pc:docMk/>
            <pc:sldMk cId="4063539417" sldId="273"/>
            <ac:spMk id="2" creationId="{82DD210A-EA7F-4C32-92B6-A86BC9810F60}"/>
          </ac:spMkLst>
        </pc:spChg>
        <pc:spChg chg="add del mod">
          <ac:chgData name="Paresh Pradhan" userId="d069f33ed5be85ea" providerId="LiveId" clId="{0A211C3C-8F95-4C02-A54B-0B6EFD448026}" dt="2023-02-25T04:52:32.602" v="1981" actId="12084"/>
          <ac:spMkLst>
            <pc:docMk/>
            <pc:sldMk cId="4063539417" sldId="273"/>
            <ac:spMk id="3" creationId="{456EAE4B-7066-48BD-8CBC-9BD65D31FFC2}"/>
          </ac:spMkLst>
        </pc:spChg>
        <pc:spChg chg="add del mod">
          <ac:chgData name="Paresh Pradhan" userId="d069f33ed5be85ea" providerId="LiveId" clId="{0A211C3C-8F95-4C02-A54B-0B6EFD448026}" dt="2023-02-25T04:51:32.857" v="1971"/>
          <ac:spMkLst>
            <pc:docMk/>
            <pc:sldMk cId="4063539417" sldId="273"/>
            <ac:spMk id="4" creationId="{6A024FED-4E2E-4968-A127-8A0542B46EF9}"/>
          </ac:spMkLst>
        </pc:spChg>
        <pc:graphicFrameChg chg="add del mod">
          <ac:chgData name="Paresh Pradhan" userId="d069f33ed5be85ea" providerId="LiveId" clId="{0A211C3C-8F95-4C02-A54B-0B6EFD448026}" dt="2023-02-25T04:52:04.821" v="1978" actId="12084"/>
          <ac:graphicFrameMkLst>
            <pc:docMk/>
            <pc:sldMk cId="4063539417" sldId="273"/>
            <ac:graphicFrameMk id="5" creationId="{E14CDB34-EBC8-4AE8-948C-D86940C7CFEB}"/>
          </ac:graphicFrameMkLst>
        </pc:graphicFrameChg>
        <pc:graphicFrameChg chg="add mod">
          <ac:chgData name="Paresh Pradhan" userId="d069f33ed5be85ea" providerId="LiveId" clId="{0A211C3C-8F95-4C02-A54B-0B6EFD448026}" dt="2023-02-25T05:54:26.651" v="2297" actId="12100"/>
          <ac:graphicFrameMkLst>
            <pc:docMk/>
            <pc:sldMk cId="4063539417" sldId="273"/>
            <ac:graphicFrameMk id="6" creationId="{CC859D4A-2931-4E59-862C-4A67C80C6F15}"/>
          </ac:graphicFrameMkLst>
        </pc:graphicFrameChg>
      </pc:sldChg>
      <pc:sldChg chg="addSp delSp modSp add mod">
        <pc:chgData name="Paresh Pradhan" userId="d069f33ed5be85ea" providerId="LiveId" clId="{0A211C3C-8F95-4C02-A54B-0B6EFD448026}" dt="2023-02-25T05:52:50.777" v="2295" actId="1076"/>
        <pc:sldMkLst>
          <pc:docMk/>
          <pc:sldMk cId="477333807" sldId="274"/>
        </pc:sldMkLst>
        <pc:spChg chg="mod">
          <ac:chgData name="Paresh Pradhan" userId="d069f33ed5be85ea" providerId="LiveId" clId="{0A211C3C-8F95-4C02-A54B-0B6EFD448026}" dt="2023-02-25T05:37:17.842" v="2215" actId="27636"/>
          <ac:spMkLst>
            <pc:docMk/>
            <pc:sldMk cId="477333807" sldId="274"/>
            <ac:spMk id="2" creationId="{78194196-770F-429C-ADD4-339799F0B723}"/>
          </ac:spMkLst>
        </pc:spChg>
        <pc:spChg chg="add del mod">
          <ac:chgData name="Paresh Pradhan" userId="d069f33ed5be85ea" providerId="LiveId" clId="{0A211C3C-8F95-4C02-A54B-0B6EFD448026}" dt="2023-02-25T05:46:05.329" v="2272" actId="12084"/>
          <ac:spMkLst>
            <pc:docMk/>
            <pc:sldMk cId="477333807" sldId="274"/>
            <ac:spMk id="4" creationId="{C7145E47-0018-49F9-BAB3-68C781DA382E}"/>
          </ac:spMkLst>
        </pc:spChg>
        <pc:spChg chg="add del mod">
          <ac:chgData name="Paresh Pradhan" userId="d069f33ed5be85ea" providerId="LiveId" clId="{0A211C3C-8F95-4C02-A54B-0B6EFD448026}" dt="2023-02-25T05:39:10.718" v="2226" actId="12084"/>
          <ac:spMkLst>
            <pc:docMk/>
            <pc:sldMk cId="477333807" sldId="274"/>
            <ac:spMk id="6" creationId="{9E512625-2281-464E-AB5B-ABF1D12682F3}"/>
          </ac:spMkLst>
        </pc:spChg>
        <pc:graphicFrameChg chg="add del mod">
          <ac:chgData name="Paresh Pradhan" userId="d069f33ed5be85ea" providerId="LiveId" clId="{0A211C3C-8F95-4C02-A54B-0B6EFD448026}" dt="2023-02-25T05:38:22.794" v="2218" actId="12084"/>
          <ac:graphicFrameMkLst>
            <pc:docMk/>
            <pc:sldMk cId="477333807" sldId="274"/>
            <ac:graphicFrameMk id="3" creationId="{88675E5F-01F7-40B8-B5BA-272C4B6660F4}"/>
          </ac:graphicFrameMkLst>
        </pc:graphicFrameChg>
        <pc:graphicFrameChg chg="add mod">
          <ac:chgData name="Paresh Pradhan" userId="d069f33ed5be85ea" providerId="LiveId" clId="{0A211C3C-8F95-4C02-A54B-0B6EFD448026}" dt="2023-02-25T05:52:34.668" v="2294" actId="14100"/>
          <ac:graphicFrameMkLst>
            <pc:docMk/>
            <pc:sldMk cId="477333807" sldId="274"/>
            <ac:graphicFrameMk id="7" creationId="{72B211DE-E585-4842-9E29-6285BC97E931}"/>
          </ac:graphicFrameMkLst>
        </pc:graphicFrameChg>
        <pc:graphicFrameChg chg="add mod">
          <ac:chgData name="Paresh Pradhan" userId="d069f33ed5be85ea" providerId="LiveId" clId="{0A211C3C-8F95-4C02-A54B-0B6EFD448026}" dt="2023-02-25T05:52:50.777" v="2295" actId="1076"/>
          <ac:graphicFrameMkLst>
            <pc:docMk/>
            <pc:sldMk cId="477333807" sldId="274"/>
            <ac:graphicFrameMk id="8" creationId="{9AA012DD-3623-4FFF-9B3D-2B9CE5DF0C01}"/>
          </ac:graphicFrameMkLst>
        </pc:graphicFrameChg>
      </pc:sldChg>
      <pc:sldChg chg="new del">
        <pc:chgData name="Paresh Pradhan" userId="d069f33ed5be85ea" providerId="LiveId" clId="{0A211C3C-8F95-4C02-A54B-0B6EFD448026}" dt="2023-02-25T04:19:26.594" v="1845" actId="47"/>
        <pc:sldMkLst>
          <pc:docMk/>
          <pc:sldMk cId="2967646746" sldId="274"/>
        </pc:sldMkLst>
      </pc:sldChg>
    </pc:docChg>
  </pc:docChgLst>
  <pc:docChgLst>
    <pc:chgData name="Paresh Pradhan" userId="d069f33ed5be85ea" providerId="LiveId" clId="{EA5E2F9E-23E6-480A-AC93-2517FCA2795B}"/>
    <pc:docChg chg="undo custSel modSld">
      <pc:chgData name="Paresh Pradhan" userId="d069f33ed5be85ea" providerId="LiveId" clId="{EA5E2F9E-23E6-480A-AC93-2517FCA2795B}" dt="2023-02-27T06:40:28.176" v="181"/>
      <pc:docMkLst>
        <pc:docMk/>
      </pc:docMkLst>
      <pc:sldChg chg="modNotesTx">
        <pc:chgData name="Paresh Pradhan" userId="d069f33ed5be85ea" providerId="LiveId" clId="{EA5E2F9E-23E6-480A-AC93-2517FCA2795B}" dt="2023-02-27T06:00:01.092" v="0" actId="6549"/>
        <pc:sldMkLst>
          <pc:docMk/>
          <pc:sldMk cId="841497340" sldId="256"/>
        </pc:sldMkLst>
      </pc:sldChg>
      <pc:sldChg chg="modNotesTx">
        <pc:chgData name="Paresh Pradhan" userId="d069f33ed5be85ea" providerId="LiveId" clId="{EA5E2F9E-23E6-480A-AC93-2517FCA2795B}" dt="2023-02-27T06:00:06.563" v="2" actId="5793"/>
        <pc:sldMkLst>
          <pc:docMk/>
          <pc:sldMk cId="602965879" sldId="257"/>
        </pc:sldMkLst>
      </pc:sldChg>
      <pc:sldChg chg="modNotesTx">
        <pc:chgData name="Paresh Pradhan" userId="d069f33ed5be85ea" providerId="LiveId" clId="{EA5E2F9E-23E6-480A-AC93-2517FCA2795B}" dt="2023-02-27T06:15:21.537" v="95"/>
        <pc:sldMkLst>
          <pc:docMk/>
          <pc:sldMk cId="585650677" sldId="258"/>
        </pc:sldMkLst>
      </pc:sldChg>
      <pc:sldChg chg="modNotesTx">
        <pc:chgData name="Paresh Pradhan" userId="d069f33ed5be85ea" providerId="LiveId" clId="{EA5E2F9E-23E6-480A-AC93-2517FCA2795B}" dt="2023-02-27T06:00:10.531" v="4" actId="5793"/>
        <pc:sldMkLst>
          <pc:docMk/>
          <pc:sldMk cId="668373418" sldId="259"/>
        </pc:sldMkLst>
      </pc:sldChg>
      <pc:sldChg chg="modNotesTx">
        <pc:chgData name="Paresh Pradhan" userId="d069f33ed5be85ea" providerId="LiveId" clId="{EA5E2F9E-23E6-480A-AC93-2517FCA2795B}" dt="2023-02-27T06:40:28.176" v="181"/>
        <pc:sldMkLst>
          <pc:docMk/>
          <pc:sldMk cId="4052187000" sldId="260"/>
        </pc:sldMkLst>
      </pc:sldChg>
      <pc:sldChg chg="modNotesTx">
        <pc:chgData name="Paresh Pradhan" userId="d069f33ed5be85ea" providerId="LiveId" clId="{EA5E2F9E-23E6-480A-AC93-2517FCA2795B}" dt="2023-02-27T06:05:42.685" v="21" actId="5793"/>
        <pc:sldMkLst>
          <pc:docMk/>
          <pc:sldMk cId="4241738052" sldId="262"/>
        </pc:sldMkLst>
      </pc:sldChg>
      <pc:sldChg chg="modNotesTx">
        <pc:chgData name="Paresh Pradhan" userId="d069f33ed5be85ea" providerId="LiveId" clId="{EA5E2F9E-23E6-480A-AC93-2517FCA2795B}" dt="2023-02-27T06:05:01.518" v="13" actId="20577"/>
        <pc:sldMkLst>
          <pc:docMk/>
          <pc:sldMk cId="3165014206" sldId="263"/>
        </pc:sldMkLst>
      </pc:sldChg>
      <pc:sldChg chg="modNotesTx">
        <pc:chgData name="Paresh Pradhan" userId="d069f33ed5be85ea" providerId="LiveId" clId="{EA5E2F9E-23E6-480A-AC93-2517FCA2795B}" dt="2023-02-27T06:04:39.559" v="8" actId="5793"/>
        <pc:sldMkLst>
          <pc:docMk/>
          <pc:sldMk cId="37259327" sldId="265"/>
        </pc:sldMkLst>
      </pc:sldChg>
      <pc:sldChg chg="modNotesTx">
        <pc:chgData name="Paresh Pradhan" userId="d069f33ed5be85ea" providerId="LiveId" clId="{EA5E2F9E-23E6-480A-AC93-2517FCA2795B}" dt="2023-02-27T06:05:31.731" v="18" actId="20577"/>
        <pc:sldMkLst>
          <pc:docMk/>
          <pc:sldMk cId="2774783125" sldId="266"/>
        </pc:sldMkLst>
      </pc:sldChg>
      <pc:sldChg chg="modNotesTx">
        <pc:chgData name="Paresh Pradhan" userId="d069f33ed5be85ea" providerId="LiveId" clId="{EA5E2F9E-23E6-480A-AC93-2517FCA2795B}" dt="2023-02-27T06:05:27.927" v="17" actId="20577"/>
        <pc:sldMkLst>
          <pc:docMk/>
          <pc:sldMk cId="2454951332" sldId="267"/>
        </pc:sldMkLst>
      </pc:sldChg>
      <pc:sldChg chg="modNotesTx">
        <pc:chgData name="Paresh Pradhan" userId="d069f33ed5be85ea" providerId="LiveId" clId="{EA5E2F9E-23E6-480A-AC93-2517FCA2795B}" dt="2023-02-27T06:05:08.755" v="15" actId="20577"/>
        <pc:sldMkLst>
          <pc:docMk/>
          <pc:sldMk cId="405805595" sldId="268"/>
        </pc:sldMkLst>
      </pc:sldChg>
      <pc:sldChg chg="modNotesTx">
        <pc:chgData name="Paresh Pradhan" userId="d069f33ed5be85ea" providerId="LiveId" clId="{EA5E2F9E-23E6-480A-AC93-2517FCA2795B}" dt="2023-02-27T06:05:23.755" v="16" actId="20577"/>
        <pc:sldMkLst>
          <pc:docMk/>
          <pc:sldMk cId="3382035575" sldId="269"/>
        </pc:sldMkLst>
      </pc:sldChg>
      <pc:sldChg chg="modNotesTx">
        <pc:chgData name="Paresh Pradhan" userId="d069f33ed5be85ea" providerId="LiveId" clId="{EA5E2F9E-23E6-480A-AC93-2517FCA2795B}" dt="2023-02-27T06:05:36.709" v="19" actId="20577"/>
        <pc:sldMkLst>
          <pc:docMk/>
          <pc:sldMk cId="4079172800" sldId="270"/>
        </pc:sldMkLst>
      </pc:sldChg>
      <pc:sldChg chg="modNotesTx">
        <pc:chgData name="Paresh Pradhan" userId="d069f33ed5be85ea" providerId="LiveId" clId="{EA5E2F9E-23E6-480A-AC93-2517FCA2795B}" dt="2023-02-27T06:05:46.973" v="22" actId="20577"/>
        <pc:sldMkLst>
          <pc:docMk/>
          <pc:sldMk cId="2060521606" sldId="272"/>
        </pc:sldMkLst>
      </pc:sldChg>
      <pc:sldChg chg="modNotesTx">
        <pc:chgData name="Paresh Pradhan" userId="d069f33ed5be85ea" providerId="LiveId" clId="{EA5E2F9E-23E6-480A-AC93-2517FCA2795B}" dt="2023-02-27T06:04:50.234" v="11" actId="5793"/>
        <pc:sldMkLst>
          <pc:docMk/>
          <pc:sldMk cId="4063539417" sldId="273"/>
        </pc:sldMkLst>
      </pc:sldChg>
      <pc:sldChg chg="modNotesTx">
        <pc:chgData name="Paresh Pradhan" userId="d069f33ed5be85ea" providerId="LiveId" clId="{EA5E2F9E-23E6-480A-AC93-2517FCA2795B}" dt="2023-02-27T06:30:30.965" v="156"/>
        <pc:sldMkLst>
          <pc:docMk/>
          <pc:sldMk cId="477333807" sldId="274"/>
        </pc:sldMkLst>
      </pc:sldChg>
    </pc:docChg>
  </pc:docChgLst>
  <pc:docChgLst>
    <pc:chgData name="Paresh Pradhan" userId="d069f33ed5be85ea" providerId="LiveId" clId="{EEBA4192-C12D-41EF-8C07-C588C0E52E80}"/>
    <pc:docChg chg="undo custSel addSld delSld modSld">
      <pc:chgData name="Paresh Pradhan" userId="d069f33ed5be85ea" providerId="LiveId" clId="{EEBA4192-C12D-41EF-8C07-C588C0E52E80}" dt="2023-02-27T04:34:20.175" v="1338" actId="47"/>
      <pc:docMkLst>
        <pc:docMk/>
      </pc:docMkLst>
      <pc:sldChg chg="modSp mod modNotesTx">
        <pc:chgData name="Paresh Pradhan" userId="d069f33ed5be85ea" providerId="LiveId" clId="{EEBA4192-C12D-41EF-8C07-C588C0E52E80}" dt="2023-02-26T10:47:11.316" v="224" actId="20577"/>
        <pc:sldMkLst>
          <pc:docMk/>
          <pc:sldMk cId="841497340" sldId="256"/>
        </pc:sldMkLst>
        <pc:spChg chg="mod">
          <ac:chgData name="Paresh Pradhan" userId="d069f33ed5be85ea" providerId="LiveId" clId="{EEBA4192-C12D-41EF-8C07-C588C0E52E80}" dt="2023-02-26T07:10:20.400" v="19" actId="20577"/>
          <ac:spMkLst>
            <pc:docMk/>
            <pc:sldMk cId="841497340" sldId="256"/>
            <ac:spMk id="4" creationId="{F7F7B230-1B11-4162-8134-4D0E8D38979A}"/>
          </ac:spMkLst>
        </pc:spChg>
      </pc:sldChg>
      <pc:sldChg chg="modNotesTx">
        <pc:chgData name="Paresh Pradhan" userId="d069f33ed5be85ea" providerId="LiveId" clId="{EEBA4192-C12D-41EF-8C07-C588C0E52E80}" dt="2023-02-26T10:57:21.612" v="297" actId="6549"/>
        <pc:sldMkLst>
          <pc:docMk/>
          <pc:sldMk cId="602965879" sldId="257"/>
        </pc:sldMkLst>
      </pc:sldChg>
      <pc:sldChg chg="modNotesTx">
        <pc:chgData name="Paresh Pradhan" userId="d069f33ed5be85ea" providerId="LiveId" clId="{EEBA4192-C12D-41EF-8C07-C588C0E52E80}" dt="2023-02-26T10:55:19.280" v="262" actId="20577"/>
        <pc:sldMkLst>
          <pc:docMk/>
          <pc:sldMk cId="585650677" sldId="258"/>
        </pc:sldMkLst>
      </pc:sldChg>
      <pc:sldChg chg="modNotesTx">
        <pc:chgData name="Paresh Pradhan" userId="d069f33ed5be85ea" providerId="LiveId" clId="{EEBA4192-C12D-41EF-8C07-C588C0E52E80}" dt="2023-02-26T10:56:02.259" v="272" actId="20577"/>
        <pc:sldMkLst>
          <pc:docMk/>
          <pc:sldMk cId="668373418" sldId="259"/>
        </pc:sldMkLst>
      </pc:sldChg>
      <pc:sldChg chg="modNotesTx">
        <pc:chgData name="Paresh Pradhan" userId="d069f33ed5be85ea" providerId="LiveId" clId="{EEBA4192-C12D-41EF-8C07-C588C0E52E80}" dt="2023-02-26T18:12:41.623" v="887" actId="6549"/>
        <pc:sldMkLst>
          <pc:docMk/>
          <pc:sldMk cId="4052187000" sldId="260"/>
        </pc:sldMkLst>
      </pc:sldChg>
      <pc:sldChg chg="modNotesTx">
        <pc:chgData name="Paresh Pradhan" userId="d069f33ed5be85ea" providerId="LiveId" clId="{EEBA4192-C12D-41EF-8C07-C588C0E52E80}" dt="2023-02-26T18:36:04.120" v="1296" actId="6549"/>
        <pc:sldMkLst>
          <pc:docMk/>
          <pc:sldMk cId="4241738052" sldId="262"/>
        </pc:sldMkLst>
      </pc:sldChg>
      <pc:sldChg chg="modNotesTx">
        <pc:chgData name="Paresh Pradhan" userId="d069f33ed5be85ea" providerId="LiveId" clId="{EEBA4192-C12D-41EF-8C07-C588C0E52E80}" dt="2023-02-26T18:17:27.104" v="947" actId="20577"/>
        <pc:sldMkLst>
          <pc:docMk/>
          <pc:sldMk cId="3165014206" sldId="263"/>
        </pc:sldMkLst>
      </pc:sldChg>
      <pc:sldChg chg="modNotesTx">
        <pc:chgData name="Paresh Pradhan" userId="d069f33ed5be85ea" providerId="LiveId" clId="{EEBA4192-C12D-41EF-8C07-C588C0E52E80}" dt="2023-02-26T17:37:27.408" v="307" actId="20577"/>
        <pc:sldMkLst>
          <pc:docMk/>
          <pc:sldMk cId="37259327" sldId="265"/>
        </pc:sldMkLst>
      </pc:sldChg>
      <pc:sldChg chg="modNotesTx">
        <pc:chgData name="Paresh Pradhan" userId="d069f33ed5be85ea" providerId="LiveId" clId="{EEBA4192-C12D-41EF-8C07-C588C0E52E80}" dt="2023-02-26T18:19:38.968" v="953" actId="6549"/>
        <pc:sldMkLst>
          <pc:docMk/>
          <pc:sldMk cId="2454951332" sldId="267"/>
        </pc:sldMkLst>
      </pc:sldChg>
      <pc:sldChg chg="modNotesTx">
        <pc:chgData name="Paresh Pradhan" userId="d069f33ed5be85ea" providerId="LiveId" clId="{EEBA4192-C12D-41EF-8C07-C588C0E52E80}" dt="2023-02-26T18:05:13.372" v="726" actId="20577"/>
        <pc:sldMkLst>
          <pc:docMk/>
          <pc:sldMk cId="405805595" sldId="268"/>
        </pc:sldMkLst>
      </pc:sldChg>
      <pc:sldChg chg="modNotesTx">
        <pc:chgData name="Paresh Pradhan" userId="d069f33ed5be85ea" providerId="LiveId" clId="{EEBA4192-C12D-41EF-8C07-C588C0E52E80}" dt="2023-02-26T18:26:51.391" v="1104" actId="20577"/>
        <pc:sldMkLst>
          <pc:docMk/>
          <pc:sldMk cId="3382035575" sldId="269"/>
        </pc:sldMkLst>
      </pc:sldChg>
      <pc:sldChg chg="modNotesTx">
        <pc:chgData name="Paresh Pradhan" userId="d069f33ed5be85ea" providerId="LiveId" clId="{EEBA4192-C12D-41EF-8C07-C588C0E52E80}" dt="2023-02-26T18:10:13.586" v="766" actId="20577"/>
        <pc:sldMkLst>
          <pc:docMk/>
          <pc:sldMk cId="4063539417" sldId="273"/>
        </pc:sldMkLst>
      </pc:sldChg>
      <pc:sldChg chg="modNotesTx">
        <pc:chgData name="Paresh Pradhan" userId="d069f33ed5be85ea" providerId="LiveId" clId="{EEBA4192-C12D-41EF-8C07-C588C0E52E80}" dt="2023-02-26T17:45:12.725" v="395" actId="6549"/>
        <pc:sldMkLst>
          <pc:docMk/>
          <pc:sldMk cId="477333807" sldId="274"/>
        </pc:sldMkLst>
      </pc:sldChg>
      <pc:sldChg chg="addSp modSp new add del mod modNotesTx">
        <pc:chgData name="Paresh Pradhan" userId="d069f33ed5be85ea" providerId="LiveId" clId="{EEBA4192-C12D-41EF-8C07-C588C0E52E80}" dt="2023-02-27T04:34:20.175" v="1338" actId="47"/>
        <pc:sldMkLst>
          <pc:docMk/>
          <pc:sldMk cId="3656724260" sldId="275"/>
        </pc:sldMkLst>
        <pc:spChg chg="mod">
          <ac:chgData name="Paresh Pradhan" userId="d069f33ed5be85ea" providerId="LiveId" clId="{EEBA4192-C12D-41EF-8C07-C588C0E52E80}" dt="2023-02-26T17:42:43.404" v="344" actId="14100"/>
          <ac:spMkLst>
            <pc:docMk/>
            <pc:sldMk cId="3656724260" sldId="275"/>
            <ac:spMk id="2" creationId="{2DB431A0-FCD4-425D-9B41-41F6A9428B94}"/>
          </ac:spMkLst>
        </pc:spChg>
        <pc:spChg chg="add mod">
          <ac:chgData name="Paresh Pradhan" userId="d069f33ed5be85ea" providerId="LiveId" clId="{EEBA4192-C12D-41EF-8C07-C588C0E52E80}" dt="2023-02-27T04:33:04.315" v="1337" actId="404"/>
          <ac:spMkLst>
            <pc:docMk/>
            <pc:sldMk cId="3656724260" sldId="275"/>
            <ac:spMk id="3" creationId="{3CCADA15-8682-4F8B-AEBD-6AE4511FED6A}"/>
          </ac:spMkLst>
        </pc:spChg>
      </pc:sldChg>
    </pc:docChg>
  </pc:docChgLst>
  <pc:docChgLst>
    <pc:chgData name="Paresh Pradhan" userId="d069f33ed5be85ea" providerId="LiveId" clId="{C1F6337C-FAD2-4CCD-99FD-AEED5752CACA}"/>
    <pc:docChg chg="undo redo custSel addSld delSld modSld sldOrd">
      <pc:chgData name="Paresh Pradhan" userId="d069f33ed5be85ea" providerId="LiveId" clId="{C1F6337C-FAD2-4CCD-99FD-AEED5752CACA}" dt="2023-02-26T06:47:11.641" v="9121" actId="20577"/>
      <pc:docMkLst>
        <pc:docMk/>
      </pc:docMkLst>
      <pc:sldChg chg="modSp modNotesTx">
        <pc:chgData name="Paresh Pradhan" userId="d069f33ed5be85ea" providerId="LiveId" clId="{C1F6337C-FAD2-4CCD-99FD-AEED5752CACA}" dt="2023-02-25T13:33:46.585" v="844" actId="20577"/>
        <pc:sldMkLst>
          <pc:docMk/>
          <pc:sldMk cId="602965879" sldId="257"/>
        </pc:sldMkLst>
        <pc:graphicFrameChg chg="mod">
          <ac:chgData name="Paresh Pradhan" userId="d069f33ed5be85ea" providerId="LiveId" clId="{C1F6337C-FAD2-4CCD-99FD-AEED5752CACA}" dt="2023-02-25T13:28:28.446" v="630" actId="20577"/>
          <ac:graphicFrameMkLst>
            <pc:docMk/>
            <pc:sldMk cId="602965879" sldId="257"/>
            <ac:graphicFrameMk id="3" creationId="{B2408964-42A9-47EA-BAF7-FBCF453EEF35}"/>
          </ac:graphicFrameMkLst>
        </pc:graphicFrameChg>
      </pc:sldChg>
      <pc:sldChg chg="modSp mod modNotesTx">
        <pc:chgData name="Paresh Pradhan" userId="d069f33ed5be85ea" providerId="LiveId" clId="{C1F6337C-FAD2-4CCD-99FD-AEED5752CACA}" dt="2023-02-25T14:17:40.848" v="2395" actId="20577"/>
        <pc:sldMkLst>
          <pc:docMk/>
          <pc:sldMk cId="585650677" sldId="258"/>
        </pc:sldMkLst>
        <pc:spChg chg="mod">
          <ac:chgData name="Paresh Pradhan" userId="d069f33ed5be85ea" providerId="LiveId" clId="{C1F6337C-FAD2-4CCD-99FD-AEED5752CACA}" dt="2023-02-25T13:47:31.945" v="1127" actId="27636"/>
          <ac:spMkLst>
            <pc:docMk/>
            <pc:sldMk cId="585650677" sldId="258"/>
            <ac:spMk id="2" creationId="{78194196-770F-429C-ADD4-339799F0B723}"/>
          </ac:spMkLst>
        </pc:spChg>
        <pc:graphicFrameChg chg="mod">
          <ac:chgData name="Paresh Pradhan" userId="d069f33ed5be85ea" providerId="LiveId" clId="{C1F6337C-FAD2-4CCD-99FD-AEED5752CACA}" dt="2023-02-25T14:11:13.837" v="1800" actId="20577"/>
          <ac:graphicFrameMkLst>
            <pc:docMk/>
            <pc:sldMk cId="585650677" sldId="258"/>
            <ac:graphicFrameMk id="4" creationId="{7C6C7602-2AE5-4B32-A3FA-D2D560930C02}"/>
          </ac:graphicFrameMkLst>
        </pc:graphicFrameChg>
      </pc:sldChg>
      <pc:sldChg chg="modSp modNotesTx">
        <pc:chgData name="Paresh Pradhan" userId="d069f33ed5be85ea" providerId="LiveId" clId="{C1F6337C-FAD2-4CCD-99FD-AEED5752CACA}" dt="2023-02-25T13:37:40.413" v="1002" actId="20577"/>
        <pc:sldMkLst>
          <pc:docMk/>
          <pc:sldMk cId="668373418" sldId="259"/>
        </pc:sldMkLst>
        <pc:graphicFrameChg chg="mod">
          <ac:chgData name="Paresh Pradhan" userId="d069f33ed5be85ea" providerId="LiveId" clId="{C1F6337C-FAD2-4CCD-99FD-AEED5752CACA}" dt="2023-02-25T13:31:53.356" v="735" actId="20577"/>
          <ac:graphicFrameMkLst>
            <pc:docMk/>
            <pc:sldMk cId="668373418" sldId="259"/>
            <ac:graphicFrameMk id="4" creationId="{6E419E6C-FC3C-4F24-97B5-5071613F589C}"/>
          </ac:graphicFrameMkLst>
        </pc:graphicFrameChg>
      </pc:sldChg>
      <pc:sldChg chg="modNotesTx">
        <pc:chgData name="Paresh Pradhan" userId="d069f33ed5be85ea" providerId="LiveId" clId="{C1F6337C-FAD2-4CCD-99FD-AEED5752CACA}" dt="2023-02-25T18:47:53.610" v="4756"/>
        <pc:sldMkLst>
          <pc:docMk/>
          <pc:sldMk cId="4052187000" sldId="260"/>
        </pc:sldMkLst>
      </pc:sldChg>
      <pc:sldChg chg="modNotesTx">
        <pc:chgData name="Paresh Pradhan" userId="d069f33ed5be85ea" providerId="LiveId" clId="{C1F6337C-FAD2-4CCD-99FD-AEED5752CACA}" dt="2023-02-26T06:46:43.724" v="9049" actId="20577"/>
        <pc:sldMkLst>
          <pc:docMk/>
          <pc:sldMk cId="4241738052" sldId="262"/>
        </pc:sldMkLst>
      </pc:sldChg>
      <pc:sldChg chg="addSp delSp modSp mod ord modNotesTx">
        <pc:chgData name="Paresh Pradhan" userId="d069f33ed5be85ea" providerId="LiveId" clId="{C1F6337C-FAD2-4CCD-99FD-AEED5752CACA}" dt="2023-02-26T05:21:46.317" v="6326" actId="313"/>
        <pc:sldMkLst>
          <pc:docMk/>
          <pc:sldMk cId="3165014206" sldId="263"/>
        </pc:sldMkLst>
        <pc:spChg chg="add del mod">
          <ac:chgData name="Paresh Pradhan" userId="d069f33ed5be85ea" providerId="LiveId" clId="{C1F6337C-FAD2-4CCD-99FD-AEED5752CACA}" dt="2023-02-25T20:22:11.462" v="5451"/>
          <ac:spMkLst>
            <pc:docMk/>
            <pc:sldMk cId="3165014206" sldId="263"/>
            <ac:spMk id="2" creationId="{1963E8C7-A84C-4BDA-ACAE-E92F74BB4C8A}"/>
          </ac:spMkLst>
        </pc:spChg>
        <pc:spChg chg="add del mod">
          <ac:chgData name="Paresh Pradhan" userId="d069f33ed5be85ea" providerId="LiveId" clId="{C1F6337C-FAD2-4CCD-99FD-AEED5752CACA}" dt="2023-02-25T20:19:00.887" v="5449" actId="478"/>
          <ac:spMkLst>
            <pc:docMk/>
            <pc:sldMk cId="3165014206" sldId="263"/>
            <ac:spMk id="13" creationId="{12FB89C6-F009-4F1B-8D65-7B473CB08071}"/>
          </ac:spMkLst>
        </pc:spChg>
        <pc:grpChg chg="add del">
          <ac:chgData name="Paresh Pradhan" userId="d069f33ed5be85ea" providerId="LiveId" clId="{C1F6337C-FAD2-4CCD-99FD-AEED5752CACA}" dt="2023-02-25T20:22:18.329" v="5464" actId="478"/>
          <ac:grpSpMkLst>
            <pc:docMk/>
            <pc:sldMk cId="3165014206" sldId="263"/>
            <ac:grpSpMk id="4" creationId="{B9FBD50C-B62E-43E5-BC9F-34C0935C4BD7}"/>
          </ac:grpSpMkLst>
        </pc:grpChg>
        <pc:picChg chg="add del mod">
          <ac:chgData name="Paresh Pradhan" userId="d069f33ed5be85ea" providerId="LiveId" clId="{C1F6337C-FAD2-4CCD-99FD-AEED5752CACA}" dt="2023-02-25T20:22:15.957" v="5459"/>
          <ac:picMkLst>
            <pc:docMk/>
            <pc:sldMk cId="3165014206" sldId="263"/>
            <ac:picMk id="20" creationId="{C7253136-07AB-4151-8390-F50D8B5000E7}"/>
          </ac:picMkLst>
        </pc:picChg>
        <pc:cxnChg chg="add del mod">
          <ac:chgData name="Paresh Pradhan" userId="d069f33ed5be85ea" providerId="LiveId" clId="{C1F6337C-FAD2-4CCD-99FD-AEED5752CACA}" dt="2023-02-25T20:22:16.869" v="5461"/>
          <ac:cxnSpMkLst>
            <pc:docMk/>
            <pc:sldMk cId="3165014206" sldId="263"/>
            <ac:cxnSpMk id="19" creationId="{4E8FF2C3-A713-4554-A02B-EAF14841C595}"/>
          </ac:cxnSpMkLst>
        </pc:cxnChg>
        <pc:cxnChg chg="add del">
          <ac:chgData name="Paresh Pradhan" userId="d069f33ed5be85ea" providerId="LiveId" clId="{C1F6337C-FAD2-4CCD-99FD-AEED5752CACA}" dt="2023-02-25T20:22:17.844" v="5463" actId="478"/>
          <ac:cxnSpMkLst>
            <pc:docMk/>
            <pc:sldMk cId="3165014206" sldId="263"/>
            <ac:cxnSpMk id="28" creationId="{24587170-083B-47AF-A34E-710F9438230A}"/>
          </ac:cxnSpMkLst>
        </pc:cxnChg>
      </pc:sldChg>
      <pc:sldChg chg="modSp mod modNotesTx">
        <pc:chgData name="Paresh Pradhan" userId="d069f33ed5be85ea" providerId="LiveId" clId="{C1F6337C-FAD2-4CCD-99FD-AEED5752CACA}" dt="2023-02-25T14:32:21.912" v="2924" actId="20577"/>
        <pc:sldMkLst>
          <pc:docMk/>
          <pc:sldMk cId="37259327" sldId="265"/>
        </pc:sldMkLst>
        <pc:spChg chg="mod">
          <ac:chgData name="Paresh Pradhan" userId="d069f33ed5be85ea" providerId="LiveId" clId="{C1F6337C-FAD2-4CCD-99FD-AEED5752CACA}" dt="2023-02-25T13:47:42.163" v="1128"/>
          <ac:spMkLst>
            <pc:docMk/>
            <pc:sldMk cId="37259327" sldId="265"/>
            <ac:spMk id="2" creationId="{78194196-770F-429C-ADD4-339799F0B723}"/>
          </ac:spMkLst>
        </pc:spChg>
        <pc:graphicFrameChg chg="mod">
          <ac:chgData name="Paresh Pradhan" userId="d069f33ed5be85ea" providerId="LiveId" clId="{C1F6337C-FAD2-4CCD-99FD-AEED5752CACA}" dt="2023-02-25T14:31:42.800" v="2905" actId="14100"/>
          <ac:graphicFrameMkLst>
            <pc:docMk/>
            <pc:sldMk cId="37259327" sldId="265"/>
            <ac:graphicFrameMk id="3" creationId="{A0138097-98B5-4F8A-AB99-1AE761C86902}"/>
          </ac:graphicFrameMkLst>
        </pc:graphicFrameChg>
      </pc:sldChg>
      <pc:sldChg chg="addSp modSp mod modNotesTx">
        <pc:chgData name="Paresh Pradhan" userId="d069f33ed5be85ea" providerId="LiveId" clId="{C1F6337C-FAD2-4CCD-99FD-AEED5752CACA}" dt="2023-02-26T06:35:22.002" v="8771" actId="6549"/>
        <pc:sldMkLst>
          <pc:docMk/>
          <pc:sldMk cId="2774783125" sldId="266"/>
        </pc:sldMkLst>
        <pc:spChg chg="mod">
          <ac:chgData name="Paresh Pradhan" userId="d069f33ed5be85ea" providerId="LiveId" clId="{C1F6337C-FAD2-4CCD-99FD-AEED5752CACA}" dt="2023-02-26T06:34:05.479" v="8761"/>
          <ac:spMkLst>
            <pc:docMk/>
            <pc:sldMk cId="2774783125" sldId="266"/>
            <ac:spMk id="25" creationId="{A392B25D-8CF4-441A-96B9-C2FD015AC1C7}"/>
          </ac:spMkLst>
        </pc:spChg>
        <pc:grpChg chg="add mod">
          <ac:chgData name="Paresh Pradhan" userId="d069f33ed5be85ea" providerId="LiveId" clId="{C1F6337C-FAD2-4CCD-99FD-AEED5752CACA}" dt="2023-02-26T06:34:12.375" v="8763" actId="1076"/>
          <ac:grpSpMkLst>
            <pc:docMk/>
            <pc:sldMk cId="2774783125" sldId="266"/>
            <ac:grpSpMk id="18" creationId="{ACD21D71-14AF-4C38-BC76-2E5257972B8D}"/>
          </ac:grpSpMkLst>
        </pc:grpChg>
        <pc:grpChg chg="mod">
          <ac:chgData name="Paresh Pradhan" userId="d069f33ed5be85ea" providerId="LiveId" clId="{C1F6337C-FAD2-4CCD-99FD-AEED5752CACA}" dt="2023-02-26T06:34:16.235" v="8764" actId="1076"/>
          <ac:grpSpMkLst>
            <pc:docMk/>
            <pc:sldMk cId="2774783125" sldId="266"/>
            <ac:grpSpMk id="19" creationId="{B77F8126-7972-420F-8385-B810A65585E9}"/>
          </ac:grpSpMkLst>
        </pc:grpChg>
        <pc:grpChg chg="mod">
          <ac:chgData name="Paresh Pradhan" userId="d069f33ed5be85ea" providerId="LiveId" clId="{C1F6337C-FAD2-4CCD-99FD-AEED5752CACA}" dt="2023-02-26T06:34:30.325" v="8768" actId="1076"/>
          <ac:grpSpMkLst>
            <pc:docMk/>
            <pc:sldMk cId="2774783125" sldId="266"/>
            <ac:grpSpMk id="20" creationId="{2509DE63-9C68-4C2F-BF3E-92362AEC2082}"/>
          </ac:grpSpMkLst>
        </pc:grpChg>
        <pc:grpChg chg="mod">
          <ac:chgData name="Paresh Pradhan" userId="d069f33ed5be85ea" providerId="LiveId" clId="{C1F6337C-FAD2-4CCD-99FD-AEED5752CACA}" dt="2023-02-26T06:34:19.283" v="8765" actId="1076"/>
          <ac:grpSpMkLst>
            <pc:docMk/>
            <pc:sldMk cId="2774783125" sldId="266"/>
            <ac:grpSpMk id="23" creationId="{B95C6D12-820E-4489-AFBE-4B4120483C4E}"/>
          </ac:grpSpMkLst>
        </pc:grpChg>
        <pc:picChg chg="mod">
          <ac:chgData name="Paresh Pradhan" userId="d069f33ed5be85ea" providerId="LiveId" clId="{C1F6337C-FAD2-4CCD-99FD-AEED5752CACA}" dt="2023-02-26T06:34:05.479" v="8761"/>
          <ac:picMkLst>
            <pc:docMk/>
            <pc:sldMk cId="2774783125" sldId="266"/>
            <ac:picMk id="24" creationId="{B44D2E9B-A3E7-4D36-A885-D8E4C3265EBB}"/>
          </ac:picMkLst>
        </pc:picChg>
      </pc:sldChg>
      <pc:sldChg chg="modNotesTx">
        <pc:chgData name="Paresh Pradhan" userId="d069f33ed5be85ea" providerId="LiveId" clId="{C1F6337C-FAD2-4CCD-99FD-AEED5752CACA}" dt="2023-02-26T06:28:18.709" v="8520" actId="6549"/>
        <pc:sldMkLst>
          <pc:docMk/>
          <pc:sldMk cId="2454951332" sldId="267"/>
        </pc:sldMkLst>
      </pc:sldChg>
      <pc:sldChg chg="ord modNotesTx">
        <pc:chgData name="Paresh Pradhan" userId="d069f33ed5be85ea" providerId="LiveId" clId="{C1F6337C-FAD2-4CCD-99FD-AEED5752CACA}" dt="2023-02-26T05:47:18.479" v="6925" actId="20577"/>
        <pc:sldMkLst>
          <pc:docMk/>
          <pc:sldMk cId="405805595" sldId="268"/>
        </pc:sldMkLst>
      </pc:sldChg>
      <pc:sldChg chg="ord modNotesTx">
        <pc:chgData name="Paresh Pradhan" userId="d069f33ed5be85ea" providerId="LiveId" clId="{C1F6337C-FAD2-4CCD-99FD-AEED5752CACA}" dt="2023-02-26T06:07:59.799" v="7800" actId="6549"/>
        <pc:sldMkLst>
          <pc:docMk/>
          <pc:sldMk cId="3382035575" sldId="269"/>
        </pc:sldMkLst>
      </pc:sldChg>
      <pc:sldChg chg="delSp modSp mod modNotesTx">
        <pc:chgData name="Paresh Pradhan" userId="d069f33ed5be85ea" providerId="LiveId" clId="{C1F6337C-FAD2-4CCD-99FD-AEED5752CACA}" dt="2023-02-26T06:37:41.200" v="8902" actId="20577"/>
        <pc:sldMkLst>
          <pc:docMk/>
          <pc:sldMk cId="4079172800" sldId="270"/>
        </pc:sldMkLst>
        <pc:grpChg chg="del">
          <ac:chgData name="Paresh Pradhan" userId="d069f33ed5be85ea" providerId="LiveId" clId="{C1F6337C-FAD2-4CCD-99FD-AEED5752CACA}" dt="2023-02-26T06:34:03.396" v="8760" actId="21"/>
          <ac:grpSpMkLst>
            <pc:docMk/>
            <pc:sldMk cId="4079172800" sldId="270"/>
            <ac:grpSpMk id="3" creationId="{51AD2446-ED0A-4CCA-B13E-2A5E00104235}"/>
          </ac:grpSpMkLst>
        </pc:grpChg>
        <pc:grpChg chg="mod">
          <ac:chgData name="Paresh Pradhan" userId="d069f33ed5be85ea" providerId="LiveId" clId="{C1F6337C-FAD2-4CCD-99FD-AEED5752CACA}" dt="2023-02-26T06:35:33.383" v="8773" actId="1076"/>
          <ac:grpSpMkLst>
            <pc:docMk/>
            <pc:sldMk cId="4079172800" sldId="270"/>
            <ac:grpSpMk id="12" creationId="{187B88B1-534E-421E-A9B9-B79AF2B4098A}"/>
          </ac:grpSpMkLst>
        </pc:grpChg>
        <pc:grpChg chg="mod">
          <ac:chgData name="Paresh Pradhan" userId="d069f33ed5be85ea" providerId="LiveId" clId="{C1F6337C-FAD2-4CCD-99FD-AEED5752CACA}" dt="2023-02-26T06:35:30.473" v="8772" actId="1076"/>
          <ac:grpSpMkLst>
            <pc:docMk/>
            <pc:sldMk cId="4079172800" sldId="270"/>
            <ac:grpSpMk id="18" creationId="{26575ABB-6217-45F3-8EA8-8A47CFE41374}"/>
          </ac:grpSpMkLst>
        </pc:grpChg>
      </pc:sldChg>
      <pc:sldChg chg="modNotesTx">
        <pc:chgData name="Paresh Pradhan" userId="d069f33ed5be85ea" providerId="LiveId" clId="{C1F6337C-FAD2-4CCD-99FD-AEED5752CACA}" dt="2023-02-26T06:47:11.641" v="9121" actId="20577"/>
        <pc:sldMkLst>
          <pc:docMk/>
          <pc:sldMk cId="2060521606" sldId="272"/>
        </pc:sldMkLst>
      </pc:sldChg>
      <pc:sldChg chg="modSp modNotesTx">
        <pc:chgData name="Paresh Pradhan" userId="d069f33ed5be85ea" providerId="LiveId" clId="{C1F6337C-FAD2-4CCD-99FD-AEED5752CACA}" dt="2023-02-25T18:40:59.840" v="4720"/>
        <pc:sldMkLst>
          <pc:docMk/>
          <pc:sldMk cId="4063539417" sldId="273"/>
        </pc:sldMkLst>
        <pc:graphicFrameChg chg="mod">
          <ac:chgData name="Paresh Pradhan" userId="d069f33ed5be85ea" providerId="LiveId" clId="{C1F6337C-FAD2-4CCD-99FD-AEED5752CACA}" dt="2023-02-25T17:53:24.280" v="4451" actId="20577"/>
          <ac:graphicFrameMkLst>
            <pc:docMk/>
            <pc:sldMk cId="4063539417" sldId="273"/>
            <ac:graphicFrameMk id="6" creationId="{CC859D4A-2931-4E59-862C-4A67C80C6F15}"/>
          </ac:graphicFrameMkLst>
        </pc:graphicFrameChg>
      </pc:sldChg>
      <pc:sldChg chg="modSp mod modNotesTx">
        <pc:chgData name="Paresh Pradhan" userId="d069f33ed5be85ea" providerId="LiveId" clId="{C1F6337C-FAD2-4CCD-99FD-AEED5752CACA}" dt="2023-02-25T15:15:07.097" v="4310" actId="20577"/>
        <pc:sldMkLst>
          <pc:docMk/>
          <pc:sldMk cId="477333807" sldId="274"/>
        </pc:sldMkLst>
        <pc:spChg chg="mod">
          <ac:chgData name="Paresh Pradhan" userId="d069f33ed5be85ea" providerId="LiveId" clId="{C1F6337C-FAD2-4CCD-99FD-AEED5752CACA}" dt="2023-02-25T13:47:47.537" v="1129"/>
          <ac:spMkLst>
            <pc:docMk/>
            <pc:sldMk cId="477333807" sldId="274"/>
            <ac:spMk id="2" creationId="{78194196-770F-429C-ADD4-339799F0B723}"/>
          </ac:spMkLst>
        </pc:spChg>
        <pc:graphicFrameChg chg="mod">
          <ac:chgData name="Paresh Pradhan" userId="d069f33ed5be85ea" providerId="LiveId" clId="{C1F6337C-FAD2-4CCD-99FD-AEED5752CACA}" dt="2023-02-25T15:02:08.857" v="3330" actId="20577"/>
          <ac:graphicFrameMkLst>
            <pc:docMk/>
            <pc:sldMk cId="477333807" sldId="274"/>
            <ac:graphicFrameMk id="7" creationId="{72B211DE-E585-4842-9E29-6285BC97E931}"/>
          </ac:graphicFrameMkLst>
        </pc:graphicFrameChg>
        <pc:graphicFrameChg chg="mod">
          <ac:chgData name="Paresh Pradhan" userId="d069f33ed5be85ea" providerId="LiveId" clId="{C1F6337C-FAD2-4CCD-99FD-AEED5752CACA}" dt="2023-02-25T15:15:07.097" v="4310" actId="20577"/>
          <ac:graphicFrameMkLst>
            <pc:docMk/>
            <pc:sldMk cId="477333807" sldId="274"/>
            <ac:graphicFrameMk id="8" creationId="{9AA012DD-3623-4FFF-9B3D-2B9CE5DF0C01}"/>
          </ac:graphicFrameMkLst>
        </pc:graphicFrameChg>
      </pc:sldChg>
      <pc:sldChg chg="addSp delSp modSp add del mod modShow modNotesTx">
        <pc:chgData name="Paresh Pradhan" userId="d069f33ed5be85ea" providerId="LiveId" clId="{C1F6337C-FAD2-4CCD-99FD-AEED5752CACA}" dt="2023-02-25T20:28:02.190" v="5545" actId="47"/>
        <pc:sldMkLst>
          <pc:docMk/>
          <pc:sldMk cId="969550140" sldId="275"/>
        </pc:sldMkLst>
        <pc:spChg chg="add del mod">
          <ac:chgData name="Paresh Pradhan" userId="d069f33ed5be85ea" providerId="LiveId" clId="{C1F6337C-FAD2-4CCD-99FD-AEED5752CACA}" dt="2023-02-25T20:12:54.750" v="5416" actId="12084"/>
          <ac:spMkLst>
            <pc:docMk/>
            <pc:sldMk cId="969550140" sldId="275"/>
            <ac:spMk id="7" creationId="{A508DEA0-3364-4FC8-A4AD-B24BBE39DC22}"/>
          </ac:spMkLst>
        </pc:spChg>
        <pc:spChg chg="add del">
          <ac:chgData name="Paresh Pradhan" userId="d069f33ed5be85ea" providerId="LiveId" clId="{C1F6337C-FAD2-4CCD-99FD-AEED5752CACA}" dt="2023-02-25T20:11:02.718" v="5382" actId="22"/>
          <ac:spMkLst>
            <pc:docMk/>
            <pc:sldMk cId="969550140" sldId="275"/>
            <ac:spMk id="19" creationId="{A6102A72-459B-4930-B6B5-E1692B342E1C}"/>
          </ac:spMkLst>
        </pc:spChg>
        <pc:spChg chg="mod">
          <ac:chgData name="Paresh Pradhan" userId="d069f33ed5be85ea" providerId="LiveId" clId="{C1F6337C-FAD2-4CCD-99FD-AEED5752CACA}" dt="2023-02-25T20:13:27.753" v="5422" actId="403"/>
          <ac:spMkLst>
            <pc:docMk/>
            <pc:sldMk cId="969550140" sldId="275"/>
            <ac:spMk id="38" creationId="{985547F3-D91E-48D1-A934-70BDC0CD987C}"/>
          </ac:spMkLst>
        </pc:spChg>
        <pc:grpChg chg="del">
          <ac:chgData name="Paresh Pradhan" userId="d069f33ed5be85ea" providerId="LiveId" clId="{C1F6337C-FAD2-4CCD-99FD-AEED5752CACA}" dt="2023-02-25T20:10:37.134" v="5379" actId="478"/>
          <ac:grpSpMkLst>
            <pc:docMk/>
            <pc:sldMk cId="969550140" sldId="275"/>
            <ac:grpSpMk id="3" creationId="{888F9EA9-F794-4B4A-87F7-CC8793FBBE87}"/>
          </ac:grpSpMkLst>
        </pc:grpChg>
        <pc:grpChg chg="mod">
          <ac:chgData name="Paresh Pradhan" userId="d069f33ed5be85ea" providerId="LiveId" clId="{C1F6337C-FAD2-4CCD-99FD-AEED5752CACA}" dt="2023-02-25T20:13:35.931" v="5423" actId="14100"/>
          <ac:grpSpMkLst>
            <pc:docMk/>
            <pc:sldMk cId="969550140" sldId="275"/>
            <ac:grpSpMk id="4" creationId="{B9FBD50C-B62E-43E5-BC9F-34C0935C4BD7}"/>
          </ac:grpSpMkLst>
        </pc:grpChg>
        <pc:graphicFrameChg chg="add mod">
          <ac:chgData name="Paresh Pradhan" userId="d069f33ed5be85ea" providerId="LiveId" clId="{C1F6337C-FAD2-4CCD-99FD-AEED5752CACA}" dt="2023-02-25T20:12:58.745" v="5417" actId="1076"/>
          <ac:graphicFrameMkLst>
            <pc:docMk/>
            <pc:sldMk cId="969550140" sldId="275"/>
            <ac:graphicFrameMk id="11" creationId="{22D7B2A7-03F4-4CD4-94CA-1EFE7E4377BB}"/>
          </ac:graphicFrameMkLst>
        </pc:graphicFrameChg>
        <pc:cxnChg chg="mod">
          <ac:chgData name="Paresh Pradhan" userId="d069f33ed5be85ea" providerId="LiveId" clId="{C1F6337C-FAD2-4CCD-99FD-AEED5752CACA}" dt="2023-02-25T20:10:37.134" v="5379" actId="478"/>
          <ac:cxnSpMkLst>
            <pc:docMk/>
            <pc:sldMk cId="969550140" sldId="275"/>
            <ac:cxnSpMk id="23" creationId="{8318C8B4-350B-4F94-A7A9-AB8A92FD57E0}"/>
          </ac:cxnSpMkLst>
        </pc:cxnChg>
        <pc:cxnChg chg="del">
          <ac:chgData name="Paresh Pradhan" userId="d069f33ed5be85ea" providerId="LiveId" clId="{C1F6337C-FAD2-4CCD-99FD-AEED5752CACA}" dt="2023-02-25T20:10:39.958" v="5380" actId="478"/>
          <ac:cxnSpMkLst>
            <pc:docMk/>
            <pc:sldMk cId="969550140" sldId="275"/>
            <ac:cxnSpMk id="28" creationId="{24587170-083B-47AF-A34E-710F9438230A}"/>
          </ac:cxnSpMkLst>
        </pc:cxnChg>
      </pc:sldChg>
    </pc:docChg>
  </pc:docChgLst>
  <pc:docChgLst>
    <pc:chgData name="Paresh Pradhan" userId="d069f33ed5be85ea" providerId="LiveId" clId="{20FEF5DC-B522-4309-AFFA-4A2D6DF1E74A}"/>
    <pc:docChg chg="custSel modSld">
      <pc:chgData name="Paresh Pradhan" userId="d069f33ed5be85ea" providerId="LiveId" clId="{20FEF5DC-B522-4309-AFFA-4A2D6DF1E74A}" dt="2023-02-27T05:03:38.211" v="591" actId="6549"/>
      <pc:docMkLst>
        <pc:docMk/>
      </pc:docMkLst>
      <pc:sldChg chg="modNotesTx">
        <pc:chgData name="Paresh Pradhan" userId="d069f33ed5be85ea" providerId="LiveId" clId="{20FEF5DC-B522-4309-AFFA-4A2D6DF1E74A}" dt="2023-02-27T05:03:38.211" v="591" actId="6549"/>
        <pc:sldMkLst>
          <pc:docMk/>
          <pc:sldMk cId="602965879" sldId="257"/>
        </pc:sldMkLst>
      </pc:sldChg>
      <pc:sldChg chg="modNotesTx">
        <pc:chgData name="Paresh Pradhan" userId="d069f33ed5be85ea" providerId="LiveId" clId="{20FEF5DC-B522-4309-AFFA-4A2D6DF1E74A}" dt="2023-02-27T04:37:25.793" v="66" actId="20577"/>
        <pc:sldMkLst>
          <pc:docMk/>
          <pc:sldMk cId="585650677" sldId="258"/>
        </pc:sldMkLst>
      </pc:sldChg>
      <pc:sldChg chg="modNotesTx">
        <pc:chgData name="Paresh Pradhan" userId="d069f33ed5be85ea" providerId="LiveId" clId="{20FEF5DC-B522-4309-AFFA-4A2D6DF1E74A}" dt="2023-02-27T04:36:53.515" v="5" actId="6549"/>
        <pc:sldMkLst>
          <pc:docMk/>
          <pc:sldMk cId="668373418" sldId="259"/>
        </pc:sldMkLst>
      </pc:sldChg>
      <pc:sldChg chg="modNotesTx">
        <pc:chgData name="Paresh Pradhan" userId="d069f33ed5be85ea" providerId="LiveId" clId="{20FEF5DC-B522-4309-AFFA-4A2D6DF1E74A}" dt="2023-02-27T04:42:18" v="389" actId="33524"/>
        <pc:sldMkLst>
          <pc:docMk/>
          <pc:sldMk cId="4052187000" sldId="260"/>
        </pc:sldMkLst>
      </pc:sldChg>
      <pc:sldChg chg="modNotesTx">
        <pc:chgData name="Paresh Pradhan" userId="d069f33ed5be85ea" providerId="LiveId" clId="{20FEF5DC-B522-4309-AFFA-4A2D6DF1E74A}" dt="2023-02-27T04:48:32.353" v="531" actId="20577"/>
        <pc:sldMkLst>
          <pc:docMk/>
          <pc:sldMk cId="4241738052" sldId="262"/>
        </pc:sldMkLst>
      </pc:sldChg>
      <pc:sldChg chg="modNotesTx">
        <pc:chgData name="Paresh Pradhan" userId="d069f33ed5be85ea" providerId="LiveId" clId="{20FEF5DC-B522-4309-AFFA-4A2D6DF1E74A}" dt="2023-02-27T04:43:51.748" v="434" actId="6549"/>
        <pc:sldMkLst>
          <pc:docMk/>
          <pc:sldMk cId="3165014206" sldId="263"/>
        </pc:sldMkLst>
      </pc:sldChg>
      <pc:sldChg chg="modSp modNotesTx">
        <pc:chgData name="Paresh Pradhan" userId="d069f33ed5be85ea" providerId="LiveId" clId="{20FEF5DC-B522-4309-AFFA-4A2D6DF1E74A}" dt="2023-02-27T05:00:38.791" v="554" actId="20577"/>
        <pc:sldMkLst>
          <pc:docMk/>
          <pc:sldMk cId="37259327" sldId="265"/>
        </pc:sldMkLst>
        <pc:graphicFrameChg chg="mod">
          <ac:chgData name="Paresh Pradhan" userId="d069f33ed5be85ea" providerId="LiveId" clId="{20FEF5DC-B522-4309-AFFA-4A2D6DF1E74A}" dt="2023-02-27T05:00:19.402" v="536"/>
          <ac:graphicFrameMkLst>
            <pc:docMk/>
            <pc:sldMk cId="37259327" sldId="265"/>
            <ac:graphicFrameMk id="3" creationId="{A0138097-98B5-4F8A-AB99-1AE761C86902}"/>
          </ac:graphicFrameMkLst>
        </pc:graphicFrameChg>
      </pc:sldChg>
      <pc:sldChg chg="modNotesTx">
        <pc:chgData name="Paresh Pradhan" userId="d069f33ed5be85ea" providerId="LiveId" clId="{20FEF5DC-B522-4309-AFFA-4A2D6DF1E74A}" dt="2023-02-27T04:45:47.314" v="468" actId="20577"/>
        <pc:sldMkLst>
          <pc:docMk/>
          <pc:sldMk cId="2454951332" sldId="267"/>
        </pc:sldMkLst>
      </pc:sldChg>
      <pc:sldChg chg="modNotesTx">
        <pc:chgData name="Paresh Pradhan" userId="d069f33ed5be85ea" providerId="LiveId" clId="{20FEF5DC-B522-4309-AFFA-4A2D6DF1E74A}" dt="2023-02-27T04:45:05.411" v="457" actId="20577"/>
        <pc:sldMkLst>
          <pc:docMk/>
          <pc:sldMk cId="3382035575" sldId="269"/>
        </pc:sldMkLst>
      </pc:sldChg>
      <pc:sldChg chg="modNotesTx">
        <pc:chgData name="Paresh Pradhan" userId="d069f33ed5be85ea" providerId="LiveId" clId="{20FEF5DC-B522-4309-AFFA-4A2D6DF1E74A}" dt="2023-02-27T04:40:42.989" v="259" actId="113"/>
        <pc:sldMkLst>
          <pc:docMk/>
          <pc:sldMk cId="4063539417" sldId="273"/>
        </pc:sldMkLst>
      </pc:sldChg>
      <pc:sldChg chg="modNotesTx">
        <pc:chgData name="Paresh Pradhan" userId="d069f33ed5be85ea" providerId="LiveId" clId="{20FEF5DC-B522-4309-AFFA-4A2D6DF1E74A}" dt="2023-02-27T04:38:45.831" v="112" actId="6549"/>
        <pc:sldMkLst>
          <pc:docMk/>
          <pc:sldMk cId="477333807" sldId="274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17E106-7DA9-4EBD-849C-21AF95F798C0}" type="doc">
      <dgm:prSet loTypeId="urn:microsoft.com/office/officeart/2008/layout/Lined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D6B28CA3-D356-4E52-B449-5C9D02C8BC3D}">
      <dgm:prSet/>
      <dgm:spPr/>
      <dgm:t>
        <a:bodyPr/>
        <a:lstStyle/>
        <a:p>
          <a:r>
            <a:rPr lang="en-US"/>
            <a:t>Automatic Story Generation (ASG) is the task of automatically generating coherent stories, given a set of premises or a brief summary.</a:t>
          </a:r>
        </a:p>
      </dgm:t>
    </dgm:pt>
    <dgm:pt modelId="{E1D6FE32-23DA-4AE6-9267-C38D04D869C7}" type="parTrans" cxnId="{5FA55F8D-8DA7-4912-846B-A4CD7E05B0A3}">
      <dgm:prSet/>
      <dgm:spPr/>
      <dgm:t>
        <a:bodyPr/>
        <a:lstStyle/>
        <a:p>
          <a:endParaRPr lang="en-US"/>
        </a:p>
      </dgm:t>
    </dgm:pt>
    <dgm:pt modelId="{2DFB0216-865E-49E6-8E9C-3D07872C4F8C}" type="sibTrans" cxnId="{5FA55F8D-8DA7-4912-846B-A4CD7E05B0A3}">
      <dgm:prSet/>
      <dgm:spPr/>
      <dgm:t>
        <a:bodyPr/>
        <a:lstStyle/>
        <a:p>
          <a:endParaRPr lang="en-US"/>
        </a:p>
      </dgm:t>
    </dgm:pt>
    <dgm:pt modelId="{9FE47EF1-CA07-4F17-9477-1402C5BA54D9}">
      <dgm:prSet/>
      <dgm:spPr/>
      <dgm:t>
        <a:bodyPr/>
        <a:lstStyle/>
        <a:p>
          <a:r>
            <a:rPr lang="en-US"/>
            <a:t>Controllable Story Generation is an extension of ASG, where the generation is controlled based on pre-defined structures or rules. </a:t>
          </a:r>
        </a:p>
      </dgm:t>
    </dgm:pt>
    <dgm:pt modelId="{58257BC9-0D0E-4E6A-9068-5127DE6FC952}" type="parTrans" cxnId="{9C498E10-7F98-469A-B89F-401A8766F494}">
      <dgm:prSet/>
      <dgm:spPr/>
      <dgm:t>
        <a:bodyPr/>
        <a:lstStyle/>
        <a:p>
          <a:endParaRPr lang="en-US"/>
        </a:p>
      </dgm:t>
    </dgm:pt>
    <dgm:pt modelId="{A0D3FB27-F5A8-4E55-BEE6-D74F85DB12E2}" type="sibTrans" cxnId="{9C498E10-7F98-469A-B89F-401A8766F494}">
      <dgm:prSet/>
      <dgm:spPr/>
      <dgm:t>
        <a:bodyPr/>
        <a:lstStyle/>
        <a:p>
          <a:endParaRPr lang="en-US"/>
        </a:p>
      </dgm:t>
    </dgm:pt>
    <dgm:pt modelId="{E049040F-1135-481B-B4DD-BDD10EAA937F}">
      <dgm:prSet/>
      <dgm:spPr/>
      <dgm:t>
        <a:bodyPr/>
        <a:lstStyle/>
        <a:p>
          <a:r>
            <a:rPr lang="en-US"/>
            <a:t>Large Language Models (LLMs) can generate text indistinguishable from humans. However, for open-ended tasks such as story-generation, there are problems like repetition, topic-drift, and self-contradiction.</a:t>
          </a:r>
        </a:p>
      </dgm:t>
    </dgm:pt>
    <dgm:pt modelId="{968BFAC5-EE5F-4184-A386-AF8D400596EE}" type="parTrans" cxnId="{1CFA0E24-B8C5-465F-8641-86902B395676}">
      <dgm:prSet/>
      <dgm:spPr/>
      <dgm:t>
        <a:bodyPr/>
        <a:lstStyle/>
        <a:p>
          <a:endParaRPr lang="en-US"/>
        </a:p>
      </dgm:t>
    </dgm:pt>
    <dgm:pt modelId="{5A22098E-E19D-477F-9936-B41AFE8C16DD}" type="sibTrans" cxnId="{1CFA0E24-B8C5-465F-8641-86902B395676}">
      <dgm:prSet/>
      <dgm:spPr/>
      <dgm:t>
        <a:bodyPr/>
        <a:lstStyle/>
        <a:p>
          <a:endParaRPr lang="en-US"/>
        </a:p>
      </dgm:t>
    </dgm:pt>
    <dgm:pt modelId="{56F5A53A-ABDA-47EE-8522-CC4A385EF919}">
      <dgm:prSet/>
      <dgm:spPr/>
      <dgm:t>
        <a:bodyPr/>
        <a:lstStyle/>
        <a:p>
          <a:r>
            <a:rPr lang="en-US"/>
            <a:t>Stories generated using language models have shown to lack discourse coherence, global planning, common-sense knowledge and tend to repeat sentences in long-form generation.</a:t>
          </a:r>
        </a:p>
      </dgm:t>
    </dgm:pt>
    <dgm:pt modelId="{312BC348-2929-4C1A-AC34-8DEBDA02C426}" type="parTrans" cxnId="{4AF9FDA7-DB0C-42E0-9845-E12315C3CBAC}">
      <dgm:prSet/>
      <dgm:spPr/>
      <dgm:t>
        <a:bodyPr/>
        <a:lstStyle/>
        <a:p>
          <a:endParaRPr lang="en-US"/>
        </a:p>
      </dgm:t>
    </dgm:pt>
    <dgm:pt modelId="{D34B9130-FBF7-412C-B60E-52D508E4EB90}" type="sibTrans" cxnId="{4AF9FDA7-DB0C-42E0-9845-E12315C3CBAC}">
      <dgm:prSet/>
      <dgm:spPr/>
      <dgm:t>
        <a:bodyPr/>
        <a:lstStyle/>
        <a:p>
          <a:endParaRPr lang="en-US"/>
        </a:p>
      </dgm:t>
    </dgm:pt>
    <dgm:pt modelId="{66BB0F44-BA66-42F1-9FF4-F17A51C1DFE6}">
      <dgm:prSet/>
      <dgm:spPr/>
      <dgm:t>
        <a:bodyPr/>
        <a:lstStyle/>
        <a:p>
          <a:r>
            <a:rPr lang="en-US" dirty="0"/>
            <a:t>Some works have tried to resolve these issues by using explicit content planning techniques such as story-prompts, keywords &amp; </a:t>
          </a:r>
          <a:r>
            <a:rPr lang="en-US" dirty="0" err="1"/>
            <a:t>keyphrases</a:t>
          </a:r>
          <a:r>
            <a:rPr lang="en-US" dirty="0"/>
            <a:t>, semantic frames and summaries. But these works require fine-tuning.</a:t>
          </a:r>
        </a:p>
      </dgm:t>
    </dgm:pt>
    <dgm:pt modelId="{E654AB0C-6DA7-43F4-BC4A-F266BC67394A}" type="parTrans" cxnId="{871C58B5-96B1-4234-B564-8E5019B7B83D}">
      <dgm:prSet/>
      <dgm:spPr/>
      <dgm:t>
        <a:bodyPr/>
        <a:lstStyle/>
        <a:p>
          <a:endParaRPr lang="en-US"/>
        </a:p>
      </dgm:t>
    </dgm:pt>
    <dgm:pt modelId="{1317A998-37C8-42F5-A811-86B065D2B066}" type="sibTrans" cxnId="{871C58B5-96B1-4234-B564-8E5019B7B83D}">
      <dgm:prSet/>
      <dgm:spPr/>
      <dgm:t>
        <a:bodyPr/>
        <a:lstStyle/>
        <a:p>
          <a:endParaRPr lang="en-US"/>
        </a:p>
      </dgm:t>
    </dgm:pt>
    <dgm:pt modelId="{AF4FB39C-0BE7-4EBD-84BF-98BB4BEFC1F4}">
      <dgm:prSet/>
      <dgm:spPr/>
      <dgm:t>
        <a:bodyPr/>
        <a:lstStyle/>
        <a:p>
          <a:r>
            <a:rPr lang="en-US"/>
            <a:t>The new paradigm of Prompt-Learning has shown promise in text generation tasks without the need for fine-tuning.</a:t>
          </a:r>
        </a:p>
      </dgm:t>
    </dgm:pt>
    <dgm:pt modelId="{78D97CF3-E3AA-4DB6-BEF1-CF363150EEBB}" type="parTrans" cxnId="{A8E3034E-0E72-41E8-90BB-14D3D37EE819}">
      <dgm:prSet/>
      <dgm:spPr/>
      <dgm:t>
        <a:bodyPr/>
        <a:lstStyle/>
        <a:p>
          <a:endParaRPr lang="en-US"/>
        </a:p>
      </dgm:t>
    </dgm:pt>
    <dgm:pt modelId="{91F1A989-2EBC-46C4-8473-9276880A34D4}" type="sibTrans" cxnId="{A8E3034E-0E72-41E8-90BB-14D3D37EE819}">
      <dgm:prSet/>
      <dgm:spPr/>
      <dgm:t>
        <a:bodyPr/>
        <a:lstStyle/>
        <a:p>
          <a:endParaRPr lang="en-US"/>
        </a:p>
      </dgm:t>
    </dgm:pt>
    <dgm:pt modelId="{086B08C0-1E62-437D-A41A-29DC09575B7D}">
      <dgm:prSet/>
      <dgm:spPr/>
      <dgm:t>
        <a:bodyPr/>
        <a:lstStyle/>
        <a:p>
          <a:r>
            <a:rPr lang="en-US"/>
            <a:t>This work explores techniques such as Prompt-Learning, In-Context Learning and Instruction Tuning for generate stories using LLMs. </a:t>
          </a:r>
        </a:p>
      </dgm:t>
    </dgm:pt>
    <dgm:pt modelId="{43237542-D5E2-4A1F-BB5C-AD1B7A861BE5}" type="parTrans" cxnId="{241FE80C-09A4-40E8-90CC-70630920575B}">
      <dgm:prSet/>
      <dgm:spPr/>
      <dgm:t>
        <a:bodyPr/>
        <a:lstStyle/>
        <a:p>
          <a:endParaRPr lang="en-US"/>
        </a:p>
      </dgm:t>
    </dgm:pt>
    <dgm:pt modelId="{DA2FB947-9FF2-4602-A12B-D17D565F5198}" type="sibTrans" cxnId="{241FE80C-09A4-40E8-90CC-70630920575B}">
      <dgm:prSet/>
      <dgm:spPr/>
      <dgm:t>
        <a:bodyPr/>
        <a:lstStyle/>
        <a:p>
          <a:endParaRPr lang="en-US"/>
        </a:p>
      </dgm:t>
    </dgm:pt>
    <dgm:pt modelId="{9A25EB81-03B3-4BB8-B968-79766376213D}">
      <dgm:prSet/>
      <dgm:spPr/>
      <dgm:t>
        <a:bodyPr/>
        <a:lstStyle/>
        <a:p>
          <a:r>
            <a:rPr lang="en-US" dirty="0"/>
            <a:t>The generated stories are evaluated across different criteria including size and type of the Language Models and using different evaluation metrics – both qualitative and quantitative. </a:t>
          </a:r>
        </a:p>
      </dgm:t>
    </dgm:pt>
    <dgm:pt modelId="{9193326B-A815-44D3-B9B7-4DF127180389}" type="parTrans" cxnId="{D1177EE1-51BC-460E-9674-9129D2AE3344}">
      <dgm:prSet/>
      <dgm:spPr/>
      <dgm:t>
        <a:bodyPr/>
        <a:lstStyle/>
        <a:p>
          <a:endParaRPr lang="en-US"/>
        </a:p>
      </dgm:t>
    </dgm:pt>
    <dgm:pt modelId="{97D2E70B-4880-4C96-8A5A-4F0E9ED1799B}" type="sibTrans" cxnId="{D1177EE1-51BC-460E-9674-9129D2AE3344}">
      <dgm:prSet/>
      <dgm:spPr/>
      <dgm:t>
        <a:bodyPr/>
        <a:lstStyle/>
        <a:p>
          <a:endParaRPr lang="en-US"/>
        </a:p>
      </dgm:t>
    </dgm:pt>
    <dgm:pt modelId="{5F987A38-FCBF-45AC-ABCE-E0426DF040EB}" type="pres">
      <dgm:prSet presAssocID="{2A17E106-7DA9-4EBD-849C-21AF95F798C0}" presName="vert0" presStyleCnt="0">
        <dgm:presLayoutVars>
          <dgm:dir/>
          <dgm:animOne val="branch"/>
          <dgm:animLvl val="lvl"/>
        </dgm:presLayoutVars>
      </dgm:prSet>
      <dgm:spPr/>
    </dgm:pt>
    <dgm:pt modelId="{427B659A-24A1-4EB5-9A28-B9B19D116D6F}" type="pres">
      <dgm:prSet presAssocID="{D6B28CA3-D356-4E52-B449-5C9D02C8BC3D}" presName="thickLine" presStyleLbl="alignNode1" presStyleIdx="0" presStyleCnt="8"/>
      <dgm:spPr/>
    </dgm:pt>
    <dgm:pt modelId="{91994C22-1977-439E-A106-353604CF2266}" type="pres">
      <dgm:prSet presAssocID="{D6B28CA3-D356-4E52-B449-5C9D02C8BC3D}" presName="horz1" presStyleCnt="0"/>
      <dgm:spPr/>
    </dgm:pt>
    <dgm:pt modelId="{0171137D-A9BC-4874-BBAE-F13260004444}" type="pres">
      <dgm:prSet presAssocID="{D6B28CA3-D356-4E52-B449-5C9D02C8BC3D}" presName="tx1" presStyleLbl="revTx" presStyleIdx="0" presStyleCnt="8"/>
      <dgm:spPr/>
    </dgm:pt>
    <dgm:pt modelId="{ED7E2A58-DA00-4A67-A1A4-48AF808CA815}" type="pres">
      <dgm:prSet presAssocID="{D6B28CA3-D356-4E52-B449-5C9D02C8BC3D}" presName="vert1" presStyleCnt="0"/>
      <dgm:spPr/>
    </dgm:pt>
    <dgm:pt modelId="{2CB72433-26C3-4420-BB63-EDFD75CB877E}" type="pres">
      <dgm:prSet presAssocID="{9FE47EF1-CA07-4F17-9477-1402C5BA54D9}" presName="thickLine" presStyleLbl="alignNode1" presStyleIdx="1" presStyleCnt="8"/>
      <dgm:spPr/>
    </dgm:pt>
    <dgm:pt modelId="{C932D9B5-5098-479A-859A-D00045868B26}" type="pres">
      <dgm:prSet presAssocID="{9FE47EF1-CA07-4F17-9477-1402C5BA54D9}" presName="horz1" presStyleCnt="0"/>
      <dgm:spPr/>
    </dgm:pt>
    <dgm:pt modelId="{BE6CD27B-DBA2-4ADD-9D9B-0C9117BAA7C5}" type="pres">
      <dgm:prSet presAssocID="{9FE47EF1-CA07-4F17-9477-1402C5BA54D9}" presName="tx1" presStyleLbl="revTx" presStyleIdx="1" presStyleCnt="8"/>
      <dgm:spPr/>
    </dgm:pt>
    <dgm:pt modelId="{AEDAC8A5-6007-4FEE-822A-ECC4858BA866}" type="pres">
      <dgm:prSet presAssocID="{9FE47EF1-CA07-4F17-9477-1402C5BA54D9}" presName="vert1" presStyleCnt="0"/>
      <dgm:spPr/>
    </dgm:pt>
    <dgm:pt modelId="{96BEC590-DA48-44F5-A373-74351600C828}" type="pres">
      <dgm:prSet presAssocID="{E049040F-1135-481B-B4DD-BDD10EAA937F}" presName="thickLine" presStyleLbl="alignNode1" presStyleIdx="2" presStyleCnt="8"/>
      <dgm:spPr/>
    </dgm:pt>
    <dgm:pt modelId="{FD089C53-5B87-4C15-BF9F-FE8F31747242}" type="pres">
      <dgm:prSet presAssocID="{E049040F-1135-481B-B4DD-BDD10EAA937F}" presName="horz1" presStyleCnt="0"/>
      <dgm:spPr/>
    </dgm:pt>
    <dgm:pt modelId="{F80CD7CF-F987-4D90-BF61-F16B5EADE739}" type="pres">
      <dgm:prSet presAssocID="{E049040F-1135-481B-B4DD-BDD10EAA937F}" presName="tx1" presStyleLbl="revTx" presStyleIdx="2" presStyleCnt="8"/>
      <dgm:spPr/>
    </dgm:pt>
    <dgm:pt modelId="{2A482B5B-D6A3-4E1E-8834-DD9B5B760D2B}" type="pres">
      <dgm:prSet presAssocID="{E049040F-1135-481B-B4DD-BDD10EAA937F}" presName="vert1" presStyleCnt="0"/>
      <dgm:spPr/>
    </dgm:pt>
    <dgm:pt modelId="{ED593FA6-51EE-4A71-9638-E2902858C4BE}" type="pres">
      <dgm:prSet presAssocID="{56F5A53A-ABDA-47EE-8522-CC4A385EF919}" presName="thickLine" presStyleLbl="alignNode1" presStyleIdx="3" presStyleCnt="8"/>
      <dgm:spPr/>
    </dgm:pt>
    <dgm:pt modelId="{6D27B266-DE42-40B6-AB22-C5F4B11841C2}" type="pres">
      <dgm:prSet presAssocID="{56F5A53A-ABDA-47EE-8522-CC4A385EF919}" presName="horz1" presStyleCnt="0"/>
      <dgm:spPr/>
    </dgm:pt>
    <dgm:pt modelId="{9BFF8E71-FA96-4354-8EEB-84377BF508B5}" type="pres">
      <dgm:prSet presAssocID="{56F5A53A-ABDA-47EE-8522-CC4A385EF919}" presName="tx1" presStyleLbl="revTx" presStyleIdx="3" presStyleCnt="8"/>
      <dgm:spPr/>
    </dgm:pt>
    <dgm:pt modelId="{4F125EE5-C261-4E57-893B-0CB89C63507B}" type="pres">
      <dgm:prSet presAssocID="{56F5A53A-ABDA-47EE-8522-CC4A385EF919}" presName="vert1" presStyleCnt="0"/>
      <dgm:spPr/>
    </dgm:pt>
    <dgm:pt modelId="{A38A23D2-B441-4611-8091-C5A49AFA3E57}" type="pres">
      <dgm:prSet presAssocID="{66BB0F44-BA66-42F1-9FF4-F17A51C1DFE6}" presName="thickLine" presStyleLbl="alignNode1" presStyleIdx="4" presStyleCnt="8"/>
      <dgm:spPr/>
    </dgm:pt>
    <dgm:pt modelId="{ACE38512-DBF4-4BC9-A814-3ADEE86E4672}" type="pres">
      <dgm:prSet presAssocID="{66BB0F44-BA66-42F1-9FF4-F17A51C1DFE6}" presName="horz1" presStyleCnt="0"/>
      <dgm:spPr/>
    </dgm:pt>
    <dgm:pt modelId="{A849EB11-A840-42A6-8A0A-95699AEA5C52}" type="pres">
      <dgm:prSet presAssocID="{66BB0F44-BA66-42F1-9FF4-F17A51C1DFE6}" presName="tx1" presStyleLbl="revTx" presStyleIdx="4" presStyleCnt="8"/>
      <dgm:spPr/>
    </dgm:pt>
    <dgm:pt modelId="{7A629E8F-9013-4AA9-B1B1-F964477B65AB}" type="pres">
      <dgm:prSet presAssocID="{66BB0F44-BA66-42F1-9FF4-F17A51C1DFE6}" presName="vert1" presStyleCnt="0"/>
      <dgm:spPr/>
    </dgm:pt>
    <dgm:pt modelId="{8DE39944-2BAA-4D79-85AB-919B9E37E23D}" type="pres">
      <dgm:prSet presAssocID="{AF4FB39C-0BE7-4EBD-84BF-98BB4BEFC1F4}" presName="thickLine" presStyleLbl="alignNode1" presStyleIdx="5" presStyleCnt="8"/>
      <dgm:spPr/>
    </dgm:pt>
    <dgm:pt modelId="{0666FD55-FDE6-4A01-89AE-B0B0AFF9A063}" type="pres">
      <dgm:prSet presAssocID="{AF4FB39C-0BE7-4EBD-84BF-98BB4BEFC1F4}" presName="horz1" presStyleCnt="0"/>
      <dgm:spPr/>
    </dgm:pt>
    <dgm:pt modelId="{3BF0FD7B-DD4E-4575-9176-6D43B37B60C5}" type="pres">
      <dgm:prSet presAssocID="{AF4FB39C-0BE7-4EBD-84BF-98BB4BEFC1F4}" presName="tx1" presStyleLbl="revTx" presStyleIdx="5" presStyleCnt="8"/>
      <dgm:spPr/>
    </dgm:pt>
    <dgm:pt modelId="{6C6107CA-D997-4968-B69A-86AEE02BA7B1}" type="pres">
      <dgm:prSet presAssocID="{AF4FB39C-0BE7-4EBD-84BF-98BB4BEFC1F4}" presName="vert1" presStyleCnt="0"/>
      <dgm:spPr/>
    </dgm:pt>
    <dgm:pt modelId="{DE8575D6-CE25-4EAF-AC8F-72B6EBF7C94C}" type="pres">
      <dgm:prSet presAssocID="{086B08C0-1E62-437D-A41A-29DC09575B7D}" presName="thickLine" presStyleLbl="alignNode1" presStyleIdx="6" presStyleCnt="8"/>
      <dgm:spPr/>
    </dgm:pt>
    <dgm:pt modelId="{8FB94B9A-6686-482E-B30B-282C23235564}" type="pres">
      <dgm:prSet presAssocID="{086B08C0-1E62-437D-A41A-29DC09575B7D}" presName="horz1" presStyleCnt="0"/>
      <dgm:spPr/>
    </dgm:pt>
    <dgm:pt modelId="{FD773BBF-6A33-42DC-B3AE-A18D0C6E3190}" type="pres">
      <dgm:prSet presAssocID="{086B08C0-1E62-437D-A41A-29DC09575B7D}" presName="tx1" presStyleLbl="revTx" presStyleIdx="6" presStyleCnt="8"/>
      <dgm:spPr/>
    </dgm:pt>
    <dgm:pt modelId="{AB55E5B9-7692-4AFB-9CFA-C2DC847890FF}" type="pres">
      <dgm:prSet presAssocID="{086B08C0-1E62-437D-A41A-29DC09575B7D}" presName="vert1" presStyleCnt="0"/>
      <dgm:spPr/>
    </dgm:pt>
    <dgm:pt modelId="{A4220CA9-8663-4E96-8306-73E1A87CEB4A}" type="pres">
      <dgm:prSet presAssocID="{9A25EB81-03B3-4BB8-B968-79766376213D}" presName="thickLine" presStyleLbl="alignNode1" presStyleIdx="7" presStyleCnt="8"/>
      <dgm:spPr/>
    </dgm:pt>
    <dgm:pt modelId="{BCFF304A-EF27-470A-838D-9ED7A3AC4334}" type="pres">
      <dgm:prSet presAssocID="{9A25EB81-03B3-4BB8-B968-79766376213D}" presName="horz1" presStyleCnt="0"/>
      <dgm:spPr/>
    </dgm:pt>
    <dgm:pt modelId="{48550EC5-02A2-4EF5-B32A-D4E0FF19A1D8}" type="pres">
      <dgm:prSet presAssocID="{9A25EB81-03B3-4BB8-B968-79766376213D}" presName="tx1" presStyleLbl="revTx" presStyleIdx="7" presStyleCnt="8"/>
      <dgm:spPr/>
    </dgm:pt>
    <dgm:pt modelId="{1ABDD166-2F68-4918-A010-8F4A968B397B}" type="pres">
      <dgm:prSet presAssocID="{9A25EB81-03B3-4BB8-B968-79766376213D}" presName="vert1" presStyleCnt="0"/>
      <dgm:spPr/>
    </dgm:pt>
  </dgm:ptLst>
  <dgm:cxnLst>
    <dgm:cxn modelId="{241FE80C-09A4-40E8-90CC-70630920575B}" srcId="{2A17E106-7DA9-4EBD-849C-21AF95F798C0}" destId="{086B08C0-1E62-437D-A41A-29DC09575B7D}" srcOrd="6" destOrd="0" parTransId="{43237542-D5E2-4A1F-BB5C-AD1B7A861BE5}" sibTransId="{DA2FB947-9FF2-4602-A12B-D17D565F5198}"/>
    <dgm:cxn modelId="{9C498E10-7F98-469A-B89F-401A8766F494}" srcId="{2A17E106-7DA9-4EBD-849C-21AF95F798C0}" destId="{9FE47EF1-CA07-4F17-9477-1402C5BA54D9}" srcOrd="1" destOrd="0" parTransId="{58257BC9-0D0E-4E6A-9068-5127DE6FC952}" sibTransId="{A0D3FB27-F5A8-4E55-BEE6-D74F85DB12E2}"/>
    <dgm:cxn modelId="{64107118-803B-4961-9F84-CDE66E33DF6D}" type="presOf" srcId="{56F5A53A-ABDA-47EE-8522-CC4A385EF919}" destId="{9BFF8E71-FA96-4354-8EEB-84377BF508B5}" srcOrd="0" destOrd="0" presId="urn:microsoft.com/office/officeart/2008/layout/LinedList"/>
    <dgm:cxn modelId="{1CFA0E24-B8C5-465F-8641-86902B395676}" srcId="{2A17E106-7DA9-4EBD-849C-21AF95F798C0}" destId="{E049040F-1135-481B-B4DD-BDD10EAA937F}" srcOrd="2" destOrd="0" parTransId="{968BFAC5-EE5F-4184-A386-AF8D400596EE}" sibTransId="{5A22098E-E19D-477F-9936-B41AFE8C16DD}"/>
    <dgm:cxn modelId="{F546C05F-240C-489D-9D7B-98B51AB12263}" type="presOf" srcId="{2A17E106-7DA9-4EBD-849C-21AF95F798C0}" destId="{5F987A38-FCBF-45AC-ABCE-E0426DF040EB}" srcOrd="0" destOrd="0" presId="urn:microsoft.com/office/officeart/2008/layout/LinedList"/>
    <dgm:cxn modelId="{A8E3034E-0E72-41E8-90BB-14D3D37EE819}" srcId="{2A17E106-7DA9-4EBD-849C-21AF95F798C0}" destId="{AF4FB39C-0BE7-4EBD-84BF-98BB4BEFC1F4}" srcOrd="5" destOrd="0" parTransId="{78D97CF3-E3AA-4DB6-BEF1-CF363150EEBB}" sibTransId="{91F1A989-2EBC-46C4-8473-9276880A34D4}"/>
    <dgm:cxn modelId="{DF50D07F-3DAE-4344-BEDE-A22B4984EC9D}" type="presOf" srcId="{AF4FB39C-0BE7-4EBD-84BF-98BB4BEFC1F4}" destId="{3BF0FD7B-DD4E-4575-9176-6D43B37B60C5}" srcOrd="0" destOrd="0" presId="urn:microsoft.com/office/officeart/2008/layout/LinedList"/>
    <dgm:cxn modelId="{0EF48B81-9FD7-413D-BA3E-1EBC024D3FCF}" type="presOf" srcId="{D6B28CA3-D356-4E52-B449-5C9D02C8BC3D}" destId="{0171137D-A9BC-4874-BBAE-F13260004444}" srcOrd="0" destOrd="0" presId="urn:microsoft.com/office/officeart/2008/layout/LinedList"/>
    <dgm:cxn modelId="{5FA55F8D-8DA7-4912-846B-A4CD7E05B0A3}" srcId="{2A17E106-7DA9-4EBD-849C-21AF95F798C0}" destId="{D6B28CA3-D356-4E52-B449-5C9D02C8BC3D}" srcOrd="0" destOrd="0" parTransId="{E1D6FE32-23DA-4AE6-9267-C38D04D869C7}" sibTransId="{2DFB0216-865E-49E6-8E9C-3D07872C4F8C}"/>
    <dgm:cxn modelId="{B72BCA90-D19D-4173-A0BC-11115ECF5DEC}" type="presOf" srcId="{E049040F-1135-481B-B4DD-BDD10EAA937F}" destId="{F80CD7CF-F987-4D90-BF61-F16B5EADE739}" srcOrd="0" destOrd="0" presId="urn:microsoft.com/office/officeart/2008/layout/LinedList"/>
    <dgm:cxn modelId="{95FD7999-28BB-4190-976F-13D403A4D512}" type="presOf" srcId="{9A25EB81-03B3-4BB8-B968-79766376213D}" destId="{48550EC5-02A2-4EF5-B32A-D4E0FF19A1D8}" srcOrd="0" destOrd="0" presId="urn:microsoft.com/office/officeart/2008/layout/LinedList"/>
    <dgm:cxn modelId="{4AF9FDA7-DB0C-42E0-9845-E12315C3CBAC}" srcId="{2A17E106-7DA9-4EBD-849C-21AF95F798C0}" destId="{56F5A53A-ABDA-47EE-8522-CC4A385EF919}" srcOrd="3" destOrd="0" parTransId="{312BC348-2929-4C1A-AC34-8DEBDA02C426}" sibTransId="{D34B9130-FBF7-412C-B60E-52D508E4EB90}"/>
    <dgm:cxn modelId="{871C58B5-96B1-4234-B564-8E5019B7B83D}" srcId="{2A17E106-7DA9-4EBD-849C-21AF95F798C0}" destId="{66BB0F44-BA66-42F1-9FF4-F17A51C1DFE6}" srcOrd="4" destOrd="0" parTransId="{E654AB0C-6DA7-43F4-BC4A-F266BC67394A}" sibTransId="{1317A998-37C8-42F5-A811-86B065D2B066}"/>
    <dgm:cxn modelId="{DE0864CC-7207-4CC7-A64E-6CD880620B03}" type="presOf" srcId="{086B08C0-1E62-437D-A41A-29DC09575B7D}" destId="{FD773BBF-6A33-42DC-B3AE-A18D0C6E3190}" srcOrd="0" destOrd="0" presId="urn:microsoft.com/office/officeart/2008/layout/LinedList"/>
    <dgm:cxn modelId="{D1177EE1-51BC-460E-9674-9129D2AE3344}" srcId="{2A17E106-7DA9-4EBD-849C-21AF95F798C0}" destId="{9A25EB81-03B3-4BB8-B968-79766376213D}" srcOrd="7" destOrd="0" parTransId="{9193326B-A815-44D3-B9B7-4DF127180389}" sibTransId="{97D2E70B-4880-4C96-8A5A-4F0E9ED1799B}"/>
    <dgm:cxn modelId="{DD9263E6-0D5C-464F-A522-2FE476A95010}" type="presOf" srcId="{9FE47EF1-CA07-4F17-9477-1402C5BA54D9}" destId="{BE6CD27B-DBA2-4ADD-9D9B-0C9117BAA7C5}" srcOrd="0" destOrd="0" presId="urn:microsoft.com/office/officeart/2008/layout/LinedList"/>
    <dgm:cxn modelId="{F80AD2FE-7C3E-4299-9C25-4DAFD7C33B86}" type="presOf" srcId="{66BB0F44-BA66-42F1-9FF4-F17A51C1DFE6}" destId="{A849EB11-A840-42A6-8A0A-95699AEA5C52}" srcOrd="0" destOrd="0" presId="urn:microsoft.com/office/officeart/2008/layout/LinedList"/>
    <dgm:cxn modelId="{72F256FD-65C2-4045-BEB6-E93B3A4826D8}" type="presParOf" srcId="{5F987A38-FCBF-45AC-ABCE-E0426DF040EB}" destId="{427B659A-24A1-4EB5-9A28-B9B19D116D6F}" srcOrd="0" destOrd="0" presId="urn:microsoft.com/office/officeart/2008/layout/LinedList"/>
    <dgm:cxn modelId="{97B349CB-6FD3-44E0-8126-E9D578DD053B}" type="presParOf" srcId="{5F987A38-FCBF-45AC-ABCE-E0426DF040EB}" destId="{91994C22-1977-439E-A106-353604CF2266}" srcOrd="1" destOrd="0" presId="urn:microsoft.com/office/officeart/2008/layout/LinedList"/>
    <dgm:cxn modelId="{9088A59B-7E3D-4E28-B033-D803724F619E}" type="presParOf" srcId="{91994C22-1977-439E-A106-353604CF2266}" destId="{0171137D-A9BC-4874-BBAE-F13260004444}" srcOrd="0" destOrd="0" presId="urn:microsoft.com/office/officeart/2008/layout/LinedList"/>
    <dgm:cxn modelId="{2CF93613-505D-47AB-A8B4-B61F4B6DEACE}" type="presParOf" srcId="{91994C22-1977-439E-A106-353604CF2266}" destId="{ED7E2A58-DA00-4A67-A1A4-48AF808CA815}" srcOrd="1" destOrd="0" presId="urn:microsoft.com/office/officeart/2008/layout/LinedList"/>
    <dgm:cxn modelId="{3A984581-5216-4921-BA68-116F5210DF08}" type="presParOf" srcId="{5F987A38-FCBF-45AC-ABCE-E0426DF040EB}" destId="{2CB72433-26C3-4420-BB63-EDFD75CB877E}" srcOrd="2" destOrd="0" presId="urn:microsoft.com/office/officeart/2008/layout/LinedList"/>
    <dgm:cxn modelId="{483CAB8F-5445-4E37-92A8-6C5BF5046BAC}" type="presParOf" srcId="{5F987A38-FCBF-45AC-ABCE-E0426DF040EB}" destId="{C932D9B5-5098-479A-859A-D00045868B26}" srcOrd="3" destOrd="0" presId="urn:microsoft.com/office/officeart/2008/layout/LinedList"/>
    <dgm:cxn modelId="{63085BA9-40D2-4F1F-BD05-F48EA6974EB6}" type="presParOf" srcId="{C932D9B5-5098-479A-859A-D00045868B26}" destId="{BE6CD27B-DBA2-4ADD-9D9B-0C9117BAA7C5}" srcOrd="0" destOrd="0" presId="urn:microsoft.com/office/officeart/2008/layout/LinedList"/>
    <dgm:cxn modelId="{57058D1F-C1B5-4261-AAEA-4D9C720D35E2}" type="presParOf" srcId="{C932D9B5-5098-479A-859A-D00045868B26}" destId="{AEDAC8A5-6007-4FEE-822A-ECC4858BA866}" srcOrd="1" destOrd="0" presId="urn:microsoft.com/office/officeart/2008/layout/LinedList"/>
    <dgm:cxn modelId="{6694CC59-6B7A-4A9F-B589-8A027C97242D}" type="presParOf" srcId="{5F987A38-FCBF-45AC-ABCE-E0426DF040EB}" destId="{96BEC590-DA48-44F5-A373-74351600C828}" srcOrd="4" destOrd="0" presId="urn:microsoft.com/office/officeart/2008/layout/LinedList"/>
    <dgm:cxn modelId="{E1114DDD-9EF3-4462-8FB7-B7D5672E72BF}" type="presParOf" srcId="{5F987A38-FCBF-45AC-ABCE-E0426DF040EB}" destId="{FD089C53-5B87-4C15-BF9F-FE8F31747242}" srcOrd="5" destOrd="0" presId="urn:microsoft.com/office/officeart/2008/layout/LinedList"/>
    <dgm:cxn modelId="{06CB7015-8980-43E5-81AE-47FD9E0B84D8}" type="presParOf" srcId="{FD089C53-5B87-4C15-BF9F-FE8F31747242}" destId="{F80CD7CF-F987-4D90-BF61-F16B5EADE739}" srcOrd="0" destOrd="0" presId="urn:microsoft.com/office/officeart/2008/layout/LinedList"/>
    <dgm:cxn modelId="{E20ADA45-2DCF-4C96-83CA-A9A82FF133F3}" type="presParOf" srcId="{FD089C53-5B87-4C15-BF9F-FE8F31747242}" destId="{2A482B5B-D6A3-4E1E-8834-DD9B5B760D2B}" srcOrd="1" destOrd="0" presId="urn:microsoft.com/office/officeart/2008/layout/LinedList"/>
    <dgm:cxn modelId="{00A8BF3C-EC6B-4422-831B-D585C49805CD}" type="presParOf" srcId="{5F987A38-FCBF-45AC-ABCE-E0426DF040EB}" destId="{ED593FA6-51EE-4A71-9638-E2902858C4BE}" srcOrd="6" destOrd="0" presId="urn:microsoft.com/office/officeart/2008/layout/LinedList"/>
    <dgm:cxn modelId="{DB003B4F-6485-451B-8F21-15E16019BE8E}" type="presParOf" srcId="{5F987A38-FCBF-45AC-ABCE-E0426DF040EB}" destId="{6D27B266-DE42-40B6-AB22-C5F4B11841C2}" srcOrd="7" destOrd="0" presId="urn:microsoft.com/office/officeart/2008/layout/LinedList"/>
    <dgm:cxn modelId="{D4EBAEC0-9C29-4C2D-B66B-EB6007189A29}" type="presParOf" srcId="{6D27B266-DE42-40B6-AB22-C5F4B11841C2}" destId="{9BFF8E71-FA96-4354-8EEB-84377BF508B5}" srcOrd="0" destOrd="0" presId="urn:microsoft.com/office/officeart/2008/layout/LinedList"/>
    <dgm:cxn modelId="{84E2F380-0A35-4684-8C4A-A0C478B2EEC1}" type="presParOf" srcId="{6D27B266-DE42-40B6-AB22-C5F4B11841C2}" destId="{4F125EE5-C261-4E57-893B-0CB89C63507B}" srcOrd="1" destOrd="0" presId="urn:microsoft.com/office/officeart/2008/layout/LinedList"/>
    <dgm:cxn modelId="{F1B2F08B-B9D9-4B4C-9CA2-97C34BA35586}" type="presParOf" srcId="{5F987A38-FCBF-45AC-ABCE-E0426DF040EB}" destId="{A38A23D2-B441-4611-8091-C5A49AFA3E57}" srcOrd="8" destOrd="0" presId="urn:microsoft.com/office/officeart/2008/layout/LinedList"/>
    <dgm:cxn modelId="{42C2D332-B414-4E90-B430-9CCB1C2E6AB6}" type="presParOf" srcId="{5F987A38-FCBF-45AC-ABCE-E0426DF040EB}" destId="{ACE38512-DBF4-4BC9-A814-3ADEE86E4672}" srcOrd="9" destOrd="0" presId="urn:microsoft.com/office/officeart/2008/layout/LinedList"/>
    <dgm:cxn modelId="{0E22F084-FE92-4541-A799-3AD865D19F00}" type="presParOf" srcId="{ACE38512-DBF4-4BC9-A814-3ADEE86E4672}" destId="{A849EB11-A840-42A6-8A0A-95699AEA5C52}" srcOrd="0" destOrd="0" presId="urn:microsoft.com/office/officeart/2008/layout/LinedList"/>
    <dgm:cxn modelId="{9698CBB0-D900-437C-85EB-7E3E0B800ED6}" type="presParOf" srcId="{ACE38512-DBF4-4BC9-A814-3ADEE86E4672}" destId="{7A629E8F-9013-4AA9-B1B1-F964477B65AB}" srcOrd="1" destOrd="0" presId="urn:microsoft.com/office/officeart/2008/layout/LinedList"/>
    <dgm:cxn modelId="{FF2A9256-18CD-4180-B966-8F1D982A0569}" type="presParOf" srcId="{5F987A38-FCBF-45AC-ABCE-E0426DF040EB}" destId="{8DE39944-2BAA-4D79-85AB-919B9E37E23D}" srcOrd="10" destOrd="0" presId="urn:microsoft.com/office/officeart/2008/layout/LinedList"/>
    <dgm:cxn modelId="{34CADF97-F055-4960-AE3F-6987BD378748}" type="presParOf" srcId="{5F987A38-FCBF-45AC-ABCE-E0426DF040EB}" destId="{0666FD55-FDE6-4A01-89AE-B0B0AFF9A063}" srcOrd="11" destOrd="0" presId="urn:microsoft.com/office/officeart/2008/layout/LinedList"/>
    <dgm:cxn modelId="{C872CE5F-A69F-48DB-9CF0-9136BDD36202}" type="presParOf" srcId="{0666FD55-FDE6-4A01-89AE-B0B0AFF9A063}" destId="{3BF0FD7B-DD4E-4575-9176-6D43B37B60C5}" srcOrd="0" destOrd="0" presId="urn:microsoft.com/office/officeart/2008/layout/LinedList"/>
    <dgm:cxn modelId="{5E4530C0-9428-4EE2-95BE-93524F29E824}" type="presParOf" srcId="{0666FD55-FDE6-4A01-89AE-B0B0AFF9A063}" destId="{6C6107CA-D997-4968-B69A-86AEE02BA7B1}" srcOrd="1" destOrd="0" presId="urn:microsoft.com/office/officeart/2008/layout/LinedList"/>
    <dgm:cxn modelId="{2F00B047-9FB6-4F8C-890E-CB127F54C469}" type="presParOf" srcId="{5F987A38-FCBF-45AC-ABCE-E0426DF040EB}" destId="{DE8575D6-CE25-4EAF-AC8F-72B6EBF7C94C}" srcOrd="12" destOrd="0" presId="urn:microsoft.com/office/officeart/2008/layout/LinedList"/>
    <dgm:cxn modelId="{A2B0FF59-A4CA-4CB4-A250-052E76FA0CD2}" type="presParOf" srcId="{5F987A38-FCBF-45AC-ABCE-E0426DF040EB}" destId="{8FB94B9A-6686-482E-B30B-282C23235564}" srcOrd="13" destOrd="0" presId="urn:microsoft.com/office/officeart/2008/layout/LinedList"/>
    <dgm:cxn modelId="{3D0922EF-9B63-40F4-960D-DDB8102D13CD}" type="presParOf" srcId="{8FB94B9A-6686-482E-B30B-282C23235564}" destId="{FD773BBF-6A33-42DC-B3AE-A18D0C6E3190}" srcOrd="0" destOrd="0" presId="urn:microsoft.com/office/officeart/2008/layout/LinedList"/>
    <dgm:cxn modelId="{E44430CE-E0FD-4E5F-80DE-C5BAF90B52FB}" type="presParOf" srcId="{8FB94B9A-6686-482E-B30B-282C23235564}" destId="{AB55E5B9-7692-4AFB-9CFA-C2DC847890FF}" srcOrd="1" destOrd="0" presId="urn:microsoft.com/office/officeart/2008/layout/LinedList"/>
    <dgm:cxn modelId="{58DA588E-7373-414A-AB6B-8C133CBF2C4E}" type="presParOf" srcId="{5F987A38-FCBF-45AC-ABCE-E0426DF040EB}" destId="{A4220CA9-8663-4E96-8306-73E1A87CEB4A}" srcOrd="14" destOrd="0" presId="urn:microsoft.com/office/officeart/2008/layout/LinedList"/>
    <dgm:cxn modelId="{2AE81216-D448-4F10-87AA-4A3ADCBDF290}" type="presParOf" srcId="{5F987A38-FCBF-45AC-ABCE-E0426DF040EB}" destId="{BCFF304A-EF27-470A-838D-9ED7A3AC4334}" srcOrd="15" destOrd="0" presId="urn:microsoft.com/office/officeart/2008/layout/LinedList"/>
    <dgm:cxn modelId="{2A1303A8-682B-4AB1-8B34-4DAE5A8D017C}" type="presParOf" srcId="{BCFF304A-EF27-470A-838D-9ED7A3AC4334}" destId="{48550EC5-02A2-4EF5-B32A-D4E0FF19A1D8}" srcOrd="0" destOrd="0" presId="urn:microsoft.com/office/officeart/2008/layout/LinedList"/>
    <dgm:cxn modelId="{CE9FA8EC-9E8E-407B-A54F-BD2EDE383A8D}" type="presParOf" srcId="{BCFF304A-EF27-470A-838D-9ED7A3AC4334}" destId="{1ABDD166-2F68-4918-A010-8F4A968B397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8C7354B-5E32-40AA-A062-352849CCE40F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148E7615-2D35-4C73-A45C-DB7614644B90}">
      <dgm:prSet/>
      <dgm:spPr/>
      <dgm:t>
        <a:bodyPr/>
        <a:lstStyle/>
        <a:p>
          <a:r>
            <a:rPr lang="en-US"/>
            <a:t>Different Generative Models</a:t>
          </a:r>
        </a:p>
      </dgm:t>
    </dgm:pt>
    <dgm:pt modelId="{AD300A73-8C0C-4FB5-87BB-A6B430357055}" type="parTrans" cxnId="{E25DC188-7CE5-4E76-AA76-D451B514541D}">
      <dgm:prSet/>
      <dgm:spPr/>
      <dgm:t>
        <a:bodyPr/>
        <a:lstStyle/>
        <a:p>
          <a:endParaRPr lang="en-US"/>
        </a:p>
      </dgm:t>
    </dgm:pt>
    <dgm:pt modelId="{5AA1F30A-31B4-4197-8936-B2E0A2458D94}" type="sibTrans" cxnId="{E25DC188-7CE5-4E76-AA76-D451B514541D}">
      <dgm:prSet/>
      <dgm:spPr/>
      <dgm:t>
        <a:bodyPr/>
        <a:lstStyle/>
        <a:p>
          <a:endParaRPr lang="en-US"/>
        </a:p>
      </dgm:t>
    </dgm:pt>
    <dgm:pt modelId="{2A933276-D884-4EBC-9C28-677BB716E41A}">
      <dgm:prSet/>
      <dgm:spPr/>
      <dgm:t>
        <a:bodyPr/>
        <a:lstStyle/>
        <a:p>
          <a:r>
            <a:rPr lang="en-US"/>
            <a:t>OpenAI GPT3 - text-ada-001</a:t>
          </a:r>
        </a:p>
      </dgm:t>
    </dgm:pt>
    <dgm:pt modelId="{6AF213F4-12CC-4B42-B7BE-F1E0CEFECAB2}" type="parTrans" cxnId="{DAECB78F-E459-4C53-ACC4-B4C295914DBC}">
      <dgm:prSet/>
      <dgm:spPr/>
      <dgm:t>
        <a:bodyPr/>
        <a:lstStyle/>
        <a:p>
          <a:endParaRPr lang="en-US"/>
        </a:p>
      </dgm:t>
    </dgm:pt>
    <dgm:pt modelId="{ADF61202-CAB2-49FE-B72B-E1096BE6EBE5}" type="sibTrans" cxnId="{DAECB78F-E459-4C53-ACC4-B4C295914DBC}">
      <dgm:prSet/>
      <dgm:spPr/>
      <dgm:t>
        <a:bodyPr/>
        <a:lstStyle/>
        <a:p>
          <a:endParaRPr lang="en-US"/>
        </a:p>
      </dgm:t>
    </dgm:pt>
    <dgm:pt modelId="{5BD41172-236D-4862-8150-5FBF380E09D9}">
      <dgm:prSet/>
      <dgm:spPr/>
      <dgm:t>
        <a:bodyPr/>
        <a:lstStyle/>
        <a:p>
          <a:r>
            <a:rPr lang="en-US" dirty="0" err="1"/>
            <a:t>OpenAI</a:t>
          </a:r>
          <a:r>
            <a:rPr lang="en-US" dirty="0"/>
            <a:t> GPT3 - text-babbage-001</a:t>
          </a:r>
        </a:p>
      </dgm:t>
    </dgm:pt>
    <dgm:pt modelId="{C517EBC9-67E0-4AD9-9AC3-522BC52582B5}" type="parTrans" cxnId="{98CCF5F4-645E-46F6-A06B-8DDF16DA3FF3}">
      <dgm:prSet/>
      <dgm:spPr/>
      <dgm:t>
        <a:bodyPr/>
        <a:lstStyle/>
        <a:p>
          <a:endParaRPr lang="en-US"/>
        </a:p>
      </dgm:t>
    </dgm:pt>
    <dgm:pt modelId="{21B66FC1-1BE1-4B7C-A660-20157A1BEA6B}" type="sibTrans" cxnId="{98CCF5F4-645E-46F6-A06B-8DDF16DA3FF3}">
      <dgm:prSet/>
      <dgm:spPr/>
      <dgm:t>
        <a:bodyPr/>
        <a:lstStyle/>
        <a:p>
          <a:endParaRPr lang="en-US"/>
        </a:p>
      </dgm:t>
    </dgm:pt>
    <dgm:pt modelId="{DB1E16D3-7EEF-4D06-99CD-4414E1E030F5}">
      <dgm:prSet/>
      <dgm:spPr/>
      <dgm:t>
        <a:bodyPr/>
        <a:lstStyle/>
        <a:p>
          <a:r>
            <a:rPr lang="en-US"/>
            <a:t>OpenAI GPT3 - text-curie-001</a:t>
          </a:r>
        </a:p>
      </dgm:t>
    </dgm:pt>
    <dgm:pt modelId="{0D18C2A0-0FB3-4A6E-A1FE-96DD818C104D}" type="parTrans" cxnId="{A5FE538E-C4DB-460F-B730-21DADBED37D8}">
      <dgm:prSet/>
      <dgm:spPr/>
      <dgm:t>
        <a:bodyPr/>
        <a:lstStyle/>
        <a:p>
          <a:endParaRPr lang="en-US"/>
        </a:p>
      </dgm:t>
    </dgm:pt>
    <dgm:pt modelId="{397A8273-C3E5-42CF-A994-47F0DB3D36A3}" type="sibTrans" cxnId="{A5FE538E-C4DB-460F-B730-21DADBED37D8}">
      <dgm:prSet/>
      <dgm:spPr/>
      <dgm:t>
        <a:bodyPr/>
        <a:lstStyle/>
        <a:p>
          <a:endParaRPr lang="en-US"/>
        </a:p>
      </dgm:t>
    </dgm:pt>
    <dgm:pt modelId="{5D360ADD-B7DA-4A1D-8935-B4B3AA58ECEF}">
      <dgm:prSet/>
      <dgm:spPr/>
      <dgm:t>
        <a:bodyPr/>
        <a:lstStyle/>
        <a:p>
          <a:r>
            <a:rPr lang="en-US"/>
            <a:t>OpenAI GPT3 - text-davinci-003</a:t>
          </a:r>
        </a:p>
      </dgm:t>
    </dgm:pt>
    <dgm:pt modelId="{28890A0C-2AC9-43F7-B279-315961C068DC}" type="parTrans" cxnId="{DB4B5C97-A97E-4A5E-8C99-CB03AD0A7012}">
      <dgm:prSet/>
      <dgm:spPr/>
      <dgm:t>
        <a:bodyPr/>
        <a:lstStyle/>
        <a:p>
          <a:endParaRPr lang="en-US"/>
        </a:p>
      </dgm:t>
    </dgm:pt>
    <dgm:pt modelId="{3EFD1FA9-B2B3-4EB2-ABF4-BC646F1234DF}" type="sibTrans" cxnId="{DB4B5C97-A97E-4A5E-8C99-CB03AD0A7012}">
      <dgm:prSet/>
      <dgm:spPr/>
      <dgm:t>
        <a:bodyPr/>
        <a:lstStyle/>
        <a:p>
          <a:endParaRPr lang="en-US"/>
        </a:p>
      </dgm:t>
    </dgm:pt>
    <dgm:pt modelId="{792C8859-B6D6-466E-9774-736CD61515A7}">
      <dgm:prSet/>
      <dgm:spPr/>
      <dgm:t>
        <a:bodyPr/>
        <a:lstStyle/>
        <a:p>
          <a:r>
            <a:rPr lang="en-US" dirty="0"/>
            <a:t>Huggingface Hub - bigscience/bloomz-1b7</a:t>
          </a:r>
        </a:p>
      </dgm:t>
    </dgm:pt>
    <dgm:pt modelId="{0A4EEACF-46D0-4983-B694-972336AF497E}" type="parTrans" cxnId="{3B45B010-9A58-46C9-8BDD-FA7403E3382C}">
      <dgm:prSet/>
      <dgm:spPr/>
      <dgm:t>
        <a:bodyPr/>
        <a:lstStyle/>
        <a:p>
          <a:endParaRPr lang="en-US"/>
        </a:p>
      </dgm:t>
    </dgm:pt>
    <dgm:pt modelId="{D9FA6AC8-42D7-4952-A5BA-A1E1E4B9C6BF}" type="sibTrans" cxnId="{3B45B010-9A58-46C9-8BDD-FA7403E3382C}">
      <dgm:prSet/>
      <dgm:spPr/>
      <dgm:t>
        <a:bodyPr/>
        <a:lstStyle/>
        <a:p>
          <a:endParaRPr lang="en-US"/>
        </a:p>
      </dgm:t>
    </dgm:pt>
    <dgm:pt modelId="{BD7AC7EA-96F6-4420-80C2-D8EB9108F521}">
      <dgm:prSet/>
      <dgm:spPr/>
      <dgm:t>
        <a:bodyPr/>
        <a:lstStyle/>
        <a:p>
          <a:r>
            <a:rPr lang="en-US"/>
            <a:t>Huggingface Hub - gpt2</a:t>
          </a:r>
        </a:p>
      </dgm:t>
    </dgm:pt>
    <dgm:pt modelId="{47D1D134-0997-427D-896E-8B0F01FEF190}" type="parTrans" cxnId="{50257ED7-67D3-464A-AF88-22B2922402D4}">
      <dgm:prSet/>
      <dgm:spPr/>
      <dgm:t>
        <a:bodyPr/>
        <a:lstStyle/>
        <a:p>
          <a:endParaRPr lang="en-US"/>
        </a:p>
      </dgm:t>
    </dgm:pt>
    <dgm:pt modelId="{0CCB6D09-C118-4CDB-8782-5C5853F9DFDB}" type="sibTrans" cxnId="{50257ED7-67D3-464A-AF88-22B2922402D4}">
      <dgm:prSet/>
      <dgm:spPr/>
      <dgm:t>
        <a:bodyPr/>
        <a:lstStyle/>
        <a:p>
          <a:endParaRPr lang="en-US"/>
        </a:p>
      </dgm:t>
    </dgm:pt>
    <dgm:pt modelId="{69B0A994-135B-405E-8FE9-99864C4FCA48}">
      <dgm:prSet/>
      <dgm:spPr/>
      <dgm:t>
        <a:bodyPr/>
        <a:lstStyle/>
        <a:p>
          <a:r>
            <a:rPr lang="en-US"/>
            <a:t>n-Shot Generation Experiments</a:t>
          </a:r>
        </a:p>
      </dgm:t>
    </dgm:pt>
    <dgm:pt modelId="{8930F8D7-0A22-45F7-AE3B-B82E10ACE30B}" type="parTrans" cxnId="{3D3E87BE-80D6-467C-A7DF-90A11E958B95}">
      <dgm:prSet/>
      <dgm:spPr/>
      <dgm:t>
        <a:bodyPr/>
        <a:lstStyle/>
        <a:p>
          <a:endParaRPr lang="en-US"/>
        </a:p>
      </dgm:t>
    </dgm:pt>
    <dgm:pt modelId="{A5568940-AAA0-4793-B96E-080040B5A968}" type="sibTrans" cxnId="{3D3E87BE-80D6-467C-A7DF-90A11E958B95}">
      <dgm:prSet/>
      <dgm:spPr/>
      <dgm:t>
        <a:bodyPr/>
        <a:lstStyle/>
        <a:p>
          <a:endParaRPr lang="en-US"/>
        </a:p>
      </dgm:t>
    </dgm:pt>
    <dgm:pt modelId="{B918DD5F-3B07-4CB6-BC60-EF882AD7BE6D}">
      <dgm:prSet/>
      <dgm:spPr/>
      <dgm:t>
        <a:bodyPr/>
        <a:lstStyle/>
        <a:p>
          <a:r>
            <a:rPr lang="en-US"/>
            <a:t>Zero-Shot Generation</a:t>
          </a:r>
        </a:p>
      </dgm:t>
    </dgm:pt>
    <dgm:pt modelId="{A2E4C723-9D44-43EE-9A16-9D4EBB2EF6AC}" type="parTrans" cxnId="{3D1D3B46-4C34-4C25-BF06-785F4188CD03}">
      <dgm:prSet/>
      <dgm:spPr/>
      <dgm:t>
        <a:bodyPr/>
        <a:lstStyle/>
        <a:p>
          <a:endParaRPr lang="en-US"/>
        </a:p>
      </dgm:t>
    </dgm:pt>
    <dgm:pt modelId="{5B0450A9-F259-4D8C-8F98-FFC06C0D4D31}" type="sibTrans" cxnId="{3D1D3B46-4C34-4C25-BF06-785F4188CD03}">
      <dgm:prSet/>
      <dgm:spPr/>
      <dgm:t>
        <a:bodyPr/>
        <a:lstStyle/>
        <a:p>
          <a:endParaRPr lang="en-US"/>
        </a:p>
      </dgm:t>
    </dgm:pt>
    <dgm:pt modelId="{34161992-618E-445F-A1B8-769DFB378123}">
      <dgm:prSet/>
      <dgm:spPr/>
      <dgm:t>
        <a:bodyPr/>
        <a:lstStyle/>
        <a:p>
          <a:r>
            <a:rPr lang="en-US"/>
            <a:t>One-Shot &amp; Few- Shot Generation</a:t>
          </a:r>
        </a:p>
      </dgm:t>
    </dgm:pt>
    <dgm:pt modelId="{AFD95F70-9BE5-4F6C-8480-D5C3107B7935}" type="parTrans" cxnId="{0C881051-FD1D-47F0-8373-C04B4300F81B}">
      <dgm:prSet/>
      <dgm:spPr/>
      <dgm:t>
        <a:bodyPr/>
        <a:lstStyle/>
        <a:p>
          <a:endParaRPr lang="en-US"/>
        </a:p>
      </dgm:t>
    </dgm:pt>
    <dgm:pt modelId="{2F24CAAC-EB53-48C0-B3B5-812956634EEE}" type="sibTrans" cxnId="{0C881051-FD1D-47F0-8373-C04B4300F81B}">
      <dgm:prSet/>
      <dgm:spPr/>
      <dgm:t>
        <a:bodyPr/>
        <a:lstStyle/>
        <a:p>
          <a:endParaRPr lang="en-US"/>
        </a:p>
      </dgm:t>
    </dgm:pt>
    <dgm:pt modelId="{57D6C73E-3C3E-49CE-BD97-F61E0443BBC3}" type="pres">
      <dgm:prSet presAssocID="{F8C7354B-5E32-40AA-A062-352849CCE40F}" presName="vert0" presStyleCnt="0">
        <dgm:presLayoutVars>
          <dgm:dir/>
          <dgm:animOne val="branch"/>
          <dgm:animLvl val="lvl"/>
        </dgm:presLayoutVars>
      </dgm:prSet>
      <dgm:spPr/>
    </dgm:pt>
    <dgm:pt modelId="{3113503D-10BC-4DAF-A3DB-8A24D6958164}" type="pres">
      <dgm:prSet presAssocID="{148E7615-2D35-4C73-A45C-DB7614644B90}" presName="thickLine" presStyleLbl="alignNode1" presStyleIdx="0" presStyleCnt="2"/>
      <dgm:spPr/>
    </dgm:pt>
    <dgm:pt modelId="{B3019DF0-F530-4A49-9B11-797D0FF409E9}" type="pres">
      <dgm:prSet presAssocID="{148E7615-2D35-4C73-A45C-DB7614644B90}" presName="horz1" presStyleCnt="0"/>
      <dgm:spPr/>
    </dgm:pt>
    <dgm:pt modelId="{FBE6A248-1BC1-4D09-A116-80F55426BC92}" type="pres">
      <dgm:prSet presAssocID="{148E7615-2D35-4C73-A45C-DB7614644B90}" presName="tx1" presStyleLbl="revTx" presStyleIdx="0" presStyleCnt="10"/>
      <dgm:spPr/>
    </dgm:pt>
    <dgm:pt modelId="{31967848-CD2D-4619-AE89-EF64688BA423}" type="pres">
      <dgm:prSet presAssocID="{148E7615-2D35-4C73-A45C-DB7614644B90}" presName="vert1" presStyleCnt="0"/>
      <dgm:spPr/>
    </dgm:pt>
    <dgm:pt modelId="{12BED5E1-B115-4281-8769-E101AA938F87}" type="pres">
      <dgm:prSet presAssocID="{2A933276-D884-4EBC-9C28-677BB716E41A}" presName="vertSpace2a" presStyleCnt="0"/>
      <dgm:spPr/>
    </dgm:pt>
    <dgm:pt modelId="{E18DBD9D-C390-4523-8EA9-5592707C2ACE}" type="pres">
      <dgm:prSet presAssocID="{2A933276-D884-4EBC-9C28-677BB716E41A}" presName="horz2" presStyleCnt="0"/>
      <dgm:spPr/>
    </dgm:pt>
    <dgm:pt modelId="{355E5C67-7CEC-4DB2-A466-873D682E392A}" type="pres">
      <dgm:prSet presAssocID="{2A933276-D884-4EBC-9C28-677BB716E41A}" presName="horzSpace2" presStyleCnt="0"/>
      <dgm:spPr/>
    </dgm:pt>
    <dgm:pt modelId="{1812BCE9-DA6F-4A5C-BE5B-0445065B782B}" type="pres">
      <dgm:prSet presAssocID="{2A933276-D884-4EBC-9C28-677BB716E41A}" presName="tx2" presStyleLbl="revTx" presStyleIdx="1" presStyleCnt="10"/>
      <dgm:spPr/>
    </dgm:pt>
    <dgm:pt modelId="{8E26E4FC-3DA1-4377-84B0-02D59D0C245B}" type="pres">
      <dgm:prSet presAssocID="{2A933276-D884-4EBC-9C28-677BB716E41A}" presName="vert2" presStyleCnt="0"/>
      <dgm:spPr/>
    </dgm:pt>
    <dgm:pt modelId="{793B3C74-4785-4AFF-90A0-39BEDA11ED0B}" type="pres">
      <dgm:prSet presAssocID="{2A933276-D884-4EBC-9C28-677BB716E41A}" presName="thinLine2b" presStyleLbl="callout" presStyleIdx="0" presStyleCnt="8"/>
      <dgm:spPr/>
    </dgm:pt>
    <dgm:pt modelId="{7EEEB41A-89C9-4901-8FE5-17D62A550633}" type="pres">
      <dgm:prSet presAssocID="{2A933276-D884-4EBC-9C28-677BB716E41A}" presName="vertSpace2b" presStyleCnt="0"/>
      <dgm:spPr/>
    </dgm:pt>
    <dgm:pt modelId="{B1B40ABE-7D63-4A09-94CA-E353B327F983}" type="pres">
      <dgm:prSet presAssocID="{5BD41172-236D-4862-8150-5FBF380E09D9}" presName="horz2" presStyleCnt="0"/>
      <dgm:spPr/>
    </dgm:pt>
    <dgm:pt modelId="{2F58C607-2BB2-4CA5-8EA6-AD1F7236FCFA}" type="pres">
      <dgm:prSet presAssocID="{5BD41172-236D-4862-8150-5FBF380E09D9}" presName="horzSpace2" presStyleCnt="0"/>
      <dgm:spPr/>
    </dgm:pt>
    <dgm:pt modelId="{947D1273-FAD6-431F-85EF-B9EEDE2928CB}" type="pres">
      <dgm:prSet presAssocID="{5BD41172-236D-4862-8150-5FBF380E09D9}" presName="tx2" presStyleLbl="revTx" presStyleIdx="2" presStyleCnt="10"/>
      <dgm:spPr/>
    </dgm:pt>
    <dgm:pt modelId="{BFD454E3-30CA-4D71-996F-401A77C4732D}" type="pres">
      <dgm:prSet presAssocID="{5BD41172-236D-4862-8150-5FBF380E09D9}" presName="vert2" presStyleCnt="0"/>
      <dgm:spPr/>
    </dgm:pt>
    <dgm:pt modelId="{067888D7-3E9C-4C73-BB27-2EC1342461D3}" type="pres">
      <dgm:prSet presAssocID="{5BD41172-236D-4862-8150-5FBF380E09D9}" presName="thinLine2b" presStyleLbl="callout" presStyleIdx="1" presStyleCnt="8"/>
      <dgm:spPr/>
    </dgm:pt>
    <dgm:pt modelId="{797ECF77-B120-46CD-A342-4347E18AD994}" type="pres">
      <dgm:prSet presAssocID="{5BD41172-236D-4862-8150-5FBF380E09D9}" presName="vertSpace2b" presStyleCnt="0"/>
      <dgm:spPr/>
    </dgm:pt>
    <dgm:pt modelId="{B46BDB1F-3C85-4AD3-AF10-D2D26CFF9BBF}" type="pres">
      <dgm:prSet presAssocID="{DB1E16D3-7EEF-4D06-99CD-4414E1E030F5}" presName="horz2" presStyleCnt="0"/>
      <dgm:spPr/>
    </dgm:pt>
    <dgm:pt modelId="{B489B745-E457-49BC-B483-63C48B4970BB}" type="pres">
      <dgm:prSet presAssocID="{DB1E16D3-7EEF-4D06-99CD-4414E1E030F5}" presName="horzSpace2" presStyleCnt="0"/>
      <dgm:spPr/>
    </dgm:pt>
    <dgm:pt modelId="{03CDBB82-AE52-4148-8DC2-E7056919F229}" type="pres">
      <dgm:prSet presAssocID="{DB1E16D3-7EEF-4D06-99CD-4414E1E030F5}" presName="tx2" presStyleLbl="revTx" presStyleIdx="3" presStyleCnt="10"/>
      <dgm:spPr/>
    </dgm:pt>
    <dgm:pt modelId="{8D5C47DA-650C-4F7E-AFDE-7797AFF7F6F9}" type="pres">
      <dgm:prSet presAssocID="{DB1E16D3-7EEF-4D06-99CD-4414E1E030F5}" presName="vert2" presStyleCnt="0"/>
      <dgm:spPr/>
    </dgm:pt>
    <dgm:pt modelId="{571E43BF-2EED-460F-8424-8EF6F9E284FC}" type="pres">
      <dgm:prSet presAssocID="{DB1E16D3-7EEF-4D06-99CD-4414E1E030F5}" presName="thinLine2b" presStyleLbl="callout" presStyleIdx="2" presStyleCnt="8"/>
      <dgm:spPr/>
    </dgm:pt>
    <dgm:pt modelId="{04081042-429E-4989-A34E-EDE3ACED8657}" type="pres">
      <dgm:prSet presAssocID="{DB1E16D3-7EEF-4D06-99CD-4414E1E030F5}" presName="vertSpace2b" presStyleCnt="0"/>
      <dgm:spPr/>
    </dgm:pt>
    <dgm:pt modelId="{444506F9-844D-4102-B4B3-E25821EECF0A}" type="pres">
      <dgm:prSet presAssocID="{5D360ADD-B7DA-4A1D-8935-B4B3AA58ECEF}" presName="horz2" presStyleCnt="0"/>
      <dgm:spPr/>
    </dgm:pt>
    <dgm:pt modelId="{E86B2B28-E194-47E7-AA1E-E014CFB2F529}" type="pres">
      <dgm:prSet presAssocID="{5D360ADD-B7DA-4A1D-8935-B4B3AA58ECEF}" presName="horzSpace2" presStyleCnt="0"/>
      <dgm:spPr/>
    </dgm:pt>
    <dgm:pt modelId="{B07F22DC-77B9-4289-AEC6-0506F9EB8BC1}" type="pres">
      <dgm:prSet presAssocID="{5D360ADD-B7DA-4A1D-8935-B4B3AA58ECEF}" presName="tx2" presStyleLbl="revTx" presStyleIdx="4" presStyleCnt="10"/>
      <dgm:spPr/>
    </dgm:pt>
    <dgm:pt modelId="{E0148AF0-EF3B-40F9-A7C6-F4A742BFAF8E}" type="pres">
      <dgm:prSet presAssocID="{5D360ADD-B7DA-4A1D-8935-B4B3AA58ECEF}" presName="vert2" presStyleCnt="0"/>
      <dgm:spPr/>
    </dgm:pt>
    <dgm:pt modelId="{00838623-862A-43AA-98D6-17C2ACDF9A41}" type="pres">
      <dgm:prSet presAssocID="{5D360ADD-B7DA-4A1D-8935-B4B3AA58ECEF}" presName="thinLine2b" presStyleLbl="callout" presStyleIdx="3" presStyleCnt="8"/>
      <dgm:spPr/>
    </dgm:pt>
    <dgm:pt modelId="{E1807A57-0E9B-4608-9208-21AED745C48C}" type="pres">
      <dgm:prSet presAssocID="{5D360ADD-B7DA-4A1D-8935-B4B3AA58ECEF}" presName="vertSpace2b" presStyleCnt="0"/>
      <dgm:spPr/>
    </dgm:pt>
    <dgm:pt modelId="{69EF968C-CCA6-447B-BE5A-FDDDF456D080}" type="pres">
      <dgm:prSet presAssocID="{792C8859-B6D6-466E-9774-736CD61515A7}" presName="horz2" presStyleCnt="0"/>
      <dgm:spPr/>
    </dgm:pt>
    <dgm:pt modelId="{13F8BD16-6502-486D-A431-9B339F67877F}" type="pres">
      <dgm:prSet presAssocID="{792C8859-B6D6-466E-9774-736CD61515A7}" presName="horzSpace2" presStyleCnt="0"/>
      <dgm:spPr/>
    </dgm:pt>
    <dgm:pt modelId="{6E072648-5564-419A-9026-670C54A07095}" type="pres">
      <dgm:prSet presAssocID="{792C8859-B6D6-466E-9774-736CD61515A7}" presName="tx2" presStyleLbl="revTx" presStyleIdx="5" presStyleCnt="10"/>
      <dgm:spPr/>
    </dgm:pt>
    <dgm:pt modelId="{0D1E575E-F9DC-4E7D-9D26-98E26FE719B3}" type="pres">
      <dgm:prSet presAssocID="{792C8859-B6D6-466E-9774-736CD61515A7}" presName="vert2" presStyleCnt="0"/>
      <dgm:spPr/>
    </dgm:pt>
    <dgm:pt modelId="{58D47E56-3796-446D-9FB6-270F0E9BF8FB}" type="pres">
      <dgm:prSet presAssocID="{792C8859-B6D6-466E-9774-736CD61515A7}" presName="thinLine2b" presStyleLbl="callout" presStyleIdx="4" presStyleCnt="8"/>
      <dgm:spPr/>
    </dgm:pt>
    <dgm:pt modelId="{88C94DEC-7FBF-4647-A67A-F3D06B45F60B}" type="pres">
      <dgm:prSet presAssocID="{792C8859-B6D6-466E-9774-736CD61515A7}" presName="vertSpace2b" presStyleCnt="0"/>
      <dgm:spPr/>
    </dgm:pt>
    <dgm:pt modelId="{F0D3436B-3DD1-42EC-90E9-2B4E6231F940}" type="pres">
      <dgm:prSet presAssocID="{BD7AC7EA-96F6-4420-80C2-D8EB9108F521}" presName="horz2" presStyleCnt="0"/>
      <dgm:spPr/>
    </dgm:pt>
    <dgm:pt modelId="{DC43029F-8C9B-45C4-8060-AD0C252FCB1D}" type="pres">
      <dgm:prSet presAssocID="{BD7AC7EA-96F6-4420-80C2-D8EB9108F521}" presName="horzSpace2" presStyleCnt="0"/>
      <dgm:spPr/>
    </dgm:pt>
    <dgm:pt modelId="{EA5E0683-1ECC-41F0-A7AC-51CB32D55C81}" type="pres">
      <dgm:prSet presAssocID="{BD7AC7EA-96F6-4420-80C2-D8EB9108F521}" presName="tx2" presStyleLbl="revTx" presStyleIdx="6" presStyleCnt="10"/>
      <dgm:spPr/>
    </dgm:pt>
    <dgm:pt modelId="{029A162C-03DA-4F42-8DD9-EF4934E63728}" type="pres">
      <dgm:prSet presAssocID="{BD7AC7EA-96F6-4420-80C2-D8EB9108F521}" presName="vert2" presStyleCnt="0"/>
      <dgm:spPr/>
    </dgm:pt>
    <dgm:pt modelId="{2055286D-79AD-4255-906A-548CF9F66A50}" type="pres">
      <dgm:prSet presAssocID="{BD7AC7EA-96F6-4420-80C2-D8EB9108F521}" presName="thinLine2b" presStyleLbl="callout" presStyleIdx="5" presStyleCnt="8"/>
      <dgm:spPr/>
    </dgm:pt>
    <dgm:pt modelId="{79DC2845-E2BC-4401-9693-E1D77DA7544E}" type="pres">
      <dgm:prSet presAssocID="{BD7AC7EA-96F6-4420-80C2-D8EB9108F521}" presName="vertSpace2b" presStyleCnt="0"/>
      <dgm:spPr/>
    </dgm:pt>
    <dgm:pt modelId="{F0C2D84E-3260-4482-9091-D4D1896E9D94}" type="pres">
      <dgm:prSet presAssocID="{69B0A994-135B-405E-8FE9-99864C4FCA48}" presName="thickLine" presStyleLbl="alignNode1" presStyleIdx="1" presStyleCnt="2"/>
      <dgm:spPr/>
    </dgm:pt>
    <dgm:pt modelId="{A91696B4-E2DA-4613-8FBD-D249FFAAD312}" type="pres">
      <dgm:prSet presAssocID="{69B0A994-135B-405E-8FE9-99864C4FCA48}" presName="horz1" presStyleCnt="0"/>
      <dgm:spPr/>
    </dgm:pt>
    <dgm:pt modelId="{9A726D85-BED5-41FB-A275-A40FD8880F89}" type="pres">
      <dgm:prSet presAssocID="{69B0A994-135B-405E-8FE9-99864C4FCA48}" presName="tx1" presStyleLbl="revTx" presStyleIdx="7" presStyleCnt="10"/>
      <dgm:spPr/>
    </dgm:pt>
    <dgm:pt modelId="{862593A5-6E6C-4472-99CC-8C85BEFF17C2}" type="pres">
      <dgm:prSet presAssocID="{69B0A994-135B-405E-8FE9-99864C4FCA48}" presName="vert1" presStyleCnt="0"/>
      <dgm:spPr/>
    </dgm:pt>
    <dgm:pt modelId="{F7CFFEC4-7FB7-4FCF-A296-34D37A864D10}" type="pres">
      <dgm:prSet presAssocID="{B918DD5F-3B07-4CB6-BC60-EF882AD7BE6D}" presName="vertSpace2a" presStyleCnt="0"/>
      <dgm:spPr/>
    </dgm:pt>
    <dgm:pt modelId="{CEDF3F0A-0B57-4E47-B8B8-C3A1216A4FB3}" type="pres">
      <dgm:prSet presAssocID="{B918DD5F-3B07-4CB6-BC60-EF882AD7BE6D}" presName="horz2" presStyleCnt="0"/>
      <dgm:spPr/>
    </dgm:pt>
    <dgm:pt modelId="{9A5EE8A4-DC00-449C-898F-71811F2D6AE1}" type="pres">
      <dgm:prSet presAssocID="{B918DD5F-3B07-4CB6-BC60-EF882AD7BE6D}" presName="horzSpace2" presStyleCnt="0"/>
      <dgm:spPr/>
    </dgm:pt>
    <dgm:pt modelId="{9F3F9637-53DC-46BB-8831-A65898DD7BFA}" type="pres">
      <dgm:prSet presAssocID="{B918DD5F-3B07-4CB6-BC60-EF882AD7BE6D}" presName="tx2" presStyleLbl="revTx" presStyleIdx="8" presStyleCnt="10"/>
      <dgm:spPr/>
    </dgm:pt>
    <dgm:pt modelId="{1972972C-E0B1-44B1-9714-B7F3544639E8}" type="pres">
      <dgm:prSet presAssocID="{B918DD5F-3B07-4CB6-BC60-EF882AD7BE6D}" presName="vert2" presStyleCnt="0"/>
      <dgm:spPr/>
    </dgm:pt>
    <dgm:pt modelId="{CED35CCB-FB53-4F62-8F6D-7984CA14F92D}" type="pres">
      <dgm:prSet presAssocID="{B918DD5F-3B07-4CB6-BC60-EF882AD7BE6D}" presName="thinLine2b" presStyleLbl="callout" presStyleIdx="6" presStyleCnt="8"/>
      <dgm:spPr/>
    </dgm:pt>
    <dgm:pt modelId="{EED756A1-6387-4449-B18B-92E63D56CF14}" type="pres">
      <dgm:prSet presAssocID="{B918DD5F-3B07-4CB6-BC60-EF882AD7BE6D}" presName="vertSpace2b" presStyleCnt="0"/>
      <dgm:spPr/>
    </dgm:pt>
    <dgm:pt modelId="{2E6C77F4-E6F4-4FCC-9E9C-910221183D4A}" type="pres">
      <dgm:prSet presAssocID="{34161992-618E-445F-A1B8-769DFB378123}" presName="horz2" presStyleCnt="0"/>
      <dgm:spPr/>
    </dgm:pt>
    <dgm:pt modelId="{4187CFB1-9FC6-480C-8517-900A5AF2DD48}" type="pres">
      <dgm:prSet presAssocID="{34161992-618E-445F-A1B8-769DFB378123}" presName="horzSpace2" presStyleCnt="0"/>
      <dgm:spPr/>
    </dgm:pt>
    <dgm:pt modelId="{70BA04CA-E1A3-41A1-8AE7-689C8C5D9CF9}" type="pres">
      <dgm:prSet presAssocID="{34161992-618E-445F-A1B8-769DFB378123}" presName="tx2" presStyleLbl="revTx" presStyleIdx="9" presStyleCnt="10"/>
      <dgm:spPr/>
    </dgm:pt>
    <dgm:pt modelId="{94999906-11B4-4309-89C4-A911CDD9B7D6}" type="pres">
      <dgm:prSet presAssocID="{34161992-618E-445F-A1B8-769DFB378123}" presName="vert2" presStyleCnt="0"/>
      <dgm:spPr/>
    </dgm:pt>
    <dgm:pt modelId="{F1C0F69C-ABAF-4EC7-AC4E-07BF82273BB9}" type="pres">
      <dgm:prSet presAssocID="{34161992-618E-445F-A1B8-769DFB378123}" presName="thinLine2b" presStyleLbl="callout" presStyleIdx="7" presStyleCnt="8"/>
      <dgm:spPr/>
    </dgm:pt>
    <dgm:pt modelId="{5719D1F9-3E15-4757-BBF9-B08AF4A52F33}" type="pres">
      <dgm:prSet presAssocID="{34161992-618E-445F-A1B8-769DFB378123}" presName="vertSpace2b" presStyleCnt="0"/>
      <dgm:spPr/>
    </dgm:pt>
  </dgm:ptLst>
  <dgm:cxnLst>
    <dgm:cxn modelId="{DBB00806-BE28-465F-B6C6-C1E728EC1FF4}" type="presOf" srcId="{5D360ADD-B7DA-4A1D-8935-B4B3AA58ECEF}" destId="{B07F22DC-77B9-4289-AEC6-0506F9EB8BC1}" srcOrd="0" destOrd="0" presId="urn:microsoft.com/office/officeart/2008/layout/LinedList"/>
    <dgm:cxn modelId="{3B45B010-9A58-46C9-8BDD-FA7403E3382C}" srcId="{148E7615-2D35-4C73-A45C-DB7614644B90}" destId="{792C8859-B6D6-466E-9774-736CD61515A7}" srcOrd="4" destOrd="0" parTransId="{0A4EEACF-46D0-4983-B694-972336AF497E}" sibTransId="{D9FA6AC8-42D7-4952-A5BA-A1E1E4B9C6BF}"/>
    <dgm:cxn modelId="{A4960416-341F-4A09-8B93-78CB0339ACAC}" type="presOf" srcId="{148E7615-2D35-4C73-A45C-DB7614644B90}" destId="{FBE6A248-1BC1-4D09-A116-80F55426BC92}" srcOrd="0" destOrd="0" presId="urn:microsoft.com/office/officeart/2008/layout/LinedList"/>
    <dgm:cxn modelId="{4F235023-7E8F-4521-8640-3962EC1BDAEE}" type="presOf" srcId="{69B0A994-135B-405E-8FE9-99864C4FCA48}" destId="{9A726D85-BED5-41FB-A275-A40FD8880F89}" srcOrd="0" destOrd="0" presId="urn:microsoft.com/office/officeart/2008/layout/LinedList"/>
    <dgm:cxn modelId="{7458AA25-D3DA-40B4-B49D-B3235EC7F955}" type="presOf" srcId="{BD7AC7EA-96F6-4420-80C2-D8EB9108F521}" destId="{EA5E0683-1ECC-41F0-A7AC-51CB32D55C81}" srcOrd="0" destOrd="0" presId="urn:microsoft.com/office/officeart/2008/layout/LinedList"/>
    <dgm:cxn modelId="{3D1D3B46-4C34-4C25-BF06-785F4188CD03}" srcId="{69B0A994-135B-405E-8FE9-99864C4FCA48}" destId="{B918DD5F-3B07-4CB6-BC60-EF882AD7BE6D}" srcOrd="0" destOrd="0" parTransId="{A2E4C723-9D44-43EE-9A16-9D4EBB2EF6AC}" sibTransId="{5B0450A9-F259-4D8C-8F98-FFC06C0D4D31}"/>
    <dgm:cxn modelId="{A2565349-57D9-46A6-A2C2-CC41CBEE81C1}" type="presOf" srcId="{F8C7354B-5E32-40AA-A062-352849CCE40F}" destId="{57D6C73E-3C3E-49CE-BD97-F61E0443BBC3}" srcOrd="0" destOrd="0" presId="urn:microsoft.com/office/officeart/2008/layout/LinedList"/>
    <dgm:cxn modelId="{0AF17B4B-12DD-4458-8371-FFE4FFECE244}" type="presOf" srcId="{2A933276-D884-4EBC-9C28-677BB716E41A}" destId="{1812BCE9-DA6F-4A5C-BE5B-0445065B782B}" srcOrd="0" destOrd="0" presId="urn:microsoft.com/office/officeart/2008/layout/LinedList"/>
    <dgm:cxn modelId="{0C881051-FD1D-47F0-8373-C04B4300F81B}" srcId="{69B0A994-135B-405E-8FE9-99864C4FCA48}" destId="{34161992-618E-445F-A1B8-769DFB378123}" srcOrd="1" destOrd="0" parTransId="{AFD95F70-9BE5-4F6C-8480-D5C3107B7935}" sibTransId="{2F24CAAC-EB53-48C0-B3B5-812956634EEE}"/>
    <dgm:cxn modelId="{B84EE778-0E90-4465-80F3-F61A8856E4EC}" type="presOf" srcId="{792C8859-B6D6-466E-9774-736CD61515A7}" destId="{6E072648-5564-419A-9026-670C54A07095}" srcOrd="0" destOrd="0" presId="urn:microsoft.com/office/officeart/2008/layout/LinedList"/>
    <dgm:cxn modelId="{81865F88-14E4-491A-AC31-A71AEAB79C11}" type="presOf" srcId="{DB1E16D3-7EEF-4D06-99CD-4414E1E030F5}" destId="{03CDBB82-AE52-4148-8DC2-E7056919F229}" srcOrd="0" destOrd="0" presId="urn:microsoft.com/office/officeart/2008/layout/LinedList"/>
    <dgm:cxn modelId="{E25DC188-7CE5-4E76-AA76-D451B514541D}" srcId="{F8C7354B-5E32-40AA-A062-352849CCE40F}" destId="{148E7615-2D35-4C73-A45C-DB7614644B90}" srcOrd="0" destOrd="0" parTransId="{AD300A73-8C0C-4FB5-87BB-A6B430357055}" sibTransId="{5AA1F30A-31B4-4197-8936-B2E0A2458D94}"/>
    <dgm:cxn modelId="{A5FE538E-C4DB-460F-B730-21DADBED37D8}" srcId="{148E7615-2D35-4C73-A45C-DB7614644B90}" destId="{DB1E16D3-7EEF-4D06-99CD-4414E1E030F5}" srcOrd="2" destOrd="0" parTransId="{0D18C2A0-0FB3-4A6E-A1FE-96DD818C104D}" sibTransId="{397A8273-C3E5-42CF-A994-47F0DB3D36A3}"/>
    <dgm:cxn modelId="{DAECB78F-E459-4C53-ACC4-B4C295914DBC}" srcId="{148E7615-2D35-4C73-A45C-DB7614644B90}" destId="{2A933276-D884-4EBC-9C28-677BB716E41A}" srcOrd="0" destOrd="0" parTransId="{6AF213F4-12CC-4B42-B7BE-F1E0CEFECAB2}" sibTransId="{ADF61202-CAB2-49FE-B72B-E1096BE6EBE5}"/>
    <dgm:cxn modelId="{7FE02294-C72E-4393-8F9C-B4A0524B2302}" type="presOf" srcId="{34161992-618E-445F-A1B8-769DFB378123}" destId="{70BA04CA-E1A3-41A1-8AE7-689C8C5D9CF9}" srcOrd="0" destOrd="0" presId="urn:microsoft.com/office/officeart/2008/layout/LinedList"/>
    <dgm:cxn modelId="{DB4B5C97-A97E-4A5E-8C99-CB03AD0A7012}" srcId="{148E7615-2D35-4C73-A45C-DB7614644B90}" destId="{5D360ADD-B7DA-4A1D-8935-B4B3AA58ECEF}" srcOrd="3" destOrd="0" parTransId="{28890A0C-2AC9-43F7-B279-315961C068DC}" sibTransId="{3EFD1FA9-B2B3-4EB2-ABF4-BC646F1234DF}"/>
    <dgm:cxn modelId="{01EBFC9F-167C-4459-B23E-AD283C8E7257}" type="presOf" srcId="{B918DD5F-3B07-4CB6-BC60-EF882AD7BE6D}" destId="{9F3F9637-53DC-46BB-8831-A65898DD7BFA}" srcOrd="0" destOrd="0" presId="urn:microsoft.com/office/officeart/2008/layout/LinedList"/>
    <dgm:cxn modelId="{3D3E87BE-80D6-467C-A7DF-90A11E958B95}" srcId="{F8C7354B-5E32-40AA-A062-352849CCE40F}" destId="{69B0A994-135B-405E-8FE9-99864C4FCA48}" srcOrd="1" destOrd="0" parTransId="{8930F8D7-0A22-45F7-AE3B-B82E10ACE30B}" sibTransId="{A5568940-AAA0-4793-B96E-080040B5A968}"/>
    <dgm:cxn modelId="{6C956AD5-3501-4D8C-A0BB-2302DE084934}" type="presOf" srcId="{5BD41172-236D-4862-8150-5FBF380E09D9}" destId="{947D1273-FAD6-431F-85EF-B9EEDE2928CB}" srcOrd="0" destOrd="0" presId="urn:microsoft.com/office/officeart/2008/layout/LinedList"/>
    <dgm:cxn modelId="{50257ED7-67D3-464A-AF88-22B2922402D4}" srcId="{148E7615-2D35-4C73-A45C-DB7614644B90}" destId="{BD7AC7EA-96F6-4420-80C2-D8EB9108F521}" srcOrd="5" destOrd="0" parTransId="{47D1D134-0997-427D-896E-8B0F01FEF190}" sibTransId="{0CCB6D09-C118-4CDB-8782-5C5853F9DFDB}"/>
    <dgm:cxn modelId="{98CCF5F4-645E-46F6-A06B-8DDF16DA3FF3}" srcId="{148E7615-2D35-4C73-A45C-DB7614644B90}" destId="{5BD41172-236D-4862-8150-5FBF380E09D9}" srcOrd="1" destOrd="0" parTransId="{C517EBC9-67E0-4AD9-9AC3-522BC52582B5}" sibTransId="{21B66FC1-1BE1-4B7C-A660-20157A1BEA6B}"/>
    <dgm:cxn modelId="{1FEBCA07-0E8B-47A2-8C87-9469BC7156BC}" type="presParOf" srcId="{57D6C73E-3C3E-49CE-BD97-F61E0443BBC3}" destId="{3113503D-10BC-4DAF-A3DB-8A24D6958164}" srcOrd="0" destOrd="0" presId="urn:microsoft.com/office/officeart/2008/layout/LinedList"/>
    <dgm:cxn modelId="{14D73A7B-D401-467B-9F19-630BDF25098C}" type="presParOf" srcId="{57D6C73E-3C3E-49CE-BD97-F61E0443BBC3}" destId="{B3019DF0-F530-4A49-9B11-797D0FF409E9}" srcOrd="1" destOrd="0" presId="urn:microsoft.com/office/officeart/2008/layout/LinedList"/>
    <dgm:cxn modelId="{B1134B2B-5DBD-4067-A859-FDE7B28FB015}" type="presParOf" srcId="{B3019DF0-F530-4A49-9B11-797D0FF409E9}" destId="{FBE6A248-1BC1-4D09-A116-80F55426BC92}" srcOrd="0" destOrd="0" presId="urn:microsoft.com/office/officeart/2008/layout/LinedList"/>
    <dgm:cxn modelId="{046EC5D0-62A8-4271-88D9-71DCFAD18EF3}" type="presParOf" srcId="{B3019DF0-F530-4A49-9B11-797D0FF409E9}" destId="{31967848-CD2D-4619-AE89-EF64688BA423}" srcOrd="1" destOrd="0" presId="urn:microsoft.com/office/officeart/2008/layout/LinedList"/>
    <dgm:cxn modelId="{85917C33-F38D-47A3-87C5-0A5A228AF5E5}" type="presParOf" srcId="{31967848-CD2D-4619-AE89-EF64688BA423}" destId="{12BED5E1-B115-4281-8769-E101AA938F87}" srcOrd="0" destOrd="0" presId="urn:microsoft.com/office/officeart/2008/layout/LinedList"/>
    <dgm:cxn modelId="{2577A1D1-ECB5-426D-8138-7CD84843FD86}" type="presParOf" srcId="{31967848-CD2D-4619-AE89-EF64688BA423}" destId="{E18DBD9D-C390-4523-8EA9-5592707C2ACE}" srcOrd="1" destOrd="0" presId="urn:microsoft.com/office/officeart/2008/layout/LinedList"/>
    <dgm:cxn modelId="{D02B58BD-BCA6-4FB5-BAD9-701BB2C65337}" type="presParOf" srcId="{E18DBD9D-C390-4523-8EA9-5592707C2ACE}" destId="{355E5C67-7CEC-4DB2-A466-873D682E392A}" srcOrd="0" destOrd="0" presId="urn:microsoft.com/office/officeart/2008/layout/LinedList"/>
    <dgm:cxn modelId="{05C694B5-0E30-430E-BCD8-888A5D395D49}" type="presParOf" srcId="{E18DBD9D-C390-4523-8EA9-5592707C2ACE}" destId="{1812BCE9-DA6F-4A5C-BE5B-0445065B782B}" srcOrd="1" destOrd="0" presId="urn:microsoft.com/office/officeart/2008/layout/LinedList"/>
    <dgm:cxn modelId="{54FB6EE9-3E5A-474B-9A85-65AD1F637133}" type="presParOf" srcId="{E18DBD9D-C390-4523-8EA9-5592707C2ACE}" destId="{8E26E4FC-3DA1-4377-84B0-02D59D0C245B}" srcOrd="2" destOrd="0" presId="urn:microsoft.com/office/officeart/2008/layout/LinedList"/>
    <dgm:cxn modelId="{E0BE466E-7181-4D6C-B871-75E91E14322D}" type="presParOf" srcId="{31967848-CD2D-4619-AE89-EF64688BA423}" destId="{793B3C74-4785-4AFF-90A0-39BEDA11ED0B}" srcOrd="2" destOrd="0" presId="urn:microsoft.com/office/officeart/2008/layout/LinedList"/>
    <dgm:cxn modelId="{F95D8C92-11B8-4109-BA15-296E3F05F4A3}" type="presParOf" srcId="{31967848-CD2D-4619-AE89-EF64688BA423}" destId="{7EEEB41A-89C9-4901-8FE5-17D62A550633}" srcOrd="3" destOrd="0" presId="urn:microsoft.com/office/officeart/2008/layout/LinedList"/>
    <dgm:cxn modelId="{738DA4A8-858C-4E2E-A85B-EF4B9E8D9B71}" type="presParOf" srcId="{31967848-CD2D-4619-AE89-EF64688BA423}" destId="{B1B40ABE-7D63-4A09-94CA-E353B327F983}" srcOrd="4" destOrd="0" presId="urn:microsoft.com/office/officeart/2008/layout/LinedList"/>
    <dgm:cxn modelId="{C9CA8896-F86F-44CA-A252-70AFEAE29A8B}" type="presParOf" srcId="{B1B40ABE-7D63-4A09-94CA-E353B327F983}" destId="{2F58C607-2BB2-4CA5-8EA6-AD1F7236FCFA}" srcOrd="0" destOrd="0" presId="urn:microsoft.com/office/officeart/2008/layout/LinedList"/>
    <dgm:cxn modelId="{37BA8DA4-766D-44D9-BA07-ADA7AE2E8B1E}" type="presParOf" srcId="{B1B40ABE-7D63-4A09-94CA-E353B327F983}" destId="{947D1273-FAD6-431F-85EF-B9EEDE2928CB}" srcOrd="1" destOrd="0" presId="urn:microsoft.com/office/officeart/2008/layout/LinedList"/>
    <dgm:cxn modelId="{221ABB3F-1DF0-4048-B830-F03C4C7694DF}" type="presParOf" srcId="{B1B40ABE-7D63-4A09-94CA-E353B327F983}" destId="{BFD454E3-30CA-4D71-996F-401A77C4732D}" srcOrd="2" destOrd="0" presId="urn:microsoft.com/office/officeart/2008/layout/LinedList"/>
    <dgm:cxn modelId="{376A7A07-5EBA-4F0D-BE9F-EA5685843A48}" type="presParOf" srcId="{31967848-CD2D-4619-AE89-EF64688BA423}" destId="{067888D7-3E9C-4C73-BB27-2EC1342461D3}" srcOrd="5" destOrd="0" presId="urn:microsoft.com/office/officeart/2008/layout/LinedList"/>
    <dgm:cxn modelId="{FEC60FB6-3228-4764-860C-42B27974EE51}" type="presParOf" srcId="{31967848-CD2D-4619-AE89-EF64688BA423}" destId="{797ECF77-B120-46CD-A342-4347E18AD994}" srcOrd="6" destOrd="0" presId="urn:microsoft.com/office/officeart/2008/layout/LinedList"/>
    <dgm:cxn modelId="{305FF94F-5835-486F-9908-50C2D008B506}" type="presParOf" srcId="{31967848-CD2D-4619-AE89-EF64688BA423}" destId="{B46BDB1F-3C85-4AD3-AF10-D2D26CFF9BBF}" srcOrd="7" destOrd="0" presId="urn:microsoft.com/office/officeart/2008/layout/LinedList"/>
    <dgm:cxn modelId="{1703EE65-073F-4DD8-B941-662689043C8A}" type="presParOf" srcId="{B46BDB1F-3C85-4AD3-AF10-D2D26CFF9BBF}" destId="{B489B745-E457-49BC-B483-63C48B4970BB}" srcOrd="0" destOrd="0" presId="urn:microsoft.com/office/officeart/2008/layout/LinedList"/>
    <dgm:cxn modelId="{1E3A8540-84F8-4A68-AB79-09203A8A8339}" type="presParOf" srcId="{B46BDB1F-3C85-4AD3-AF10-D2D26CFF9BBF}" destId="{03CDBB82-AE52-4148-8DC2-E7056919F229}" srcOrd="1" destOrd="0" presId="urn:microsoft.com/office/officeart/2008/layout/LinedList"/>
    <dgm:cxn modelId="{B64D48E2-30DD-42C9-A5E5-FE735ADEF5BA}" type="presParOf" srcId="{B46BDB1F-3C85-4AD3-AF10-D2D26CFF9BBF}" destId="{8D5C47DA-650C-4F7E-AFDE-7797AFF7F6F9}" srcOrd="2" destOrd="0" presId="urn:microsoft.com/office/officeart/2008/layout/LinedList"/>
    <dgm:cxn modelId="{C089B2FE-5691-4993-87CB-DFC3285E0191}" type="presParOf" srcId="{31967848-CD2D-4619-AE89-EF64688BA423}" destId="{571E43BF-2EED-460F-8424-8EF6F9E284FC}" srcOrd="8" destOrd="0" presId="urn:microsoft.com/office/officeart/2008/layout/LinedList"/>
    <dgm:cxn modelId="{2B7C2584-1928-4B67-97CC-7C97907B8DBF}" type="presParOf" srcId="{31967848-CD2D-4619-AE89-EF64688BA423}" destId="{04081042-429E-4989-A34E-EDE3ACED8657}" srcOrd="9" destOrd="0" presId="urn:microsoft.com/office/officeart/2008/layout/LinedList"/>
    <dgm:cxn modelId="{21006E44-6635-49C7-AE09-B72B1C8ECEC8}" type="presParOf" srcId="{31967848-CD2D-4619-AE89-EF64688BA423}" destId="{444506F9-844D-4102-B4B3-E25821EECF0A}" srcOrd="10" destOrd="0" presId="urn:microsoft.com/office/officeart/2008/layout/LinedList"/>
    <dgm:cxn modelId="{EC99061F-CC1C-4964-9187-B52EACBB663B}" type="presParOf" srcId="{444506F9-844D-4102-B4B3-E25821EECF0A}" destId="{E86B2B28-E194-47E7-AA1E-E014CFB2F529}" srcOrd="0" destOrd="0" presId="urn:microsoft.com/office/officeart/2008/layout/LinedList"/>
    <dgm:cxn modelId="{738C3A0C-4CB7-46F1-B9FF-EEE76BEAED79}" type="presParOf" srcId="{444506F9-844D-4102-B4B3-E25821EECF0A}" destId="{B07F22DC-77B9-4289-AEC6-0506F9EB8BC1}" srcOrd="1" destOrd="0" presId="urn:microsoft.com/office/officeart/2008/layout/LinedList"/>
    <dgm:cxn modelId="{651DA5EE-9ED6-479F-A339-1806A77C9F60}" type="presParOf" srcId="{444506F9-844D-4102-B4B3-E25821EECF0A}" destId="{E0148AF0-EF3B-40F9-A7C6-F4A742BFAF8E}" srcOrd="2" destOrd="0" presId="urn:microsoft.com/office/officeart/2008/layout/LinedList"/>
    <dgm:cxn modelId="{DF0D4C7A-2E9A-4848-8C53-4C11572C43AD}" type="presParOf" srcId="{31967848-CD2D-4619-AE89-EF64688BA423}" destId="{00838623-862A-43AA-98D6-17C2ACDF9A41}" srcOrd="11" destOrd="0" presId="urn:microsoft.com/office/officeart/2008/layout/LinedList"/>
    <dgm:cxn modelId="{C51DBA2A-4391-4E2E-AB4F-4E5ED19AC67D}" type="presParOf" srcId="{31967848-CD2D-4619-AE89-EF64688BA423}" destId="{E1807A57-0E9B-4608-9208-21AED745C48C}" srcOrd="12" destOrd="0" presId="urn:microsoft.com/office/officeart/2008/layout/LinedList"/>
    <dgm:cxn modelId="{70276C57-887B-45AA-AE68-4EE3B03F3815}" type="presParOf" srcId="{31967848-CD2D-4619-AE89-EF64688BA423}" destId="{69EF968C-CCA6-447B-BE5A-FDDDF456D080}" srcOrd="13" destOrd="0" presId="urn:microsoft.com/office/officeart/2008/layout/LinedList"/>
    <dgm:cxn modelId="{F83D61F6-8FB4-4A67-B3C0-379CC84D2943}" type="presParOf" srcId="{69EF968C-CCA6-447B-BE5A-FDDDF456D080}" destId="{13F8BD16-6502-486D-A431-9B339F67877F}" srcOrd="0" destOrd="0" presId="urn:microsoft.com/office/officeart/2008/layout/LinedList"/>
    <dgm:cxn modelId="{AD5A9123-4AE8-4431-8B53-7F834FCAFE9D}" type="presParOf" srcId="{69EF968C-CCA6-447B-BE5A-FDDDF456D080}" destId="{6E072648-5564-419A-9026-670C54A07095}" srcOrd="1" destOrd="0" presId="urn:microsoft.com/office/officeart/2008/layout/LinedList"/>
    <dgm:cxn modelId="{BDD93BAF-E8BC-4CAE-A4BE-4C3EC315FDCF}" type="presParOf" srcId="{69EF968C-CCA6-447B-BE5A-FDDDF456D080}" destId="{0D1E575E-F9DC-4E7D-9D26-98E26FE719B3}" srcOrd="2" destOrd="0" presId="urn:microsoft.com/office/officeart/2008/layout/LinedList"/>
    <dgm:cxn modelId="{5398752E-5546-41F5-9DBF-2AF4D7FF54DF}" type="presParOf" srcId="{31967848-CD2D-4619-AE89-EF64688BA423}" destId="{58D47E56-3796-446D-9FB6-270F0E9BF8FB}" srcOrd="14" destOrd="0" presId="urn:microsoft.com/office/officeart/2008/layout/LinedList"/>
    <dgm:cxn modelId="{73D1C78E-E508-4484-90D2-4A31E4F5E7A1}" type="presParOf" srcId="{31967848-CD2D-4619-AE89-EF64688BA423}" destId="{88C94DEC-7FBF-4647-A67A-F3D06B45F60B}" srcOrd="15" destOrd="0" presId="urn:microsoft.com/office/officeart/2008/layout/LinedList"/>
    <dgm:cxn modelId="{22DC00F1-4360-4E45-A79F-5DE1574D1F7F}" type="presParOf" srcId="{31967848-CD2D-4619-AE89-EF64688BA423}" destId="{F0D3436B-3DD1-42EC-90E9-2B4E6231F940}" srcOrd="16" destOrd="0" presId="urn:microsoft.com/office/officeart/2008/layout/LinedList"/>
    <dgm:cxn modelId="{7A7316AB-9EB0-42A9-906B-624BF0842264}" type="presParOf" srcId="{F0D3436B-3DD1-42EC-90E9-2B4E6231F940}" destId="{DC43029F-8C9B-45C4-8060-AD0C252FCB1D}" srcOrd="0" destOrd="0" presId="urn:microsoft.com/office/officeart/2008/layout/LinedList"/>
    <dgm:cxn modelId="{6B792C93-9C90-4838-B40B-76DF91775503}" type="presParOf" srcId="{F0D3436B-3DD1-42EC-90E9-2B4E6231F940}" destId="{EA5E0683-1ECC-41F0-A7AC-51CB32D55C81}" srcOrd="1" destOrd="0" presId="urn:microsoft.com/office/officeart/2008/layout/LinedList"/>
    <dgm:cxn modelId="{0EF131A1-187F-40C3-808C-5C8C5FFB42EE}" type="presParOf" srcId="{F0D3436B-3DD1-42EC-90E9-2B4E6231F940}" destId="{029A162C-03DA-4F42-8DD9-EF4934E63728}" srcOrd="2" destOrd="0" presId="urn:microsoft.com/office/officeart/2008/layout/LinedList"/>
    <dgm:cxn modelId="{1947BFBF-595D-4DED-9EF9-5A1D7B9D1840}" type="presParOf" srcId="{31967848-CD2D-4619-AE89-EF64688BA423}" destId="{2055286D-79AD-4255-906A-548CF9F66A50}" srcOrd="17" destOrd="0" presId="urn:microsoft.com/office/officeart/2008/layout/LinedList"/>
    <dgm:cxn modelId="{FE58C381-7CB1-4BBF-98A0-B7AD28A52128}" type="presParOf" srcId="{31967848-CD2D-4619-AE89-EF64688BA423}" destId="{79DC2845-E2BC-4401-9693-E1D77DA7544E}" srcOrd="18" destOrd="0" presId="urn:microsoft.com/office/officeart/2008/layout/LinedList"/>
    <dgm:cxn modelId="{CDCCFC02-25A2-4C1E-BAB3-15D15772C124}" type="presParOf" srcId="{57D6C73E-3C3E-49CE-BD97-F61E0443BBC3}" destId="{F0C2D84E-3260-4482-9091-D4D1896E9D94}" srcOrd="2" destOrd="0" presId="urn:microsoft.com/office/officeart/2008/layout/LinedList"/>
    <dgm:cxn modelId="{7F4E972C-8BFF-4BB8-A9DC-2538E125A497}" type="presParOf" srcId="{57D6C73E-3C3E-49CE-BD97-F61E0443BBC3}" destId="{A91696B4-E2DA-4613-8FBD-D249FFAAD312}" srcOrd="3" destOrd="0" presId="urn:microsoft.com/office/officeart/2008/layout/LinedList"/>
    <dgm:cxn modelId="{DDE5E59A-DDCC-463F-8657-A19EBA364924}" type="presParOf" srcId="{A91696B4-E2DA-4613-8FBD-D249FFAAD312}" destId="{9A726D85-BED5-41FB-A275-A40FD8880F89}" srcOrd="0" destOrd="0" presId="urn:microsoft.com/office/officeart/2008/layout/LinedList"/>
    <dgm:cxn modelId="{AC254CDC-956E-48F6-8BC6-77D3208DA46E}" type="presParOf" srcId="{A91696B4-E2DA-4613-8FBD-D249FFAAD312}" destId="{862593A5-6E6C-4472-99CC-8C85BEFF17C2}" srcOrd="1" destOrd="0" presId="urn:microsoft.com/office/officeart/2008/layout/LinedList"/>
    <dgm:cxn modelId="{669B35A6-8A9D-48F0-A96C-9F00AFC9AF33}" type="presParOf" srcId="{862593A5-6E6C-4472-99CC-8C85BEFF17C2}" destId="{F7CFFEC4-7FB7-4FCF-A296-34D37A864D10}" srcOrd="0" destOrd="0" presId="urn:microsoft.com/office/officeart/2008/layout/LinedList"/>
    <dgm:cxn modelId="{6B840803-02CA-4138-BEEA-74D8282AEBFE}" type="presParOf" srcId="{862593A5-6E6C-4472-99CC-8C85BEFF17C2}" destId="{CEDF3F0A-0B57-4E47-B8B8-C3A1216A4FB3}" srcOrd="1" destOrd="0" presId="urn:microsoft.com/office/officeart/2008/layout/LinedList"/>
    <dgm:cxn modelId="{C0085FCD-C732-429D-97BD-C171C98831AA}" type="presParOf" srcId="{CEDF3F0A-0B57-4E47-B8B8-C3A1216A4FB3}" destId="{9A5EE8A4-DC00-449C-898F-71811F2D6AE1}" srcOrd="0" destOrd="0" presId="urn:microsoft.com/office/officeart/2008/layout/LinedList"/>
    <dgm:cxn modelId="{209741E9-A430-486A-BAC3-1955D4E5B799}" type="presParOf" srcId="{CEDF3F0A-0B57-4E47-B8B8-C3A1216A4FB3}" destId="{9F3F9637-53DC-46BB-8831-A65898DD7BFA}" srcOrd="1" destOrd="0" presId="urn:microsoft.com/office/officeart/2008/layout/LinedList"/>
    <dgm:cxn modelId="{7A99D01C-1106-41E7-B420-7F18060B63A4}" type="presParOf" srcId="{CEDF3F0A-0B57-4E47-B8B8-C3A1216A4FB3}" destId="{1972972C-E0B1-44B1-9714-B7F3544639E8}" srcOrd="2" destOrd="0" presId="urn:microsoft.com/office/officeart/2008/layout/LinedList"/>
    <dgm:cxn modelId="{8C76E001-FEBA-486C-A65E-F5820AE4D533}" type="presParOf" srcId="{862593A5-6E6C-4472-99CC-8C85BEFF17C2}" destId="{CED35CCB-FB53-4F62-8F6D-7984CA14F92D}" srcOrd="2" destOrd="0" presId="urn:microsoft.com/office/officeart/2008/layout/LinedList"/>
    <dgm:cxn modelId="{F4863D33-854A-4A74-A1F9-1261742E1BF5}" type="presParOf" srcId="{862593A5-6E6C-4472-99CC-8C85BEFF17C2}" destId="{EED756A1-6387-4449-B18B-92E63D56CF14}" srcOrd="3" destOrd="0" presId="urn:microsoft.com/office/officeart/2008/layout/LinedList"/>
    <dgm:cxn modelId="{51E3F9AC-E46E-4D6F-A89C-69F112849B0B}" type="presParOf" srcId="{862593A5-6E6C-4472-99CC-8C85BEFF17C2}" destId="{2E6C77F4-E6F4-4FCC-9E9C-910221183D4A}" srcOrd="4" destOrd="0" presId="urn:microsoft.com/office/officeart/2008/layout/LinedList"/>
    <dgm:cxn modelId="{8469AECB-DD30-4B6D-A176-71368988C9BB}" type="presParOf" srcId="{2E6C77F4-E6F4-4FCC-9E9C-910221183D4A}" destId="{4187CFB1-9FC6-480C-8517-900A5AF2DD48}" srcOrd="0" destOrd="0" presId="urn:microsoft.com/office/officeart/2008/layout/LinedList"/>
    <dgm:cxn modelId="{FD3B29B9-AFAA-49DD-9BBE-D781E61C8036}" type="presParOf" srcId="{2E6C77F4-E6F4-4FCC-9E9C-910221183D4A}" destId="{70BA04CA-E1A3-41A1-8AE7-689C8C5D9CF9}" srcOrd="1" destOrd="0" presId="urn:microsoft.com/office/officeart/2008/layout/LinedList"/>
    <dgm:cxn modelId="{1FD168E1-7482-43FB-82F6-37BDAC41C7DF}" type="presParOf" srcId="{2E6C77F4-E6F4-4FCC-9E9C-910221183D4A}" destId="{94999906-11B4-4309-89C4-A911CDD9B7D6}" srcOrd="2" destOrd="0" presId="urn:microsoft.com/office/officeart/2008/layout/LinedList"/>
    <dgm:cxn modelId="{9BEE7CB1-FA2E-48BD-A2A0-6689DFCBB2EB}" type="presParOf" srcId="{862593A5-6E6C-4472-99CC-8C85BEFF17C2}" destId="{F1C0F69C-ABAF-4EC7-AC4E-07BF82273BB9}" srcOrd="5" destOrd="0" presId="urn:microsoft.com/office/officeart/2008/layout/LinedList"/>
    <dgm:cxn modelId="{660EE01A-3CC2-44FC-B2F8-D25034147FD9}" type="presParOf" srcId="{862593A5-6E6C-4472-99CC-8C85BEFF17C2}" destId="{5719D1F9-3E15-4757-BBF9-B08AF4A52F33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43EBED7-4854-456C-92C5-BBA6FAE978F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A6DC815-87A7-4E22-B78A-5C5E81B71BE5}">
      <dgm:prSet/>
      <dgm:spPr/>
      <dgm:t>
        <a:bodyPr/>
        <a:lstStyle/>
        <a:p>
          <a:r>
            <a:rPr lang="en-US"/>
            <a:t>Conclusions</a:t>
          </a:r>
        </a:p>
      </dgm:t>
    </dgm:pt>
    <dgm:pt modelId="{CF8A3A94-8FA8-4E97-BAA0-EE036BD230C1}" type="parTrans" cxnId="{125FCEED-0C4E-4BCB-916B-2CB267D3EC3F}">
      <dgm:prSet/>
      <dgm:spPr/>
      <dgm:t>
        <a:bodyPr/>
        <a:lstStyle/>
        <a:p>
          <a:endParaRPr lang="en-US"/>
        </a:p>
      </dgm:t>
    </dgm:pt>
    <dgm:pt modelId="{3AD5F651-117D-448E-B45B-45DBAE028546}" type="sibTrans" cxnId="{125FCEED-0C4E-4BCB-916B-2CB267D3EC3F}">
      <dgm:prSet/>
      <dgm:spPr/>
      <dgm:t>
        <a:bodyPr/>
        <a:lstStyle/>
        <a:p>
          <a:endParaRPr lang="en-US"/>
        </a:p>
      </dgm:t>
    </dgm:pt>
    <dgm:pt modelId="{C7449716-88B9-42B2-A21C-27D4F3054338}">
      <dgm:prSet/>
      <dgm:spPr/>
      <dgm:t>
        <a:bodyPr/>
        <a:lstStyle/>
        <a:p>
          <a:r>
            <a:rPr lang="en-US"/>
            <a:t>Best Model for Story Generation</a:t>
          </a:r>
        </a:p>
      </dgm:t>
    </dgm:pt>
    <dgm:pt modelId="{3348068D-F01E-4E8C-8914-0957ACC839BD}" type="parTrans" cxnId="{0C8C0199-1C82-441E-960C-369BFDFEA6EE}">
      <dgm:prSet/>
      <dgm:spPr/>
      <dgm:t>
        <a:bodyPr/>
        <a:lstStyle/>
        <a:p>
          <a:endParaRPr lang="en-US"/>
        </a:p>
      </dgm:t>
    </dgm:pt>
    <dgm:pt modelId="{4833E762-7299-4F25-8559-C3B553932836}" type="sibTrans" cxnId="{0C8C0199-1C82-441E-960C-369BFDFEA6EE}">
      <dgm:prSet/>
      <dgm:spPr/>
      <dgm:t>
        <a:bodyPr/>
        <a:lstStyle/>
        <a:p>
          <a:endParaRPr lang="en-US"/>
        </a:p>
      </dgm:t>
    </dgm:pt>
    <dgm:pt modelId="{8F96CCC1-A306-42DE-89B7-4AF109D7E410}">
      <dgm:prSet/>
      <dgm:spPr/>
      <dgm:t>
        <a:bodyPr/>
        <a:lstStyle/>
        <a:p>
          <a:r>
            <a:rPr lang="en-US" dirty="0"/>
            <a:t>Quantitative Metrics for Story Generation</a:t>
          </a:r>
        </a:p>
      </dgm:t>
    </dgm:pt>
    <dgm:pt modelId="{E4E1BC46-2EB0-435A-9C2A-DDA46F74EF3E}" type="parTrans" cxnId="{D4E80E9D-0462-47AA-82E8-2536F441728C}">
      <dgm:prSet/>
      <dgm:spPr/>
      <dgm:t>
        <a:bodyPr/>
        <a:lstStyle/>
        <a:p>
          <a:endParaRPr lang="en-US"/>
        </a:p>
      </dgm:t>
    </dgm:pt>
    <dgm:pt modelId="{3ABBFB4A-9518-4634-8689-3B6A9A082C31}" type="sibTrans" cxnId="{D4E80E9D-0462-47AA-82E8-2536F441728C}">
      <dgm:prSet/>
      <dgm:spPr/>
      <dgm:t>
        <a:bodyPr/>
        <a:lstStyle/>
        <a:p>
          <a:endParaRPr lang="en-US"/>
        </a:p>
      </dgm:t>
    </dgm:pt>
    <dgm:pt modelId="{03D725EB-C34F-4A2B-BC3C-4EE309FE1794}">
      <dgm:prSet/>
      <dgm:spPr/>
      <dgm:t>
        <a:bodyPr/>
        <a:lstStyle/>
        <a:p>
          <a:r>
            <a:rPr lang="en-US"/>
            <a:t>Future Works</a:t>
          </a:r>
        </a:p>
      </dgm:t>
    </dgm:pt>
    <dgm:pt modelId="{DDF4CAEA-656B-4A40-864B-4008A32E049C}" type="parTrans" cxnId="{89EF6E14-66D0-4E9B-BEAA-A2000A593E3D}">
      <dgm:prSet/>
      <dgm:spPr/>
      <dgm:t>
        <a:bodyPr/>
        <a:lstStyle/>
        <a:p>
          <a:endParaRPr lang="en-US"/>
        </a:p>
      </dgm:t>
    </dgm:pt>
    <dgm:pt modelId="{B3D58CCB-7790-46C5-A580-8505F0D7CBC7}" type="sibTrans" cxnId="{89EF6E14-66D0-4E9B-BEAA-A2000A593E3D}">
      <dgm:prSet/>
      <dgm:spPr/>
      <dgm:t>
        <a:bodyPr/>
        <a:lstStyle/>
        <a:p>
          <a:endParaRPr lang="en-US"/>
        </a:p>
      </dgm:t>
    </dgm:pt>
    <dgm:pt modelId="{DE0ADA16-6575-4033-8BD4-50447C2B9B9C}">
      <dgm:prSet/>
      <dgm:spPr/>
      <dgm:t>
        <a:bodyPr/>
        <a:lstStyle/>
        <a:p>
          <a:r>
            <a:rPr lang="en-US"/>
            <a:t>Benchmark against Other Models </a:t>
          </a:r>
        </a:p>
      </dgm:t>
    </dgm:pt>
    <dgm:pt modelId="{E13E7A26-297A-4523-9CA6-503FC7544F4C}" type="parTrans" cxnId="{603DA417-C22B-4A29-9D98-8F8D59FC2EFE}">
      <dgm:prSet/>
      <dgm:spPr/>
      <dgm:t>
        <a:bodyPr/>
        <a:lstStyle/>
        <a:p>
          <a:endParaRPr lang="en-US"/>
        </a:p>
      </dgm:t>
    </dgm:pt>
    <dgm:pt modelId="{7AF1928D-B7AA-4952-A19D-F33C0D990E39}" type="sibTrans" cxnId="{603DA417-C22B-4A29-9D98-8F8D59FC2EFE}">
      <dgm:prSet/>
      <dgm:spPr/>
      <dgm:t>
        <a:bodyPr/>
        <a:lstStyle/>
        <a:p>
          <a:endParaRPr lang="en-US"/>
        </a:p>
      </dgm:t>
    </dgm:pt>
    <dgm:pt modelId="{61DA54EA-6E67-4277-869B-DA7B0B745434}">
      <dgm:prSet/>
      <dgm:spPr/>
      <dgm:t>
        <a:bodyPr/>
        <a:lstStyle/>
        <a:p>
          <a:r>
            <a:rPr lang="en-US" dirty="0"/>
            <a:t>Benchmark against Existing Approaches</a:t>
          </a:r>
        </a:p>
      </dgm:t>
    </dgm:pt>
    <dgm:pt modelId="{1F3DAD1A-B75F-4565-BA60-50D6B36EFFA0}" type="parTrans" cxnId="{6FC18440-0F76-4690-A620-6A8A20BDD6CB}">
      <dgm:prSet/>
      <dgm:spPr/>
      <dgm:t>
        <a:bodyPr/>
        <a:lstStyle/>
        <a:p>
          <a:endParaRPr lang="en-US"/>
        </a:p>
      </dgm:t>
    </dgm:pt>
    <dgm:pt modelId="{E0620E29-7DEA-4008-95EE-AA5833991823}" type="sibTrans" cxnId="{6FC18440-0F76-4690-A620-6A8A20BDD6CB}">
      <dgm:prSet/>
      <dgm:spPr/>
      <dgm:t>
        <a:bodyPr/>
        <a:lstStyle/>
        <a:p>
          <a:endParaRPr lang="en-US"/>
        </a:p>
      </dgm:t>
    </dgm:pt>
    <dgm:pt modelId="{920642A0-272C-4A5A-A8FD-7B5A8B836A28}">
      <dgm:prSet/>
      <dgm:spPr/>
      <dgm:t>
        <a:bodyPr/>
        <a:lstStyle/>
        <a:p>
          <a:r>
            <a:rPr lang="en-US"/>
            <a:t>Use Better Evaluation Metrics</a:t>
          </a:r>
        </a:p>
      </dgm:t>
    </dgm:pt>
    <dgm:pt modelId="{2D1CDB5B-C7F3-4D19-9A58-B1BA3403AE30}" type="parTrans" cxnId="{A05C6C3D-0363-4F95-9627-6923F2AFB8F0}">
      <dgm:prSet/>
      <dgm:spPr/>
      <dgm:t>
        <a:bodyPr/>
        <a:lstStyle/>
        <a:p>
          <a:endParaRPr lang="en-US"/>
        </a:p>
      </dgm:t>
    </dgm:pt>
    <dgm:pt modelId="{E165F24B-274F-43C7-A7D9-CB5C6C9813A7}" type="sibTrans" cxnId="{A05C6C3D-0363-4F95-9627-6923F2AFB8F0}">
      <dgm:prSet/>
      <dgm:spPr/>
      <dgm:t>
        <a:bodyPr/>
        <a:lstStyle/>
        <a:p>
          <a:endParaRPr lang="en-US"/>
        </a:p>
      </dgm:t>
    </dgm:pt>
    <dgm:pt modelId="{0DB76CC1-74CA-4632-BC7B-F09ADF6B639D}" type="pres">
      <dgm:prSet presAssocID="{643EBED7-4854-456C-92C5-BBA6FAE978F5}" presName="Name0" presStyleCnt="0">
        <dgm:presLayoutVars>
          <dgm:dir/>
          <dgm:animLvl val="lvl"/>
          <dgm:resizeHandles val="exact"/>
        </dgm:presLayoutVars>
      </dgm:prSet>
      <dgm:spPr/>
    </dgm:pt>
    <dgm:pt modelId="{B6A187B1-DFEA-444A-AB8E-1867153F905B}" type="pres">
      <dgm:prSet presAssocID="{4A6DC815-87A7-4E22-B78A-5C5E81B71BE5}" presName="composite" presStyleCnt="0"/>
      <dgm:spPr/>
    </dgm:pt>
    <dgm:pt modelId="{BE0DA356-1866-424C-80EE-71CFF41E14D9}" type="pres">
      <dgm:prSet presAssocID="{4A6DC815-87A7-4E22-B78A-5C5E81B71BE5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ED06C2AC-AB47-495C-BC15-2A5D6010D8EA}" type="pres">
      <dgm:prSet presAssocID="{4A6DC815-87A7-4E22-B78A-5C5E81B71BE5}" presName="desTx" presStyleLbl="alignAccFollowNode1" presStyleIdx="0" presStyleCnt="2">
        <dgm:presLayoutVars>
          <dgm:bulletEnabled val="1"/>
        </dgm:presLayoutVars>
      </dgm:prSet>
      <dgm:spPr/>
    </dgm:pt>
    <dgm:pt modelId="{25F13614-7B7B-4D16-AE86-4E42A98E5824}" type="pres">
      <dgm:prSet presAssocID="{3AD5F651-117D-448E-B45B-45DBAE028546}" presName="space" presStyleCnt="0"/>
      <dgm:spPr/>
    </dgm:pt>
    <dgm:pt modelId="{83106FE3-697F-4D6E-A4A5-8883DDFB2555}" type="pres">
      <dgm:prSet presAssocID="{03D725EB-C34F-4A2B-BC3C-4EE309FE1794}" presName="composite" presStyleCnt="0"/>
      <dgm:spPr/>
    </dgm:pt>
    <dgm:pt modelId="{18DA92E7-2782-40BF-ABBD-341A032BE531}" type="pres">
      <dgm:prSet presAssocID="{03D725EB-C34F-4A2B-BC3C-4EE309FE1794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16258301-7D73-4B11-AE67-27F2F2A9ABE2}" type="pres">
      <dgm:prSet presAssocID="{03D725EB-C34F-4A2B-BC3C-4EE309FE1794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F1CAF500-751A-4E75-BDE7-147C0065BABE}" type="presOf" srcId="{4A6DC815-87A7-4E22-B78A-5C5E81B71BE5}" destId="{BE0DA356-1866-424C-80EE-71CFF41E14D9}" srcOrd="0" destOrd="0" presId="urn:microsoft.com/office/officeart/2005/8/layout/hList1"/>
    <dgm:cxn modelId="{89EF6E14-66D0-4E9B-BEAA-A2000A593E3D}" srcId="{643EBED7-4854-456C-92C5-BBA6FAE978F5}" destId="{03D725EB-C34F-4A2B-BC3C-4EE309FE1794}" srcOrd="1" destOrd="0" parTransId="{DDF4CAEA-656B-4A40-864B-4008A32E049C}" sibTransId="{B3D58CCB-7790-46C5-A580-8505F0D7CBC7}"/>
    <dgm:cxn modelId="{603DA417-C22B-4A29-9D98-8F8D59FC2EFE}" srcId="{03D725EB-C34F-4A2B-BC3C-4EE309FE1794}" destId="{DE0ADA16-6575-4033-8BD4-50447C2B9B9C}" srcOrd="0" destOrd="0" parTransId="{E13E7A26-297A-4523-9CA6-503FC7544F4C}" sibTransId="{7AF1928D-B7AA-4952-A19D-F33C0D990E39}"/>
    <dgm:cxn modelId="{DA500018-45DA-4E90-BBAE-77E6E0D840F8}" type="presOf" srcId="{DE0ADA16-6575-4033-8BD4-50447C2B9B9C}" destId="{16258301-7D73-4B11-AE67-27F2F2A9ABE2}" srcOrd="0" destOrd="0" presId="urn:microsoft.com/office/officeart/2005/8/layout/hList1"/>
    <dgm:cxn modelId="{D0872D2D-B5C3-406F-B876-4437D722A14B}" type="presOf" srcId="{03D725EB-C34F-4A2B-BC3C-4EE309FE1794}" destId="{18DA92E7-2782-40BF-ABBD-341A032BE531}" srcOrd="0" destOrd="0" presId="urn:microsoft.com/office/officeart/2005/8/layout/hList1"/>
    <dgm:cxn modelId="{A05C6C3D-0363-4F95-9627-6923F2AFB8F0}" srcId="{03D725EB-C34F-4A2B-BC3C-4EE309FE1794}" destId="{920642A0-272C-4A5A-A8FD-7B5A8B836A28}" srcOrd="2" destOrd="0" parTransId="{2D1CDB5B-C7F3-4D19-9A58-B1BA3403AE30}" sibTransId="{E165F24B-274F-43C7-A7D9-CB5C6C9813A7}"/>
    <dgm:cxn modelId="{6FC18440-0F76-4690-A620-6A8A20BDD6CB}" srcId="{03D725EB-C34F-4A2B-BC3C-4EE309FE1794}" destId="{61DA54EA-6E67-4277-869B-DA7B0B745434}" srcOrd="1" destOrd="0" parTransId="{1F3DAD1A-B75F-4565-BA60-50D6B36EFFA0}" sibTransId="{E0620E29-7DEA-4008-95EE-AA5833991823}"/>
    <dgm:cxn modelId="{FB3B0E75-BD1E-42BD-8292-78A8433E3CC6}" type="presOf" srcId="{C7449716-88B9-42B2-A21C-27D4F3054338}" destId="{ED06C2AC-AB47-495C-BC15-2A5D6010D8EA}" srcOrd="0" destOrd="0" presId="urn:microsoft.com/office/officeart/2005/8/layout/hList1"/>
    <dgm:cxn modelId="{0C8C0199-1C82-441E-960C-369BFDFEA6EE}" srcId="{4A6DC815-87A7-4E22-B78A-5C5E81B71BE5}" destId="{C7449716-88B9-42B2-A21C-27D4F3054338}" srcOrd="0" destOrd="0" parTransId="{3348068D-F01E-4E8C-8914-0957ACC839BD}" sibTransId="{4833E762-7299-4F25-8559-C3B553932836}"/>
    <dgm:cxn modelId="{D4E80E9D-0462-47AA-82E8-2536F441728C}" srcId="{4A6DC815-87A7-4E22-B78A-5C5E81B71BE5}" destId="{8F96CCC1-A306-42DE-89B7-4AF109D7E410}" srcOrd="1" destOrd="0" parTransId="{E4E1BC46-2EB0-435A-9C2A-DDA46F74EF3E}" sibTransId="{3ABBFB4A-9518-4634-8689-3B6A9A082C31}"/>
    <dgm:cxn modelId="{29201DC1-9DAE-4A14-B03D-7A01826A19A4}" type="presOf" srcId="{61DA54EA-6E67-4277-869B-DA7B0B745434}" destId="{16258301-7D73-4B11-AE67-27F2F2A9ABE2}" srcOrd="0" destOrd="1" presId="urn:microsoft.com/office/officeart/2005/8/layout/hList1"/>
    <dgm:cxn modelId="{43D88DDB-D7B6-4525-938C-FAE254A8BE5C}" type="presOf" srcId="{920642A0-272C-4A5A-A8FD-7B5A8B836A28}" destId="{16258301-7D73-4B11-AE67-27F2F2A9ABE2}" srcOrd="0" destOrd="2" presId="urn:microsoft.com/office/officeart/2005/8/layout/hList1"/>
    <dgm:cxn modelId="{6250D2DC-A829-4B9F-AD9D-AF922D120DC3}" type="presOf" srcId="{8F96CCC1-A306-42DE-89B7-4AF109D7E410}" destId="{ED06C2AC-AB47-495C-BC15-2A5D6010D8EA}" srcOrd="0" destOrd="1" presId="urn:microsoft.com/office/officeart/2005/8/layout/hList1"/>
    <dgm:cxn modelId="{125FCEED-0C4E-4BCB-916B-2CB267D3EC3F}" srcId="{643EBED7-4854-456C-92C5-BBA6FAE978F5}" destId="{4A6DC815-87A7-4E22-B78A-5C5E81B71BE5}" srcOrd="0" destOrd="0" parTransId="{CF8A3A94-8FA8-4E97-BAA0-EE036BD230C1}" sibTransId="{3AD5F651-117D-448E-B45B-45DBAE028546}"/>
    <dgm:cxn modelId="{C56B37F7-7879-4B09-86FA-0096A97CF011}" type="presOf" srcId="{643EBED7-4854-456C-92C5-BBA6FAE978F5}" destId="{0DB76CC1-74CA-4632-BC7B-F09ADF6B639D}" srcOrd="0" destOrd="0" presId="urn:microsoft.com/office/officeart/2005/8/layout/hList1"/>
    <dgm:cxn modelId="{88913A28-4E86-42D0-8473-DED4383DE69C}" type="presParOf" srcId="{0DB76CC1-74CA-4632-BC7B-F09ADF6B639D}" destId="{B6A187B1-DFEA-444A-AB8E-1867153F905B}" srcOrd="0" destOrd="0" presId="urn:microsoft.com/office/officeart/2005/8/layout/hList1"/>
    <dgm:cxn modelId="{27855D26-695B-44F6-B0A6-68DB92E372D7}" type="presParOf" srcId="{B6A187B1-DFEA-444A-AB8E-1867153F905B}" destId="{BE0DA356-1866-424C-80EE-71CFF41E14D9}" srcOrd="0" destOrd="0" presId="urn:microsoft.com/office/officeart/2005/8/layout/hList1"/>
    <dgm:cxn modelId="{F29DE531-2173-4938-812A-5278586CF708}" type="presParOf" srcId="{B6A187B1-DFEA-444A-AB8E-1867153F905B}" destId="{ED06C2AC-AB47-495C-BC15-2A5D6010D8EA}" srcOrd="1" destOrd="0" presId="urn:microsoft.com/office/officeart/2005/8/layout/hList1"/>
    <dgm:cxn modelId="{CD428651-4872-459C-8A8D-B538AEE9F5CA}" type="presParOf" srcId="{0DB76CC1-74CA-4632-BC7B-F09ADF6B639D}" destId="{25F13614-7B7B-4D16-AE86-4E42A98E5824}" srcOrd="1" destOrd="0" presId="urn:microsoft.com/office/officeart/2005/8/layout/hList1"/>
    <dgm:cxn modelId="{050CBAAC-3D25-45D8-9C56-F7CA7627A21E}" type="presParOf" srcId="{0DB76CC1-74CA-4632-BC7B-F09ADF6B639D}" destId="{83106FE3-697F-4D6E-A4A5-8883DDFB2555}" srcOrd="2" destOrd="0" presId="urn:microsoft.com/office/officeart/2005/8/layout/hList1"/>
    <dgm:cxn modelId="{044ED185-F6F4-4EED-AA9D-5EE81C486EA1}" type="presParOf" srcId="{83106FE3-697F-4D6E-A4A5-8883DDFB2555}" destId="{18DA92E7-2782-40BF-ABBD-341A032BE531}" srcOrd="0" destOrd="0" presId="urn:microsoft.com/office/officeart/2005/8/layout/hList1"/>
    <dgm:cxn modelId="{2DC4364D-E5B1-410F-8B4E-E30E8D25148A}" type="presParOf" srcId="{83106FE3-697F-4D6E-A4A5-8883DDFB2555}" destId="{16258301-7D73-4B11-AE67-27F2F2A9ABE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945B17-3213-46FC-9427-1090B063DB1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0644C0-A68F-4CCE-800F-D07F92947F69}">
      <dgm:prSet/>
      <dgm:spPr/>
      <dgm:t>
        <a:bodyPr/>
        <a:lstStyle/>
        <a:p>
          <a:r>
            <a:rPr lang="en-US" b="1"/>
            <a:t>Research Questions:</a:t>
          </a:r>
          <a:endParaRPr lang="en-US"/>
        </a:p>
      </dgm:t>
    </dgm:pt>
    <dgm:pt modelId="{F0581DF7-3EE8-40EA-89D2-A9A866F910A4}" type="parTrans" cxnId="{A1ED047A-96B3-4ED0-BD86-F8F5646A8EF5}">
      <dgm:prSet/>
      <dgm:spPr/>
      <dgm:t>
        <a:bodyPr/>
        <a:lstStyle/>
        <a:p>
          <a:endParaRPr lang="en-US"/>
        </a:p>
      </dgm:t>
    </dgm:pt>
    <dgm:pt modelId="{751E3646-9FC1-48FB-812B-1EC47E697922}" type="sibTrans" cxnId="{A1ED047A-96B3-4ED0-BD86-F8F5646A8EF5}">
      <dgm:prSet/>
      <dgm:spPr/>
      <dgm:t>
        <a:bodyPr/>
        <a:lstStyle/>
        <a:p>
          <a:endParaRPr lang="en-US"/>
        </a:p>
      </dgm:t>
    </dgm:pt>
    <dgm:pt modelId="{D8C65F46-9B5F-4983-8B18-B897B7C3881C}">
      <dgm:prSet/>
      <dgm:spPr/>
      <dgm:t>
        <a:bodyPr/>
        <a:lstStyle/>
        <a:p>
          <a:r>
            <a:rPr lang="en-US" dirty="0"/>
            <a:t>The approaches for controllable story generation require fine-tuning of PLMs. Can Prompt-based learning be used to generate stories in a Zero-Shot or Few-Shot manner without fine-tuning?</a:t>
          </a:r>
        </a:p>
      </dgm:t>
    </dgm:pt>
    <dgm:pt modelId="{447549F2-70CF-42B3-906F-A39D953E918E}" type="parTrans" cxnId="{5CD7AD67-E07B-4F25-B539-440300FE6652}">
      <dgm:prSet/>
      <dgm:spPr/>
      <dgm:t>
        <a:bodyPr/>
        <a:lstStyle/>
        <a:p>
          <a:endParaRPr lang="en-US"/>
        </a:p>
      </dgm:t>
    </dgm:pt>
    <dgm:pt modelId="{D2D85EA9-0A19-4F12-BE9D-7D4C8A5EBF89}" type="sibTrans" cxnId="{5CD7AD67-E07B-4F25-B539-440300FE6652}">
      <dgm:prSet/>
      <dgm:spPr/>
      <dgm:t>
        <a:bodyPr/>
        <a:lstStyle/>
        <a:p>
          <a:endParaRPr lang="en-US"/>
        </a:p>
      </dgm:t>
    </dgm:pt>
    <dgm:pt modelId="{E3E5AB3C-D008-4469-85EB-5D2F59916505}">
      <dgm:prSet/>
      <dgm:spPr/>
      <dgm:t>
        <a:bodyPr/>
        <a:lstStyle/>
        <a:p>
          <a:r>
            <a:rPr lang="en-US" dirty="0"/>
            <a:t>Prompt-based learning has been used to generate text. Can this be extended to generate stories with characters and a consistent plot?</a:t>
          </a:r>
        </a:p>
      </dgm:t>
    </dgm:pt>
    <dgm:pt modelId="{CF8E5ECC-39AC-4D92-B405-D5F597C6D3D4}" type="parTrans" cxnId="{B6697603-5AC4-4806-AB95-A0DF73048588}">
      <dgm:prSet/>
      <dgm:spPr/>
      <dgm:t>
        <a:bodyPr/>
        <a:lstStyle/>
        <a:p>
          <a:endParaRPr lang="en-US"/>
        </a:p>
      </dgm:t>
    </dgm:pt>
    <dgm:pt modelId="{5AB31DBB-A4AE-415A-959D-75F1EF01A2F9}" type="sibTrans" cxnId="{B6697603-5AC4-4806-AB95-A0DF73048588}">
      <dgm:prSet/>
      <dgm:spPr/>
      <dgm:t>
        <a:bodyPr/>
        <a:lstStyle/>
        <a:p>
          <a:endParaRPr lang="en-US"/>
        </a:p>
      </dgm:t>
    </dgm:pt>
    <dgm:pt modelId="{E55EEC13-9380-426B-B23F-07FB6ADDC627}">
      <dgm:prSet/>
      <dgm:spPr/>
      <dgm:t>
        <a:bodyPr/>
        <a:lstStyle/>
        <a:p>
          <a:r>
            <a:rPr lang="en-US" dirty="0"/>
            <a:t>The previous methods largely use GPT2 as the base Language Model. Can using the latest generation GPT3 (or alternatives) improve the text generation capabilities?</a:t>
          </a:r>
        </a:p>
      </dgm:t>
    </dgm:pt>
    <dgm:pt modelId="{C32C4EAF-DD59-471F-8FA4-BEF87C62FBAA}" type="parTrans" cxnId="{B5775762-8130-4506-90B9-ED065EF2EAA2}">
      <dgm:prSet/>
      <dgm:spPr/>
      <dgm:t>
        <a:bodyPr/>
        <a:lstStyle/>
        <a:p>
          <a:endParaRPr lang="en-US"/>
        </a:p>
      </dgm:t>
    </dgm:pt>
    <dgm:pt modelId="{1D4C07F6-D167-41CB-8E45-9357A00A97F9}" type="sibTrans" cxnId="{B5775762-8130-4506-90B9-ED065EF2EAA2}">
      <dgm:prSet/>
      <dgm:spPr/>
      <dgm:t>
        <a:bodyPr/>
        <a:lstStyle/>
        <a:p>
          <a:endParaRPr lang="en-US"/>
        </a:p>
      </dgm:t>
    </dgm:pt>
    <dgm:pt modelId="{2AD32149-3777-4E74-B623-AC238B53ACAD}">
      <dgm:prSet/>
      <dgm:spPr/>
      <dgm:t>
        <a:bodyPr/>
        <a:lstStyle/>
        <a:p>
          <a:r>
            <a:rPr lang="en-US"/>
            <a:t>What are the best performing models available for this task, both commercially and open-source?</a:t>
          </a:r>
        </a:p>
      </dgm:t>
    </dgm:pt>
    <dgm:pt modelId="{3EB3E237-72F9-4B8C-837A-F12E4DADEFC4}" type="parTrans" cxnId="{568973F7-68C7-4032-8DD1-B1ACD0EF3B69}">
      <dgm:prSet/>
      <dgm:spPr/>
      <dgm:t>
        <a:bodyPr/>
        <a:lstStyle/>
        <a:p>
          <a:endParaRPr lang="en-US"/>
        </a:p>
      </dgm:t>
    </dgm:pt>
    <dgm:pt modelId="{970C712A-6251-422B-98C1-C3FF993B5474}" type="sibTrans" cxnId="{568973F7-68C7-4032-8DD1-B1ACD0EF3B69}">
      <dgm:prSet/>
      <dgm:spPr/>
      <dgm:t>
        <a:bodyPr/>
        <a:lstStyle/>
        <a:p>
          <a:endParaRPr lang="en-US"/>
        </a:p>
      </dgm:t>
    </dgm:pt>
    <dgm:pt modelId="{0CD16197-F761-42DD-AB8D-6BAD9F9D2593}">
      <dgm:prSet/>
      <dgm:spPr/>
      <dgm:t>
        <a:bodyPr/>
        <a:lstStyle/>
        <a:p>
          <a:r>
            <a:rPr lang="en-US" b="1"/>
            <a:t>Aim: </a:t>
          </a:r>
          <a:endParaRPr lang="en-US"/>
        </a:p>
      </dgm:t>
    </dgm:pt>
    <dgm:pt modelId="{77489E55-4B4D-42B1-B763-0040DBEE9B04}" type="parTrans" cxnId="{B036EEDE-E45C-4835-A591-E5EA2A779CC7}">
      <dgm:prSet/>
      <dgm:spPr/>
      <dgm:t>
        <a:bodyPr/>
        <a:lstStyle/>
        <a:p>
          <a:endParaRPr lang="en-US"/>
        </a:p>
      </dgm:t>
    </dgm:pt>
    <dgm:pt modelId="{3030C446-FEE8-4006-AC22-EAC6569E0C87}" type="sibTrans" cxnId="{B036EEDE-E45C-4835-A591-E5EA2A779CC7}">
      <dgm:prSet/>
      <dgm:spPr/>
      <dgm:t>
        <a:bodyPr/>
        <a:lstStyle/>
        <a:p>
          <a:endParaRPr lang="en-US"/>
        </a:p>
      </dgm:t>
    </dgm:pt>
    <dgm:pt modelId="{142A4E8F-52A8-4A3A-8E1C-74459415148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This work tries to use Prompt-Learning and explore the Zero-Shot &amp; Few-shot capabilities of GPT3 (&amp; alternatives) for controllable story generation task.</a:t>
          </a:r>
        </a:p>
      </dgm:t>
    </dgm:pt>
    <dgm:pt modelId="{DB5138CB-8B65-4FDB-A50D-395D46831E54}" type="parTrans" cxnId="{93210503-0BA1-4BAC-91B4-8FCC17E8D73D}">
      <dgm:prSet/>
      <dgm:spPr/>
      <dgm:t>
        <a:bodyPr/>
        <a:lstStyle/>
        <a:p>
          <a:endParaRPr lang="en-US"/>
        </a:p>
      </dgm:t>
    </dgm:pt>
    <dgm:pt modelId="{8B6C40B2-B94B-4724-955A-E5FF12A19892}" type="sibTrans" cxnId="{93210503-0BA1-4BAC-91B4-8FCC17E8D73D}">
      <dgm:prSet/>
      <dgm:spPr/>
      <dgm:t>
        <a:bodyPr/>
        <a:lstStyle/>
        <a:p>
          <a:endParaRPr lang="en-US"/>
        </a:p>
      </dgm:t>
    </dgm:pt>
    <dgm:pt modelId="{49D03BEB-2E46-4F47-B634-1558D6ADA5CA}">
      <dgm:prSet/>
      <dgm:spPr/>
      <dgm:t>
        <a:bodyPr/>
        <a:lstStyle/>
        <a:p>
          <a:r>
            <a:rPr lang="en-US" b="1"/>
            <a:t>Objectives:</a:t>
          </a:r>
          <a:endParaRPr lang="en-US"/>
        </a:p>
      </dgm:t>
    </dgm:pt>
    <dgm:pt modelId="{5B0CCCEC-2777-4F9E-869C-EF8865EC0705}" type="parTrans" cxnId="{6E31FA0E-1BBD-46EC-9515-262EAD57898E}">
      <dgm:prSet/>
      <dgm:spPr/>
      <dgm:t>
        <a:bodyPr/>
        <a:lstStyle/>
        <a:p>
          <a:endParaRPr lang="en-US"/>
        </a:p>
      </dgm:t>
    </dgm:pt>
    <dgm:pt modelId="{24067ED3-7F47-4D0E-AC83-AA865DD2F437}" type="sibTrans" cxnId="{6E31FA0E-1BBD-46EC-9515-262EAD57898E}">
      <dgm:prSet/>
      <dgm:spPr/>
      <dgm:t>
        <a:bodyPr/>
        <a:lstStyle/>
        <a:p>
          <a:endParaRPr lang="en-US"/>
        </a:p>
      </dgm:t>
    </dgm:pt>
    <dgm:pt modelId="{40B5F656-4E73-4530-BDE6-9B8886A5A32C}">
      <dgm:prSet/>
      <dgm:spPr/>
      <dgm:t>
        <a:bodyPr/>
        <a:lstStyle/>
        <a:p>
          <a:r>
            <a:rPr lang="en-US"/>
            <a:t>To conduct a comprehensive review of available literature with regards to Automatic story generation and Prompt-Learning.</a:t>
          </a:r>
        </a:p>
      </dgm:t>
    </dgm:pt>
    <dgm:pt modelId="{94060792-8A09-45EC-AD88-501331D53923}" type="parTrans" cxnId="{761984F2-80E5-436C-B68F-4F420B6ACA57}">
      <dgm:prSet/>
      <dgm:spPr/>
      <dgm:t>
        <a:bodyPr/>
        <a:lstStyle/>
        <a:p>
          <a:endParaRPr lang="en-US"/>
        </a:p>
      </dgm:t>
    </dgm:pt>
    <dgm:pt modelId="{6E516B41-1A59-4070-8C3D-ABE0B7831362}" type="sibTrans" cxnId="{761984F2-80E5-436C-B68F-4F420B6ACA57}">
      <dgm:prSet/>
      <dgm:spPr/>
      <dgm:t>
        <a:bodyPr/>
        <a:lstStyle/>
        <a:p>
          <a:endParaRPr lang="en-US"/>
        </a:p>
      </dgm:t>
    </dgm:pt>
    <dgm:pt modelId="{401BC686-A995-4E1D-B8DB-E73C731BAC7C}">
      <dgm:prSet/>
      <dgm:spPr/>
      <dgm:t>
        <a:bodyPr/>
        <a:lstStyle/>
        <a:p>
          <a:r>
            <a:rPr lang="en-US"/>
            <a:t>To explore the viability and then develop a method to generate stories using Prompt-Learning.</a:t>
          </a:r>
        </a:p>
      </dgm:t>
    </dgm:pt>
    <dgm:pt modelId="{2EACEA40-BAA8-447A-A70B-CAB0A405E640}" type="parTrans" cxnId="{389C2B63-664E-413B-8373-86F299CEF107}">
      <dgm:prSet/>
      <dgm:spPr/>
      <dgm:t>
        <a:bodyPr/>
        <a:lstStyle/>
        <a:p>
          <a:endParaRPr lang="en-US"/>
        </a:p>
      </dgm:t>
    </dgm:pt>
    <dgm:pt modelId="{6015D603-4CE3-419B-BA48-C756CCCBA2CE}" type="sibTrans" cxnId="{389C2B63-664E-413B-8373-86F299CEF107}">
      <dgm:prSet/>
      <dgm:spPr/>
      <dgm:t>
        <a:bodyPr/>
        <a:lstStyle/>
        <a:p>
          <a:endParaRPr lang="en-US"/>
        </a:p>
      </dgm:t>
    </dgm:pt>
    <dgm:pt modelId="{8D191D12-4682-4087-B85D-38B99E98F00C}">
      <dgm:prSet/>
      <dgm:spPr/>
      <dgm:t>
        <a:bodyPr/>
        <a:lstStyle/>
        <a:p>
          <a:r>
            <a:rPr lang="en-US"/>
            <a:t>To evaluate the generated stories using automated story generation evaluation metrics. </a:t>
          </a:r>
        </a:p>
      </dgm:t>
    </dgm:pt>
    <dgm:pt modelId="{433BBDFE-E325-40DB-A93F-07DAEE56D3B8}" type="parTrans" cxnId="{5C0C87A3-52BC-4840-8DE8-F7BF5CD9D19B}">
      <dgm:prSet/>
      <dgm:spPr/>
      <dgm:t>
        <a:bodyPr/>
        <a:lstStyle/>
        <a:p>
          <a:endParaRPr lang="en-US"/>
        </a:p>
      </dgm:t>
    </dgm:pt>
    <dgm:pt modelId="{317F85DE-FCD1-4DA6-B2FE-70AD865D54D7}" type="sibTrans" cxnId="{5C0C87A3-52BC-4840-8DE8-F7BF5CD9D19B}">
      <dgm:prSet/>
      <dgm:spPr/>
      <dgm:t>
        <a:bodyPr/>
        <a:lstStyle/>
        <a:p>
          <a:endParaRPr lang="en-US"/>
        </a:p>
      </dgm:t>
    </dgm:pt>
    <dgm:pt modelId="{379DF20A-40ED-4A13-BBAB-82C0ED5A73D0}">
      <dgm:prSet/>
      <dgm:spPr/>
      <dgm:t>
        <a:bodyPr/>
        <a:lstStyle/>
        <a:p>
          <a:r>
            <a:rPr lang="en-US" dirty="0"/>
            <a:t>To compare the developed method against state-of-the-art models/methods.</a:t>
          </a:r>
        </a:p>
      </dgm:t>
    </dgm:pt>
    <dgm:pt modelId="{BC313A3D-B4B8-4B65-B619-06BF2458A1CA}" type="parTrans" cxnId="{7EC09970-7B03-4683-AE13-40D79DB93C9C}">
      <dgm:prSet/>
      <dgm:spPr/>
      <dgm:t>
        <a:bodyPr/>
        <a:lstStyle/>
        <a:p>
          <a:endParaRPr lang="en-US"/>
        </a:p>
      </dgm:t>
    </dgm:pt>
    <dgm:pt modelId="{3D350BAD-B566-4BA0-BF10-94E1FE2F8714}" type="sibTrans" cxnId="{7EC09970-7B03-4683-AE13-40D79DB93C9C}">
      <dgm:prSet/>
      <dgm:spPr/>
      <dgm:t>
        <a:bodyPr/>
        <a:lstStyle/>
        <a:p>
          <a:endParaRPr lang="en-US"/>
        </a:p>
      </dgm:t>
    </dgm:pt>
    <dgm:pt modelId="{08A7D4D1-5D4A-4C8C-8B71-2A79DFC80D0E}" type="pres">
      <dgm:prSet presAssocID="{40945B17-3213-46FC-9427-1090B063DB10}" presName="linear" presStyleCnt="0">
        <dgm:presLayoutVars>
          <dgm:dir/>
          <dgm:animLvl val="lvl"/>
          <dgm:resizeHandles val="exact"/>
        </dgm:presLayoutVars>
      </dgm:prSet>
      <dgm:spPr/>
    </dgm:pt>
    <dgm:pt modelId="{E166AEAF-1796-4213-A139-88C903C19BE8}" type="pres">
      <dgm:prSet presAssocID="{750644C0-A68F-4CCE-800F-D07F92947F69}" presName="parentLin" presStyleCnt="0"/>
      <dgm:spPr/>
    </dgm:pt>
    <dgm:pt modelId="{5292EF66-1054-4E18-82A1-C3A8D9356388}" type="pres">
      <dgm:prSet presAssocID="{750644C0-A68F-4CCE-800F-D07F92947F69}" presName="parentLeftMargin" presStyleLbl="node1" presStyleIdx="0" presStyleCnt="3"/>
      <dgm:spPr/>
    </dgm:pt>
    <dgm:pt modelId="{EF702C29-9B80-4493-BAA6-4446A1EECC68}" type="pres">
      <dgm:prSet presAssocID="{750644C0-A68F-4CCE-800F-D07F92947F6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8337959-3A51-4329-AFF9-F3CBEDC410BB}" type="pres">
      <dgm:prSet presAssocID="{750644C0-A68F-4CCE-800F-D07F92947F69}" presName="negativeSpace" presStyleCnt="0"/>
      <dgm:spPr/>
    </dgm:pt>
    <dgm:pt modelId="{FF4DD0DB-E4F8-42A4-89AA-033A410BEB9A}" type="pres">
      <dgm:prSet presAssocID="{750644C0-A68F-4CCE-800F-D07F92947F69}" presName="childText" presStyleLbl="conFgAcc1" presStyleIdx="0" presStyleCnt="3">
        <dgm:presLayoutVars>
          <dgm:bulletEnabled val="1"/>
        </dgm:presLayoutVars>
      </dgm:prSet>
      <dgm:spPr/>
    </dgm:pt>
    <dgm:pt modelId="{A9B69E5B-6676-444A-9E9D-38B50EEF5573}" type="pres">
      <dgm:prSet presAssocID="{751E3646-9FC1-48FB-812B-1EC47E697922}" presName="spaceBetweenRectangles" presStyleCnt="0"/>
      <dgm:spPr/>
    </dgm:pt>
    <dgm:pt modelId="{E394E959-AADB-470F-A9F7-F029392B39EC}" type="pres">
      <dgm:prSet presAssocID="{0CD16197-F761-42DD-AB8D-6BAD9F9D2593}" presName="parentLin" presStyleCnt="0"/>
      <dgm:spPr/>
    </dgm:pt>
    <dgm:pt modelId="{F3BA6EFC-1BD4-403D-9E7E-4E61D71D7408}" type="pres">
      <dgm:prSet presAssocID="{0CD16197-F761-42DD-AB8D-6BAD9F9D2593}" presName="parentLeftMargin" presStyleLbl="node1" presStyleIdx="0" presStyleCnt="3"/>
      <dgm:spPr/>
    </dgm:pt>
    <dgm:pt modelId="{10C661FA-C429-4DC4-94ED-17F2BE321632}" type="pres">
      <dgm:prSet presAssocID="{0CD16197-F761-42DD-AB8D-6BAD9F9D259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C59308F-4098-4858-87E6-054F3A77D632}" type="pres">
      <dgm:prSet presAssocID="{0CD16197-F761-42DD-AB8D-6BAD9F9D2593}" presName="negativeSpace" presStyleCnt="0"/>
      <dgm:spPr/>
    </dgm:pt>
    <dgm:pt modelId="{F89B2D74-910C-46D5-A832-6DB6FAB1543D}" type="pres">
      <dgm:prSet presAssocID="{0CD16197-F761-42DD-AB8D-6BAD9F9D2593}" presName="childText" presStyleLbl="conFgAcc1" presStyleIdx="1" presStyleCnt="3">
        <dgm:presLayoutVars>
          <dgm:bulletEnabled val="1"/>
        </dgm:presLayoutVars>
      </dgm:prSet>
      <dgm:spPr/>
    </dgm:pt>
    <dgm:pt modelId="{9626FBCB-A56E-4DC9-8DAD-B84AA5F1A04C}" type="pres">
      <dgm:prSet presAssocID="{3030C446-FEE8-4006-AC22-EAC6569E0C87}" presName="spaceBetweenRectangles" presStyleCnt="0"/>
      <dgm:spPr/>
    </dgm:pt>
    <dgm:pt modelId="{30E5868C-4946-4484-AEFB-23AE40FA8170}" type="pres">
      <dgm:prSet presAssocID="{49D03BEB-2E46-4F47-B634-1558D6ADA5CA}" presName="parentLin" presStyleCnt="0"/>
      <dgm:spPr/>
    </dgm:pt>
    <dgm:pt modelId="{F0EF6866-53BE-4E3B-B521-80D9471CB8A8}" type="pres">
      <dgm:prSet presAssocID="{49D03BEB-2E46-4F47-B634-1558D6ADA5CA}" presName="parentLeftMargin" presStyleLbl="node1" presStyleIdx="1" presStyleCnt="3"/>
      <dgm:spPr/>
    </dgm:pt>
    <dgm:pt modelId="{DAC4599E-38FF-410F-96B9-39830D025794}" type="pres">
      <dgm:prSet presAssocID="{49D03BEB-2E46-4F47-B634-1558D6ADA5C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9EB97C5-BE0E-48BF-B15E-694FC903D4CD}" type="pres">
      <dgm:prSet presAssocID="{49D03BEB-2E46-4F47-B634-1558D6ADA5CA}" presName="negativeSpace" presStyleCnt="0"/>
      <dgm:spPr/>
    </dgm:pt>
    <dgm:pt modelId="{1C3B35A0-F6E8-42FE-8A90-E98D81E0AC3D}" type="pres">
      <dgm:prSet presAssocID="{49D03BEB-2E46-4F47-B634-1558D6ADA5C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3210503-0BA1-4BAC-91B4-8FCC17E8D73D}" srcId="{0CD16197-F761-42DD-AB8D-6BAD9F9D2593}" destId="{142A4E8F-52A8-4A3A-8E1C-744594151481}" srcOrd="0" destOrd="0" parTransId="{DB5138CB-8B65-4FDB-A50D-395D46831E54}" sibTransId="{8B6C40B2-B94B-4724-955A-E5FF12A19892}"/>
    <dgm:cxn modelId="{B6697603-5AC4-4806-AB95-A0DF73048588}" srcId="{750644C0-A68F-4CCE-800F-D07F92947F69}" destId="{E3E5AB3C-D008-4469-85EB-5D2F59916505}" srcOrd="1" destOrd="0" parTransId="{CF8E5ECC-39AC-4D92-B405-D5F597C6D3D4}" sibTransId="{5AB31DBB-A4AE-415A-959D-75F1EF01A2F9}"/>
    <dgm:cxn modelId="{76C76704-2FA8-46DC-B199-8B8FD3E0C0CC}" type="presOf" srcId="{401BC686-A995-4E1D-B8DB-E73C731BAC7C}" destId="{1C3B35A0-F6E8-42FE-8A90-E98D81E0AC3D}" srcOrd="0" destOrd="1" presId="urn:microsoft.com/office/officeart/2005/8/layout/list1"/>
    <dgm:cxn modelId="{6E31FA0E-1BBD-46EC-9515-262EAD57898E}" srcId="{40945B17-3213-46FC-9427-1090B063DB10}" destId="{49D03BEB-2E46-4F47-B634-1558D6ADA5CA}" srcOrd="2" destOrd="0" parTransId="{5B0CCCEC-2777-4F9E-869C-EF8865EC0705}" sibTransId="{24067ED3-7F47-4D0E-AC83-AA865DD2F437}"/>
    <dgm:cxn modelId="{F7A2B339-233D-4955-8C28-EDB94797D25F}" type="presOf" srcId="{D8C65F46-9B5F-4983-8B18-B897B7C3881C}" destId="{FF4DD0DB-E4F8-42A4-89AA-033A410BEB9A}" srcOrd="0" destOrd="0" presId="urn:microsoft.com/office/officeart/2005/8/layout/list1"/>
    <dgm:cxn modelId="{6CE8D339-9420-4191-B201-C5A4446522FB}" type="presOf" srcId="{40945B17-3213-46FC-9427-1090B063DB10}" destId="{08A7D4D1-5D4A-4C8C-8B71-2A79DFC80D0E}" srcOrd="0" destOrd="0" presId="urn:microsoft.com/office/officeart/2005/8/layout/list1"/>
    <dgm:cxn modelId="{B5775762-8130-4506-90B9-ED065EF2EAA2}" srcId="{750644C0-A68F-4CCE-800F-D07F92947F69}" destId="{E55EEC13-9380-426B-B23F-07FB6ADDC627}" srcOrd="2" destOrd="0" parTransId="{C32C4EAF-DD59-471F-8FA4-BEF87C62FBAA}" sibTransId="{1D4C07F6-D167-41CB-8E45-9357A00A97F9}"/>
    <dgm:cxn modelId="{389C2B63-664E-413B-8373-86F299CEF107}" srcId="{49D03BEB-2E46-4F47-B634-1558D6ADA5CA}" destId="{401BC686-A995-4E1D-B8DB-E73C731BAC7C}" srcOrd="1" destOrd="0" parTransId="{2EACEA40-BAA8-447A-A70B-CAB0A405E640}" sibTransId="{6015D603-4CE3-419B-BA48-C756CCCBA2CE}"/>
    <dgm:cxn modelId="{5CD7AD67-E07B-4F25-B539-440300FE6652}" srcId="{750644C0-A68F-4CCE-800F-D07F92947F69}" destId="{D8C65F46-9B5F-4983-8B18-B897B7C3881C}" srcOrd="0" destOrd="0" parTransId="{447549F2-70CF-42B3-906F-A39D953E918E}" sibTransId="{D2D85EA9-0A19-4F12-BE9D-7D4C8A5EBF89}"/>
    <dgm:cxn modelId="{7EC09970-7B03-4683-AE13-40D79DB93C9C}" srcId="{49D03BEB-2E46-4F47-B634-1558D6ADA5CA}" destId="{379DF20A-40ED-4A13-BBAB-82C0ED5A73D0}" srcOrd="3" destOrd="0" parTransId="{BC313A3D-B4B8-4B65-B619-06BF2458A1CA}" sibTransId="{3D350BAD-B566-4BA0-BF10-94E1FE2F8714}"/>
    <dgm:cxn modelId="{E2098852-A575-4209-BD39-229D196C0AC1}" type="presOf" srcId="{379DF20A-40ED-4A13-BBAB-82C0ED5A73D0}" destId="{1C3B35A0-F6E8-42FE-8A90-E98D81E0AC3D}" srcOrd="0" destOrd="3" presId="urn:microsoft.com/office/officeart/2005/8/layout/list1"/>
    <dgm:cxn modelId="{B1E5A052-DFB4-4D73-8F75-A0E135D578B1}" type="presOf" srcId="{142A4E8F-52A8-4A3A-8E1C-744594151481}" destId="{F89B2D74-910C-46D5-A832-6DB6FAB1543D}" srcOrd="0" destOrd="0" presId="urn:microsoft.com/office/officeart/2005/8/layout/list1"/>
    <dgm:cxn modelId="{088E1556-0CFE-4F61-A09F-434ED0D1C06D}" type="presOf" srcId="{0CD16197-F761-42DD-AB8D-6BAD9F9D2593}" destId="{F3BA6EFC-1BD4-403D-9E7E-4E61D71D7408}" srcOrd="0" destOrd="0" presId="urn:microsoft.com/office/officeart/2005/8/layout/list1"/>
    <dgm:cxn modelId="{A1ED047A-96B3-4ED0-BD86-F8F5646A8EF5}" srcId="{40945B17-3213-46FC-9427-1090B063DB10}" destId="{750644C0-A68F-4CCE-800F-D07F92947F69}" srcOrd="0" destOrd="0" parTransId="{F0581DF7-3EE8-40EA-89D2-A9A866F910A4}" sibTransId="{751E3646-9FC1-48FB-812B-1EC47E697922}"/>
    <dgm:cxn modelId="{77888B7B-5B5D-4801-897A-1743A901497B}" type="presOf" srcId="{2AD32149-3777-4E74-B623-AC238B53ACAD}" destId="{FF4DD0DB-E4F8-42A4-89AA-033A410BEB9A}" srcOrd="0" destOrd="3" presId="urn:microsoft.com/office/officeart/2005/8/layout/list1"/>
    <dgm:cxn modelId="{58B7DE7C-7504-43E9-9B1E-9869369A02A7}" type="presOf" srcId="{49D03BEB-2E46-4F47-B634-1558D6ADA5CA}" destId="{DAC4599E-38FF-410F-96B9-39830D025794}" srcOrd="1" destOrd="0" presId="urn:microsoft.com/office/officeart/2005/8/layout/list1"/>
    <dgm:cxn modelId="{07EED192-8CA6-4F91-835A-115ABDC082C7}" type="presOf" srcId="{E55EEC13-9380-426B-B23F-07FB6ADDC627}" destId="{FF4DD0DB-E4F8-42A4-89AA-033A410BEB9A}" srcOrd="0" destOrd="2" presId="urn:microsoft.com/office/officeart/2005/8/layout/list1"/>
    <dgm:cxn modelId="{FC66E69A-AD70-44A7-A2FF-BB626A6AFAB4}" type="presOf" srcId="{750644C0-A68F-4CCE-800F-D07F92947F69}" destId="{EF702C29-9B80-4493-BAA6-4446A1EECC68}" srcOrd="1" destOrd="0" presId="urn:microsoft.com/office/officeart/2005/8/layout/list1"/>
    <dgm:cxn modelId="{5C0C87A3-52BC-4840-8DE8-F7BF5CD9D19B}" srcId="{49D03BEB-2E46-4F47-B634-1558D6ADA5CA}" destId="{8D191D12-4682-4087-B85D-38B99E98F00C}" srcOrd="2" destOrd="0" parTransId="{433BBDFE-E325-40DB-A93F-07DAEE56D3B8}" sibTransId="{317F85DE-FCD1-4DA6-B2FE-70AD865D54D7}"/>
    <dgm:cxn modelId="{97FE45BD-F4E9-4B43-912B-E27A15433895}" type="presOf" srcId="{49D03BEB-2E46-4F47-B634-1558D6ADA5CA}" destId="{F0EF6866-53BE-4E3B-B521-80D9471CB8A8}" srcOrd="0" destOrd="0" presId="urn:microsoft.com/office/officeart/2005/8/layout/list1"/>
    <dgm:cxn modelId="{B2C68BC5-19FE-4FA0-A8A8-5AAA5997A748}" type="presOf" srcId="{750644C0-A68F-4CCE-800F-D07F92947F69}" destId="{5292EF66-1054-4E18-82A1-C3A8D9356388}" srcOrd="0" destOrd="0" presId="urn:microsoft.com/office/officeart/2005/8/layout/list1"/>
    <dgm:cxn modelId="{061A88C6-24E9-4502-9ABB-1BB46F10B2BF}" type="presOf" srcId="{40B5F656-4E73-4530-BDE6-9B8886A5A32C}" destId="{1C3B35A0-F6E8-42FE-8A90-E98D81E0AC3D}" srcOrd="0" destOrd="0" presId="urn:microsoft.com/office/officeart/2005/8/layout/list1"/>
    <dgm:cxn modelId="{28A52BD3-CAB4-4838-A8EA-1DEDE30B8361}" type="presOf" srcId="{0CD16197-F761-42DD-AB8D-6BAD9F9D2593}" destId="{10C661FA-C429-4DC4-94ED-17F2BE321632}" srcOrd="1" destOrd="0" presId="urn:microsoft.com/office/officeart/2005/8/layout/list1"/>
    <dgm:cxn modelId="{3491A1D6-7188-44BB-AD69-6BEF8A880ADB}" type="presOf" srcId="{E3E5AB3C-D008-4469-85EB-5D2F59916505}" destId="{FF4DD0DB-E4F8-42A4-89AA-033A410BEB9A}" srcOrd="0" destOrd="1" presId="urn:microsoft.com/office/officeart/2005/8/layout/list1"/>
    <dgm:cxn modelId="{B036EEDE-E45C-4835-A591-E5EA2A779CC7}" srcId="{40945B17-3213-46FC-9427-1090B063DB10}" destId="{0CD16197-F761-42DD-AB8D-6BAD9F9D2593}" srcOrd="1" destOrd="0" parTransId="{77489E55-4B4D-42B1-B763-0040DBEE9B04}" sibTransId="{3030C446-FEE8-4006-AC22-EAC6569E0C87}"/>
    <dgm:cxn modelId="{761984F2-80E5-436C-B68F-4F420B6ACA57}" srcId="{49D03BEB-2E46-4F47-B634-1558D6ADA5CA}" destId="{40B5F656-4E73-4530-BDE6-9B8886A5A32C}" srcOrd="0" destOrd="0" parTransId="{94060792-8A09-45EC-AD88-501331D53923}" sibTransId="{6E516B41-1A59-4070-8C3D-ABE0B7831362}"/>
    <dgm:cxn modelId="{568973F7-68C7-4032-8DD1-B1ACD0EF3B69}" srcId="{750644C0-A68F-4CCE-800F-D07F92947F69}" destId="{2AD32149-3777-4E74-B623-AC238B53ACAD}" srcOrd="3" destOrd="0" parTransId="{3EB3E237-72F9-4B8C-837A-F12E4DADEFC4}" sibTransId="{970C712A-6251-422B-98C1-C3FF993B5474}"/>
    <dgm:cxn modelId="{1BF6C3F8-8173-48E5-A354-889E5C25B565}" type="presOf" srcId="{8D191D12-4682-4087-B85D-38B99E98F00C}" destId="{1C3B35A0-F6E8-42FE-8A90-E98D81E0AC3D}" srcOrd="0" destOrd="2" presId="urn:microsoft.com/office/officeart/2005/8/layout/list1"/>
    <dgm:cxn modelId="{85070EE7-EDFC-4E7C-89A5-1452F435B150}" type="presParOf" srcId="{08A7D4D1-5D4A-4C8C-8B71-2A79DFC80D0E}" destId="{E166AEAF-1796-4213-A139-88C903C19BE8}" srcOrd="0" destOrd="0" presId="urn:microsoft.com/office/officeart/2005/8/layout/list1"/>
    <dgm:cxn modelId="{D35F8DF8-4954-48D2-8125-6C8715E79744}" type="presParOf" srcId="{E166AEAF-1796-4213-A139-88C903C19BE8}" destId="{5292EF66-1054-4E18-82A1-C3A8D9356388}" srcOrd="0" destOrd="0" presId="urn:microsoft.com/office/officeart/2005/8/layout/list1"/>
    <dgm:cxn modelId="{0128A031-0E2B-499E-8EBE-9AA922EBF9DE}" type="presParOf" srcId="{E166AEAF-1796-4213-A139-88C903C19BE8}" destId="{EF702C29-9B80-4493-BAA6-4446A1EECC68}" srcOrd="1" destOrd="0" presId="urn:microsoft.com/office/officeart/2005/8/layout/list1"/>
    <dgm:cxn modelId="{742B6050-E49E-48BC-A170-919BCC1F0583}" type="presParOf" srcId="{08A7D4D1-5D4A-4C8C-8B71-2A79DFC80D0E}" destId="{A8337959-3A51-4329-AFF9-F3CBEDC410BB}" srcOrd="1" destOrd="0" presId="urn:microsoft.com/office/officeart/2005/8/layout/list1"/>
    <dgm:cxn modelId="{EA55C253-C8D8-41D3-8E1E-8D30A1CCB305}" type="presParOf" srcId="{08A7D4D1-5D4A-4C8C-8B71-2A79DFC80D0E}" destId="{FF4DD0DB-E4F8-42A4-89AA-033A410BEB9A}" srcOrd="2" destOrd="0" presId="urn:microsoft.com/office/officeart/2005/8/layout/list1"/>
    <dgm:cxn modelId="{119DED71-C1B9-49D2-8096-1519495AEFFC}" type="presParOf" srcId="{08A7D4D1-5D4A-4C8C-8B71-2A79DFC80D0E}" destId="{A9B69E5B-6676-444A-9E9D-38B50EEF5573}" srcOrd="3" destOrd="0" presId="urn:microsoft.com/office/officeart/2005/8/layout/list1"/>
    <dgm:cxn modelId="{EBDE33C5-1555-44B6-88AA-414923C70EDD}" type="presParOf" srcId="{08A7D4D1-5D4A-4C8C-8B71-2A79DFC80D0E}" destId="{E394E959-AADB-470F-A9F7-F029392B39EC}" srcOrd="4" destOrd="0" presId="urn:microsoft.com/office/officeart/2005/8/layout/list1"/>
    <dgm:cxn modelId="{6DEB57B7-3584-4905-8909-01A0D99D392D}" type="presParOf" srcId="{E394E959-AADB-470F-A9F7-F029392B39EC}" destId="{F3BA6EFC-1BD4-403D-9E7E-4E61D71D7408}" srcOrd="0" destOrd="0" presId="urn:microsoft.com/office/officeart/2005/8/layout/list1"/>
    <dgm:cxn modelId="{C0D4BB8D-4137-4F3C-BCB6-475867B7C36F}" type="presParOf" srcId="{E394E959-AADB-470F-A9F7-F029392B39EC}" destId="{10C661FA-C429-4DC4-94ED-17F2BE321632}" srcOrd="1" destOrd="0" presId="urn:microsoft.com/office/officeart/2005/8/layout/list1"/>
    <dgm:cxn modelId="{8EF83D12-D124-4F8F-B0E9-0D7FDB8A8F80}" type="presParOf" srcId="{08A7D4D1-5D4A-4C8C-8B71-2A79DFC80D0E}" destId="{DC59308F-4098-4858-87E6-054F3A77D632}" srcOrd="5" destOrd="0" presId="urn:microsoft.com/office/officeart/2005/8/layout/list1"/>
    <dgm:cxn modelId="{472AA597-43F8-4DB0-ABFA-CCBA9CFC570F}" type="presParOf" srcId="{08A7D4D1-5D4A-4C8C-8B71-2A79DFC80D0E}" destId="{F89B2D74-910C-46D5-A832-6DB6FAB1543D}" srcOrd="6" destOrd="0" presId="urn:microsoft.com/office/officeart/2005/8/layout/list1"/>
    <dgm:cxn modelId="{58E1A9A1-6C6D-4891-B12F-B4532F1A4894}" type="presParOf" srcId="{08A7D4D1-5D4A-4C8C-8B71-2A79DFC80D0E}" destId="{9626FBCB-A56E-4DC9-8DAD-B84AA5F1A04C}" srcOrd="7" destOrd="0" presId="urn:microsoft.com/office/officeart/2005/8/layout/list1"/>
    <dgm:cxn modelId="{382FE808-80ED-40D1-AD40-03E4B66B6E8D}" type="presParOf" srcId="{08A7D4D1-5D4A-4C8C-8B71-2A79DFC80D0E}" destId="{30E5868C-4946-4484-AEFB-23AE40FA8170}" srcOrd="8" destOrd="0" presId="urn:microsoft.com/office/officeart/2005/8/layout/list1"/>
    <dgm:cxn modelId="{D454BE22-414C-41CD-A073-9579E33475B9}" type="presParOf" srcId="{30E5868C-4946-4484-AEFB-23AE40FA8170}" destId="{F0EF6866-53BE-4E3B-B521-80D9471CB8A8}" srcOrd="0" destOrd="0" presId="urn:microsoft.com/office/officeart/2005/8/layout/list1"/>
    <dgm:cxn modelId="{5D0D5FB0-D88B-4596-86CF-76F62F8E755C}" type="presParOf" srcId="{30E5868C-4946-4484-AEFB-23AE40FA8170}" destId="{DAC4599E-38FF-410F-96B9-39830D025794}" srcOrd="1" destOrd="0" presId="urn:microsoft.com/office/officeart/2005/8/layout/list1"/>
    <dgm:cxn modelId="{2FB038E2-2477-4DCA-9D1F-D883589F1C76}" type="presParOf" srcId="{08A7D4D1-5D4A-4C8C-8B71-2A79DFC80D0E}" destId="{09EB97C5-BE0E-48BF-B15E-694FC903D4CD}" srcOrd="9" destOrd="0" presId="urn:microsoft.com/office/officeart/2005/8/layout/list1"/>
    <dgm:cxn modelId="{C21AA217-A97D-42B5-A1B5-96C0F5F322C9}" type="presParOf" srcId="{08A7D4D1-5D4A-4C8C-8B71-2A79DFC80D0E}" destId="{1C3B35A0-F6E8-42FE-8A90-E98D81E0AC3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8B9159-0D7F-4F49-99D5-229FCBB9C20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2002B4-5370-4994-8F18-D211E9BA2BB6}">
      <dgm:prSet/>
      <dgm:spPr/>
      <dgm:t>
        <a:bodyPr/>
        <a:lstStyle/>
        <a:p>
          <a:r>
            <a:rPr lang="en-US"/>
            <a:t>Older works</a:t>
          </a:r>
          <a:endParaRPr lang="en-US" dirty="0"/>
        </a:p>
      </dgm:t>
    </dgm:pt>
    <dgm:pt modelId="{563D08FC-5C0A-42A7-982E-8999DC201E6F}" type="parTrans" cxnId="{EC26ABDC-ED5B-4FDD-BE79-B24BEE5FE4FE}">
      <dgm:prSet/>
      <dgm:spPr/>
      <dgm:t>
        <a:bodyPr/>
        <a:lstStyle/>
        <a:p>
          <a:endParaRPr lang="en-US"/>
        </a:p>
      </dgm:t>
    </dgm:pt>
    <dgm:pt modelId="{23C56013-E3EE-465B-B286-530A800E4E60}" type="sibTrans" cxnId="{EC26ABDC-ED5B-4FDD-BE79-B24BEE5FE4FE}">
      <dgm:prSet/>
      <dgm:spPr/>
      <dgm:t>
        <a:bodyPr/>
        <a:lstStyle/>
        <a:p>
          <a:endParaRPr lang="en-US"/>
        </a:p>
      </dgm:t>
    </dgm:pt>
    <dgm:pt modelId="{F509A0C1-48DD-47A2-8E00-F73B3F93C056}">
      <dgm:prSet/>
      <dgm:spPr/>
      <dgm:t>
        <a:bodyPr/>
        <a:lstStyle/>
        <a:p>
          <a:r>
            <a:rPr lang="en-US" dirty="0"/>
            <a:t>Structural Models - Li et al., 2013</a:t>
          </a:r>
        </a:p>
      </dgm:t>
    </dgm:pt>
    <dgm:pt modelId="{D2AE8109-C000-435E-8CCE-4FEEED4AF843}" type="parTrans" cxnId="{1B7C2128-E4BF-428D-962B-06E251FC9554}">
      <dgm:prSet/>
      <dgm:spPr/>
      <dgm:t>
        <a:bodyPr/>
        <a:lstStyle/>
        <a:p>
          <a:endParaRPr lang="en-US"/>
        </a:p>
      </dgm:t>
    </dgm:pt>
    <dgm:pt modelId="{DC9A37D9-8466-42E7-85BE-602A4AC716C9}" type="sibTrans" cxnId="{1B7C2128-E4BF-428D-962B-06E251FC9554}">
      <dgm:prSet/>
      <dgm:spPr/>
      <dgm:t>
        <a:bodyPr/>
        <a:lstStyle/>
        <a:p>
          <a:endParaRPr lang="en-US"/>
        </a:p>
      </dgm:t>
    </dgm:pt>
    <dgm:pt modelId="{162A6397-F1D2-46A2-9E09-6CA6CCD8FA69}">
      <dgm:prSet/>
      <dgm:spPr/>
      <dgm:t>
        <a:bodyPr/>
        <a:lstStyle/>
        <a:p>
          <a:r>
            <a:rPr lang="en-US" dirty="0"/>
            <a:t>Planning based models - Eger et al., 2015</a:t>
          </a:r>
        </a:p>
      </dgm:t>
    </dgm:pt>
    <dgm:pt modelId="{34A34EDC-2F07-4B7E-9A61-F03BF205A2BA}" type="parTrans" cxnId="{1854AD51-6E78-4C83-BA7F-3F0DD6C9823B}">
      <dgm:prSet/>
      <dgm:spPr/>
      <dgm:t>
        <a:bodyPr/>
        <a:lstStyle/>
        <a:p>
          <a:endParaRPr lang="en-US"/>
        </a:p>
      </dgm:t>
    </dgm:pt>
    <dgm:pt modelId="{E962A4F5-C612-46D7-9FFF-E562B8BBA686}" type="sibTrans" cxnId="{1854AD51-6E78-4C83-BA7F-3F0DD6C9823B}">
      <dgm:prSet/>
      <dgm:spPr/>
      <dgm:t>
        <a:bodyPr/>
        <a:lstStyle/>
        <a:p>
          <a:endParaRPr lang="en-US"/>
        </a:p>
      </dgm:t>
    </dgm:pt>
    <dgm:pt modelId="{DC6D8804-B866-4EDF-ABDD-4231F26F7584}">
      <dgm:prSet/>
      <dgm:spPr/>
      <dgm:t>
        <a:bodyPr/>
        <a:lstStyle/>
        <a:p>
          <a:r>
            <a:rPr lang="en-US" dirty="0"/>
            <a:t>Statistical Models - Jain et al., 2017</a:t>
          </a:r>
        </a:p>
      </dgm:t>
    </dgm:pt>
    <dgm:pt modelId="{F518C605-1758-4085-9BFC-6AA774751657}" type="parTrans" cxnId="{6AF12BAA-BD05-4DDE-98BA-386A5F8D68AE}">
      <dgm:prSet/>
      <dgm:spPr/>
      <dgm:t>
        <a:bodyPr/>
        <a:lstStyle/>
        <a:p>
          <a:endParaRPr lang="en-US"/>
        </a:p>
      </dgm:t>
    </dgm:pt>
    <dgm:pt modelId="{40F34285-3F55-4503-8EFC-AD7E27C08320}" type="sibTrans" cxnId="{6AF12BAA-BD05-4DDE-98BA-386A5F8D68AE}">
      <dgm:prSet/>
      <dgm:spPr/>
      <dgm:t>
        <a:bodyPr/>
        <a:lstStyle/>
        <a:p>
          <a:endParaRPr lang="en-US"/>
        </a:p>
      </dgm:t>
    </dgm:pt>
    <dgm:pt modelId="{59A5354E-DBB9-4E1D-8BAB-158538B05989}">
      <dgm:prSet/>
      <dgm:spPr/>
      <dgm:t>
        <a:bodyPr/>
        <a:lstStyle/>
        <a:p>
          <a:r>
            <a:rPr lang="en-US"/>
            <a:t>Seq2Seq Encoder-Decoder Models</a:t>
          </a:r>
          <a:endParaRPr lang="en-US" dirty="0"/>
        </a:p>
      </dgm:t>
    </dgm:pt>
    <dgm:pt modelId="{B647DB93-9D74-424D-8CB7-A6E925691032}" type="parTrans" cxnId="{C6F5DCAC-BCEA-4A93-8A8E-223C2DE419F7}">
      <dgm:prSet/>
      <dgm:spPr/>
      <dgm:t>
        <a:bodyPr/>
        <a:lstStyle/>
        <a:p>
          <a:endParaRPr lang="en-US"/>
        </a:p>
      </dgm:t>
    </dgm:pt>
    <dgm:pt modelId="{7E185E16-FD2B-4F2E-A7D6-72A48429EB6C}" type="sibTrans" cxnId="{C6F5DCAC-BCEA-4A93-8A8E-223C2DE419F7}">
      <dgm:prSet/>
      <dgm:spPr/>
      <dgm:t>
        <a:bodyPr/>
        <a:lstStyle/>
        <a:p>
          <a:endParaRPr lang="en-US"/>
        </a:p>
      </dgm:t>
    </dgm:pt>
    <dgm:pt modelId="{59F32A0E-8A9B-41B5-89BD-E998FB145325}">
      <dgm:prSet/>
      <dgm:spPr/>
      <dgm:t>
        <a:bodyPr/>
        <a:lstStyle/>
        <a:p>
          <a:r>
            <a:rPr lang="en-US" dirty="0"/>
            <a:t>RNN/LSTM Models - Choi et al., 2016; </a:t>
          </a:r>
          <a:r>
            <a:rPr lang="en-US" dirty="0" err="1"/>
            <a:t>Tambwekar</a:t>
          </a:r>
          <a:r>
            <a:rPr lang="en-US" dirty="0"/>
            <a:t> et al., 2018</a:t>
          </a:r>
        </a:p>
      </dgm:t>
    </dgm:pt>
    <dgm:pt modelId="{764F8CBF-699D-4BA9-9C2C-9A2E53DFBBA6}" type="parTrans" cxnId="{6A53EE6F-871A-4F3A-9AF1-1E1A1E2062C1}">
      <dgm:prSet/>
      <dgm:spPr/>
      <dgm:t>
        <a:bodyPr/>
        <a:lstStyle/>
        <a:p>
          <a:endParaRPr lang="en-US"/>
        </a:p>
      </dgm:t>
    </dgm:pt>
    <dgm:pt modelId="{551F5465-1228-4F19-BFC9-5F8646E4A480}" type="sibTrans" cxnId="{6A53EE6F-871A-4F3A-9AF1-1E1A1E2062C1}">
      <dgm:prSet/>
      <dgm:spPr/>
      <dgm:t>
        <a:bodyPr/>
        <a:lstStyle/>
        <a:p>
          <a:endParaRPr lang="en-US"/>
        </a:p>
      </dgm:t>
    </dgm:pt>
    <dgm:pt modelId="{272FFF44-3236-4473-8408-B415D37314E7}">
      <dgm:prSet/>
      <dgm:spPr/>
      <dgm:t>
        <a:bodyPr/>
        <a:lstStyle/>
        <a:p>
          <a:r>
            <a:rPr lang="en-US" dirty="0"/>
            <a:t>Attention based Models - </a:t>
          </a:r>
          <a:r>
            <a:rPr lang="en-US" dirty="0" err="1"/>
            <a:t>Ammanabrolu</a:t>
          </a:r>
          <a:r>
            <a:rPr lang="en-US" dirty="0"/>
            <a:t> et al., 2019; Fan et al., 2018; Yao et al., 2019; Xu et al., 2018; Chen et al., 2021</a:t>
          </a:r>
        </a:p>
      </dgm:t>
    </dgm:pt>
    <dgm:pt modelId="{DAEEF54A-51FC-4C4D-BEF1-12BEAD041ED3}" type="parTrans" cxnId="{7192E6B5-464B-4AAD-A998-EF9CE81DF2FC}">
      <dgm:prSet/>
      <dgm:spPr/>
      <dgm:t>
        <a:bodyPr/>
        <a:lstStyle/>
        <a:p>
          <a:endParaRPr lang="en-US"/>
        </a:p>
      </dgm:t>
    </dgm:pt>
    <dgm:pt modelId="{88A3E490-7E6F-47FF-965E-67D53EAC65CB}" type="sibTrans" cxnId="{7192E6B5-464B-4AAD-A998-EF9CE81DF2FC}">
      <dgm:prSet/>
      <dgm:spPr/>
      <dgm:t>
        <a:bodyPr/>
        <a:lstStyle/>
        <a:p>
          <a:endParaRPr lang="en-US"/>
        </a:p>
      </dgm:t>
    </dgm:pt>
    <dgm:pt modelId="{F6C04698-1C09-4415-B652-80947AF62E8E}">
      <dgm:prSet/>
      <dgm:spPr/>
      <dgm:t>
        <a:bodyPr/>
        <a:lstStyle/>
        <a:p>
          <a:r>
            <a:rPr lang="en-US" dirty="0"/>
            <a:t>Transformer based Models – </a:t>
          </a:r>
          <a:r>
            <a:rPr lang="en-US" dirty="0" err="1"/>
            <a:t>Araz</a:t>
          </a:r>
          <a:r>
            <a:rPr lang="en-US" dirty="0"/>
            <a:t>, 2020</a:t>
          </a:r>
        </a:p>
      </dgm:t>
    </dgm:pt>
    <dgm:pt modelId="{A7972249-9FBF-4FE3-BF2C-18DA83E1A2FB}" type="parTrans" cxnId="{BA797603-2D0A-4006-9DC2-BF375ADBFAD1}">
      <dgm:prSet/>
      <dgm:spPr/>
      <dgm:t>
        <a:bodyPr/>
        <a:lstStyle/>
        <a:p>
          <a:endParaRPr lang="en-US"/>
        </a:p>
      </dgm:t>
    </dgm:pt>
    <dgm:pt modelId="{002FD3AC-958B-41CA-AB7E-8DE54AD9ED8D}" type="sibTrans" cxnId="{BA797603-2D0A-4006-9DC2-BF375ADBFAD1}">
      <dgm:prSet/>
      <dgm:spPr/>
      <dgm:t>
        <a:bodyPr/>
        <a:lstStyle/>
        <a:p>
          <a:endParaRPr lang="en-US"/>
        </a:p>
      </dgm:t>
    </dgm:pt>
    <dgm:pt modelId="{A0E6531E-D8DA-4C2A-827D-81BB5BA6A617}">
      <dgm:prSet/>
      <dgm:spPr/>
      <dgm:t>
        <a:bodyPr/>
        <a:lstStyle/>
        <a:p>
          <a:r>
            <a:rPr lang="en-US"/>
            <a:t>GPT2 PLM </a:t>
          </a:r>
          <a:endParaRPr lang="en-US" dirty="0"/>
        </a:p>
      </dgm:t>
    </dgm:pt>
    <dgm:pt modelId="{625367E9-E315-447B-9492-11E9F64BE2F0}" type="parTrans" cxnId="{EDCDC148-2D0D-4B40-A2FB-132C8E502608}">
      <dgm:prSet/>
      <dgm:spPr/>
      <dgm:t>
        <a:bodyPr/>
        <a:lstStyle/>
        <a:p>
          <a:endParaRPr lang="en-US"/>
        </a:p>
      </dgm:t>
    </dgm:pt>
    <dgm:pt modelId="{A011AB8B-8AEB-429C-9476-7124B9280CFE}" type="sibTrans" cxnId="{EDCDC148-2D0D-4B40-A2FB-132C8E502608}">
      <dgm:prSet/>
      <dgm:spPr/>
      <dgm:t>
        <a:bodyPr/>
        <a:lstStyle/>
        <a:p>
          <a:endParaRPr lang="en-US"/>
        </a:p>
      </dgm:t>
    </dgm:pt>
    <dgm:pt modelId="{E85A87EB-4E64-4084-9721-FC7D69357FAD}">
      <dgm:prSet/>
      <dgm:spPr/>
      <dgm:t>
        <a:bodyPr/>
        <a:lstStyle/>
        <a:p>
          <a:r>
            <a:rPr lang="en-US" dirty="0"/>
            <a:t>See et al., 2019; Ott et al., 2019; Guan et al., 2020; Sun et al., 2020; Fang et al., 2021</a:t>
          </a:r>
        </a:p>
      </dgm:t>
    </dgm:pt>
    <dgm:pt modelId="{1EAFCD4A-681D-4219-A9BE-425BF655201C}" type="parTrans" cxnId="{4E8F1A63-F6D8-4F9A-8067-8D82C31DC6CE}">
      <dgm:prSet/>
      <dgm:spPr/>
      <dgm:t>
        <a:bodyPr/>
        <a:lstStyle/>
        <a:p>
          <a:endParaRPr lang="en-US"/>
        </a:p>
      </dgm:t>
    </dgm:pt>
    <dgm:pt modelId="{98FAA44B-285F-4993-A1DC-6AE304044A0B}" type="sibTrans" cxnId="{4E8F1A63-F6D8-4F9A-8067-8D82C31DC6CE}">
      <dgm:prSet/>
      <dgm:spPr/>
      <dgm:t>
        <a:bodyPr/>
        <a:lstStyle/>
        <a:p>
          <a:endParaRPr lang="en-US"/>
        </a:p>
      </dgm:t>
    </dgm:pt>
    <dgm:pt modelId="{629B1A16-BD20-430E-8F60-3746D39666EC}">
      <dgm:prSet/>
      <dgm:spPr/>
      <dgm:t>
        <a:bodyPr/>
        <a:lstStyle/>
        <a:p>
          <a:r>
            <a:rPr lang="en-US"/>
            <a:t>GPT3 &amp; others</a:t>
          </a:r>
          <a:endParaRPr lang="en-US" dirty="0"/>
        </a:p>
      </dgm:t>
    </dgm:pt>
    <dgm:pt modelId="{6D89F12F-D6F6-4AA6-BA9B-76FC317B98C9}" type="parTrans" cxnId="{8D85ECB5-3245-4CD9-964F-E5A7E2EEAB14}">
      <dgm:prSet/>
      <dgm:spPr/>
      <dgm:t>
        <a:bodyPr/>
        <a:lstStyle/>
        <a:p>
          <a:endParaRPr lang="en-US"/>
        </a:p>
      </dgm:t>
    </dgm:pt>
    <dgm:pt modelId="{64C5E32A-E892-4E53-9B5A-5C6CC89713B8}" type="sibTrans" cxnId="{8D85ECB5-3245-4CD9-964F-E5A7E2EEAB14}">
      <dgm:prSet/>
      <dgm:spPr/>
      <dgm:t>
        <a:bodyPr/>
        <a:lstStyle/>
        <a:p>
          <a:endParaRPr lang="en-US"/>
        </a:p>
      </dgm:t>
    </dgm:pt>
    <dgm:pt modelId="{3C7EF9C5-A932-4112-B2CA-03A86C3FA0EC}" type="pres">
      <dgm:prSet presAssocID="{878B9159-0D7F-4F49-99D5-229FCBB9C207}" presName="Name0" presStyleCnt="0">
        <dgm:presLayoutVars>
          <dgm:dir/>
          <dgm:animLvl val="lvl"/>
          <dgm:resizeHandles val="exact"/>
        </dgm:presLayoutVars>
      </dgm:prSet>
      <dgm:spPr/>
    </dgm:pt>
    <dgm:pt modelId="{77503212-38DD-4B4E-810A-2C6C7B862BA1}" type="pres">
      <dgm:prSet presAssocID="{E72002B4-5370-4994-8F18-D211E9BA2BB6}" presName="composite" presStyleCnt="0"/>
      <dgm:spPr/>
    </dgm:pt>
    <dgm:pt modelId="{1745C988-AF78-495C-B51E-C28978257256}" type="pres">
      <dgm:prSet presAssocID="{E72002B4-5370-4994-8F18-D211E9BA2BB6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5D4021D-FDEB-4A4C-94D3-8D0F50EF4E6F}" type="pres">
      <dgm:prSet presAssocID="{E72002B4-5370-4994-8F18-D211E9BA2BB6}" presName="desTx" presStyleLbl="revTx" presStyleIdx="0" presStyleCnt="3">
        <dgm:presLayoutVars>
          <dgm:bulletEnabled val="1"/>
        </dgm:presLayoutVars>
      </dgm:prSet>
      <dgm:spPr/>
    </dgm:pt>
    <dgm:pt modelId="{19C306DD-03B7-44B6-AAAC-3D00C9DD90C5}" type="pres">
      <dgm:prSet presAssocID="{23C56013-E3EE-465B-B286-530A800E4E60}" presName="space" presStyleCnt="0"/>
      <dgm:spPr/>
    </dgm:pt>
    <dgm:pt modelId="{5723675E-8AD9-46BF-ABE8-ACB74EC05317}" type="pres">
      <dgm:prSet presAssocID="{59A5354E-DBB9-4E1D-8BAB-158538B05989}" presName="composite" presStyleCnt="0"/>
      <dgm:spPr/>
    </dgm:pt>
    <dgm:pt modelId="{F3CFED51-FAAD-431D-B8AC-A0845806FABE}" type="pres">
      <dgm:prSet presAssocID="{59A5354E-DBB9-4E1D-8BAB-158538B05989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D553885-DFA6-46C7-978F-DEFBCDEED07A}" type="pres">
      <dgm:prSet presAssocID="{59A5354E-DBB9-4E1D-8BAB-158538B05989}" presName="desTx" presStyleLbl="revTx" presStyleIdx="1" presStyleCnt="3">
        <dgm:presLayoutVars>
          <dgm:bulletEnabled val="1"/>
        </dgm:presLayoutVars>
      </dgm:prSet>
      <dgm:spPr/>
    </dgm:pt>
    <dgm:pt modelId="{39EC721D-0AE3-4A23-99C2-921C93D06940}" type="pres">
      <dgm:prSet presAssocID="{7E185E16-FD2B-4F2E-A7D6-72A48429EB6C}" presName="space" presStyleCnt="0"/>
      <dgm:spPr/>
    </dgm:pt>
    <dgm:pt modelId="{7D019728-06A9-4CC8-B6E0-ACEE45E5523D}" type="pres">
      <dgm:prSet presAssocID="{A0E6531E-D8DA-4C2A-827D-81BB5BA6A617}" presName="composite" presStyleCnt="0"/>
      <dgm:spPr/>
    </dgm:pt>
    <dgm:pt modelId="{12636A2D-0DA6-44B5-B48C-0F235A6D27E2}" type="pres">
      <dgm:prSet presAssocID="{A0E6531E-D8DA-4C2A-827D-81BB5BA6A617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198A2B5-A60B-4F2C-9EF4-BC9D9B64CED3}" type="pres">
      <dgm:prSet presAssocID="{A0E6531E-D8DA-4C2A-827D-81BB5BA6A617}" presName="desTx" presStyleLbl="revTx" presStyleIdx="2" presStyleCnt="3">
        <dgm:presLayoutVars>
          <dgm:bulletEnabled val="1"/>
        </dgm:presLayoutVars>
      </dgm:prSet>
      <dgm:spPr/>
    </dgm:pt>
    <dgm:pt modelId="{8493EB4E-96A6-40DB-AE29-87BD81A3341F}" type="pres">
      <dgm:prSet presAssocID="{A011AB8B-8AEB-429C-9476-7124B9280CFE}" presName="space" presStyleCnt="0"/>
      <dgm:spPr/>
    </dgm:pt>
    <dgm:pt modelId="{002FF830-5F92-4D84-B52F-D811F00FA5B4}" type="pres">
      <dgm:prSet presAssocID="{629B1A16-BD20-430E-8F60-3746D39666EC}" presName="composite" presStyleCnt="0"/>
      <dgm:spPr/>
    </dgm:pt>
    <dgm:pt modelId="{0629BEEA-6EB5-476E-9F89-E7E1D7132D9C}" type="pres">
      <dgm:prSet presAssocID="{629B1A16-BD20-430E-8F60-3746D39666EC}" presName="par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DCBF6BF9-52E0-45E0-8693-65B910780147}" type="pres">
      <dgm:prSet presAssocID="{629B1A16-BD20-430E-8F60-3746D39666EC}" presName="desTx" presStyleLbl="revTx" presStyleIdx="2" presStyleCnt="3">
        <dgm:presLayoutVars>
          <dgm:bulletEnabled val="1"/>
        </dgm:presLayoutVars>
      </dgm:prSet>
      <dgm:spPr/>
    </dgm:pt>
  </dgm:ptLst>
  <dgm:cxnLst>
    <dgm:cxn modelId="{BA797603-2D0A-4006-9DC2-BF375ADBFAD1}" srcId="{59A5354E-DBB9-4E1D-8BAB-158538B05989}" destId="{F6C04698-1C09-4415-B652-80947AF62E8E}" srcOrd="2" destOrd="0" parTransId="{A7972249-9FBF-4FE3-BF2C-18DA83E1A2FB}" sibTransId="{002FD3AC-958B-41CA-AB7E-8DE54AD9ED8D}"/>
    <dgm:cxn modelId="{1B7C2128-E4BF-428D-962B-06E251FC9554}" srcId="{E72002B4-5370-4994-8F18-D211E9BA2BB6}" destId="{F509A0C1-48DD-47A2-8E00-F73B3F93C056}" srcOrd="0" destOrd="0" parTransId="{D2AE8109-C000-435E-8CCE-4FEEED4AF843}" sibTransId="{DC9A37D9-8466-42E7-85BE-602A4AC716C9}"/>
    <dgm:cxn modelId="{EE69CC2A-9039-4BFD-BD16-3AE98A266FB9}" type="presOf" srcId="{878B9159-0D7F-4F49-99D5-229FCBB9C207}" destId="{3C7EF9C5-A932-4112-B2CA-03A86C3FA0EC}" srcOrd="0" destOrd="0" presId="urn:microsoft.com/office/officeart/2005/8/layout/chevron1"/>
    <dgm:cxn modelId="{720F8D3B-A33E-487F-A918-70175C3D33ED}" type="presOf" srcId="{59A5354E-DBB9-4E1D-8BAB-158538B05989}" destId="{F3CFED51-FAAD-431D-B8AC-A0845806FABE}" srcOrd="0" destOrd="0" presId="urn:microsoft.com/office/officeart/2005/8/layout/chevron1"/>
    <dgm:cxn modelId="{4E8F1A63-F6D8-4F9A-8067-8D82C31DC6CE}" srcId="{A0E6531E-D8DA-4C2A-827D-81BB5BA6A617}" destId="{E85A87EB-4E64-4084-9721-FC7D69357FAD}" srcOrd="0" destOrd="0" parTransId="{1EAFCD4A-681D-4219-A9BE-425BF655201C}" sibTransId="{98FAA44B-285F-4993-A1DC-6AE304044A0B}"/>
    <dgm:cxn modelId="{EDCDC148-2D0D-4B40-A2FB-132C8E502608}" srcId="{878B9159-0D7F-4F49-99D5-229FCBB9C207}" destId="{A0E6531E-D8DA-4C2A-827D-81BB5BA6A617}" srcOrd="2" destOrd="0" parTransId="{625367E9-E315-447B-9492-11E9F64BE2F0}" sibTransId="{A011AB8B-8AEB-429C-9476-7124B9280CFE}"/>
    <dgm:cxn modelId="{6A53EE6F-871A-4F3A-9AF1-1E1A1E2062C1}" srcId="{59A5354E-DBB9-4E1D-8BAB-158538B05989}" destId="{59F32A0E-8A9B-41B5-89BD-E998FB145325}" srcOrd="0" destOrd="0" parTransId="{764F8CBF-699D-4BA9-9C2C-9A2E53DFBBA6}" sibTransId="{551F5465-1228-4F19-BFC9-5F8646E4A480}"/>
    <dgm:cxn modelId="{1854AD51-6E78-4C83-BA7F-3F0DD6C9823B}" srcId="{E72002B4-5370-4994-8F18-D211E9BA2BB6}" destId="{162A6397-F1D2-46A2-9E09-6CA6CCD8FA69}" srcOrd="1" destOrd="0" parTransId="{34A34EDC-2F07-4B7E-9A61-F03BF205A2BA}" sibTransId="{E962A4F5-C612-46D7-9FFF-E562B8BBA686}"/>
    <dgm:cxn modelId="{8EECE991-AB2B-43F0-AFA3-30F278889A51}" type="presOf" srcId="{272FFF44-3236-4473-8408-B415D37314E7}" destId="{AD553885-DFA6-46C7-978F-DEFBCDEED07A}" srcOrd="0" destOrd="1" presId="urn:microsoft.com/office/officeart/2005/8/layout/chevron1"/>
    <dgm:cxn modelId="{3ACE4798-AF31-49F4-8CEA-2F0640E4C03F}" type="presOf" srcId="{DC6D8804-B866-4EDF-ABDD-4231F26F7584}" destId="{85D4021D-FDEB-4A4C-94D3-8D0F50EF4E6F}" srcOrd="0" destOrd="2" presId="urn:microsoft.com/office/officeart/2005/8/layout/chevron1"/>
    <dgm:cxn modelId="{99A5F99A-71B9-4A75-BEB5-3EE3A793CC33}" type="presOf" srcId="{59F32A0E-8A9B-41B5-89BD-E998FB145325}" destId="{AD553885-DFA6-46C7-978F-DEFBCDEED07A}" srcOrd="0" destOrd="0" presId="urn:microsoft.com/office/officeart/2005/8/layout/chevron1"/>
    <dgm:cxn modelId="{6AF12BAA-BD05-4DDE-98BA-386A5F8D68AE}" srcId="{E72002B4-5370-4994-8F18-D211E9BA2BB6}" destId="{DC6D8804-B866-4EDF-ABDD-4231F26F7584}" srcOrd="2" destOrd="0" parTransId="{F518C605-1758-4085-9BFC-6AA774751657}" sibTransId="{40F34285-3F55-4503-8EFC-AD7E27C08320}"/>
    <dgm:cxn modelId="{C6F5DCAC-BCEA-4A93-8A8E-223C2DE419F7}" srcId="{878B9159-0D7F-4F49-99D5-229FCBB9C207}" destId="{59A5354E-DBB9-4E1D-8BAB-158538B05989}" srcOrd="1" destOrd="0" parTransId="{B647DB93-9D74-424D-8CB7-A6E925691032}" sibTransId="{7E185E16-FD2B-4F2E-A7D6-72A48429EB6C}"/>
    <dgm:cxn modelId="{7192E6B5-464B-4AAD-A998-EF9CE81DF2FC}" srcId="{59A5354E-DBB9-4E1D-8BAB-158538B05989}" destId="{272FFF44-3236-4473-8408-B415D37314E7}" srcOrd="1" destOrd="0" parTransId="{DAEEF54A-51FC-4C4D-BEF1-12BEAD041ED3}" sibTransId="{88A3E490-7E6F-47FF-965E-67D53EAC65CB}"/>
    <dgm:cxn modelId="{8D85ECB5-3245-4CD9-964F-E5A7E2EEAB14}" srcId="{878B9159-0D7F-4F49-99D5-229FCBB9C207}" destId="{629B1A16-BD20-430E-8F60-3746D39666EC}" srcOrd="3" destOrd="0" parTransId="{6D89F12F-D6F6-4AA6-BA9B-76FC317B98C9}" sibTransId="{64C5E32A-E892-4E53-9B5A-5C6CC89713B8}"/>
    <dgm:cxn modelId="{EC26ABDC-ED5B-4FDD-BE79-B24BEE5FE4FE}" srcId="{878B9159-0D7F-4F49-99D5-229FCBB9C207}" destId="{E72002B4-5370-4994-8F18-D211E9BA2BB6}" srcOrd="0" destOrd="0" parTransId="{563D08FC-5C0A-42A7-982E-8999DC201E6F}" sibTransId="{23C56013-E3EE-465B-B286-530A800E4E60}"/>
    <dgm:cxn modelId="{C83B4DE0-616A-4A5F-8869-E24E04BBD6DD}" type="presOf" srcId="{A0E6531E-D8DA-4C2A-827D-81BB5BA6A617}" destId="{12636A2D-0DA6-44B5-B48C-0F235A6D27E2}" srcOrd="0" destOrd="0" presId="urn:microsoft.com/office/officeart/2005/8/layout/chevron1"/>
    <dgm:cxn modelId="{B0E533EB-1A7B-4A54-9835-5C855C55AE73}" type="presOf" srcId="{F509A0C1-48DD-47A2-8E00-F73B3F93C056}" destId="{85D4021D-FDEB-4A4C-94D3-8D0F50EF4E6F}" srcOrd="0" destOrd="0" presId="urn:microsoft.com/office/officeart/2005/8/layout/chevron1"/>
    <dgm:cxn modelId="{63CFE6EB-808A-4C86-B17C-6909EC9AEB21}" type="presOf" srcId="{F6C04698-1C09-4415-B652-80947AF62E8E}" destId="{AD553885-DFA6-46C7-978F-DEFBCDEED07A}" srcOrd="0" destOrd="2" presId="urn:microsoft.com/office/officeart/2005/8/layout/chevron1"/>
    <dgm:cxn modelId="{B8C44DF2-1731-4395-A97F-7C0A2976ABDD}" type="presOf" srcId="{E85A87EB-4E64-4084-9721-FC7D69357FAD}" destId="{4198A2B5-A60B-4F2C-9EF4-BC9D9B64CED3}" srcOrd="0" destOrd="0" presId="urn:microsoft.com/office/officeart/2005/8/layout/chevron1"/>
    <dgm:cxn modelId="{5AD09CF2-02A1-4187-9F28-C4E15452A681}" type="presOf" srcId="{629B1A16-BD20-430E-8F60-3746D39666EC}" destId="{0629BEEA-6EB5-476E-9F89-E7E1D7132D9C}" srcOrd="0" destOrd="0" presId="urn:microsoft.com/office/officeart/2005/8/layout/chevron1"/>
    <dgm:cxn modelId="{5ED6D5F3-6EA6-4211-B2AE-C45341B9E681}" type="presOf" srcId="{E72002B4-5370-4994-8F18-D211E9BA2BB6}" destId="{1745C988-AF78-495C-B51E-C28978257256}" srcOrd="0" destOrd="0" presId="urn:microsoft.com/office/officeart/2005/8/layout/chevron1"/>
    <dgm:cxn modelId="{4DC8E5FA-B34A-44C4-974B-E739C53BFE4C}" type="presOf" srcId="{162A6397-F1D2-46A2-9E09-6CA6CCD8FA69}" destId="{85D4021D-FDEB-4A4C-94D3-8D0F50EF4E6F}" srcOrd="0" destOrd="1" presId="urn:microsoft.com/office/officeart/2005/8/layout/chevron1"/>
    <dgm:cxn modelId="{A09A9A66-27EA-4412-B0E8-C542623C99C4}" type="presParOf" srcId="{3C7EF9C5-A932-4112-B2CA-03A86C3FA0EC}" destId="{77503212-38DD-4B4E-810A-2C6C7B862BA1}" srcOrd="0" destOrd="0" presId="urn:microsoft.com/office/officeart/2005/8/layout/chevron1"/>
    <dgm:cxn modelId="{3E328BCD-853E-4E44-A79A-57C5FFEB2384}" type="presParOf" srcId="{77503212-38DD-4B4E-810A-2C6C7B862BA1}" destId="{1745C988-AF78-495C-B51E-C28978257256}" srcOrd="0" destOrd="0" presId="urn:microsoft.com/office/officeart/2005/8/layout/chevron1"/>
    <dgm:cxn modelId="{7EA69949-67EA-4682-A8BE-9C939A55B2DC}" type="presParOf" srcId="{77503212-38DD-4B4E-810A-2C6C7B862BA1}" destId="{85D4021D-FDEB-4A4C-94D3-8D0F50EF4E6F}" srcOrd="1" destOrd="0" presId="urn:microsoft.com/office/officeart/2005/8/layout/chevron1"/>
    <dgm:cxn modelId="{D0C9EA81-A16F-4423-A254-9F5D0CC20752}" type="presParOf" srcId="{3C7EF9C5-A932-4112-B2CA-03A86C3FA0EC}" destId="{19C306DD-03B7-44B6-AAAC-3D00C9DD90C5}" srcOrd="1" destOrd="0" presId="urn:microsoft.com/office/officeart/2005/8/layout/chevron1"/>
    <dgm:cxn modelId="{24C5220D-E077-4933-9EB4-1DD5339CC137}" type="presParOf" srcId="{3C7EF9C5-A932-4112-B2CA-03A86C3FA0EC}" destId="{5723675E-8AD9-46BF-ABE8-ACB74EC05317}" srcOrd="2" destOrd="0" presId="urn:microsoft.com/office/officeart/2005/8/layout/chevron1"/>
    <dgm:cxn modelId="{6D34EC48-4016-49EE-A7E6-38528241E35F}" type="presParOf" srcId="{5723675E-8AD9-46BF-ABE8-ACB74EC05317}" destId="{F3CFED51-FAAD-431D-B8AC-A0845806FABE}" srcOrd="0" destOrd="0" presId="urn:microsoft.com/office/officeart/2005/8/layout/chevron1"/>
    <dgm:cxn modelId="{8DB0B6CD-5738-46EF-80A4-BA507307A740}" type="presParOf" srcId="{5723675E-8AD9-46BF-ABE8-ACB74EC05317}" destId="{AD553885-DFA6-46C7-978F-DEFBCDEED07A}" srcOrd="1" destOrd="0" presId="urn:microsoft.com/office/officeart/2005/8/layout/chevron1"/>
    <dgm:cxn modelId="{A2E0B1C6-9495-4701-A67E-0846F41DF825}" type="presParOf" srcId="{3C7EF9C5-A932-4112-B2CA-03A86C3FA0EC}" destId="{39EC721D-0AE3-4A23-99C2-921C93D06940}" srcOrd="3" destOrd="0" presId="urn:microsoft.com/office/officeart/2005/8/layout/chevron1"/>
    <dgm:cxn modelId="{86F08FBB-DB9F-41B0-A010-6DC169D80F43}" type="presParOf" srcId="{3C7EF9C5-A932-4112-B2CA-03A86C3FA0EC}" destId="{7D019728-06A9-4CC8-B6E0-ACEE45E5523D}" srcOrd="4" destOrd="0" presId="urn:microsoft.com/office/officeart/2005/8/layout/chevron1"/>
    <dgm:cxn modelId="{EF65184C-AE9B-4FA0-8B33-314B7E8C4896}" type="presParOf" srcId="{7D019728-06A9-4CC8-B6E0-ACEE45E5523D}" destId="{12636A2D-0DA6-44B5-B48C-0F235A6D27E2}" srcOrd="0" destOrd="0" presId="urn:microsoft.com/office/officeart/2005/8/layout/chevron1"/>
    <dgm:cxn modelId="{6B82DBAC-E264-4A14-8AF8-093C359B1637}" type="presParOf" srcId="{7D019728-06A9-4CC8-B6E0-ACEE45E5523D}" destId="{4198A2B5-A60B-4F2C-9EF4-BC9D9B64CED3}" srcOrd="1" destOrd="0" presId="urn:microsoft.com/office/officeart/2005/8/layout/chevron1"/>
    <dgm:cxn modelId="{896F02D6-797D-42C1-A89F-A51CFF3FC1E0}" type="presParOf" srcId="{3C7EF9C5-A932-4112-B2CA-03A86C3FA0EC}" destId="{8493EB4E-96A6-40DB-AE29-87BD81A3341F}" srcOrd="5" destOrd="0" presId="urn:microsoft.com/office/officeart/2005/8/layout/chevron1"/>
    <dgm:cxn modelId="{E1FC0353-09C0-4970-ACE1-7E702A61A16C}" type="presParOf" srcId="{3C7EF9C5-A932-4112-B2CA-03A86C3FA0EC}" destId="{002FF830-5F92-4D84-B52F-D811F00FA5B4}" srcOrd="6" destOrd="0" presId="urn:microsoft.com/office/officeart/2005/8/layout/chevron1"/>
    <dgm:cxn modelId="{91654E23-270D-441C-B4DA-B634167126DD}" type="presParOf" srcId="{002FF830-5F92-4D84-B52F-D811F00FA5B4}" destId="{0629BEEA-6EB5-476E-9F89-E7E1D7132D9C}" srcOrd="0" destOrd="0" presId="urn:microsoft.com/office/officeart/2005/8/layout/chevron1"/>
    <dgm:cxn modelId="{E1B9F4D5-E52E-49BC-B6E0-4B6030E584A0}" type="presParOf" srcId="{002FF830-5F92-4D84-B52F-D811F00FA5B4}" destId="{DCBF6BF9-52E0-45E0-8693-65B910780147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D262391-1F97-4DD6-BFAC-681D0B08D98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F05E15-DA9C-47A4-AD54-D62CC744F606}">
      <dgm:prSet/>
      <dgm:spPr/>
      <dgm:t>
        <a:bodyPr/>
        <a:lstStyle/>
        <a:p>
          <a:r>
            <a:rPr lang="en-US"/>
            <a:t>Statistical Metrics</a:t>
          </a:r>
        </a:p>
      </dgm:t>
    </dgm:pt>
    <dgm:pt modelId="{B41D3483-536D-4098-BA52-BF62B7F79485}" type="parTrans" cxnId="{CCFBF9D7-9AD5-4ACC-B064-3240D248E546}">
      <dgm:prSet/>
      <dgm:spPr/>
      <dgm:t>
        <a:bodyPr/>
        <a:lstStyle/>
        <a:p>
          <a:endParaRPr lang="en-US"/>
        </a:p>
      </dgm:t>
    </dgm:pt>
    <dgm:pt modelId="{A9EE7F43-0972-4E59-8405-7E827F5AD02D}" type="sibTrans" cxnId="{CCFBF9D7-9AD5-4ACC-B064-3240D248E546}">
      <dgm:prSet/>
      <dgm:spPr/>
      <dgm:t>
        <a:bodyPr/>
        <a:lstStyle/>
        <a:p>
          <a:endParaRPr lang="en-US"/>
        </a:p>
      </dgm:t>
    </dgm:pt>
    <dgm:pt modelId="{82D66D1E-2953-4C05-BE71-D2FE0439D35E}">
      <dgm:prSet/>
      <dgm:spPr/>
      <dgm:t>
        <a:bodyPr/>
        <a:lstStyle/>
        <a:p>
          <a:r>
            <a:rPr lang="en-US" dirty="0"/>
            <a:t>Perplexity</a:t>
          </a:r>
        </a:p>
      </dgm:t>
    </dgm:pt>
    <dgm:pt modelId="{680D1EA4-F9EA-460E-B4EC-0D7349427FD4}" type="parTrans" cxnId="{BC03E060-71C8-43C3-91EE-5ECC085BF3B8}">
      <dgm:prSet/>
      <dgm:spPr/>
      <dgm:t>
        <a:bodyPr/>
        <a:lstStyle/>
        <a:p>
          <a:endParaRPr lang="en-US"/>
        </a:p>
      </dgm:t>
    </dgm:pt>
    <dgm:pt modelId="{FB20CE66-4376-4799-9C36-BA3AA9D2C884}" type="sibTrans" cxnId="{BC03E060-71C8-43C3-91EE-5ECC085BF3B8}">
      <dgm:prSet/>
      <dgm:spPr/>
      <dgm:t>
        <a:bodyPr/>
        <a:lstStyle/>
        <a:p>
          <a:endParaRPr lang="en-US"/>
        </a:p>
      </dgm:t>
    </dgm:pt>
    <dgm:pt modelId="{E977D927-28A7-43B7-8BE7-2A54DD3CBEAE}">
      <dgm:prSet/>
      <dgm:spPr/>
      <dgm:t>
        <a:bodyPr/>
        <a:lstStyle/>
        <a:p>
          <a:r>
            <a:rPr lang="en-US" dirty="0"/>
            <a:t>Pointwise Mutual Information (PMI)</a:t>
          </a:r>
        </a:p>
      </dgm:t>
    </dgm:pt>
    <dgm:pt modelId="{34D4B4C1-7D7F-4003-B1AD-7E2AAE0CCC04}" type="parTrans" cxnId="{CA40AD96-502E-4D8B-9F98-012822809A5F}">
      <dgm:prSet/>
      <dgm:spPr/>
      <dgm:t>
        <a:bodyPr/>
        <a:lstStyle/>
        <a:p>
          <a:endParaRPr lang="en-US"/>
        </a:p>
      </dgm:t>
    </dgm:pt>
    <dgm:pt modelId="{CB2F2070-50B2-4630-9A55-D91D3F3B065F}" type="sibTrans" cxnId="{CA40AD96-502E-4D8B-9F98-012822809A5F}">
      <dgm:prSet/>
      <dgm:spPr/>
      <dgm:t>
        <a:bodyPr/>
        <a:lstStyle/>
        <a:p>
          <a:endParaRPr lang="en-US"/>
        </a:p>
      </dgm:t>
    </dgm:pt>
    <dgm:pt modelId="{4D915FAC-C44E-4364-8689-B2D39648A99D}">
      <dgm:prSet/>
      <dgm:spPr/>
      <dgm:t>
        <a:bodyPr/>
        <a:lstStyle/>
        <a:p>
          <a:r>
            <a:rPr lang="en-US"/>
            <a:t>Embedding based Metrics</a:t>
          </a:r>
        </a:p>
      </dgm:t>
    </dgm:pt>
    <dgm:pt modelId="{AEBF2416-A1EF-4767-B8C3-F97E54E8F7D0}" type="parTrans" cxnId="{3E2A0746-293B-4C84-86B8-908891DC0966}">
      <dgm:prSet/>
      <dgm:spPr/>
      <dgm:t>
        <a:bodyPr/>
        <a:lstStyle/>
        <a:p>
          <a:endParaRPr lang="en-US"/>
        </a:p>
      </dgm:t>
    </dgm:pt>
    <dgm:pt modelId="{A0C07EF2-1D60-435E-9755-5D18C37FC084}" type="sibTrans" cxnId="{3E2A0746-293B-4C84-86B8-908891DC0966}">
      <dgm:prSet/>
      <dgm:spPr/>
      <dgm:t>
        <a:bodyPr/>
        <a:lstStyle/>
        <a:p>
          <a:endParaRPr lang="en-US"/>
        </a:p>
      </dgm:t>
    </dgm:pt>
    <dgm:pt modelId="{87D42B38-2187-401A-BA17-3CCF072977EC}">
      <dgm:prSet/>
      <dgm:spPr/>
      <dgm:t>
        <a:bodyPr/>
        <a:lstStyle/>
        <a:p>
          <a:r>
            <a:rPr lang="en-US" dirty="0"/>
            <a:t>Cosine similarity metrics</a:t>
          </a:r>
        </a:p>
      </dgm:t>
    </dgm:pt>
    <dgm:pt modelId="{B1709097-FDA4-4DB8-ACFF-6E67DE284B0F}" type="parTrans" cxnId="{2A0A3E8F-C730-44CB-8698-E6DBB5EA8861}">
      <dgm:prSet/>
      <dgm:spPr/>
      <dgm:t>
        <a:bodyPr/>
        <a:lstStyle/>
        <a:p>
          <a:endParaRPr lang="en-US"/>
        </a:p>
      </dgm:t>
    </dgm:pt>
    <dgm:pt modelId="{2E47AA96-A9C8-46C3-908C-264CB7A9606D}" type="sibTrans" cxnId="{2A0A3E8F-C730-44CB-8698-E6DBB5EA8861}">
      <dgm:prSet/>
      <dgm:spPr/>
      <dgm:t>
        <a:bodyPr/>
        <a:lstStyle/>
        <a:p>
          <a:endParaRPr lang="en-US"/>
        </a:p>
      </dgm:t>
    </dgm:pt>
    <dgm:pt modelId="{83BBAA87-5871-4CCD-8199-8C39C73920DD}">
      <dgm:prSet/>
      <dgm:spPr/>
      <dgm:t>
        <a:bodyPr/>
        <a:lstStyle/>
        <a:p>
          <a:r>
            <a:rPr lang="en-US" dirty="0"/>
            <a:t>Skip Thoughts Cosine Similarity</a:t>
          </a:r>
        </a:p>
      </dgm:t>
    </dgm:pt>
    <dgm:pt modelId="{F7F4BBE9-C417-44D2-82B6-CB807324B157}" type="parTrans" cxnId="{5638CB44-5D2E-4A1C-B864-E03F7A2E1242}">
      <dgm:prSet/>
      <dgm:spPr/>
      <dgm:t>
        <a:bodyPr/>
        <a:lstStyle/>
        <a:p>
          <a:endParaRPr lang="en-US"/>
        </a:p>
      </dgm:t>
    </dgm:pt>
    <dgm:pt modelId="{A12F824C-BC60-4663-AE33-7FB84D2AE2CB}" type="sibTrans" cxnId="{5638CB44-5D2E-4A1C-B864-E03F7A2E1242}">
      <dgm:prSet/>
      <dgm:spPr/>
      <dgm:t>
        <a:bodyPr/>
        <a:lstStyle/>
        <a:p>
          <a:endParaRPr lang="en-US"/>
        </a:p>
      </dgm:t>
    </dgm:pt>
    <dgm:pt modelId="{593AFBA4-025A-4F67-81DB-A598A18B97FC}">
      <dgm:prSet/>
      <dgm:spPr/>
      <dgm:t>
        <a:bodyPr/>
        <a:lstStyle/>
        <a:p>
          <a:r>
            <a:rPr lang="en-US" dirty="0"/>
            <a:t>Embedding Average Cosine Similarity </a:t>
          </a:r>
        </a:p>
      </dgm:t>
    </dgm:pt>
    <dgm:pt modelId="{16C2207B-ADB1-4A35-885C-249AAB495AFE}" type="parTrans" cxnId="{A2CBB9ED-8B1C-497C-8A32-1B28058D97A7}">
      <dgm:prSet/>
      <dgm:spPr/>
      <dgm:t>
        <a:bodyPr/>
        <a:lstStyle/>
        <a:p>
          <a:endParaRPr lang="en-US"/>
        </a:p>
      </dgm:t>
    </dgm:pt>
    <dgm:pt modelId="{CAD70C52-E3E6-44EF-BDCC-CB0CCF63B236}" type="sibTrans" cxnId="{A2CBB9ED-8B1C-497C-8A32-1B28058D97A7}">
      <dgm:prSet/>
      <dgm:spPr/>
      <dgm:t>
        <a:bodyPr/>
        <a:lstStyle/>
        <a:p>
          <a:endParaRPr lang="en-US"/>
        </a:p>
      </dgm:t>
    </dgm:pt>
    <dgm:pt modelId="{41390FA7-A2F7-452B-BA3B-A2194C289A16}">
      <dgm:prSet/>
      <dgm:spPr/>
      <dgm:t>
        <a:bodyPr/>
        <a:lstStyle/>
        <a:p>
          <a:r>
            <a:rPr lang="en-US" dirty="0"/>
            <a:t>BERTScore</a:t>
          </a:r>
        </a:p>
      </dgm:t>
    </dgm:pt>
    <dgm:pt modelId="{B54406C3-0C53-47BF-A6A1-D5301CD5270C}" type="parTrans" cxnId="{4AF64E5B-34D3-4803-B704-E854041949AF}">
      <dgm:prSet/>
      <dgm:spPr/>
      <dgm:t>
        <a:bodyPr/>
        <a:lstStyle/>
        <a:p>
          <a:endParaRPr lang="en-US"/>
        </a:p>
      </dgm:t>
    </dgm:pt>
    <dgm:pt modelId="{21A05013-9125-4DC5-86E4-112A4F56FECB}" type="sibTrans" cxnId="{4AF64E5B-34D3-4803-B704-E854041949AF}">
      <dgm:prSet/>
      <dgm:spPr/>
      <dgm:t>
        <a:bodyPr/>
        <a:lstStyle/>
        <a:p>
          <a:endParaRPr lang="en-US"/>
        </a:p>
      </dgm:t>
    </dgm:pt>
    <dgm:pt modelId="{8B371B44-BBB4-47E7-93CD-7482CF026DE7}">
      <dgm:prSet/>
      <dgm:spPr/>
      <dgm:t>
        <a:bodyPr/>
        <a:lstStyle/>
        <a:p>
          <a:r>
            <a:rPr lang="en-US" dirty="0"/>
            <a:t>Qualitative Metrics</a:t>
          </a:r>
        </a:p>
      </dgm:t>
    </dgm:pt>
    <dgm:pt modelId="{A5A05343-0475-46D5-B78A-26D9205D2FF5}" type="parTrans" cxnId="{F31EF166-E9D7-40F0-AA57-5A5697873B86}">
      <dgm:prSet/>
      <dgm:spPr/>
      <dgm:t>
        <a:bodyPr/>
        <a:lstStyle/>
        <a:p>
          <a:endParaRPr lang="en-US"/>
        </a:p>
      </dgm:t>
    </dgm:pt>
    <dgm:pt modelId="{A0B72A85-D934-4316-933C-9B8787BAC040}" type="sibTrans" cxnId="{F31EF166-E9D7-40F0-AA57-5A5697873B86}">
      <dgm:prSet/>
      <dgm:spPr/>
      <dgm:t>
        <a:bodyPr/>
        <a:lstStyle/>
        <a:p>
          <a:endParaRPr lang="en-US"/>
        </a:p>
      </dgm:t>
    </dgm:pt>
    <dgm:pt modelId="{FE0ECC3D-B581-4133-8640-72072E4CF531}">
      <dgm:prSet/>
      <dgm:spPr/>
      <dgm:t>
        <a:bodyPr/>
        <a:lstStyle/>
        <a:p>
          <a:r>
            <a:rPr lang="en-US" dirty="0"/>
            <a:t>Lexical Cohesion, Style Matching, Entity Co-reference, Grammatical Correctness, Event Progression, Narrative structure, Local Contextuality, Believability, Diversity </a:t>
          </a:r>
        </a:p>
      </dgm:t>
    </dgm:pt>
    <dgm:pt modelId="{5304EC9C-65D2-41C4-A3D4-804E194D65C8}" type="parTrans" cxnId="{ED04DA36-2AEC-42A1-BD38-D18467BF5EF9}">
      <dgm:prSet/>
      <dgm:spPr/>
      <dgm:t>
        <a:bodyPr/>
        <a:lstStyle/>
        <a:p>
          <a:endParaRPr lang="en-US"/>
        </a:p>
      </dgm:t>
    </dgm:pt>
    <dgm:pt modelId="{DF8A0928-F366-4CC1-AACA-FFD644DD8CB8}" type="sibTrans" cxnId="{ED04DA36-2AEC-42A1-BD38-D18467BF5EF9}">
      <dgm:prSet/>
      <dgm:spPr/>
      <dgm:t>
        <a:bodyPr/>
        <a:lstStyle/>
        <a:p>
          <a:endParaRPr lang="en-US"/>
        </a:p>
      </dgm:t>
    </dgm:pt>
    <dgm:pt modelId="{B3B51E2E-A5EC-4112-9885-1FD8B27F322F}">
      <dgm:prSet/>
      <dgm:spPr/>
      <dgm:t>
        <a:bodyPr/>
        <a:lstStyle/>
        <a:p>
          <a:r>
            <a:rPr lang="en-US" dirty="0"/>
            <a:t>Human Evaluation</a:t>
          </a:r>
        </a:p>
      </dgm:t>
    </dgm:pt>
    <dgm:pt modelId="{735C72F9-4FF3-4824-AB87-618057CE0B86}" type="parTrans" cxnId="{5A01FB02-4B77-4D7D-862B-50B3A92C0510}">
      <dgm:prSet/>
      <dgm:spPr/>
      <dgm:t>
        <a:bodyPr/>
        <a:lstStyle/>
        <a:p>
          <a:endParaRPr lang="en-US"/>
        </a:p>
      </dgm:t>
    </dgm:pt>
    <dgm:pt modelId="{A48A43C2-B9DD-48EB-8336-FE8BF4118BEC}" type="sibTrans" cxnId="{5A01FB02-4B77-4D7D-862B-50B3A92C0510}">
      <dgm:prSet/>
      <dgm:spPr/>
      <dgm:t>
        <a:bodyPr/>
        <a:lstStyle/>
        <a:p>
          <a:endParaRPr lang="en-US"/>
        </a:p>
      </dgm:t>
    </dgm:pt>
    <dgm:pt modelId="{0B08F50F-DA03-499C-905E-78CF0704414F}">
      <dgm:prSet/>
      <dgm:spPr/>
      <dgm:t>
        <a:bodyPr/>
        <a:lstStyle/>
        <a:p>
          <a:r>
            <a:rPr lang="en-US" dirty="0"/>
            <a:t>Manual evaluation by Human Experts or Annotators</a:t>
          </a:r>
        </a:p>
      </dgm:t>
    </dgm:pt>
    <dgm:pt modelId="{1CAFC285-EFEA-4635-B0B7-76223BD77666}" type="parTrans" cxnId="{69D89B32-1F1E-4632-A52D-B6560B5838D2}">
      <dgm:prSet/>
      <dgm:spPr/>
      <dgm:t>
        <a:bodyPr/>
        <a:lstStyle/>
        <a:p>
          <a:endParaRPr lang="en-US"/>
        </a:p>
      </dgm:t>
    </dgm:pt>
    <dgm:pt modelId="{41FF83FB-420D-46E7-9CF4-C7E0A5340CA5}" type="sibTrans" cxnId="{69D89B32-1F1E-4632-A52D-B6560B5838D2}">
      <dgm:prSet/>
      <dgm:spPr/>
      <dgm:t>
        <a:bodyPr/>
        <a:lstStyle/>
        <a:p>
          <a:endParaRPr lang="en-US"/>
        </a:p>
      </dgm:t>
    </dgm:pt>
    <dgm:pt modelId="{232FE20D-7360-4C9D-9B72-45CDBA88FCFC}">
      <dgm:prSet/>
      <dgm:spPr/>
      <dgm:t>
        <a:bodyPr/>
        <a:lstStyle/>
        <a:p>
          <a:r>
            <a:rPr lang="en-US" dirty="0"/>
            <a:t>N-gram overlap </a:t>
          </a:r>
        </a:p>
      </dgm:t>
    </dgm:pt>
    <dgm:pt modelId="{F445E9BB-8407-4123-9FCB-4C4E8F4595AD}" type="parTrans" cxnId="{0EA021F0-EF10-4348-A7B3-C425319B1D34}">
      <dgm:prSet/>
      <dgm:spPr/>
    </dgm:pt>
    <dgm:pt modelId="{1038ABA8-CCE6-40F1-9165-3E3A42633960}" type="sibTrans" cxnId="{0EA021F0-EF10-4348-A7B3-C425319B1D34}">
      <dgm:prSet/>
      <dgm:spPr/>
    </dgm:pt>
    <dgm:pt modelId="{B23E2F87-EAE9-4728-8156-56B1AF7A7C37}">
      <dgm:prSet/>
      <dgm:spPr/>
      <dgm:t>
        <a:bodyPr/>
        <a:lstStyle/>
        <a:p>
          <a:r>
            <a:rPr lang="en-US" dirty="0"/>
            <a:t>BLEU, ROUGE, </a:t>
          </a:r>
          <a:r>
            <a:rPr lang="en-US" dirty="0" err="1"/>
            <a:t>CIDEr</a:t>
          </a:r>
          <a:r>
            <a:rPr lang="en-US" dirty="0"/>
            <a:t> and METEOR </a:t>
          </a:r>
        </a:p>
      </dgm:t>
    </dgm:pt>
    <dgm:pt modelId="{7D02A7E1-3639-4BB4-9E21-F315D62B4D8B}" type="parTrans" cxnId="{7D33B3FB-B00A-4FD2-9FBD-DAFB44846DF2}">
      <dgm:prSet/>
      <dgm:spPr/>
      <dgm:t>
        <a:bodyPr/>
        <a:lstStyle/>
        <a:p>
          <a:endParaRPr lang="en-US"/>
        </a:p>
      </dgm:t>
    </dgm:pt>
    <dgm:pt modelId="{A912E29D-1360-4E85-92F2-1AB896DD4B08}" type="sibTrans" cxnId="{7D33B3FB-B00A-4FD2-9FBD-DAFB44846DF2}">
      <dgm:prSet/>
      <dgm:spPr/>
      <dgm:t>
        <a:bodyPr/>
        <a:lstStyle/>
        <a:p>
          <a:endParaRPr lang="en-US"/>
        </a:p>
      </dgm:t>
    </dgm:pt>
    <dgm:pt modelId="{BA131CD4-BA5C-4889-949C-2128E4C01FBB}" type="pres">
      <dgm:prSet presAssocID="{AD262391-1F97-4DD6-BFAC-681D0B08D98B}" presName="Name0" presStyleCnt="0">
        <dgm:presLayoutVars>
          <dgm:dir/>
          <dgm:animLvl val="lvl"/>
          <dgm:resizeHandles val="exact"/>
        </dgm:presLayoutVars>
      </dgm:prSet>
      <dgm:spPr/>
    </dgm:pt>
    <dgm:pt modelId="{10346EC6-BA57-4BA0-9827-468167626786}" type="pres">
      <dgm:prSet presAssocID="{33F05E15-DA9C-47A4-AD54-D62CC744F606}" presName="composite" presStyleCnt="0"/>
      <dgm:spPr/>
    </dgm:pt>
    <dgm:pt modelId="{5B1686DD-52EE-4F90-8F1E-D2B75CB25CAA}" type="pres">
      <dgm:prSet presAssocID="{33F05E15-DA9C-47A4-AD54-D62CC744F606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04FF99BA-7963-4CC0-84AC-835CBA546203}" type="pres">
      <dgm:prSet presAssocID="{33F05E15-DA9C-47A4-AD54-D62CC744F606}" presName="desTx" presStyleLbl="alignAccFollowNode1" presStyleIdx="0" presStyleCnt="4">
        <dgm:presLayoutVars>
          <dgm:bulletEnabled val="1"/>
        </dgm:presLayoutVars>
      </dgm:prSet>
      <dgm:spPr/>
    </dgm:pt>
    <dgm:pt modelId="{F243D6AE-929C-4933-89CA-D6FB4BE355F2}" type="pres">
      <dgm:prSet presAssocID="{A9EE7F43-0972-4E59-8405-7E827F5AD02D}" presName="space" presStyleCnt="0"/>
      <dgm:spPr/>
    </dgm:pt>
    <dgm:pt modelId="{20931537-3143-4B99-94B0-B276A9DDCA96}" type="pres">
      <dgm:prSet presAssocID="{4D915FAC-C44E-4364-8689-B2D39648A99D}" presName="composite" presStyleCnt="0"/>
      <dgm:spPr/>
    </dgm:pt>
    <dgm:pt modelId="{0D5B7F6D-270B-4A5C-8536-2177F2B5DE23}" type="pres">
      <dgm:prSet presAssocID="{4D915FAC-C44E-4364-8689-B2D39648A99D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E9F948F5-1B3E-4474-ACEA-FD6E242D4CA8}" type="pres">
      <dgm:prSet presAssocID="{4D915FAC-C44E-4364-8689-B2D39648A99D}" presName="desTx" presStyleLbl="alignAccFollowNode1" presStyleIdx="1" presStyleCnt="4">
        <dgm:presLayoutVars>
          <dgm:bulletEnabled val="1"/>
        </dgm:presLayoutVars>
      </dgm:prSet>
      <dgm:spPr/>
    </dgm:pt>
    <dgm:pt modelId="{34CB2A9B-426F-406C-B7DE-AFCF03E2BB94}" type="pres">
      <dgm:prSet presAssocID="{A0C07EF2-1D60-435E-9755-5D18C37FC084}" presName="space" presStyleCnt="0"/>
      <dgm:spPr/>
    </dgm:pt>
    <dgm:pt modelId="{20D0BFEB-6AFA-4755-9FC7-3FD91BAA0BF8}" type="pres">
      <dgm:prSet presAssocID="{8B371B44-BBB4-47E7-93CD-7482CF026DE7}" presName="composite" presStyleCnt="0"/>
      <dgm:spPr/>
    </dgm:pt>
    <dgm:pt modelId="{FDBBF53D-0715-4EE5-BE93-4394ACB40315}" type="pres">
      <dgm:prSet presAssocID="{8B371B44-BBB4-47E7-93CD-7482CF026DE7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0182B766-C028-49C3-A062-6D97F40FF207}" type="pres">
      <dgm:prSet presAssocID="{8B371B44-BBB4-47E7-93CD-7482CF026DE7}" presName="desTx" presStyleLbl="alignAccFollowNode1" presStyleIdx="2" presStyleCnt="4">
        <dgm:presLayoutVars>
          <dgm:bulletEnabled val="1"/>
        </dgm:presLayoutVars>
      </dgm:prSet>
      <dgm:spPr/>
    </dgm:pt>
    <dgm:pt modelId="{8D121CA1-B702-4730-9A4C-88EA9D8463F7}" type="pres">
      <dgm:prSet presAssocID="{A0B72A85-D934-4316-933C-9B8787BAC040}" presName="space" presStyleCnt="0"/>
      <dgm:spPr/>
    </dgm:pt>
    <dgm:pt modelId="{7F6B4B84-22B8-4552-BCA3-4BC3C871DFD3}" type="pres">
      <dgm:prSet presAssocID="{B3B51E2E-A5EC-4112-9885-1FD8B27F322F}" presName="composite" presStyleCnt="0"/>
      <dgm:spPr/>
    </dgm:pt>
    <dgm:pt modelId="{11097009-63DA-413E-8D03-8CCB1CA7A5D0}" type="pres">
      <dgm:prSet presAssocID="{B3B51E2E-A5EC-4112-9885-1FD8B27F322F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FD9C1812-D688-456E-9A5A-A2ECD13743F2}" type="pres">
      <dgm:prSet presAssocID="{B3B51E2E-A5EC-4112-9885-1FD8B27F322F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5A01FB02-4B77-4D7D-862B-50B3A92C0510}" srcId="{AD262391-1F97-4DD6-BFAC-681D0B08D98B}" destId="{B3B51E2E-A5EC-4112-9885-1FD8B27F322F}" srcOrd="3" destOrd="0" parTransId="{735C72F9-4FF3-4824-AB87-618057CE0B86}" sibTransId="{A48A43C2-B9DD-48EB-8336-FE8BF4118BEC}"/>
    <dgm:cxn modelId="{DC30EC30-94B0-4D7F-AD10-046DEB1F3184}" type="presOf" srcId="{82D66D1E-2953-4C05-BE71-D2FE0439D35E}" destId="{04FF99BA-7963-4CC0-84AC-835CBA546203}" srcOrd="0" destOrd="0" presId="urn:microsoft.com/office/officeart/2005/8/layout/hList1"/>
    <dgm:cxn modelId="{69D89B32-1F1E-4632-A52D-B6560B5838D2}" srcId="{B3B51E2E-A5EC-4112-9885-1FD8B27F322F}" destId="{0B08F50F-DA03-499C-905E-78CF0704414F}" srcOrd="0" destOrd="0" parTransId="{1CAFC285-EFEA-4635-B0B7-76223BD77666}" sibTransId="{41FF83FB-420D-46E7-9CF4-C7E0A5340CA5}"/>
    <dgm:cxn modelId="{ED04DA36-2AEC-42A1-BD38-D18467BF5EF9}" srcId="{8B371B44-BBB4-47E7-93CD-7482CF026DE7}" destId="{FE0ECC3D-B581-4133-8640-72072E4CF531}" srcOrd="0" destOrd="0" parTransId="{5304EC9C-65D2-41C4-A3D4-804E194D65C8}" sibTransId="{DF8A0928-F366-4CC1-AACA-FFD644DD8CB8}"/>
    <dgm:cxn modelId="{52EC1B39-1201-4EF1-81F2-E33B357BC4DE}" type="presOf" srcId="{8B371B44-BBB4-47E7-93CD-7482CF026DE7}" destId="{FDBBF53D-0715-4EE5-BE93-4394ACB40315}" srcOrd="0" destOrd="0" presId="urn:microsoft.com/office/officeart/2005/8/layout/hList1"/>
    <dgm:cxn modelId="{A4EAB03A-693A-4614-BFC9-DBAA2A13C065}" type="presOf" srcId="{AD262391-1F97-4DD6-BFAC-681D0B08D98B}" destId="{BA131CD4-BA5C-4889-949C-2128E4C01FBB}" srcOrd="0" destOrd="0" presId="urn:microsoft.com/office/officeart/2005/8/layout/hList1"/>
    <dgm:cxn modelId="{26F1CB3B-41EC-4164-8743-A722E9826AFC}" type="presOf" srcId="{B3B51E2E-A5EC-4112-9885-1FD8B27F322F}" destId="{11097009-63DA-413E-8D03-8CCB1CA7A5D0}" srcOrd="0" destOrd="0" presId="urn:microsoft.com/office/officeart/2005/8/layout/hList1"/>
    <dgm:cxn modelId="{4AF64E5B-34D3-4803-B704-E854041949AF}" srcId="{87D42B38-2187-401A-BA17-3CCF072977EC}" destId="{41390FA7-A2F7-452B-BA3B-A2194C289A16}" srcOrd="2" destOrd="0" parTransId="{B54406C3-0C53-47BF-A6A1-D5301CD5270C}" sibTransId="{21A05013-9125-4DC5-86E4-112A4F56FECB}"/>
    <dgm:cxn modelId="{BC03E060-71C8-43C3-91EE-5ECC085BF3B8}" srcId="{33F05E15-DA9C-47A4-AD54-D62CC744F606}" destId="{82D66D1E-2953-4C05-BE71-D2FE0439D35E}" srcOrd="0" destOrd="0" parTransId="{680D1EA4-F9EA-460E-B4EC-0D7349427FD4}" sibTransId="{FB20CE66-4376-4799-9C36-BA3AA9D2C884}"/>
    <dgm:cxn modelId="{5697BB43-6D1F-4E21-B239-E7202B2E7736}" type="presOf" srcId="{33F05E15-DA9C-47A4-AD54-D62CC744F606}" destId="{5B1686DD-52EE-4F90-8F1E-D2B75CB25CAA}" srcOrd="0" destOrd="0" presId="urn:microsoft.com/office/officeart/2005/8/layout/hList1"/>
    <dgm:cxn modelId="{DD2D9344-D8E3-44E1-8DD6-93CE0BE2451F}" type="presOf" srcId="{E977D927-28A7-43B7-8BE7-2A54DD3CBEAE}" destId="{04FF99BA-7963-4CC0-84AC-835CBA546203}" srcOrd="0" destOrd="1" presId="urn:microsoft.com/office/officeart/2005/8/layout/hList1"/>
    <dgm:cxn modelId="{5638CB44-5D2E-4A1C-B864-E03F7A2E1242}" srcId="{87D42B38-2187-401A-BA17-3CCF072977EC}" destId="{83BBAA87-5871-4CCD-8199-8C39C73920DD}" srcOrd="0" destOrd="0" parTransId="{F7F4BBE9-C417-44D2-82B6-CB807324B157}" sibTransId="{A12F824C-BC60-4663-AE33-7FB84D2AE2CB}"/>
    <dgm:cxn modelId="{3E2A0746-293B-4C84-86B8-908891DC0966}" srcId="{AD262391-1F97-4DD6-BFAC-681D0B08D98B}" destId="{4D915FAC-C44E-4364-8689-B2D39648A99D}" srcOrd="1" destOrd="0" parTransId="{AEBF2416-A1EF-4767-B8C3-F97E54E8F7D0}" sibTransId="{A0C07EF2-1D60-435E-9755-5D18C37FC084}"/>
    <dgm:cxn modelId="{F31EF166-E9D7-40F0-AA57-5A5697873B86}" srcId="{AD262391-1F97-4DD6-BFAC-681D0B08D98B}" destId="{8B371B44-BBB4-47E7-93CD-7482CF026DE7}" srcOrd="2" destOrd="0" parTransId="{A5A05343-0475-46D5-B78A-26D9205D2FF5}" sibTransId="{A0B72A85-D934-4316-933C-9B8787BAC040}"/>
    <dgm:cxn modelId="{59C64753-0AAD-45C7-9C0E-170462E802E2}" type="presOf" srcId="{41390FA7-A2F7-452B-BA3B-A2194C289A16}" destId="{E9F948F5-1B3E-4474-ACEA-FD6E242D4CA8}" srcOrd="0" destOrd="3" presId="urn:microsoft.com/office/officeart/2005/8/layout/hList1"/>
    <dgm:cxn modelId="{2A0A3E8F-C730-44CB-8698-E6DBB5EA8861}" srcId="{4D915FAC-C44E-4364-8689-B2D39648A99D}" destId="{87D42B38-2187-401A-BA17-3CCF072977EC}" srcOrd="0" destOrd="0" parTransId="{B1709097-FDA4-4DB8-ACFF-6E67DE284B0F}" sibTransId="{2E47AA96-A9C8-46C3-908C-264CB7A9606D}"/>
    <dgm:cxn modelId="{A6A6BA92-A5C9-4C05-98E1-E0B5A7C00A61}" type="presOf" srcId="{0B08F50F-DA03-499C-905E-78CF0704414F}" destId="{FD9C1812-D688-456E-9A5A-A2ECD13743F2}" srcOrd="0" destOrd="0" presId="urn:microsoft.com/office/officeart/2005/8/layout/hList1"/>
    <dgm:cxn modelId="{36606B94-ABD2-40A3-A9E0-0B3F8A3B85E1}" type="presOf" srcId="{B23E2F87-EAE9-4728-8156-56B1AF7A7C37}" destId="{04FF99BA-7963-4CC0-84AC-835CBA546203}" srcOrd="0" destOrd="3" presId="urn:microsoft.com/office/officeart/2005/8/layout/hList1"/>
    <dgm:cxn modelId="{CA40AD96-502E-4D8B-9F98-012822809A5F}" srcId="{33F05E15-DA9C-47A4-AD54-D62CC744F606}" destId="{E977D927-28A7-43B7-8BE7-2A54DD3CBEAE}" srcOrd="1" destOrd="0" parTransId="{34D4B4C1-7D7F-4003-B1AD-7E2AAE0CCC04}" sibTransId="{CB2F2070-50B2-4630-9A55-D91D3F3B065F}"/>
    <dgm:cxn modelId="{8F9CA29E-16AD-49FA-B086-C7885A2F1FDA}" type="presOf" srcId="{232FE20D-7360-4C9D-9B72-45CDBA88FCFC}" destId="{04FF99BA-7963-4CC0-84AC-835CBA546203}" srcOrd="0" destOrd="2" presId="urn:microsoft.com/office/officeart/2005/8/layout/hList1"/>
    <dgm:cxn modelId="{00D17BBD-A951-4065-B803-4DC661EBFD9D}" type="presOf" srcId="{593AFBA4-025A-4F67-81DB-A598A18B97FC}" destId="{E9F948F5-1B3E-4474-ACEA-FD6E242D4CA8}" srcOrd="0" destOrd="2" presId="urn:microsoft.com/office/officeart/2005/8/layout/hList1"/>
    <dgm:cxn modelId="{9106ABC8-EC49-4671-AA55-F36F7F91B0C1}" type="presOf" srcId="{87D42B38-2187-401A-BA17-3CCF072977EC}" destId="{E9F948F5-1B3E-4474-ACEA-FD6E242D4CA8}" srcOrd="0" destOrd="0" presId="urn:microsoft.com/office/officeart/2005/8/layout/hList1"/>
    <dgm:cxn modelId="{3B095DCD-839A-46E7-9276-21188BA969C5}" type="presOf" srcId="{FE0ECC3D-B581-4133-8640-72072E4CF531}" destId="{0182B766-C028-49C3-A062-6D97F40FF207}" srcOrd="0" destOrd="0" presId="urn:microsoft.com/office/officeart/2005/8/layout/hList1"/>
    <dgm:cxn modelId="{12072DD4-6568-465B-87C7-11A767156E3C}" type="presOf" srcId="{4D915FAC-C44E-4364-8689-B2D39648A99D}" destId="{0D5B7F6D-270B-4A5C-8536-2177F2B5DE23}" srcOrd="0" destOrd="0" presId="urn:microsoft.com/office/officeart/2005/8/layout/hList1"/>
    <dgm:cxn modelId="{CCFBF9D7-9AD5-4ACC-B064-3240D248E546}" srcId="{AD262391-1F97-4DD6-BFAC-681D0B08D98B}" destId="{33F05E15-DA9C-47A4-AD54-D62CC744F606}" srcOrd="0" destOrd="0" parTransId="{B41D3483-536D-4098-BA52-BF62B7F79485}" sibTransId="{A9EE7F43-0972-4E59-8405-7E827F5AD02D}"/>
    <dgm:cxn modelId="{A2CBB9ED-8B1C-497C-8A32-1B28058D97A7}" srcId="{87D42B38-2187-401A-BA17-3CCF072977EC}" destId="{593AFBA4-025A-4F67-81DB-A598A18B97FC}" srcOrd="1" destOrd="0" parTransId="{16C2207B-ADB1-4A35-885C-249AAB495AFE}" sibTransId="{CAD70C52-E3E6-44EF-BDCC-CB0CCF63B236}"/>
    <dgm:cxn modelId="{0EA021F0-EF10-4348-A7B3-C425319B1D34}" srcId="{33F05E15-DA9C-47A4-AD54-D62CC744F606}" destId="{232FE20D-7360-4C9D-9B72-45CDBA88FCFC}" srcOrd="2" destOrd="0" parTransId="{F445E9BB-8407-4123-9FCB-4C4E8F4595AD}" sibTransId="{1038ABA8-CCE6-40F1-9165-3E3A42633960}"/>
    <dgm:cxn modelId="{7D33B3FB-B00A-4FD2-9FBD-DAFB44846DF2}" srcId="{232FE20D-7360-4C9D-9B72-45CDBA88FCFC}" destId="{B23E2F87-EAE9-4728-8156-56B1AF7A7C37}" srcOrd="0" destOrd="0" parTransId="{7D02A7E1-3639-4BB4-9E21-F315D62B4D8B}" sibTransId="{A912E29D-1360-4E85-92F2-1AB896DD4B08}"/>
    <dgm:cxn modelId="{23AAFEFF-EE59-46A7-87D1-C27B31DD8FD9}" type="presOf" srcId="{83BBAA87-5871-4CCD-8199-8C39C73920DD}" destId="{E9F948F5-1B3E-4474-ACEA-FD6E242D4CA8}" srcOrd="0" destOrd="1" presId="urn:microsoft.com/office/officeart/2005/8/layout/hList1"/>
    <dgm:cxn modelId="{C8670251-6840-4CBC-B670-B964E60B820B}" type="presParOf" srcId="{BA131CD4-BA5C-4889-949C-2128E4C01FBB}" destId="{10346EC6-BA57-4BA0-9827-468167626786}" srcOrd="0" destOrd="0" presId="urn:microsoft.com/office/officeart/2005/8/layout/hList1"/>
    <dgm:cxn modelId="{02EC008F-5299-426C-9DEC-79AAA28E6ECD}" type="presParOf" srcId="{10346EC6-BA57-4BA0-9827-468167626786}" destId="{5B1686DD-52EE-4F90-8F1E-D2B75CB25CAA}" srcOrd="0" destOrd="0" presId="urn:microsoft.com/office/officeart/2005/8/layout/hList1"/>
    <dgm:cxn modelId="{21B858EF-C88B-4041-99B9-FFF6D8496EAD}" type="presParOf" srcId="{10346EC6-BA57-4BA0-9827-468167626786}" destId="{04FF99BA-7963-4CC0-84AC-835CBA546203}" srcOrd="1" destOrd="0" presId="urn:microsoft.com/office/officeart/2005/8/layout/hList1"/>
    <dgm:cxn modelId="{5F4306AE-5FA3-46C1-8FFB-10A910EFC154}" type="presParOf" srcId="{BA131CD4-BA5C-4889-949C-2128E4C01FBB}" destId="{F243D6AE-929C-4933-89CA-D6FB4BE355F2}" srcOrd="1" destOrd="0" presId="urn:microsoft.com/office/officeart/2005/8/layout/hList1"/>
    <dgm:cxn modelId="{10741B22-E679-4AD1-B9BE-AB52C6546484}" type="presParOf" srcId="{BA131CD4-BA5C-4889-949C-2128E4C01FBB}" destId="{20931537-3143-4B99-94B0-B276A9DDCA96}" srcOrd="2" destOrd="0" presId="urn:microsoft.com/office/officeart/2005/8/layout/hList1"/>
    <dgm:cxn modelId="{72A0A866-C5CD-4988-8858-325FD4CD0A52}" type="presParOf" srcId="{20931537-3143-4B99-94B0-B276A9DDCA96}" destId="{0D5B7F6D-270B-4A5C-8536-2177F2B5DE23}" srcOrd="0" destOrd="0" presId="urn:microsoft.com/office/officeart/2005/8/layout/hList1"/>
    <dgm:cxn modelId="{AA6B5DE9-51DB-48E4-8BC2-7E8E43B9BBCC}" type="presParOf" srcId="{20931537-3143-4B99-94B0-B276A9DDCA96}" destId="{E9F948F5-1B3E-4474-ACEA-FD6E242D4CA8}" srcOrd="1" destOrd="0" presId="urn:microsoft.com/office/officeart/2005/8/layout/hList1"/>
    <dgm:cxn modelId="{F410A540-570E-4C20-A444-34E8C8A3BE9C}" type="presParOf" srcId="{BA131CD4-BA5C-4889-949C-2128E4C01FBB}" destId="{34CB2A9B-426F-406C-B7DE-AFCF03E2BB94}" srcOrd="3" destOrd="0" presId="urn:microsoft.com/office/officeart/2005/8/layout/hList1"/>
    <dgm:cxn modelId="{C8DB4880-756D-438B-A232-6ED7F6A85603}" type="presParOf" srcId="{BA131CD4-BA5C-4889-949C-2128E4C01FBB}" destId="{20D0BFEB-6AFA-4755-9FC7-3FD91BAA0BF8}" srcOrd="4" destOrd="0" presId="urn:microsoft.com/office/officeart/2005/8/layout/hList1"/>
    <dgm:cxn modelId="{47FCBEBF-CCEF-4621-A82D-97F71931531C}" type="presParOf" srcId="{20D0BFEB-6AFA-4755-9FC7-3FD91BAA0BF8}" destId="{FDBBF53D-0715-4EE5-BE93-4394ACB40315}" srcOrd="0" destOrd="0" presId="urn:microsoft.com/office/officeart/2005/8/layout/hList1"/>
    <dgm:cxn modelId="{6EA3F798-43DD-4609-8B48-E07B9556D132}" type="presParOf" srcId="{20D0BFEB-6AFA-4755-9FC7-3FD91BAA0BF8}" destId="{0182B766-C028-49C3-A062-6D97F40FF207}" srcOrd="1" destOrd="0" presId="urn:microsoft.com/office/officeart/2005/8/layout/hList1"/>
    <dgm:cxn modelId="{FD86F605-CEBF-4B69-8C6F-204B04FF4228}" type="presParOf" srcId="{BA131CD4-BA5C-4889-949C-2128E4C01FBB}" destId="{8D121CA1-B702-4730-9A4C-88EA9D8463F7}" srcOrd="5" destOrd="0" presId="urn:microsoft.com/office/officeart/2005/8/layout/hList1"/>
    <dgm:cxn modelId="{199B96B7-B9F4-4808-85CC-E4F9B767A5C4}" type="presParOf" srcId="{BA131CD4-BA5C-4889-949C-2128E4C01FBB}" destId="{7F6B4B84-22B8-4552-BCA3-4BC3C871DFD3}" srcOrd="6" destOrd="0" presId="urn:microsoft.com/office/officeart/2005/8/layout/hList1"/>
    <dgm:cxn modelId="{317CDE78-E2A3-4103-BE37-31C264F6E8A3}" type="presParOf" srcId="{7F6B4B84-22B8-4552-BCA3-4BC3C871DFD3}" destId="{11097009-63DA-413E-8D03-8CCB1CA7A5D0}" srcOrd="0" destOrd="0" presId="urn:microsoft.com/office/officeart/2005/8/layout/hList1"/>
    <dgm:cxn modelId="{1AC34974-D5C1-48AC-9991-5AE861082E63}" type="presParOf" srcId="{7F6B4B84-22B8-4552-BCA3-4BC3C871DFD3}" destId="{FD9C1812-D688-456E-9A5A-A2ECD13743F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CA56D16-9872-4036-8B14-C9BB01A8D87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14C1F4-DDB5-49B6-8122-93F1ED5FC682}">
      <dgm:prSet/>
      <dgm:spPr/>
      <dgm:t>
        <a:bodyPr/>
        <a:lstStyle/>
        <a:p>
          <a:r>
            <a:rPr lang="en-US"/>
            <a:t>Design Considerations for Prompting</a:t>
          </a:r>
        </a:p>
      </dgm:t>
    </dgm:pt>
    <dgm:pt modelId="{738D11CD-5C23-43E3-8678-C4921C759E48}" type="parTrans" cxnId="{A58E65D8-95B1-4B32-BBA9-F186BB3C77A2}">
      <dgm:prSet/>
      <dgm:spPr/>
      <dgm:t>
        <a:bodyPr/>
        <a:lstStyle/>
        <a:p>
          <a:endParaRPr lang="en-US"/>
        </a:p>
      </dgm:t>
    </dgm:pt>
    <dgm:pt modelId="{6C07ADAD-D3BC-4936-8F19-9F49D893B0B6}" type="sibTrans" cxnId="{A58E65D8-95B1-4B32-BBA9-F186BB3C77A2}">
      <dgm:prSet/>
      <dgm:spPr/>
      <dgm:t>
        <a:bodyPr/>
        <a:lstStyle/>
        <a:p>
          <a:endParaRPr lang="en-US"/>
        </a:p>
      </dgm:t>
    </dgm:pt>
    <dgm:pt modelId="{F4510182-7B6D-4BB2-9501-93F72E0A6302}">
      <dgm:prSet/>
      <dgm:spPr/>
      <dgm:t>
        <a:bodyPr/>
        <a:lstStyle/>
        <a:p>
          <a:r>
            <a:rPr lang="en-US"/>
            <a:t>Pre-trained Model Choice</a:t>
          </a:r>
        </a:p>
      </dgm:t>
    </dgm:pt>
    <dgm:pt modelId="{191129E1-ACDE-4114-A216-3FA20573C817}" type="parTrans" cxnId="{4243867A-DB98-4220-96D8-F904A5116140}">
      <dgm:prSet/>
      <dgm:spPr/>
      <dgm:t>
        <a:bodyPr/>
        <a:lstStyle/>
        <a:p>
          <a:endParaRPr lang="en-US"/>
        </a:p>
      </dgm:t>
    </dgm:pt>
    <dgm:pt modelId="{16273931-66EF-41DA-9160-0BE227A6FF72}" type="sibTrans" cxnId="{4243867A-DB98-4220-96D8-F904A5116140}">
      <dgm:prSet/>
      <dgm:spPr/>
      <dgm:t>
        <a:bodyPr/>
        <a:lstStyle/>
        <a:p>
          <a:endParaRPr lang="en-US"/>
        </a:p>
      </dgm:t>
    </dgm:pt>
    <dgm:pt modelId="{DA389488-2866-4934-9888-058889E7D714}">
      <dgm:prSet/>
      <dgm:spPr/>
      <dgm:t>
        <a:bodyPr/>
        <a:lstStyle/>
        <a:p>
          <a:r>
            <a:rPr lang="en-US"/>
            <a:t>Prompt Engineering</a:t>
          </a:r>
        </a:p>
      </dgm:t>
    </dgm:pt>
    <dgm:pt modelId="{B30104CC-31F3-4C2C-84C4-02432B6710FF}" type="parTrans" cxnId="{C8C759BF-438B-4158-A4EC-843D6594605C}">
      <dgm:prSet/>
      <dgm:spPr/>
      <dgm:t>
        <a:bodyPr/>
        <a:lstStyle/>
        <a:p>
          <a:endParaRPr lang="en-US"/>
        </a:p>
      </dgm:t>
    </dgm:pt>
    <dgm:pt modelId="{5103601C-2FFB-4472-B471-36008D5F2C08}" type="sibTrans" cxnId="{C8C759BF-438B-4158-A4EC-843D6594605C}">
      <dgm:prSet/>
      <dgm:spPr/>
      <dgm:t>
        <a:bodyPr/>
        <a:lstStyle/>
        <a:p>
          <a:endParaRPr lang="en-US"/>
        </a:p>
      </dgm:t>
    </dgm:pt>
    <dgm:pt modelId="{EED2061B-2B0B-4AC9-93DC-A297B1A699CA}">
      <dgm:prSet/>
      <dgm:spPr/>
      <dgm:t>
        <a:bodyPr/>
        <a:lstStyle/>
        <a:p>
          <a:r>
            <a:rPr lang="en-US"/>
            <a:t>Prompt-based Training Strategies</a:t>
          </a:r>
        </a:p>
      </dgm:t>
    </dgm:pt>
    <dgm:pt modelId="{B73C82D4-FFCE-407E-8230-2D689D1ACA36}" type="parTrans" cxnId="{D18994C4-A87B-4AD1-8029-168B76780324}">
      <dgm:prSet/>
      <dgm:spPr/>
      <dgm:t>
        <a:bodyPr/>
        <a:lstStyle/>
        <a:p>
          <a:endParaRPr lang="en-US"/>
        </a:p>
      </dgm:t>
    </dgm:pt>
    <dgm:pt modelId="{F65571B4-E938-4F94-901F-69F25CE5F2A3}" type="sibTrans" cxnId="{D18994C4-A87B-4AD1-8029-168B76780324}">
      <dgm:prSet/>
      <dgm:spPr/>
      <dgm:t>
        <a:bodyPr/>
        <a:lstStyle/>
        <a:p>
          <a:endParaRPr lang="en-US"/>
        </a:p>
      </dgm:t>
    </dgm:pt>
    <dgm:pt modelId="{D98514ED-A9F2-4771-AA2C-C6FA80AB834C}">
      <dgm:prSet/>
      <dgm:spPr/>
      <dgm:t>
        <a:bodyPr/>
        <a:lstStyle/>
        <a:p>
          <a:r>
            <a:rPr lang="en-US" dirty="0"/>
            <a:t>Liu et al., 2021b</a:t>
          </a:r>
        </a:p>
      </dgm:t>
    </dgm:pt>
    <dgm:pt modelId="{329D7542-D379-4E51-AF54-75E5DDE2A3DC}" type="parTrans" cxnId="{D4E2BAD8-A2E0-405C-820E-DEEA10F34807}">
      <dgm:prSet/>
      <dgm:spPr/>
      <dgm:t>
        <a:bodyPr/>
        <a:lstStyle/>
        <a:p>
          <a:endParaRPr lang="en-US"/>
        </a:p>
      </dgm:t>
    </dgm:pt>
    <dgm:pt modelId="{C12A033C-3D1D-487B-A4D9-8FAC84CE2CCA}" type="sibTrans" cxnId="{D4E2BAD8-A2E0-405C-820E-DEEA10F34807}">
      <dgm:prSet/>
      <dgm:spPr/>
      <dgm:t>
        <a:bodyPr/>
        <a:lstStyle/>
        <a:p>
          <a:endParaRPr lang="en-US"/>
        </a:p>
      </dgm:t>
    </dgm:pt>
    <dgm:pt modelId="{4A27DC98-0CAB-4B5B-899F-6FE08922A856}">
      <dgm:prSet/>
      <dgm:spPr/>
      <dgm:t>
        <a:bodyPr/>
        <a:lstStyle/>
        <a:p>
          <a:r>
            <a:rPr lang="en-US" dirty="0"/>
            <a:t>Controlled Generation with Prompting</a:t>
          </a:r>
        </a:p>
      </dgm:t>
    </dgm:pt>
    <dgm:pt modelId="{AB7428BF-1E77-49B9-9B6E-50CC2F7BE929}" type="parTrans" cxnId="{41EA83BC-86E7-498C-AB5C-611CA89BA4B4}">
      <dgm:prSet/>
      <dgm:spPr/>
      <dgm:t>
        <a:bodyPr/>
        <a:lstStyle/>
        <a:p>
          <a:endParaRPr lang="en-US"/>
        </a:p>
      </dgm:t>
    </dgm:pt>
    <dgm:pt modelId="{EFBF43ED-864D-4077-90B3-31CFB647A292}" type="sibTrans" cxnId="{41EA83BC-86E7-498C-AB5C-611CA89BA4B4}">
      <dgm:prSet/>
      <dgm:spPr/>
      <dgm:t>
        <a:bodyPr/>
        <a:lstStyle/>
        <a:p>
          <a:endParaRPr lang="en-US"/>
        </a:p>
      </dgm:t>
    </dgm:pt>
    <dgm:pt modelId="{98367DB0-F458-4C10-8FAE-24177C564B80}">
      <dgm:prSet/>
      <dgm:spPr/>
      <dgm:t>
        <a:bodyPr/>
        <a:lstStyle/>
        <a:p>
          <a:r>
            <a:rPr lang="en-US" dirty="0"/>
            <a:t>Styling Rules, Domain Specification, and Length Specifications</a:t>
          </a:r>
        </a:p>
      </dgm:t>
    </dgm:pt>
    <dgm:pt modelId="{4EF4219C-5EC7-48FD-A4C2-1B4DC8038D2B}" type="parTrans" cxnId="{074C9C1B-5ACE-4ABA-A40E-98B31FB79369}">
      <dgm:prSet/>
      <dgm:spPr/>
      <dgm:t>
        <a:bodyPr/>
        <a:lstStyle/>
        <a:p>
          <a:endParaRPr lang="en-US"/>
        </a:p>
      </dgm:t>
    </dgm:pt>
    <dgm:pt modelId="{D1E34F8E-F2A8-4B5C-A1DA-273024ACB385}" type="sibTrans" cxnId="{074C9C1B-5ACE-4ABA-A40E-98B31FB79369}">
      <dgm:prSet/>
      <dgm:spPr/>
      <dgm:t>
        <a:bodyPr/>
        <a:lstStyle/>
        <a:p>
          <a:endParaRPr lang="en-US"/>
        </a:p>
      </dgm:t>
    </dgm:pt>
    <dgm:pt modelId="{7B4B5ED0-ACA1-485B-8BE7-D82095F8CB56}">
      <dgm:prSet/>
      <dgm:spPr/>
      <dgm:t>
        <a:bodyPr/>
        <a:lstStyle/>
        <a:p>
          <a:r>
            <a:rPr lang="en-US" dirty="0"/>
            <a:t>Keywords, Key Phrases, Sentences to decide content</a:t>
          </a:r>
        </a:p>
      </dgm:t>
    </dgm:pt>
    <dgm:pt modelId="{AEF2409B-F83C-46F2-8C33-0D13CCF6AADC}" type="parTrans" cxnId="{E527AAE7-F17A-42A9-B7D1-4685C6652AFB}">
      <dgm:prSet/>
      <dgm:spPr/>
      <dgm:t>
        <a:bodyPr/>
        <a:lstStyle/>
        <a:p>
          <a:endParaRPr lang="en-US"/>
        </a:p>
      </dgm:t>
    </dgm:pt>
    <dgm:pt modelId="{7634F191-DF97-4A8E-AAEF-411547C81997}" type="sibTrans" cxnId="{E527AAE7-F17A-42A9-B7D1-4685C6652AFB}">
      <dgm:prSet/>
      <dgm:spPr/>
      <dgm:t>
        <a:bodyPr/>
        <a:lstStyle/>
        <a:p>
          <a:endParaRPr lang="en-US"/>
        </a:p>
      </dgm:t>
    </dgm:pt>
    <dgm:pt modelId="{52CE72F2-85C0-4F07-B103-7EC3BF6FF9B6}">
      <dgm:prSet/>
      <dgm:spPr/>
      <dgm:t>
        <a:bodyPr/>
        <a:lstStyle/>
        <a:p>
          <a:r>
            <a:rPr lang="en-US" dirty="0"/>
            <a:t>Few-Shot &amp; Zero-Shot Generation with In-Context Learning</a:t>
          </a:r>
        </a:p>
      </dgm:t>
    </dgm:pt>
    <dgm:pt modelId="{A9C15390-B184-469F-A05B-4172C11E8B37}" type="parTrans" cxnId="{59166EC5-59E5-4D3A-A7F0-26BAE782384E}">
      <dgm:prSet/>
      <dgm:spPr/>
      <dgm:t>
        <a:bodyPr/>
        <a:lstStyle/>
        <a:p>
          <a:endParaRPr lang="en-US"/>
        </a:p>
      </dgm:t>
    </dgm:pt>
    <dgm:pt modelId="{D9DD0A55-0C3B-428D-B2E2-1B65857B1969}" type="sibTrans" cxnId="{59166EC5-59E5-4D3A-A7F0-26BAE782384E}">
      <dgm:prSet/>
      <dgm:spPr/>
      <dgm:t>
        <a:bodyPr/>
        <a:lstStyle/>
        <a:p>
          <a:endParaRPr lang="en-US"/>
        </a:p>
      </dgm:t>
    </dgm:pt>
    <dgm:pt modelId="{2343BDA1-D416-4DFB-8793-DFFA233708FD}">
      <dgm:prSet/>
      <dgm:spPr/>
      <dgm:t>
        <a:bodyPr/>
        <a:lstStyle/>
        <a:p>
          <a:r>
            <a:rPr lang="en-US" dirty="0"/>
            <a:t>Kikuchi et al., 2016; </a:t>
          </a:r>
          <a:r>
            <a:rPr lang="en-US" dirty="0" err="1"/>
            <a:t>Sennrich</a:t>
          </a:r>
          <a:r>
            <a:rPr lang="en-US" dirty="0"/>
            <a:t> et al., 2016; Chu et al., 2017; Fan et al., 2018</a:t>
          </a:r>
        </a:p>
      </dgm:t>
    </dgm:pt>
    <dgm:pt modelId="{9395B64E-9667-42C3-98EC-AC59BF307D3D}" type="parTrans" cxnId="{46C93748-3B73-490C-B110-182DD154F099}">
      <dgm:prSet/>
      <dgm:spPr/>
    </dgm:pt>
    <dgm:pt modelId="{2998A5C3-A773-4AD7-A09B-0829E316902D}" type="sibTrans" cxnId="{46C93748-3B73-490C-B110-182DD154F099}">
      <dgm:prSet/>
      <dgm:spPr/>
    </dgm:pt>
    <dgm:pt modelId="{0DB0A0EC-2734-4077-8DC4-2EC1B6294E0F}">
      <dgm:prSet/>
      <dgm:spPr/>
      <dgm:t>
        <a:bodyPr/>
        <a:lstStyle/>
        <a:p>
          <a:r>
            <a:rPr lang="en-US" dirty="0" err="1"/>
            <a:t>Grangier</a:t>
          </a:r>
          <a:r>
            <a:rPr lang="en-US" dirty="0"/>
            <a:t> and </a:t>
          </a:r>
          <a:r>
            <a:rPr lang="en-US" dirty="0" err="1"/>
            <a:t>Auli</a:t>
          </a:r>
          <a:r>
            <a:rPr lang="en-US" dirty="0"/>
            <a:t>, 2017; Saito et al., 2020; Liu and Nikolic, 2021</a:t>
          </a:r>
        </a:p>
      </dgm:t>
    </dgm:pt>
    <dgm:pt modelId="{3272B2CA-C6B4-4ECF-AD3C-A1CA4DF28C0F}" type="parTrans" cxnId="{00088D49-0F78-408C-87C0-55C94D2E8778}">
      <dgm:prSet/>
      <dgm:spPr/>
    </dgm:pt>
    <dgm:pt modelId="{8931686A-982A-4ED0-9BD2-DC674F22AB45}" type="sibTrans" cxnId="{00088D49-0F78-408C-87C0-55C94D2E8778}">
      <dgm:prSet/>
      <dgm:spPr/>
    </dgm:pt>
    <dgm:pt modelId="{7D142474-8740-4703-A699-56891191B5D8}" type="pres">
      <dgm:prSet presAssocID="{7CA56D16-9872-4036-8B14-C9BB01A8D871}" presName="linear" presStyleCnt="0">
        <dgm:presLayoutVars>
          <dgm:dir/>
          <dgm:animLvl val="lvl"/>
          <dgm:resizeHandles val="exact"/>
        </dgm:presLayoutVars>
      </dgm:prSet>
      <dgm:spPr/>
    </dgm:pt>
    <dgm:pt modelId="{A741CB45-B096-4885-8838-226B63E296BA}" type="pres">
      <dgm:prSet presAssocID="{9F14C1F4-DDB5-49B6-8122-93F1ED5FC682}" presName="parentLin" presStyleCnt="0"/>
      <dgm:spPr/>
    </dgm:pt>
    <dgm:pt modelId="{EE00A5B0-474C-4EC6-8034-5739BC493FE7}" type="pres">
      <dgm:prSet presAssocID="{9F14C1F4-DDB5-49B6-8122-93F1ED5FC682}" presName="parentLeftMargin" presStyleLbl="node1" presStyleIdx="0" presStyleCnt="2"/>
      <dgm:spPr/>
    </dgm:pt>
    <dgm:pt modelId="{B3329482-F283-4D3B-B17E-4AE37A6B304A}" type="pres">
      <dgm:prSet presAssocID="{9F14C1F4-DDB5-49B6-8122-93F1ED5FC68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9B5A896-9CB1-452D-BFAA-BFCE55455F67}" type="pres">
      <dgm:prSet presAssocID="{9F14C1F4-DDB5-49B6-8122-93F1ED5FC682}" presName="negativeSpace" presStyleCnt="0"/>
      <dgm:spPr/>
    </dgm:pt>
    <dgm:pt modelId="{31ABF175-3147-4821-BBB5-F0035BC6A6E7}" type="pres">
      <dgm:prSet presAssocID="{9F14C1F4-DDB5-49B6-8122-93F1ED5FC682}" presName="childText" presStyleLbl="conFgAcc1" presStyleIdx="0" presStyleCnt="2">
        <dgm:presLayoutVars>
          <dgm:bulletEnabled val="1"/>
        </dgm:presLayoutVars>
      </dgm:prSet>
      <dgm:spPr/>
    </dgm:pt>
    <dgm:pt modelId="{54BC70FF-D78A-458F-AEB1-EB892F1E0B01}" type="pres">
      <dgm:prSet presAssocID="{6C07ADAD-D3BC-4936-8F19-9F49D893B0B6}" presName="spaceBetweenRectangles" presStyleCnt="0"/>
      <dgm:spPr/>
    </dgm:pt>
    <dgm:pt modelId="{61AE565E-F3C5-424F-AF14-885B52D2EA80}" type="pres">
      <dgm:prSet presAssocID="{4A27DC98-0CAB-4B5B-899F-6FE08922A856}" presName="parentLin" presStyleCnt="0"/>
      <dgm:spPr/>
    </dgm:pt>
    <dgm:pt modelId="{EB566253-7FF2-459D-AA07-1389B2D1B16E}" type="pres">
      <dgm:prSet presAssocID="{4A27DC98-0CAB-4B5B-899F-6FE08922A856}" presName="parentLeftMargin" presStyleLbl="node1" presStyleIdx="0" presStyleCnt="2"/>
      <dgm:spPr/>
    </dgm:pt>
    <dgm:pt modelId="{F11E6AB7-BA12-4119-B4FC-B8A5434045D2}" type="pres">
      <dgm:prSet presAssocID="{4A27DC98-0CAB-4B5B-899F-6FE08922A85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892687A-EDB4-498F-A46D-744646FCE89C}" type="pres">
      <dgm:prSet presAssocID="{4A27DC98-0CAB-4B5B-899F-6FE08922A856}" presName="negativeSpace" presStyleCnt="0"/>
      <dgm:spPr/>
    </dgm:pt>
    <dgm:pt modelId="{0B3F73F6-417A-4134-80A2-B8EE3E950B61}" type="pres">
      <dgm:prSet presAssocID="{4A27DC98-0CAB-4B5B-899F-6FE08922A85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720751A-0289-4E9A-ABC0-944EC6EFC1DB}" type="presOf" srcId="{52CE72F2-85C0-4F07-B103-7EC3BF6FF9B6}" destId="{0B3F73F6-417A-4134-80A2-B8EE3E950B61}" srcOrd="0" destOrd="4" presId="urn:microsoft.com/office/officeart/2005/8/layout/list1"/>
    <dgm:cxn modelId="{074C9C1B-5ACE-4ABA-A40E-98B31FB79369}" srcId="{4A27DC98-0CAB-4B5B-899F-6FE08922A856}" destId="{98367DB0-F458-4C10-8FAE-24177C564B80}" srcOrd="0" destOrd="0" parTransId="{4EF4219C-5EC7-48FD-A4C2-1B4DC8038D2B}" sibTransId="{D1E34F8E-F2A8-4B5C-A1DA-273024ACB385}"/>
    <dgm:cxn modelId="{27A1C51F-4316-433B-84B4-4E42C90F6711}" type="presOf" srcId="{4A27DC98-0CAB-4B5B-899F-6FE08922A856}" destId="{F11E6AB7-BA12-4119-B4FC-B8A5434045D2}" srcOrd="1" destOrd="0" presId="urn:microsoft.com/office/officeart/2005/8/layout/list1"/>
    <dgm:cxn modelId="{D08D652A-D109-41AD-A422-F2EDE050ABFC}" type="presOf" srcId="{98367DB0-F458-4C10-8FAE-24177C564B80}" destId="{0B3F73F6-417A-4134-80A2-B8EE3E950B61}" srcOrd="0" destOrd="0" presId="urn:microsoft.com/office/officeart/2005/8/layout/list1"/>
    <dgm:cxn modelId="{5B2F0E5E-6BFA-4203-A6E9-5782B9C6B6F4}" type="presOf" srcId="{7CA56D16-9872-4036-8B14-C9BB01A8D871}" destId="{7D142474-8740-4703-A699-56891191B5D8}" srcOrd="0" destOrd="0" presId="urn:microsoft.com/office/officeart/2005/8/layout/list1"/>
    <dgm:cxn modelId="{46C93748-3B73-490C-B110-182DD154F099}" srcId="{98367DB0-F458-4C10-8FAE-24177C564B80}" destId="{2343BDA1-D416-4DFB-8793-DFFA233708FD}" srcOrd="0" destOrd="0" parTransId="{9395B64E-9667-42C3-98EC-AC59BF307D3D}" sibTransId="{2998A5C3-A773-4AD7-A09B-0829E316902D}"/>
    <dgm:cxn modelId="{00088D49-0F78-408C-87C0-55C94D2E8778}" srcId="{7B4B5ED0-ACA1-485B-8BE7-D82095F8CB56}" destId="{0DB0A0EC-2734-4077-8DC4-2EC1B6294E0F}" srcOrd="0" destOrd="0" parTransId="{3272B2CA-C6B4-4ECF-AD3C-A1CA4DF28C0F}" sibTransId="{8931686A-982A-4ED0-9BD2-DC674F22AB45}"/>
    <dgm:cxn modelId="{1FB9D04A-BF1C-4FBF-87AF-4740FFA41153}" type="presOf" srcId="{EED2061B-2B0B-4AC9-93DC-A297B1A699CA}" destId="{31ABF175-3147-4821-BBB5-F0035BC6A6E7}" srcOrd="0" destOrd="2" presId="urn:microsoft.com/office/officeart/2005/8/layout/list1"/>
    <dgm:cxn modelId="{7287706B-03BF-4C92-AABC-91998D0360D1}" type="presOf" srcId="{9F14C1F4-DDB5-49B6-8122-93F1ED5FC682}" destId="{B3329482-F283-4D3B-B17E-4AE37A6B304A}" srcOrd="1" destOrd="0" presId="urn:microsoft.com/office/officeart/2005/8/layout/list1"/>
    <dgm:cxn modelId="{4243867A-DB98-4220-96D8-F904A5116140}" srcId="{9F14C1F4-DDB5-49B6-8122-93F1ED5FC682}" destId="{F4510182-7B6D-4BB2-9501-93F72E0A6302}" srcOrd="0" destOrd="0" parTransId="{191129E1-ACDE-4114-A216-3FA20573C817}" sibTransId="{16273931-66EF-41DA-9160-0BE227A6FF72}"/>
    <dgm:cxn modelId="{23734F7F-C4AC-4334-8625-DDF316B9379A}" type="presOf" srcId="{4A27DC98-0CAB-4B5B-899F-6FE08922A856}" destId="{EB566253-7FF2-459D-AA07-1389B2D1B16E}" srcOrd="0" destOrd="0" presId="urn:microsoft.com/office/officeart/2005/8/layout/list1"/>
    <dgm:cxn modelId="{A750F493-3951-4710-BF5F-1068679BFF12}" type="presOf" srcId="{DA389488-2866-4934-9888-058889E7D714}" destId="{31ABF175-3147-4821-BBB5-F0035BC6A6E7}" srcOrd="0" destOrd="1" presId="urn:microsoft.com/office/officeart/2005/8/layout/list1"/>
    <dgm:cxn modelId="{2F960AB3-30D4-4776-81FB-311129F2B57F}" type="presOf" srcId="{7B4B5ED0-ACA1-485B-8BE7-D82095F8CB56}" destId="{0B3F73F6-417A-4134-80A2-B8EE3E950B61}" srcOrd="0" destOrd="2" presId="urn:microsoft.com/office/officeart/2005/8/layout/list1"/>
    <dgm:cxn modelId="{41EA83BC-86E7-498C-AB5C-611CA89BA4B4}" srcId="{7CA56D16-9872-4036-8B14-C9BB01A8D871}" destId="{4A27DC98-0CAB-4B5B-899F-6FE08922A856}" srcOrd="1" destOrd="0" parTransId="{AB7428BF-1E77-49B9-9B6E-50CC2F7BE929}" sibTransId="{EFBF43ED-864D-4077-90B3-31CFB647A292}"/>
    <dgm:cxn modelId="{C8C759BF-438B-4158-A4EC-843D6594605C}" srcId="{9F14C1F4-DDB5-49B6-8122-93F1ED5FC682}" destId="{DA389488-2866-4934-9888-058889E7D714}" srcOrd="1" destOrd="0" parTransId="{B30104CC-31F3-4C2C-84C4-02432B6710FF}" sibTransId="{5103601C-2FFB-4472-B471-36008D5F2C08}"/>
    <dgm:cxn modelId="{D18994C4-A87B-4AD1-8029-168B76780324}" srcId="{9F14C1F4-DDB5-49B6-8122-93F1ED5FC682}" destId="{EED2061B-2B0B-4AC9-93DC-A297B1A699CA}" srcOrd="2" destOrd="0" parTransId="{B73C82D4-FFCE-407E-8230-2D689D1ACA36}" sibTransId="{F65571B4-E938-4F94-901F-69F25CE5F2A3}"/>
    <dgm:cxn modelId="{59166EC5-59E5-4D3A-A7F0-26BAE782384E}" srcId="{4A27DC98-0CAB-4B5B-899F-6FE08922A856}" destId="{52CE72F2-85C0-4F07-B103-7EC3BF6FF9B6}" srcOrd="2" destOrd="0" parTransId="{A9C15390-B184-469F-A05B-4172C11E8B37}" sibTransId="{D9DD0A55-0C3B-428D-B2E2-1B65857B1969}"/>
    <dgm:cxn modelId="{62B357CA-E7D5-4B36-84FA-A3E8EDCF0662}" type="presOf" srcId="{9F14C1F4-DDB5-49B6-8122-93F1ED5FC682}" destId="{EE00A5B0-474C-4EC6-8034-5739BC493FE7}" srcOrd="0" destOrd="0" presId="urn:microsoft.com/office/officeart/2005/8/layout/list1"/>
    <dgm:cxn modelId="{A379E3CA-69C0-4C1E-ACE5-CC87CC04183F}" type="presOf" srcId="{D98514ED-A9F2-4771-AA2C-C6FA80AB834C}" destId="{31ABF175-3147-4821-BBB5-F0035BC6A6E7}" srcOrd="0" destOrd="3" presId="urn:microsoft.com/office/officeart/2005/8/layout/list1"/>
    <dgm:cxn modelId="{A58E65D8-95B1-4B32-BBA9-F186BB3C77A2}" srcId="{7CA56D16-9872-4036-8B14-C9BB01A8D871}" destId="{9F14C1F4-DDB5-49B6-8122-93F1ED5FC682}" srcOrd="0" destOrd="0" parTransId="{738D11CD-5C23-43E3-8678-C4921C759E48}" sibTransId="{6C07ADAD-D3BC-4936-8F19-9F49D893B0B6}"/>
    <dgm:cxn modelId="{D4E2BAD8-A2E0-405C-820E-DEEA10F34807}" srcId="{EED2061B-2B0B-4AC9-93DC-A297B1A699CA}" destId="{D98514ED-A9F2-4771-AA2C-C6FA80AB834C}" srcOrd="0" destOrd="0" parTransId="{329D7542-D379-4E51-AF54-75E5DDE2A3DC}" sibTransId="{C12A033C-3D1D-487B-A4D9-8FAC84CE2CCA}"/>
    <dgm:cxn modelId="{EE34D2E3-87A2-4469-A801-396E4D82C8B9}" type="presOf" srcId="{0DB0A0EC-2734-4077-8DC4-2EC1B6294E0F}" destId="{0B3F73F6-417A-4134-80A2-B8EE3E950B61}" srcOrd="0" destOrd="3" presId="urn:microsoft.com/office/officeart/2005/8/layout/list1"/>
    <dgm:cxn modelId="{39ACD5E5-2F36-4FA0-876A-9C9149B6FBBF}" type="presOf" srcId="{F4510182-7B6D-4BB2-9501-93F72E0A6302}" destId="{31ABF175-3147-4821-BBB5-F0035BC6A6E7}" srcOrd="0" destOrd="0" presId="urn:microsoft.com/office/officeart/2005/8/layout/list1"/>
    <dgm:cxn modelId="{E527AAE7-F17A-42A9-B7D1-4685C6652AFB}" srcId="{4A27DC98-0CAB-4B5B-899F-6FE08922A856}" destId="{7B4B5ED0-ACA1-485B-8BE7-D82095F8CB56}" srcOrd="1" destOrd="0" parTransId="{AEF2409B-F83C-46F2-8C33-0D13CCF6AADC}" sibTransId="{7634F191-DF97-4A8E-AAEF-411547C81997}"/>
    <dgm:cxn modelId="{131563E8-E54D-4054-95BA-40FC6C66749B}" type="presOf" srcId="{2343BDA1-D416-4DFB-8793-DFFA233708FD}" destId="{0B3F73F6-417A-4134-80A2-B8EE3E950B61}" srcOrd="0" destOrd="1" presId="urn:microsoft.com/office/officeart/2005/8/layout/list1"/>
    <dgm:cxn modelId="{EE91FDC9-C004-48FA-97E9-709DD60A40B0}" type="presParOf" srcId="{7D142474-8740-4703-A699-56891191B5D8}" destId="{A741CB45-B096-4885-8838-226B63E296BA}" srcOrd="0" destOrd="0" presId="urn:microsoft.com/office/officeart/2005/8/layout/list1"/>
    <dgm:cxn modelId="{BA123384-7C86-4FA3-8C68-84819CA74040}" type="presParOf" srcId="{A741CB45-B096-4885-8838-226B63E296BA}" destId="{EE00A5B0-474C-4EC6-8034-5739BC493FE7}" srcOrd="0" destOrd="0" presId="urn:microsoft.com/office/officeart/2005/8/layout/list1"/>
    <dgm:cxn modelId="{08A0802A-D724-46AF-AC2B-F1C0EE3EB048}" type="presParOf" srcId="{A741CB45-B096-4885-8838-226B63E296BA}" destId="{B3329482-F283-4D3B-B17E-4AE37A6B304A}" srcOrd="1" destOrd="0" presId="urn:microsoft.com/office/officeart/2005/8/layout/list1"/>
    <dgm:cxn modelId="{87994F6A-E6B8-4381-AF65-6430C2D920B1}" type="presParOf" srcId="{7D142474-8740-4703-A699-56891191B5D8}" destId="{E9B5A896-9CB1-452D-BFAA-BFCE55455F67}" srcOrd="1" destOrd="0" presId="urn:microsoft.com/office/officeart/2005/8/layout/list1"/>
    <dgm:cxn modelId="{B5B73C3A-F141-41BB-9306-AD762055C703}" type="presParOf" srcId="{7D142474-8740-4703-A699-56891191B5D8}" destId="{31ABF175-3147-4821-BBB5-F0035BC6A6E7}" srcOrd="2" destOrd="0" presId="urn:microsoft.com/office/officeart/2005/8/layout/list1"/>
    <dgm:cxn modelId="{416B2064-F889-4DB5-B08C-54A08EA48AE1}" type="presParOf" srcId="{7D142474-8740-4703-A699-56891191B5D8}" destId="{54BC70FF-D78A-458F-AEB1-EB892F1E0B01}" srcOrd="3" destOrd="0" presId="urn:microsoft.com/office/officeart/2005/8/layout/list1"/>
    <dgm:cxn modelId="{DEE385E0-AA53-4401-8FDC-298CC2F9254A}" type="presParOf" srcId="{7D142474-8740-4703-A699-56891191B5D8}" destId="{61AE565E-F3C5-424F-AF14-885B52D2EA80}" srcOrd="4" destOrd="0" presId="urn:microsoft.com/office/officeart/2005/8/layout/list1"/>
    <dgm:cxn modelId="{AFD77CEF-F7CF-4A4A-8E80-7696F394AB1E}" type="presParOf" srcId="{61AE565E-F3C5-424F-AF14-885B52D2EA80}" destId="{EB566253-7FF2-459D-AA07-1389B2D1B16E}" srcOrd="0" destOrd="0" presId="urn:microsoft.com/office/officeart/2005/8/layout/list1"/>
    <dgm:cxn modelId="{61F71C62-9D3F-4173-BE13-1749D65E3C9B}" type="presParOf" srcId="{61AE565E-F3C5-424F-AF14-885B52D2EA80}" destId="{F11E6AB7-BA12-4119-B4FC-B8A5434045D2}" srcOrd="1" destOrd="0" presId="urn:microsoft.com/office/officeart/2005/8/layout/list1"/>
    <dgm:cxn modelId="{E4FAADFD-FCE2-41AF-BDD6-4D60F1BD67A2}" type="presParOf" srcId="{7D142474-8740-4703-A699-56891191B5D8}" destId="{0892687A-EDB4-498F-A46D-744646FCE89C}" srcOrd="5" destOrd="0" presId="urn:microsoft.com/office/officeart/2005/8/layout/list1"/>
    <dgm:cxn modelId="{96860CB1-BAA5-452C-BEE2-93401A3FCF7D}" type="presParOf" srcId="{7D142474-8740-4703-A699-56891191B5D8}" destId="{0B3F73F6-417A-4134-80A2-B8EE3E950B6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72CB783-2815-472F-A4E1-6D3527E4190A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23B880-83FF-48C1-ABDE-9834AFF004CC}">
      <dgm:prSet/>
      <dgm:spPr/>
      <dgm:t>
        <a:bodyPr/>
        <a:lstStyle/>
        <a:p>
          <a:r>
            <a:rPr lang="en-US" dirty="0"/>
            <a:t>Fully Supervised Learning Paradigm</a:t>
          </a:r>
        </a:p>
      </dgm:t>
    </dgm:pt>
    <dgm:pt modelId="{907E06E5-F907-4A1B-8245-D3ADE8458CE8}" type="parTrans" cxnId="{9DD1DC14-0229-4E85-8100-BE6478401B5B}">
      <dgm:prSet/>
      <dgm:spPr/>
      <dgm:t>
        <a:bodyPr/>
        <a:lstStyle/>
        <a:p>
          <a:endParaRPr lang="en-US"/>
        </a:p>
      </dgm:t>
    </dgm:pt>
    <dgm:pt modelId="{4641E122-C0F0-4CAF-877F-A41A980FD207}" type="sibTrans" cxnId="{9DD1DC14-0229-4E85-8100-BE6478401B5B}">
      <dgm:prSet/>
      <dgm:spPr/>
      <dgm:t>
        <a:bodyPr/>
        <a:lstStyle/>
        <a:p>
          <a:endParaRPr lang="en-US"/>
        </a:p>
      </dgm:t>
    </dgm:pt>
    <dgm:pt modelId="{5A7FED24-35B4-4461-85F0-45A2606FE4F6}">
      <dgm:prSet/>
      <dgm:spPr/>
      <dgm:t>
        <a:bodyPr/>
        <a:lstStyle/>
        <a:p>
          <a:r>
            <a:rPr lang="en-US" dirty="0" err="1"/>
            <a:t>Kotsiantis</a:t>
          </a:r>
          <a:r>
            <a:rPr lang="en-US" dirty="0"/>
            <a:t>, 2007; </a:t>
          </a:r>
          <a:r>
            <a:rPr lang="da-DK" dirty="0"/>
            <a:t>Collobert et al., 2011; Bengio et al., 2013; Hochreiter and Schmidhuber, 1997; Bahdanau et al., 2014; Chung et al., 2014; Kalchbrenner et al., 2014; Vaswani et al., 2017</a:t>
          </a:r>
          <a:endParaRPr lang="en-US" dirty="0"/>
        </a:p>
      </dgm:t>
    </dgm:pt>
    <dgm:pt modelId="{BB82FBD6-57D7-4B2A-BF43-09F108B3FF17}" type="parTrans" cxnId="{CCF19786-3764-445D-88C3-68D31E9A7912}">
      <dgm:prSet/>
      <dgm:spPr/>
      <dgm:t>
        <a:bodyPr/>
        <a:lstStyle/>
        <a:p>
          <a:endParaRPr lang="en-US"/>
        </a:p>
      </dgm:t>
    </dgm:pt>
    <dgm:pt modelId="{D24A22FE-7819-44FA-AE17-4B790996C816}" type="sibTrans" cxnId="{CCF19786-3764-445D-88C3-68D31E9A7912}">
      <dgm:prSet/>
      <dgm:spPr/>
      <dgm:t>
        <a:bodyPr/>
        <a:lstStyle/>
        <a:p>
          <a:endParaRPr lang="en-US"/>
        </a:p>
      </dgm:t>
    </dgm:pt>
    <dgm:pt modelId="{49D18D0A-D43F-4336-B161-E6B8CF176AE1}">
      <dgm:prSet/>
      <dgm:spPr/>
      <dgm:t>
        <a:bodyPr/>
        <a:lstStyle/>
        <a:p>
          <a:r>
            <a:rPr lang="en-US" dirty="0"/>
            <a:t>Pre-train and Fine-Tune Paradigm</a:t>
          </a:r>
        </a:p>
      </dgm:t>
    </dgm:pt>
    <dgm:pt modelId="{EA349D7C-6A0C-4E61-A832-A655BA2E7151}" type="parTrans" cxnId="{27CE08EB-137D-44B8-AFAE-198F670F45FD}">
      <dgm:prSet/>
      <dgm:spPr/>
      <dgm:t>
        <a:bodyPr/>
        <a:lstStyle/>
        <a:p>
          <a:endParaRPr lang="en-US"/>
        </a:p>
      </dgm:t>
    </dgm:pt>
    <dgm:pt modelId="{BCC66DFC-9005-44F9-AC74-1568D825D32E}" type="sibTrans" cxnId="{27CE08EB-137D-44B8-AFAE-198F670F45FD}">
      <dgm:prSet/>
      <dgm:spPr/>
      <dgm:t>
        <a:bodyPr/>
        <a:lstStyle/>
        <a:p>
          <a:endParaRPr lang="en-US"/>
        </a:p>
      </dgm:t>
    </dgm:pt>
    <dgm:pt modelId="{0DAAD65F-1DE4-4738-831C-F5D1EDC1E0E4}">
      <dgm:prSet/>
      <dgm:spPr/>
      <dgm:t>
        <a:bodyPr/>
        <a:lstStyle/>
        <a:p>
          <a:r>
            <a:rPr lang="da-DK" dirty="0"/>
            <a:t>Peters et al., 2018; Dong et al., 2019a; Yang et al., 2019; Lewis et al., 2020; Zhang et al., 2020</a:t>
          </a:r>
          <a:endParaRPr lang="en-US" dirty="0"/>
        </a:p>
      </dgm:t>
    </dgm:pt>
    <dgm:pt modelId="{EA11C93D-9641-489B-B0AC-CBC4873A549A}" type="parTrans" cxnId="{4CDE466D-B6DA-4BA1-810B-3E06A8DE33D1}">
      <dgm:prSet/>
      <dgm:spPr/>
      <dgm:t>
        <a:bodyPr/>
        <a:lstStyle/>
        <a:p>
          <a:endParaRPr lang="en-US"/>
        </a:p>
      </dgm:t>
    </dgm:pt>
    <dgm:pt modelId="{6D0BFE1C-5702-49F1-BBA6-EC76CB68C664}" type="sibTrans" cxnId="{4CDE466D-B6DA-4BA1-810B-3E06A8DE33D1}">
      <dgm:prSet/>
      <dgm:spPr/>
      <dgm:t>
        <a:bodyPr/>
        <a:lstStyle/>
        <a:p>
          <a:endParaRPr lang="en-US"/>
        </a:p>
      </dgm:t>
    </dgm:pt>
    <dgm:pt modelId="{2F52BD19-5AE2-4971-9845-9A758C570B3A}">
      <dgm:prSet/>
      <dgm:spPr/>
      <dgm:t>
        <a:bodyPr/>
        <a:lstStyle/>
        <a:p>
          <a:r>
            <a:rPr lang="en-US" dirty="0"/>
            <a:t>Pre-train, Prompt &amp; Predict Paradigm</a:t>
          </a:r>
        </a:p>
      </dgm:t>
    </dgm:pt>
    <dgm:pt modelId="{BD8D8940-7550-48C1-9B6D-EFBE5A72471F}" type="parTrans" cxnId="{2B803007-1C0A-401C-B59B-13361F84B21E}">
      <dgm:prSet/>
      <dgm:spPr/>
      <dgm:t>
        <a:bodyPr/>
        <a:lstStyle/>
        <a:p>
          <a:endParaRPr lang="en-US"/>
        </a:p>
      </dgm:t>
    </dgm:pt>
    <dgm:pt modelId="{0FE9B727-5F77-4F70-8F8C-9CE2EC8BCA4C}" type="sibTrans" cxnId="{2B803007-1C0A-401C-B59B-13361F84B21E}">
      <dgm:prSet/>
      <dgm:spPr/>
      <dgm:t>
        <a:bodyPr/>
        <a:lstStyle/>
        <a:p>
          <a:endParaRPr lang="en-US"/>
        </a:p>
      </dgm:t>
    </dgm:pt>
    <dgm:pt modelId="{46026164-2993-41AC-B0F8-6DBD82952F26}">
      <dgm:prSet/>
      <dgm:spPr/>
      <dgm:t>
        <a:bodyPr/>
        <a:lstStyle/>
        <a:p>
          <a:r>
            <a:rPr lang="en-US" dirty="0" err="1"/>
            <a:t>Petroni</a:t>
          </a:r>
          <a:r>
            <a:rPr lang="en-US" dirty="0"/>
            <a:t> et al., 2019; Radford et al., 2019; Brown et al., 2020; Gao et al., 2020c; </a:t>
          </a:r>
          <a:r>
            <a:rPr lang="en-US" dirty="0" err="1"/>
            <a:t>Raffel</a:t>
          </a:r>
          <a:r>
            <a:rPr lang="en-US" dirty="0"/>
            <a:t> et al., 2020; Schick and </a:t>
          </a:r>
          <a:r>
            <a:rPr lang="en-US" dirty="0" err="1"/>
            <a:t>Schütze</a:t>
          </a:r>
          <a:r>
            <a:rPr lang="en-US" dirty="0"/>
            <a:t>, 2020a; Sun et al., 2021</a:t>
          </a:r>
        </a:p>
      </dgm:t>
    </dgm:pt>
    <dgm:pt modelId="{1586393E-7A24-4494-8A99-E1666B6DE2D3}" type="parTrans" cxnId="{EDB0A3BA-0231-4629-A9BE-AFFB82EA921C}">
      <dgm:prSet/>
      <dgm:spPr/>
      <dgm:t>
        <a:bodyPr/>
        <a:lstStyle/>
        <a:p>
          <a:endParaRPr lang="en-US"/>
        </a:p>
      </dgm:t>
    </dgm:pt>
    <dgm:pt modelId="{CB02A012-D9E9-4D09-903B-8CF62BBAD502}" type="sibTrans" cxnId="{EDB0A3BA-0231-4629-A9BE-AFFB82EA921C}">
      <dgm:prSet/>
      <dgm:spPr/>
      <dgm:t>
        <a:bodyPr/>
        <a:lstStyle/>
        <a:p>
          <a:endParaRPr lang="en-US"/>
        </a:p>
      </dgm:t>
    </dgm:pt>
    <dgm:pt modelId="{A508945D-7D7D-45C0-895D-14E88793B2A9}" type="pres">
      <dgm:prSet presAssocID="{172CB783-2815-472F-A4E1-6D3527E4190A}" presName="Name0" presStyleCnt="0">
        <dgm:presLayoutVars>
          <dgm:dir/>
          <dgm:animLvl val="lvl"/>
          <dgm:resizeHandles val="exact"/>
        </dgm:presLayoutVars>
      </dgm:prSet>
      <dgm:spPr/>
    </dgm:pt>
    <dgm:pt modelId="{7B54CAA2-7E0B-45CC-B1E6-44255D8BD23B}" type="pres">
      <dgm:prSet presAssocID="{2F52BD19-5AE2-4971-9845-9A758C570B3A}" presName="boxAndChildren" presStyleCnt="0"/>
      <dgm:spPr/>
    </dgm:pt>
    <dgm:pt modelId="{0A4152F1-3B51-41DE-93C7-1ED2D9CF5F52}" type="pres">
      <dgm:prSet presAssocID="{2F52BD19-5AE2-4971-9845-9A758C570B3A}" presName="parentTextBox" presStyleLbl="node1" presStyleIdx="0" presStyleCnt="3"/>
      <dgm:spPr/>
    </dgm:pt>
    <dgm:pt modelId="{9654B313-9211-4521-917B-AB73B3D34FA4}" type="pres">
      <dgm:prSet presAssocID="{2F52BD19-5AE2-4971-9845-9A758C570B3A}" presName="entireBox" presStyleLbl="node1" presStyleIdx="0" presStyleCnt="3"/>
      <dgm:spPr/>
    </dgm:pt>
    <dgm:pt modelId="{BF79EC00-16E8-45EC-95FA-E404A358E2B4}" type="pres">
      <dgm:prSet presAssocID="{2F52BD19-5AE2-4971-9845-9A758C570B3A}" presName="descendantBox" presStyleCnt="0"/>
      <dgm:spPr/>
    </dgm:pt>
    <dgm:pt modelId="{34F4B19E-53AD-43FE-B46A-E252E05C7FA8}" type="pres">
      <dgm:prSet presAssocID="{46026164-2993-41AC-B0F8-6DBD82952F26}" presName="childTextBox" presStyleLbl="fgAccFollowNode1" presStyleIdx="0" presStyleCnt="3">
        <dgm:presLayoutVars>
          <dgm:bulletEnabled val="1"/>
        </dgm:presLayoutVars>
      </dgm:prSet>
      <dgm:spPr/>
    </dgm:pt>
    <dgm:pt modelId="{6836D2B8-D0BA-48C1-A585-2CAD4B071F88}" type="pres">
      <dgm:prSet presAssocID="{BCC66DFC-9005-44F9-AC74-1568D825D32E}" presName="sp" presStyleCnt="0"/>
      <dgm:spPr/>
    </dgm:pt>
    <dgm:pt modelId="{2BEFCB7F-2336-4DF8-ADEB-A22BBB67F316}" type="pres">
      <dgm:prSet presAssocID="{49D18D0A-D43F-4336-B161-E6B8CF176AE1}" presName="arrowAndChildren" presStyleCnt="0"/>
      <dgm:spPr/>
    </dgm:pt>
    <dgm:pt modelId="{D198D808-59C4-4522-AE0D-5981B5C7C204}" type="pres">
      <dgm:prSet presAssocID="{49D18D0A-D43F-4336-B161-E6B8CF176AE1}" presName="parentTextArrow" presStyleLbl="node1" presStyleIdx="0" presStyleCnt="3"/>
      <dgm:spPr/>
    </dgm:pt>
    <dgm:pt modelId="{687CE988-48A2-4D15-8E65-E3A9D2D0A04F}" type="pres">
      <dgm:prSet presAssocID="{49D18D0A-D43F-4336-B161-E6B8CF176AE1}" presName="arrow" presStyleLbl="node1" presStyleIdx="1" presStyleCnt="3"/>
      <dgm:spPr/>
    </dgm:pt>
    <dgm:pt modelId="{1FADEB20-BC51-41E2-A6FC-710AB412D766}" type="pres">
      <dgm:prSet presAssocID="{49D18D0A-D43F-4336-B161-E6B8CF176AE1}" presName="descendantArrow" presStyleCnt="0"/>
      <dgm:spPr/>
    </dgm:pt>
    <dgm:pt modelId="{598E6704-372B-4426-AE0F-8568A891C43F}" type="pres">
      <dgm:prSet presAssocID="{0DAAD65F-1DE4-4738-831C-F5D1EDC1E0E4}" presName="childTextArrow" presStyleLbl="fgAccFollowNode1" presStyleIdx="1" presStyleCnt="3">
        <dgm:presLayoutVars>
          <dgm:bulletEnabled val="1"/>
        </dgm:presLayoutVars>
      </dgm:prSet>
      <dgm:spPr/>
    </dgm:pt>
    <dgm:pt modelId="{FFAAEA5B-FFC7-4575-9B40-94C930191D37}" type="pres">
      <dgm:prSet presAssocID="{4641E122-C0F0-4CAF-877F-A41A980FD207}" presName="sp" presStyleCnt="0"/>
      <dgm:spPr/>
    </dgm:pt>
    <dgm:pt modelId="{5913436B-D2DF-4BFD-927B-022B69CCAD4A}" type="pres">
      <dgm:prSet presAssocID="{4823B880-83FF-48C1-ABDE-9834AFF004CC}" presName="arrowAndChildren" presStyleCnt="0"/>
      <dgm:spPr/>
    </dgm:pt>
    <dgm:pt modelId="{8FB2F12D-F310-4B55-884C-F83B782D57CD}" type="pres">
      <dgm:prSet presAssocID="{4823B880-83FF-48C1-ABDE-9834AFF004CC}" presName="parentTextArrow" presStyleLbl="node1" presStyleIdx="1" presStyleCnt="3"/>
      <dgm:spPr/>
    </dgm:pt>
    <dgm:pt modelId="{EB8B9DB5-2EEE-4F51-9F53-363386523562}" type="pres">
      <dgm:prSet presAssocID="{4823B880-83FF-48C1-ABDE-9834AFF004CC}" presName="arrow" presStyleLbl="node1" presStyleIdx="2" presStyleCnt="3"/>
      <dgm:spPr/>
    </dgm:pt>
    <dgm:pt modelId="{C7ED8FE8-8306-4FFD-AA89-262FE3EDA60C}" type="pres">
      <dgm:prSet presAssocID="{4823B880-83FF-48C1-ABDE-9834AFF004CC}" presName="descendantArrow" presStyleCnt="0"/>
      <dgm:spPr/>
    </dgm:pt>
    <dgm:pt modelId="{BA8148B6-4B14-48A9-9AA0-8410B3314B5C}" type="pres">
      <dgm:prSet presAssocID="{5A7FED24-35B4-4461-85F0-45A2606FE4F6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2B803007-1C0A-401C-B59B-13361F84B21E}" srcId="{172CB783-2815-472F-A4E1-6D3527E4190A}" destId="{2F52BD19-5AE2-4971-9845-9A758C570B3A}" srcOrd="2" destOrd="0" parTransId="{BD8D8940-7550-48C1-9B6D-EFBE5A72471F}" sibTransId="{0FE9B727-5F77-4F70-8F8C-9CE2EC8BCA4C}"/>
    <dgm:cxn modelId="{9DD1DC14-0229-4E85-8100-BE6478401B5B}" srcId="{172CB783-2815-472F-A4E1-6D3527E4190A}" destId="{4823B880-83FF-48C1-ABDE-9834AFF004CC}" srcOrd="0" destOrd="0" parTransId="{907E06E5-F907-4A1B-8245-D3ADE8458CE8}" sibTransId="{4641E122-C0F0-4CAF-877F-A41A980FD207}"/>
    <dgm:cxn modelId="{99D1DD17-048A-4251-8DCA-E0043DEB32E0}" type="presOf" srcId="{49D18D0A-D43F-4336-B161-E6B8CF176AE1}" destId="{687CE988-48A2-4D15-8E65-E3A9D2D0A04F}" srcOrd="1" destOrd="0" presId="urn:microsoft.com/office/officeart/2005/8/layout/process4"/>
    <dgm:cxn modelId="{CE375323-3579-4DF8-A51D-E0000B932A1F}" type="presOf" srcId="{5A7FED24-35B4-4461-85F0-45A2606FE4F6}" destId="{BA8148B6-4B14-48A9-9AA0-8410B3314B5C}" srcOrd="0" destOrd="0" presId="urn:microsoft.com/office/officeart/2005/8/layout/process4"/>
    <dgm:cxn modelId="{58222825-119F-41C1-BCC8-E31A9EE1F9C3}" type="presOf" srcId="{2F52BD19-5AE2-4971-9845-9A758C570B3A}" destId="{0A4152F1-3B51-41DE-93C7-1ED2D9CF5F52}" srcOrd="0" destOrd="0" presId="urn:microsoft.com/office/officeart/2005/8/layout/process4"/>
    <dgm:cxn modelId="{D7ECF935-A07B-4CDB-808F-E0F74EC78FD1}" type="presOf" srcId="{172CB783-2815-472F-A4E1-6D3527E4190A}" destId="{A508945D-7D7D-45C0-895D-14E88793B2A9}" srcOrd="0" destOrd="0" presId="urn:microsoft.com/office/officeart/2005/8/layout/process4"/>
    <dgm:cxn modelId="{D18A3E62-5F74-4B89-B52B-6240E4FF36B9}" type="presOf" srcId="{49D18D0A-D43F-4336-B161-E6B8CF176AE1}" destId="{D198D808-59C4-4522-AE0D-5981B5C7C204}" srcOrd="0" destOrd="0" presId="urn:microsoft.com/office/officeart/2005/8/layout/process4"/>
    <dgm:cxn modelId="{4CDE466D-B6DA-4BA1-810B-3E06A8DE33D1}" srcId="{49D18D0A-D43F-4336-B161-E6B8CF176AE1}" destId="{0DAAD65F-1DE4-4738-831C-F5D1EDC1E0E4}" srcOrd="0" destOrd="0" parTransId="{EA11C93D-9641-489B-B0AC-CBC4873A549A}" sibTransId="{6D0BFE1C-5702-49F1-BBA6-EC76CB68C664}"/>
    <dgm:cxn modelId="{CCF19786-3764-445D-88C3-68D31E9A7912}" srcId="{4823B880-83FF-48C1-ABDE-9834AFF004CC}" destId="{5A7FED24-35B4-4461-85F0-45A2606FE4F6}" srcOrd="0" destOrd="0" parTransId="{BB82FBD6-57D7-4B2A-BF43-09F108B3FF17}" sibTransId="{D24A22FE-7819-44FA-AE17-4B790996C816}"/>
    <dgm:cxn modelId="{B4073E93-CBAA-4C98-8A13-9D35C6C59D03}" type="presOf" srcId="{4823B880-83FF-48C1-ABDE-9834AFF004CC}" destId="{EB8B9DB5-2EEE-4F51-9F53-363386523562}" srcOrd="1" destOrd="0" presId="urn:microsoft.com/office/officeart/2005/8/layout/process4"/>
    <dgm:cxn modelId="{EDB0A3BA-0231-4629-A9BE-AFFB82EA921C}" srcId="{2F52BD19-5AE2-4971-9845-9A758C570B3A}" destId="{46026164-2993-41AC-B0F8-6DBD82952F26}" srcOrd="0" destOrd="0" parTransId="{1586393E-7A24-4494-8A99-E1666B6DE2D3}" sibTransId="{CB02A012-D9E9-4D09-903B-8CF62BBAD502}"/>
    <dgm:cxn modelId="{2C0D4CD5-48B0-4F21-8C55-4DB77C324138}" type="presOf" srcId="{2F52BD19-5AE2-4971-9845-9A758C570B3A}" destId="{9654B313-9211-4521-917B-AB73B3D34FA4}" srcOrd="1" destOrd="0" presId="urn:microsoft.com/office/officeart/2005/8/layout/process4"/>
    <dgm:cxn modelId="{9D4089E9-A935-4F76-B86A-2AC792661277}" type="presOf" srcId="{0DAAD65F-1DE4-4738-831C-F5D1EDC1E0E4}" destId="{598E6704-372B-4426-AE0F-8568A891C43F}" srcOrd="0" destOrd="0" presId="urn:microsoft.com/office/officeart/2005/8/layout/process4"/>
    <dgm:cxn modelId="{78D1FFEA-DCD9-412C-B892-436166C519E9}" type="presOf" srcId="{4823B880-83FF-48C1-ABDE-9834AFF004CC}" destId="{8FB2F12D-F310-4B55-884C-F83B782D57CD}" srcOrd="0" destOrd="0" presId="urn:microsoft.com/office/officeart/2005/8/layout/process4"/>
    <dgm:cxn modelId="{27CE08EB-137D-44B8-AFAE-198F670F45FD}" srcId="{172CB783-2815-472F-A4E1-6D3527E4190A}" destId="{49D18D0A-D43F-4336-B161-E6B8CF176AE1}" srcOrd="1" destOrd="0" parTransId="{EA349D7C-6A0C-4E61-A832-A655BA2E7151}" sibTransId="{BCC66DFC-9005-44F9-AC74-1568D825D32E}"/>
    <dgm:cxn modelId="{CA11A2EE-9171-4D35-853E-6C35E4C45859}" type="presOf" srcId="{46026164-2993-41AC-B0F8-6DBD82952F26}" destId="{34F4B19E-53AD-43FE-B46A-E252E05C7FA8}" srcOrd="0" destOrd="0" presId="urn:microsoft.com/office/officeart/2005/8/layout/process4"/>
    <dgm:cxn modelId="{34B5F854-F440-460B-984F-89E579DF6F04}" type="presParOf" srcId="{A508945D-7D7D-45C0-895D-14E88793B2A9}" destId="{7B54CAA2-7E0B-45CC-B1E6-44255D8BD23B}" srcOrd="0" destOrd="0" presId="urn:microsoft.com/office/officeart/2005/8/layout/process4"/>
    <dgm:cxn modelId="{EEF46005-B5DD-4FC1-9163-3E292AA94EF9}" type="presParOf" srcId="{7B54CAA2-7E0B-45CC-B1E6-44255D8BD23B}" destId="{0A4152F1-3B51-41DE-93C7-1ED2D9CF5F52}" srcOrd="0" destOrd="0" presId="urn:microsoft.com/office/officeart/2005/8/layout/process4"/>
    <dgm:cxn modelId="{3001FCB5-02F3-43CF-A3F3-945D6590B4F7}" type="presParOf" srcId="{7B54CAA2-7E0B-45CC-B1E6-44255D8BD23B}" destId="{9654B313-9211-4521-917B-AB73B3D34FA4}" srcOrd="1" destOrd="0" presId="urn:microsoft.com/office/officeart/2005/8/layout/process4"/>
    <dgm:cxn modelId="{646A946B-D3CE-4A2D-8AAB-78DA58D744FD}" type="presParOf" srcId="{7B54CAA2-7E0B-45CC-B1E6-44255D8BD23B}" destId="{BF79EC00-16E8-45EC-95FA-E404A358E2B4}" srcOrd="2" destOrd="0" presId="urn:microsoft.com/office/officeart/2005/8/layout/process4"/>
    <dgm:cxn modelId="{C24F11C8-6572-43E6-815A-856BFFC4A6F6}" type="presParOf" srcId="{BF79EC00-16E8-45EC-95FA-E404A358E2B4}" destId="{34F4B19E-53AD-43FE-B46A-E252E05C7FA8}" srcOrd="0" destOrd="0" presId="urn:microsoft.com/office/officeart/2005/8/layout/process4"/>
    <dgm:cxn modelId="{ED1604EA-4E5B-4112-8B2D-0AE0B8F23338}" type="presParOf" srcId="{A508945D-7D7D-45C0-895D-14E88793B2A9}" destId="{6836D2B8-D0BA-48C1-A585-2CAD4B071F88}" srcOrd="1" destOrd="0" presId="urn:microsoft.com/office/officeart/2005/8/layout/process4"/>
    <dgm:cxn modelId="{1C48D562-BAE7-4893-901C-96728B5BCDE9}" type="presParOf" srcId="{A508945D-7D7D-45C0-895D-14E88793B2A9}" destId="{2BEFCB7F-2336-4DF8-ADEB-A22BBB67F316}" srcOrd="2" destOrd="0" presId="urn:microsoft.com/office/officeart/2005/8/layout/process4"/>
    <dgm:cxn modelId="{267D903D-9802-49C7-8DC5-7FD233269FC1}" type="presParOf" srcId="{2BEFCB7F-2336-4DF8-ADEB-A22BBB67F316}" destId="{D198D808-59C4-4522-AE0D-5981B5C7C204}" srcOrd="0" destOrd="0" presId="urn:microsoft.com/office/officeart/2005/8/layout/process4"/>
    <dgm:cxn modelId="{6F407B89-75FB-408A-AB0F-E03BAC377917}" type="presParOf" srcId="{2BEFCB7F-2336-4DF8-ADEB-A22BBB67F316}" destId="{687CE988-48A2-4D15-8E65-E3A9D2D0A04F}" srcOrd="1" destOrd="0" presId="urn:microsoft.com/office/officeart/2005/8/layout/process4"/>
    <dgm:cxn modelId="{FCABDF28-5005-49A6-A9AA-28703C02EE51}" type="presParOf" srcId="{2BEFCB7F-2336-4DF8-ADEB-A22BBB67F316}" destId="{1FADEB20-BC51-41E2-A6FC-710AB412D766}" srcOrd="2" destOrd="0" presId="urn:microsoft.com/office/officeart/2005/8/layout/process4"/>
    <dgm:cxn modelId="{84CFE772-ACE4-4CC9-889C-942E33DBDC99}" type="presParOf" srcId="{1FADEB20-BC51-41E2-A6FC-710AB412D766}" destId="{598E6704-372B-4426-AE0F-8568A891C43F}" srcOrd="0" destOrd="0" presId="urn:microsoft.com/office/officeart/2005/8/layout/process4"/>
    <dgm:cxn modelId="{F800E632-706A-4077-A022-1AFAE9EE5F7A}" type="presParOf" srcId="{A508945D-7D7D-45C0-895D-14E88793B2A9}" destId="{FFAAEA5B-FFC7-4575-9B40-94C930191D37}" srcOrd="3" destOrd="0" presId="urn:microsoft.com/office/officeart/2005/8/layout/process4"/>
    <dgm:cxn modelId="{3055E854-7F38-4FFF-9341-9AFB0B39843C}" type="presParOf" srcId="{A508945D-7D7D-45C0-895D-14E88793B2A9}" destId="{5913436B-D2DF-4BFD-927B-022B69CCAD4A}" srcOrd="4" destOrd="0" presId="urn:microsoft.com/office/officeart/2005/8/layout/process4"/>
    <dgm:cxn modelId="{B55B786D-946A-47F9-977D-CFE76D341DCC}" type="presParOf" srcId="{5913436B-D2DF-4BFD-927B-022B69CCAD4A}" destId="{8FB2F12D-F310-4B55-884C-F83B782D57CD}" srcOrd="0" destOrd="0" presId="urn:microsoft.com/office/officeart/2005/8/layout/process4"/>
    <dgm:cxn modelId="{3B940A93-497B-4D21-80BA-E5CB72C05949}" type="presParOf" srcId="{5913436B-D2DF-4BFD-927B-022B69CCAD4A}" destId="{EB8B9DB5-2EEE-4F51-9F53-363386523562}" srcOrd="1" destOrd="0" presId="urn:microsoft.com/office/officeart/2005/8/layout/process4"/>
    <dgm:cxn modelId="{B6F8284F-BDCD-4AAD-8A71-03AA39365FF0}" type="presParOf" srcId="{5913436B-D2DF-4BFD-927B-022B69CCAD4A}" destId="{C7ED8FE8-8306-4FFD-AA89-262FE3EDA60C}" srcOrd="2" destOrd="0" presId="urn:microsoft.com/office/officeart/2005/8/layout/process4"/>
    <dgm:cxn modelId="{15BB9376-3770-4FA4-80D2-A6FFAE27E852}" type="presParOf" srcId="{C7ED8FE8-8306-4FFD-AA89-262FE3EDA60C}" destId="{BA8148B6-4B14-48A9-9AA0-8410B3314B5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BF27544-D05C-450B-89DD-7972CBBE555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93A761-9095-43CB-924D-1EEE2BA26120}">
      <dgm:prSet/>
      <dgm:spPr/>
      <dgm:t>
        <a:bodyPr/>
        <a:lstStyle/>
        <a:p>
          <a:r>
            <a:rPr lang="en-US"/>
            <a:t>Challenges in Automatic Story Generation</a:t>
          </a:r>
        </a:p>
      </dgm:t>
    </dgm:pt>
    <dgm:pt modelId="{B1898C42-1534-470C-B3D7-91DF1C62A91C}" type="parTrans" cxnId="{99D0CA37-9D71-4765-A47B-98BE62C40ACF}">
      <dgm:prSet/>
      <dgm:spPr/>
      <dgm:t>
        <a:bodyPr/>
        <a:lstStyle/>
        <a:p>
          <a:endParaRPr lang="en-US"/>
        </a:p>
      </dgm:t>
    </dgm:pt>
    <dgm:pt modelId="{1E36200D-C361-408A-AD66-398A31E1C720}" type="sibTrans" cxnId="{99D0CA37-9D71-4765-A47B-98BE62C40ACF}">
      <dgm:prSet/>
      <dgm:spPr/>
      <dgm:t>
        <a:bodyPr/>
        <a:lstStyle/>
        <a:p>
          <a:endParaRPr lang="en-US"/>
        </a:p>
      </dgm:t>
    </dgm:pt>
    <dgm:pt modelId="{D94DC097-3CA1-4106-A4C5-147E203D4D5A}">
      <dgm:prSet/>
      <dgm:spPr/>
      <dgm:t>
        <a:bodyPr/>
        <a:lstStyle/>
        <a:p>
          <a:r>
            <a:rPr lang="en-US"/>
            <a:t>Dispersion</a:t>
          </a:r>
        </a:p>
      </dgm:t>
    </dgm:pt>
    <dgm:pt modelId="{69F200A5-B030-49FA-BB31-373F486E04F1}" type="parTrans" cxnId="{4F464692-2A14-4720-B171-30FCA69B49B8}">
      <dgm:prSet/>
      <dgm:spPr/>
      <dgm:t>
        <a:bodyPr/>
        <a:lstStyle/>
        <a:p>
          <a:endParaRPr lang="en-US"/>
        </a:p>
      </dgm:t>
    </dgm:pt>
    <dgm:pt modelId="{68F422CB-06DD-4A2C-AC6D-68B91FE16EAF}" type="sibTrans" cxnId="{4F464692-2A14-4720-B171-30FCA69B49B8}">
      <dgm:prSet/>
      <dgm:spPr/>
      <dgm:t>
        <a:bodyPr/>
        <a:lstStyle/>
        <a:p>
          <a:endParaRPr lang="en-US"/>
        </a:p>
      </dgm:t>
    </dgm:pt>
    <dgm:pt modelId="{AB5C9067-73A3-46A1-892B-4C71426BABD0}">
      <dgm:prSet/>
      <dgm:spPr/>
      <dgm:t>
        <a:bodyPr/>
        <a:lstStyle/>
        <a:p>
          <a:r>
            <a:rPr lang="en-US" dirty="0"/>
            <a:t>Domain knowledge</a:t>
          </a:r>
        </a:p>
      </dgm:t>
    </dgm:pt>
    <dgm:pt modelId="{6595B55D-6F42-4BED-933F-E257BF1A1686}" type="parTrans" cxnId="{157A2C7E-27B2-4382-A105-936D7B995E7C}">
      <dgm:prSet/>
      <dgm:spPr/>
      <dgm:t>
        <a:bodyPr/>
        <a:lstStyle/>
        <a:p>
          <a:endParaRPr lang="en-US"/>
        </a:p>
      </dgm:t>
    </dgm:pt>
    <dgm:pt modelId="{1D41D37B-47A4-43B6-92ED-340049B7360B}" type="sibTrans" cxnId="{157A2C7E-27B2-4382-A105-936D7B995E7C}">
      <dgm:prSet/>
      <dgm:spPr/>
      <dgm:t>
        <a:bodyPr/>
        <a:lstStyle/>
        <a:p>
          <a:endParaRPr lang="en-US"/>
        </a:p>
      </dgm:t>
    </dgm:pt>
    <dgm:pt modelId="{ADF20A5B-F474-4768-A4A9-A351733F1B75}">
      <dgm:prSet/>
      <dgm:spPr/>
      <dgm:t>
        <a:bodyPr/>
        <a:lstStyle/>
        <a:p>
          <a:r>
            <a:rPr lang="en-US" dirty="0"/>
            <a:t>Pre-trained language models</a:t>
          </a:r>
        </a:p>
      </dgm:t>
    </dgm:pt>
    <dgm:pt modelId="{987ECBF1-5BA9-49B2-BC53-D0CB45107D58}" type="parTrans" cxnId="{96E6B065-F434-46E7-9C7C-EE019009DD0C}">
      <dgm:prSet/>
      <dgm:spPr/>
      <dgm:t>
        <a:bodyPr/>
        <a:lstStyle/>
        <a:p>
          <a:endParaRPr lang="en-US"/>
        </a:p>
      </dgm:t>
    </dgm:pt>
    <dgm:pt modelId="{2D5672BE-AA32-40B3-A872-0B4CF2B2AD88}" type="sibTrans" cxnId="{96E6B065-F434-46E7-9C7C-EE019009DD0C}">
      <dgm:prSet/>
      <dgm:spPr/>
      <dgm:t>
        <a:bodyPr/>
        <a:lstStyle/>
        <a:p>
          <a:endParaRPr lang="en-US"/>
        </a:p>
      </dgm:t>
    </dgm:pt>
    <dgm:pt modelId="{D3AF9642-269D-4035-8894-3357943046F7}">
      <dgm:prSet/>
      <dgm:spPr/>
      <dgm:t>
        <a:bodyPr/>
        <a:lstStyle/>
        <a:p>
          <a:r>
            <a:rPr lang="en-US" dirty="0"/>
            <a:t>Story interestingness</a:t>
          </a:r>
        </a:p>
      </dgm:t>
    </dgm:pt>
    <dgm:pt modelId="{7171EB21-35CA-4BE7-8460-7640C09053CC}" type="parTrans" cxnId="{5AB368F4-3E6B-48D8-B16D-9BBDFC2D0B41}">
      <dgm:prSet/>
      <dgm:spPr/>
      <dgm:t>
        <a:bodyPr/>
        <a:lstStyle/>
        <a:p>
          <a:endParaRPr lang="en-US"/>
        </a:p>
      </dgm:t>
    </dgm:pt>
    <dgm:pt modelId="{455E926B-6FE7-41E7-9917-B2DB6A7CAA6B}" type="sibTrans" cxnId="{5AB368F4-3E6B-48D8-B16D-9BBDFC2D0B41}">
      <dgm:prSet/>
      <dgm:spPr/>
      <dgm:t>
        <a:bodyPr/>
        <a:lstStyle/>
        <a:p>
          <a:endParaRPr lang="en-US"/>
        </a:p>
      </dgm:t>
    </dgm:pt>
    <dgm:pt modelId="{032081DA-1D4D-42E0-A845-44A4614EDAE2}">
      <dgm:prSet/>
      <dgm:spPr/>
      <dgm:t>
        <a:bodyPr/>
        <a:lstStyle/>
        <a:p>
          <a:r>
            <a:rPr lang="en-US"/>
            <a:t>Objective evaluation</a:t>
          </a:r>
        </a:p>
      </dgm:t>
    </dgm:pt>
    <dgm:pt modelId="{EC98D295-DC68-4D2F-B12B-FF53B49F6F4F}" type="parTrans" cxnId="{16CCCFA5-69DF-475E-9AA0-6530FA53EF4A}">
      <dgm:prSet/>
      <dgm:spPr/>
      <dgm:t>
        <a:bodyPr/>
        <a:lstStyle/>
        <a:p>
          <a:endParaRPr lang="en-US"/>
        </a:p>
      </dgm:t>
    </dgm:pt>
    <dgm:pt modelId="{9BACF137-A02A-44F3-9C8E-921904EEEB7F}" type="sibTrans" cxnId="{16CCCFA5-69DF-475E-9AA0-6530FA53EF4A}">
      <dgm:prSet/>
      <dgm:spPr/>
      <dgm:t>
        <a:bodyPr/>
        <a:lstStyle/>
        <a:p>
          <a:endParaRPr lang="en-US"/>
        </a:p>
      </dgm:t>
    </dgm:pt>
    <dgm:pt modelId="{D2FA0C44-C837-4F99-98D2-1D750CBC425C}">
      <dgm:prSet/>
      <dgm:spPr/>
      <dgm:t>
        <a:bodyPr/>
        <a:lstStyle/>
        <a:p>
          <a:r>
            <a:rPr lang="en-US"/>
            <a:t>Challenges in Prompting</a:t>
          </a:r>
        </a:p>
      </dgm:t>
    </dgm:pt>
    <dgm:pt modelId="{A99C147C-1D8A-4AA5-A527-F1C14B4FA086}" type="parTrans" cxnId="{6D51E722-97E6-4CBF-978E-B465E13A8440}">
      <dgm:prSet/>
      <dgm:spPr/>
      <dgm:t>
        <a:bodyPr/>
        <a:lstStyle/>
        <a:p>
          <a:endParaRPr lang="en-US"/>
        </a:p>
      </dgm:t>
    </dgm:pt>
    <dgm:pt modelId="{3A5EE6D4-8577-438C-9078-2BBDA458471F}" type="sibTrans" cxnId="{6D51E722-97E6-4CBF-978E-B465E13A8440}">
      <dgm:prSet/>
      <dgm:spPr/>
      <dgm:t>
        <a:bodyPr/>
        <a:lstStyle/>
        <a:p>
          <a:endParaRPr lang="en-US"/>
        </a:p>
      </dgm:t>
    </dgm:pt>
    <dgm:pt modelId="{1D67BB34-D265-46F4-97BE-7230CC4CBE1B}">
      <dgm:prSet/>
      <dgm:spPr/>
      <dgm:t>
        <a:bodyPr/>
        <a:lstStyle/>
        <a:p>
          <a:r>
            <a:rPr lang="en-US"/>
            <a:t>Prompt Design</a:t>
          </a:r>
        </a:p>
      </dgm:t>
    </dgm:pt>
    <dgm:pt modelId="{E21D6DB7-A9C6-4FC3-808E-B4A0C76F9544}" type="parTrans" cxnId="{4E9FC5B1-7AD0-44B2-9BF9-375A5DF16AA0}">
      <dgm:prSet/>
      <dgm:spPr/>
      <dgm:t>
        <a:bodyPr/>
        <a:lstStyle/>
        <a:p>
          <a:endParaRPr lang="en-US"/>
        </a:p>
      </dgm:t>
    </dgm:pt>
    <dgm:pt modelId="{704B9C6F-821B-4044-AC18-58D9E9CF8AE5}" type="sibTrans" cxnId="{4E9FC5B1-7AD0-44B2-9BF9-375A5DF16AA0}">
      <dgm:prSet/>
      <dgm:spPr/>
      <dgm:t>
        <a:bodyPr/>
        <a:lstStyle/>
        <a:p>
          <a:endParaRPr lang="en-US"/>
        </a:p>
      </dgm:t>
    </dgm:pt>
    <dgm:pt modelId="{D314773E-AA22-4DDA-8A04-3C50B41379C2}">
      <dgm:prSet/>
      <dgm:spPr/>
      <dgm:t>
        <a:bodyPr/>
        <a:lstStyle/>
        <a:p>
          <a:r>
            <a:rPr lang="en-US" dirty="0"/>
            <a:t>Answer Engineering</a:t>
          </a:r>
        </a:p>
      </dgm:t>
    </dgm:pt>
    <dgm:pt modelId="{5585A5A9-72DA-43E1-B9C6-112C051E0FC6}" type="parTrans" cxnId="{6BD139D2-26B2-411B-90C1-DC15C6B1106B}">
      <dgm:prSet/>
      <dgm:spPr/>
      <dgm:t>
        <a:bodyPr/>
        <a:lstStyle/>
        <a:p>
          <a:endParaRPr lang="en-US"/>
        </a:p>
      </dgm:t>
    </dgm:pt>
    <dgm:pt modelId="{1C45B0B4-6845-47E1-90FD-2CF8C4894DC8}" type="sibTrans" cxnId="{6BD139D2-26B2-411B-90C1-DC15C6B1106B}">
      <dgm:prSet/>
      <dgm:spPr/>
      <dgm:t>
        <a:bodyPr/>
        <a:lstStyle/>
        <a:p>
          <a:endParaRPr lang="en-US"/>
        </a:p>
      </dgm:t>
    </dgm:pt>
    <dgm:pt modelId="{C3CE4F6C-A04B-4723-9817-053FE453FDF2}">
      <dgm:prSet/>
      <dgm:spPr/>
      <dgm:t>
        <a:bodyPr/>
        <a:lstStyle/>
        <a:p>
          <a:r>
            <a:rPr lang="en-US"/>
            <a:t>Selection of Tuning Strategy</a:t>
          </a:r>
        </a:p>
      </dgm:t>
    </dgm:pt>
    <dgm:pt modelId="{42985862-A0BE-4AA0-80AB-63C784B719AC}" type="parTrans" cxnId="{5C563D59-F03D-4271-8EB9-7EAD699BE570}">
      <dgm:prSet/>
      <dgm:spPr/>
      <dgm:t>
        <a:bodyPr/>
        <a:lstStyle/>
        <a:p>
          <a:endParaRPr lang="en-US"/>
        </a:p>
      </dgm:t>
    </dgm:pt>
    <dgm:pt modelId="{AEF97C3A-A7A3-4A82-9E01-F06E00A26E5B}" type="sibTrans" cxnId="{5C563D59-F03D-4271-8EB9-7EAD699BE570}">
      <dgm:prSet/>
      <dgm:spPr/>
      <dgm:t>
        <a:bodyPr/>
        <a:lstStyle/>
        <a:p>
          <a:endParaRPr lang="en-US"/>
        </a:p>
      </dgm:t>
    </dgm:pt>
    <dgm:pt modelId="{DA6841A7-F623-4526-83C7-E5CFC0934681}">
      <dgm:prSet/>
      <dgm:spPr/>
      <dgm:t>
        <a:bodyPr/>
        <a:lstStyle/>
        <a:p>
          <a:r>
            <a:rPr lang="en-US"/>
            <a:t>Selection of Pre-trained Models</a:t>
          </a:r>
        </a:p>
      </dgm:t>
    </dgm:pt>
    <dgm:pt modelId="{8A8697A3-6936-4E2C-B6C0-27CCD37AC7D3}" type="parTrans" cxnId="{BD871EED-82F4-4225-A238-4D3838DFFF9A}">
      <dgm:prSet/>
      <dgm:spPr/>
      <dgm:t>
        <a:bodyPr/>
        <a:lstStyle/>
        <a:p>
          <a:endParaRPr lang="en-US"/>
        </a:p>
      </dgm:t>
    </dgm:pt>
    <dgm:pt modelId="{7FAC260F-A14A-4F71-9517-FA8B55677281}" type="sibTrans" cxnId="{BD871EED-82F4-4225-A238-4D3838DFFF9A}">
      <dgm:prSet/>
      <dgm:spPr/>
      <dgm:t>
        <a:bodyPr/>
        <a:lstStyle/>
        <a:p>
          <a:endParaRPr lang="en-US"/>
        </a:p>
      </dgm:t>
    </dgm:pt>
    <dgm:pt modelId="{0E4B83E7-60BB-4466-8A55-22E8BA7B849F}">
      <dgm:prSet/>
      <dgm:spPr/>
      <dgm:t>
        <a:bodyPr/>
        <a:lstStyle/>
        <a:p>
          <a:r>
            <a:rPr lang="en-US"/>
            <a:t>Combination of Different Paradigms</a:t>
          </a:r>
        </a:p>
      </dgm:t>
    </dgm:pt>
    <dgm:pt modelId="{D4E1F729-3F1D-4613-9E3B-D164604B4CA5}" type="parTrans" cxnId="{F375C576-B1A5-450B-841A-1340AA191308}">
      <dgm:prSet/>
      <dgm:spPr/>
      <dgm:t>
        <a:bodyPr/>
        <a:lstStyle/>
        <a:p>
          <a:endParaRPr lang="en-US"/>
        </a:p>
      </dgm:t>
    </dgm:pt>
    <dgm:pt modelId="{3DE0544B-11F8-4CF2-8E3C-D03FA875C493}" type="sibTrans" cxnId="{F375C576-B1A5-450B-841A-1340AA191308}">
      <dgm:prSet/>
      <dgm:spPr/>
      <dgm:t>
        <a:bodyPr/>
        <a:lstStyle/>
        <a:p>
          <a:endParaRPr lang="en-US"/>
        </a:p>
      </dgm:t>
    </dgm:pt>
    <dgm:pt modelId="{E3418685-EA9E-4D46-946D-65F7347A1752}">
      <dgm:prSet/>
      <dgm:spPr/>
      <dgm:t>
        <a:bodyPr/>
        <a:lstStyle/>
        <a:p>
          <a:r>
            <a:rPr lang="en-US" dirty="0"/>
            <a:t>Calibration of Prompting Methods</a:t>
          </a:r>
        </a:p>
      </dgm:t>
    </dgm:pt>
    <dgm:pt modelId="{AE3175D0-489B-4742-AB1A-C721584A93A0}" type="parTrans" cxnId="{DDEE4BA3-BA3C-44B9-9CDC-6FDB31AA2890}">
      <dgm:prSet/>
      <dgm:spPr/>
      <dgm:t>
        <a:bodyPr/>
        <a:lstStyle/>
        <a:p>
          <a:endParaRPr lang="en-US"/>
        </a:p>
      </dgm:t>
    </dgm:pt>
    <dgm:pt modelId="{DBD13037-3F36-479A-8B1C-B3452799A0E7}" type="sibTrans" cxnId="{DDEE4BA3-BA3C-44B9-9CDC-6FDB31AA2890}">
      <dgm:prSet/>
      <dgm:spPr/>
      <dgm:t>
        <a:bodyPr/>
        <a:lstStyle/>
        <a:p>
          <a:endParaRPr lang="en-US"/>
        </a:p>
      </dgm:t>
    </dgm:pt>
    <dgm:pt modelId="{4C7C2F8A-EFE5-4D58-8907-E68A441F792D}" type="pres">
      <dgm:prSet presAssocID="{9BF27544-D05C-450B-89DD-7972CBBE555F}" presName="Name0" presStyleCnt="0">
        <dgm:presLayoutVars>
          <dgm:dir/>
          <dgm:animLvl val="lvl"/>
          <dgm:resizeHandles val="exact"/>
        </dgm:presLayoutVars>
      </dgm:prSet>
      <dgm:spPr/>
    </dgm:pt>
    <dgm:pt modelId="{01AAAF9B-5CE7-4651-BB90-F39FA9CED06E}" type="pres">
      <dgm:prSet presAssocID="{8E93A761-9095-43CB-924D-1EEE2BA26120}" presName="composite" presStyleCnt="0"/>
      <dgm:spPr/>
    </dgm:pt>
    <dgm:pt modelId="{30B23B2E-B211-428B-AEF9-0D3A636376D3}" type="pres">
      <dgm:prSet presAssocID="{8E93A761-9095-43CB-924D-1EEE2BA26120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D7CCC2A8-133A-46F5-B88D-25748B7FCF08}" type="pres">
      <dgm:prSet presAssocID="{8E93A761-9095-43CB-924D-1EEE2BA26120}" presName="desTx" presStyleLbl="alignAccFollowNode1" presStyleIdx="0" presStyleCnt="2">
        <dgm:presLayoutVars>
          <dgm:bulletEnabled val="1"/>
        </dgm:presLayoutVars>
      </dgm:prSet>
      <dgm:spPr/>
    </dgm:pt>
    <dgm:pt modelId="{46E4EE0C-9D4F-4BBF-A70A-8FAF79532F3A}" type="pres">
      <dgm:prSet presAssocID="{1E36200D-C361-408A-AD66-398A31E1C720}" presName="space" presStyleCnt="0"/>
      <dgm:spPr/>
    </dgm:pt>
    <dgm:pt modelId="{9F509E33-C8AE-4429-A745-B33ED03A7A30}" type="pres">
      <dgm:prSet presAssocID="{D2FA0C44-C837-4F99-98D2-1D750CBC425C}" presName="composite" presStyleCnt="0"/>
      <dgm:spPr/>
    </dgm:pt>
    <dgm:pt modelId="{C7E1F640-AFD3-47FF-BA31-24DF44E2D02D}" type="pres">
      <dgm:prSet presAssocID="{D2FA0C44-C837-4F99-98D2-1D750CBC425C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2CA91FF0-F064-45CA-881D-4E659CA7C0C0}" type="pres">
      <dgm:prSet presAssocID="{D2FA0C44-C837-4F99-98D2-1D750CBC425C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46494415-6DE3-40C2-96EE-35C08CC16600}" type="presOf" srcId="{D94DC097-3CA1-4106-A4C5-147E203D4D5A}" destId="{D7CCC2A8-133A-46F5-B88D-25748B7FCF08}" srcOrd="0" destOrd="0" presId="urn:microsoft.com/office/officeart/2005/8/layout/hList1"/>
    <dgm:cxn modelId="{6D51E722-97E6-4CBF-978E-B465E13A8440}" srcId="{9BF27544-D05C-450B-89DD-7972CBBE555F}" destId="{D2FA0C44-C837-4F99-98D2-1D750CBC425C}" srcOrd="1" destOrd="0" parTransId="{A99C147C-1D8A-4AA5-A527-F1C14B4FA086}" sibTransId="{3A5EE6D4-8577-438C-9078-2BBDA458471F}"/>
    <dgm:cxn modelId="{99D0CA37-9D71-4765-A47B-98BE62C40ACF}" srcId="{9BF27544-D05C-450B-89DD-7972CBBE555F}" destId="{8E93A761-9095-43CB-924D-1EEE2BA26120}" srcOrd="0" destOrd="0" parTransId="{B1898C42-1534-470C-B3D7-91DF1C62A91C}" sibTransId="{1E36200D-C361-408A-AD66-398A31E1C720}"/>
    <dgm:cxn modelId="{2BB3E264-6D97-445F-884F-A6D97EF3A569}" type="presOf" srcId="{C3CE4F6C-A04B-4723-9817-053FE453FDF2}" destId="{2CA91FF0-F064-45CA-881D-4E659CA7C0C0}" srcOrd="0" destOrd="2" presId="urn:microsoft.com/office/officeart/2005/8/layout/hList1"/>
    <dgm:cxn modelId="{96E6B065-F434-46E7-9C7C-EE019009DD0C}" srcId="{8E93A761-9095-43CB-924D-1EEE2BA26120}" destId="{ADF20A5B-F474-4768-A4A9-A351733F1B75}" srcOrd="2" destOrd="0" parTransId="{987ECBF1-5BA9-49B2-BC53-D0CB45107D58}" sibTransId="{2D5672BE-AA32-40B3-A872-0B4CF2B2AD88}"/>
    <dgm:cxn modelId="{07B52C52-195C-4FCD-B49B-9B5CBF0371F7}" type="presOf" srcId="{9BF27544-D05C-450B-89DD-7972CBBE555F}" destId="{4C7C2F8A-EFE5-4D58-8907-E68A441F792D}" srcOrd="0" destOrd="0" presId="urn:microsoft.com/office/officeart/2005/8/layout/hList1"/>
    <dgm:cxn modelId="{EABC7774-9FC8-49E4-8B58-538266EA9A24}" type="presOf" srcId="{1D67BB34-D265-46F4-97BE-7230CC4CBE1B}" destId="{2CA91FF0-F064-45CA-881D-4E659CA7C0C0}" srcOrd="0" destOrd="0" presId="urn:microsoft.com/office/officeart/2005/8/layout/hList1"/>
    <dgm:cxn modelId="{F375C576-B1A5-450B-841A-1340AA191308}" srcId="{D2FA0C44-C837-4F99-98D2-1D750CBC425C}" destId="{0E4B83E7-60BB-4466-8A55-22E8BA7B849F}" srcOrd="4" destOrd="0" parTransId="{D4E1F729-3F1D-4613-9E3B-D164604B4CA5}" sibTransId="{3DE0544B-11F8-4CF2-8E3C-D03FA875C493}"/>
    <dgm:cxn modelId="{5C563D59-F03D-4271-8EB9-7EAD699BE570}" srcId="{D2FA0C44-C837-4F99-98D2-1D750CBC425C}" destId="{C3CE4F6C-A04B-4723-9817-053FE453FDF2}" srcOrd="2" destOrd="0" parTransId="{42985862-A0BE-4AA0-80AB-63C784B719AC}" sibTransId="{AEF97C3A-A7A3-4A82-9E01-F06E00A26E5B}"/>
    <dgm:cxn modelId="{D09D807B-0FFB-4392-A46C-67B2902E0CDA}" type="presOf" srcId="{AB5C9067-73A3-46A1-892B-4C71426BABD0}" destId="{D7CCC2A8-133A-46F5-B88D-25748B7FCF08}" srcOrd="0" destOrd="1" presId="urn:microsoft.com/office/officeart/2005/8/layout/hList1"/>
    <dgm:cxn modelId="{157A2C7E-27B2-4382-A105-936D7B995E7C}" srcId="{8E93A761-9095-43CB-924D-1EEE2BA26120}" destId="{AB5C9067-73A3-46A1-892B-4C71426BABD0}" srcOrd="1" destOrd="0" parTransId="{6595B55D-6F42-4BED-933F-E257BF1A1686}" sibTransId="{1D41D37B-47A4-43B6-92ED-340049B7360B}"/>
    <dgm:cxn modelId="{CA973F86-BAE3-42DA-BF59-AC58A38FE2BE}" type="presOf" srcId="{D2FA0C44-C837-4F99-98D2-1D750CBC425C}" destId="{C7E1F640-AFD3-47FF-BA31-24DF44E2D02D}" srcOrd="0" destOrd="0" presId="urn:microsoft.com/office/officeart/2005/8/layout/hList1"/>
    <dgm:cxn modelId="{4F464692-2A14-4720-B171-30FCA69B49B8}" srcId="{8E93A761-9095-43CB-924D-1EEE2BA26120}" destId="{D94DC097-3CA1-4106-A4C5-147E203D4D5A}" srcOrd="0" destOrd="0" parTransId="{69F200A5-B030-49FA-BB31-373F486E04F1}" sibTransId="{68F422CB-06DD-4A2C-AC6D-68B91FE16EAF}"/>
    <dgm:cxn modelId="{DDEE4BA3-BA3C-44B9-9CDC-6FDB31AA2890}" srcId="{D2FA0C44-C837-4F99-98D2-1D750CBC425C}" destId="{E3418685-EA9E-4D46-946D-65F7347A1752}" srcOrd="5" destOrd="0" parTransId="{AE3175D0-489B-4742-AB1A-C721584A93A0}" sibTransId="{DBD13037-3F36-479A-8B1C-B3452799A0E7}"/>
    <dgm:cxn modelId="{16CCCFA5-69DF-475E-9AA0-6530FA53EF4A}" srcId="{8E93A761-9095-43CB-924D-1EEE2BA26120}" destId="{032081DA-1D4D-42E0-A845-44A4614EDAE2}" srcOrd="4" destOrd="0" parTransId="{EC98D295-DC68-4D2F-B12B-FF53B49F6F4F}" sibTransId="{9BACF137-A02A-44F3-9C8E-921904EEEB7F}"/>
    <dgm:cxn modelId="{B31809A6-0B1D-44BF-8422-6FCB3C00BFD1}" type="presOf" srcId="{032081DA-1D4D-42E0-A845-44A4614EDAE2}" destId="{D7CCC2A8-133A-46F5-B88D-25748B7FCF08}" srcOrd="0" destOrd="4" presId="urn:microsoft.com/office/officeart/2005/8/layout/hList1"/>
    <dgm:cxn modelId="{590D91A8-03FA-4007-82B6-A25A44F4336F}" type="presOf" srcId="{ADF20A5B-F474-4768-A4A9-A351733F1B75}" destId="{D7CCC2A8-133A-46F5-B88D-25748B7FCF08}" srcOrd="0" destOrd="2" presId="urn:microsoft.com/office/officeart/2005/8/layout/hList1"/>
    <dgm:cxn modelId="{4E9FC5B1-7AD0-44B2-9BF9-375A5DF16AA0}" srcId="{D2FA0C44-C837-4F99-98D2-1D750CBC425C}" destId="{1D67BB34-D265-46F4-97BE-7230CC4CBE1B}" srcOrd="0" destOrd="0" parTransId="{E21D6DB7-A9C6-4FC3-808E-B4A0C76F9544}" sibTransId="{704B9C6F-821B-4044-AC18-58D9E9CF8AE5}"/>
    <dgm:cxn modelId="{6BD139D2-26B2-411B-90C1-DC15C6B1106B}" srcId="{D2FA0C44-C837-4F99-98D2-1D750CBC425C}" destId="{D314773E-AA22-4DDA-8A04-3C50B41379C2}" srcOrd="1" destOrd="0" parTransId="{5585A5A9-72DA-43E1-B9C6-112C051E0FC6}" sibTransId="{1C45B0B4-6845-47E1-90FD-2CF8C4894DC8}"/>
    <dgm:cxn modelId="{8D52B3D3-3D91-4F0D-B52A-71D9DA44B989}" type="presOf" srcId="{E3418685-EA9E-4D46-946D-65F7347A1752}" destId="{2CA91FF0-F064-45CA-881D-4E659CA7C0C0}" srcOrd="0" destOrd="5" presId="urn:microsoft.com/office/officeart/2005/8/layout/hList1"/>
    <dgm:cxn modelId="{4FBFDFD5-E05E-49F4-9E85-5FE0431267C0}" type="presOf" srcId="{DA6841A7-F623-4526-83C7-E5CFC0934681}" destId="{2CA91FF0-F064-45CA-881D-4E659CA7C0C0}" srcOrd="0" destOrd="3" presId="urn:microsoft.com/office/officeart/2005/8/layout/hList1"/>
    <dgm:cxn modelId="{BD871EED-82F4-4225-A238-4D3838DFFF9A}" srcId="{D2FA0C44-C837-4F99-98D2-1D750CBC425C}" destId="{DA6841A7-F623-4526-83C7-E5CFC0934681}" srcOrd="3" destOrd="0" parTransId="{8A8697A3-6936-4E2C-B6C0-27CCD37AC7D3}" sibTransId="{7FAC260F-A14A-4F71-9517-FA8B55677281}"/>
    <dgm:cxn modelId="{FE927FED-4073-46CE-B32B-5C2D80835763}" type="presOf" srcId="{8E93A761-9095-43CB-924D-1EEE2BA26120}" destId="{30B23B2E-B211-428B-AEF9-0D3A636376D3}" srcOrd="0" destOrd="0" presId="urn:microsoft.com/office/officeart/2005/8/layout/hList1"/>
    <dgm:cxn modelId="{096612EF-0AA0-4912-949D-B69A935062A0}" type="presOf" srcId="{D3AF9642-269D-4035-8894-3357943046F7}" destId="{D7CCC2A8-133A-46F5-B88D-25748B7FCF08}" srcOrd="0" destOrd="3" presId="urn:microsoft.com/office/officeart/2005/8/layout/hList1"/>
    <dgm:cxn modelId="{81AD7BF1-12E7-4E1B-A2CD-BF91D60AE896}" type="presOf" srcId="{D314773E-AA22-4DDA-8A04-3C50B41379C2}" destId="{2CA91FF0-F064-45CA-881D-4E659CA7C0C0}" srcOrd="0" destOrd="1" presId="urn:microsoft.com/office/officeart/2005/8/layout/hList1"/>
    <dgm:cxn modelId="{5AB368F4-3E6B-48D8-B16D-9BBDFC2D0B41}" srcId="{8E93A761-9095-43CB-924D-1EEE2BA26120}" destId="{D3AF9642-269D-4035-8894-3357943046F7}" srcOrd="3" destOrd="0" parTransId="{7171EB21-35CA-4BE7-8460-7640C09053CC}" sibTransId="{455E926B-6FE7-41E7-9917-B2DB6A7CAA6B}"/>
    <dgm:cxn modelId="{F1ADF5FE-E259-4420-8403-68C99CA47A44}" type="presOf" srcId="{0E4B83E7-60BB-4466-8A55-22E8BA7B849F}" destId="{2CA91FF0-F064-45CA-881D-4E659CA7C0C0}" srcOrd="0" destOrd="4" presId="urn:microsoft.com/office/officeart/2005/8/layout/hList1"/>
    <dgm:cxn modelId="{0689683F-D3A4-4D84-9232-E2DA17E0EA5F}" type="presParOf" srcId="{4C7C2F8A-EFE5-4D58-8907-E68A441F792D}" destId="{01AAAF9B-5CE7-4651-BB90-F39FA9CED06E}" srcOrd="0" destOrd="0" presId="urn:microsoft.com/office/officeart/2005/8/layout/hList1"/>
    <dgm:cxn modelId="{D56CE126-96D5-4852-BCCA-1531F4D5C529}" type="presParOf" srcId="{01AAAF9B-5CE7-4651-BB90-F39FA9CED06E}" destId="{30B23B2E-B211-428B-AEF9-0D3A636376D3}" srcOrd="0" destOrd="0" presId="urn:microsoft.com/office/officeart/2005/8/layout/hList1"/>
    <dgm:cxn modelId="{8CAB52BA-F9B4-4F29-BAC9-11B140DC61AD}" type="presParOf" srcId="{01AAAF9B-5CE7-4651-BB90-F39FA9CED06E}" destId="{D7CCC2A8-133A-46F5-B88D-25748B7FCF08}" srcOrd="1" destOrd="0" presId="urn:microsoft.com/office/officeart/2005/8/layout/hList1"/>
    <dgm:cxn modelId="{301A7762-6510-4EF4-824E-74387D414DA4}" type="presParOf" srcId="{4C7C2F8A-EFE5-4D58-8907-E68A441F792D}" destId="{46E4EE0C-9D4F-4BBF-A70A-8FAF79532F3A}" srcOrd="1" destOrd="0" presId="urn:microsoft.com/office/officeart/2005/8/layout/hList1"/>
    <dgm:cxn modelId="{9419E71A-F29D-47A0-B390-98CFBAC47B89}" type="presParOf" srcId="{4C7C2F8A-EFE5-4D58-8907-E68A441F792D}" destId="{9F509E33-C8AE-4429-A745-B33ED03A7A30}" srcOrd="2" destOrd="0" presId="urn:microsoft.com/office/officeart/2005/8/layout/hList1"/>
    <dgm:cxn modelId="{4217A237-D066-4384-961A-76CA489D295E}" type="presParOf" srcId="{9F509E33-C8AE-4429-A745-B33ED03A7A30}" destId="{C7E1F640-AFD3-47FF-BA31-24DF44E2D02D}" srcOrd="0" destOrd="0" presId="urn:microsoft.com/office/officeart/2005/8/layout/hList1"/>
    <dgm:cxn modelId="{B04745CA-FD80-4499-8824-64AD39BA64D5}" type="presParOf" srcId="{9F509E33-C8AE-4429-A745-B33ED03A7A30}" destId="{2CA91FF0-F064-45CA-881D-4E659CA7C0C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F7C0897-627C-4456-8E73-520904017CEB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52FEDA-699D-4D67-9A2C-FB45A6B08659}">
      <dgm:prSet/>
      <dgm:spPr/>
      <dgm:t>
        <a:bodyPr/>
        <a:lstStyle/>
        <a:p>
          <a:r>
            <a:rPr lang="en-US" dirty="0"/>
            <a:t>Pre-Trained Language Models</a:t>
          </a:r>
        </a:p>
      </dgm:t>
    </dgm:pt>
    <dgm:pt modelId="{B627BFD5-7004-477A-9390-6126C3AE7CAA}" type="parTrans" cxnId="{2A3BCA47-02CC-4597-937E-B1BF79EA50DA}">
      <dgm:prSet/>
      <dgm:spPr/>
      <dgm:t>
        <a:bodyPr/>
        <a:lstStyle/>
        <a:p>
          <a:endParaRPr lang="en-US"/>
        </a:p>
      </dgm:t>
    </dgm:pt>
    <dgm:pt modelId="{C48730EB-E107-4FE1-91DB-D01E966D795C}" type="sibTrans" cxnId="{2A3BCA47-02CC-4597-937E-B1BF79EA50DA}">
      <dgm:prSet/>
      <dgm:spPr/>
      <dgm:t>
        <a:bodyPr/>
        <a:lstStyle/>
        <a:p>
          <a:endParaRPr lang="en-US"/>
        </a:p>
      </dgm:t>
    </dgm:pt>
    <dgm:pt modelId="{811FE92E-DEEE-4749-8C9F-895B89C1419F}">
      <dgm:prSet/>
      <dgm:spPr/>
      <dgm:t>
        <a:bodyPr/>
        <a:lstStyle/>
        <a:p>
          <a:r>
            <a:rPr lang="en-US" dirty="0"/>
            <a:t>GPT-2</a:t>
          </a:r>
        </a:p>
      </dgm:t>
    </dgm:pt>
    <dgm:pt modelId="{9EFCC8D0-0879-4B7E-B934-39223A2145D9}" type="parTrans" cxnId="{FF72E825-1243-4C37-BE3F-35B18D5B5A6C}">
      <dgm:prSet/>
      <dgm:spPr/>
      <dgm:t>
        <a:bodyPr/>
        <a:lstStyle/>
        <a:p>
          <a:endParaRPr lang="en-US"/>
        </a:p>
      </dgm:t>
    </dgm:pt>
    <dgm:pt modelId="{BC2E69C4-3DE3-4F5F-9A41-48BBF76AFAF2}" type="sibTrans" cxnId="{FF72E825-1243-4C37-BE3F-35B18D5B5A6C}">
      <dgm:prSet/>
      <dgm:spPr/>
      <dgm:t>
        <a:bodyPr/>
        <a:lstStyle/>
        <a:p>
          <a:endParaRPr lang="en-US"/>
        </a:p>
      </dgm:t>
    </dgm:pt>
    <dgm:pt modelId="{9D710404-23DF-410E-9F87-205FEF889AB7}">
      <dgm:prSet/>
      <dgm:spPr/>
      <dgm:t>
        <a:bodyPr/>
        <a:lstStyle/>
        <a:p>
          <a:r>
            <a:rPr lang="en-US" dirty="0"/>
            <a:t>Second generation of Generative Pretrained Transformer by </a:t>
          </a:r>
          <a:r>
            <a:rPr lang="en-US" dirty="0" err="1"/>
            <a:t>OpenAI</a:t>
          </a:r>
          <a:r>
            <a:rPr lang="en-US" dirty="0"/>
            <a:t> (124M params). (Radford et al., 2019)</a:t>
          </a:r>
        </a:p>
      </dgm:t>
    </dgm:pt>
    <dgm:pt modelId="{5770CE44-35AB-4877-8E29-EE99F66395E7}" type="parTrans" cxnId="{63B33794-7A00-4CC8-9268-6D49F1D706D1}">
      <dgm:prSet/>
      <dgm:spPr/>
      <dgm:t>
        <a:bodyPr/>
        <a:lstStyle/>
        <a:p>
          <a:endParaRPr lang="en-US"/>
        </a:p>
      </dgm:t>
    </dgm:pt>
    <dgm:pt modelId="{71B22241-159D-47BD-9ADB-21C06E06031F}" type="sibTrans" cxnId="{63B33794-7A00-4CC8-9268-6D49F1D706D1}">
      <dgm:prSet/>
      <dgm:spPr/>
      <dgm:t>
        <a:bodyPr/>
        <a:lstStyle/>
        <a:p>
          <a:endParaRPr lang="en-US"/>
        </a:p>
      </dgm:t>
    </dgm:pt>
    <dgm:pt modelId="{8353AB81-2E06-475E-9A33-9044553D2D22}">
      <dgm:prSet/>
      <dgm:spPr/>
      <dgm:t>
        <a:bodyPr/>
        <a:lstStyle/>
        <a:p>
          <a:r>
            <a:rPr lang="en-US" dirty="0"/>
            <a:t>GPT-3</a:t>
          </a:r>
        </a:p>
      </dgm:t>
    </dgm:pt>
    <dgm:pt modelId="{B2B68966-F01D-4D48-9F12-4253C9F44F41}" type="parTrans" cxnId="{4B5510CB-106C-4B64-8484-98C69E85D24E}">
      <dgm:prSet/>
      <dgm:spPr/>
      <dgm:t>
        <a:bodyPr/>
        <a:lstStyle/>
        <a:p>
          <a:endParaRPr lang="en-US"/>
        </a:p>
      </dgm:t>
    </dgm:pt>
    <dgm:pt modelId="{582D4A93-17C1-4037-8823-547626FD4588}" type="sibTrans" cxnId="{4B5510CB-106C-4B64-8484-98C69E85D24E}">
      <dgm:prSet/>
      <dgm:spPr/>
      <dgm:t>
        <a:bodyPr/>
        <a:lstStyle/>
        <a:p>
          <a:endParaRPr lang="en-US"/>
        </a:p>
      </dgm:t>
    </dgm:pt>
    <dgm:pt modelId="{ED5682B8-7ED3-442C-9320-2A3B8242ED1B}">
      <dgm:prSet/>
      <dgm:spPr/>
      <dgm:t>
        <a:bodyPr/>
        <a:lstStyle/>
        <a:p>
          <a:r>
            <a:rPr lang="en-US" dirty="0"/>
            <a:t>Third generation of GPT (</a:t>
          </a:r>
          <a:r>
            <a:rPr lang="en-US" dirty="0" err="1"/>
            <a:t>upto</a:t>
          </a:r>
          <a:r>
            <a:rPr lang="en-US" dirty="0"/>
            <a:t> 175B params). (Brown et al., 2020)</a:t>
          </a:r>
        </a:p>
      </dgm:t>
    </dgm:pt>
    <dgm:pt modelId="{7262EFE4-4A3C-43EF-A12A-C80BE4765F34}" type="parTrans" cxnId="{D670D9E6-37F5-4D55-85C0-3367DA42CA43}">
      <dgm:prSet/>
      <dgm:spPr/>
      <dgm:t>
        <a:bodyPr/>
        <a:lstStyle/>
        <a:p>
          <a:endParaRPr lang="en-US"/>
        </a:p>
      </dgm:t>
    </dgm:pt>
    <dgm:pt modelId="{98E9E921-6882-4FDE-82F8-C9935A190AD1}" type="sibTrans" cxnId="{D670D9E6-37F5-4D55-85C0-3367DA42CA43}">
      <dgm:prSet/>
      <dgm:spPr/>
      <dgm:t>
        <a:bodyPr/>
        <a:lstStyle/>
        <a:p>
          <a:endParaRPr lang="en-US"/>
        </a:p>
      </dgm:t>
    </dgm:pt>
    <dgm:pt modelId="{884CA972-C8F8-4FB6-94D1-3B061A5A47ED}">
      <dgm:prSet/>
      <dgm:spPr/>
      <dgm:t>
        <a:bodyPr/>
        <a:lstStyle/>
        <a:p>
          <a:r>
            <a:rPr lang="en-US" dirty="0"/>
            <a:t>GPT-3.5</a:t>
          </a:r>
        </a:p>
      </dgm:t>
    </dgm:pt>
    <dgm:pt modelId="{8B420297-13F7-4B83-9AA3-080023C2B30B}" type="parTrans" cxnId="{C0883147-6963-49BC-A856-2EA73D01176C}">
      <dgm:prSet/>
      <dgm:spPr/>
      <dgm:t>
        <a:bodyPr/>
        <a:lstStyle/>
        <a:p>
          <a:endParaRPr lang="en-US"/>
        </a:p>
      </dgm:t>
    </dgm:pt>
    <dgm:pt modelId="{84ABFC96-237D-4C83-A902-A8C3C83D2DE7}" type="sibTrans" cxnId="{C0883147-6963-49BC-A856-2EA73D01176C}">
      <dgm:prSet/>
      <dgm:spPr/>
      <dgm:t>
        <a:bodyPr/>
        <a:lstStyle/>
        <a:p>
          <a:endParaRPr lang="en-US"/>
        </a:p>
      </dgm:t>
    </dgm:pt>
    <dgm:pt modelId="{70E6D8EB-9122-43D1-918A-1012DABEF32B}">
      <dgm:prSet/>
      <dgm:spPr/>
      <dgm:t>
        <a:bodyPr/>
        <a:lstStyle/>
        <a:p>
          <a:r>
            <a:rPr lang="en-US" dirty="0"/>
            <a:t>GPT-3 + Instruction Tuning. Based on </a:t>
          </a:r>
          <a:r>
            <a:rPr lang="en-US" dirty="0" err="1"/>
            <a:t>InstructGPT</a:t>
          </a:r>
          <a:r>
            <a:rPr lang="en-US" dirty="0"/>
            <a:t>. (Ouyang et al., 2022; </a:t>
          </a:r>
          <a:r>
            <a:rPr lang="en-US" dirty="0" err="1"/>
            <a:t>OpenAI</a:t>
          </a:r>
          <a:r>
            <a:rPr lang="en-US" dirty="0"/>
            <a:t>, 2023b)</a:t>
          </a:r>
        </a:p>
      </dgm:t>
    </dgm:pt>
    <dgm:pt modelId="{899C613F-9E49-49AF-8083-89E5EAF156BA}" type="parTrans" cxnId="{0DCBC742-BB97-480B-B516-0751696E8161}">
      <dgm:prSet/>
      <dgm:spPr/>
      <dgm:t>
        <a:bodyPr/>
        <a:lstStyle/>
        <a:p>
          <a:endParaRPr lang="en-US"/>
        </a:p>
      </dgm:t>
    </dgm:pt>
    <dgm:pt modelId="{D81B861C-21CC-4B70-9EEF-0385BD131EF1}" type="sibTrans" cxnId="{0DCBC742-BB97-480B-B516-0751696E8161}">
      <dgm:prSet/>
      <dgm:spPr/>
      <dgm:t>
        <a:bodyPr/>
        <a:lstStyle/>
        <a:p>
          <a:endParaRPr lang="en-US"/>
        </a:p>
      </dgm:t>
    </dgm:pt>
    <dgm:pt modelId="{C18390DF-CF7E-4669-9C27-ED39E3330CC5}">
      <dgm:prSet/>
      <dgm:spPr/>
      <dgm:t>
        <a:bodyPr/>
        <a:lstStyle/>
        <a:p>
          <a:r>
            <a:rPr lang="en-US" dirty="0"/>
            <a:t>OPT</a:t>
          </a:r>
        </a:p>
      </dgm:t>
    </dgm:pt>
    <dgm:pt modelId="{BA0ED517-2590-4D26-8918-8CB34CBC24E5}" type="parTrans" cxnId="{F317B95D-CB31-434D-9284-2F205D1B3E86}">
      <dgm:prSet/>
      <dgm:spPr/>
      <dgm:t>
        <a:bodyPr/>
        <a:lstStyle/>
        <a:p>
          <a:endParaRPr lang="en-US"/>
        </a:p>
      </dgm:t>
    </dgm:pt>
    <dgm:pt modelId="{17C0CCC9-877A-4DD9-9EC9-CA4869020BE4}" type="sibTrans" cxnId="{F317B95D-CB31-434D-9284-2F205D1B3E86}">
      <dgm:prSet/>
      <dgm:spPr/>
      <dgm:t>
        <a:bodyPr/>
        <a:lstStyle/>
        <a:p>
          <a:endParaRPr lang="en-US"/>
        </a:p>
      </dgm:t>
    </dgm:pt>
    <dgm:pt modelId="{15ABBBA2-DEEA-4AE7-9225-865CB68F8605}">
      <dgm:prSet/>
      <dgm:spPr/>
      <dgm:t>
        <a:bodyPr/>
        <a:lstStyle/>
        <a:p>
          <a:r>
            <a:rPr lang="en-US" dirty="0"/>
            <a:t>Facebook’s version of GPT-3 (</a:t>
          </a:r>
          <a:r>
            <a:rPr lang="en-US" dirty="0" err="1"/>
            <a:t>upto</a:t>
          </a:r>
          <a:r>
            <a:rPr lang="en-US" dirty="0"/>
            <a:t> 175B params). (Zhang et al., 2022)</a:t>
          </a:r>
        </a:p>
      </dgm:t>
    </dgm:pt>
    <dgm:pt modelId="{FB0A6B20-8E52-44C2-A9AE-62D70743ED1A}" type="parTrans" cxnId="{52717E1A-8216-41A5-8D40-9D8AE058A57A}">
      <dgm:prSet/>
      <dgm:spPr/>
      <dgm:t>
        <a:bodyPr/>
        <a:lstStyle/>
        <a:p>
          <a:endParaRPr lang="en-US"/>
        </a:p>
      </dgm:t>
    </dgm:pt>
    <dgm:pt modelId="{A6F83430-00F3-4FAA-B524-C24E4BFE1A1E}" type="sibTrans" cxnId="{52717E1A-8216-41A5-8D40-9D8AE058A57A}">
      <dgm:prSet/>
      <dgm:spPr/>
      <dgm:t>
        <a:bodyPr/>
        <a:lstStyle/>
        <a:p>
          <a:endParaRPr lang="en-US"/>
        </a:p>
      </dgm:t>
    </dgm:pt>
    <dgm:pt modelId="{4B7D00D8-487D-4761-9169-4FA528BB95C3}">
      <dgm:prSet/>
      <dgm:spPr/>
      <dgm:t>
        <a:bodyPr/>
        <a:lstStyle/>
        <a:p>
          <a:r>
            <a:rPr lang="en-US" dirty="0"/>
            <a:t>OPT-IML</a:t>
          </a:r>
        </a:p>
      </dgm:t>
    </dgm:pt>
    <dgm:pt modelId="{AB060B1F-6EF7-46BC-94B4-3FBB65470801}" type="parTrans" cxnId="{B066625A-8005-4475-95F1-5E9B4469B5FF}">
      <dgm:prSet/>
      <dgm:spPr/>
      <dgm:t>
        <a:bodyPr/>
        <a:lstStyle/>
        <a:p>
          <a:endParaRPr lang="en-US"/>
        </a:p>
      </dgm:t>
    </dgm:pt>
    <dgm:pt modelId="{A40D08EB-3930-4023-8BD8-800D03807516}" type="sibTrans" cxnId="{B066625A-8005-4475-95F1-5E9B4469B5FF}">
      <dgm:prSet/>
      <dgm:spPr/>
      <dgm:t>
        <a:bodyPr/>
        <a:lstStyle/>
        <a:p>
          <a:endParaRPr lang="en-US"/>
        </a:p>
      </dgm:t>
    </dgm:pt>
    <dgm:pt modelId="{2331DFC7-A77B-4D87-A4C1-5E854C74DF7E}">
      <dgm:prSet/>
      <dgm:spPr/>
      <dgm:t>
        <a:bodyPr/>
        <a:lstStyle/>
        <a:p>
          <a:r>
            <a:rPr lang="en-US" dirty="0"/>
            <a:t>Instruction tuned version of OPT. (30B params)</a:t>
          </a:r>
        </a:p>
      </dgm:t>
    </dgm:pt>
    <dgm:pt modelId="{A91279BC-93C2-4D8F-B9F1-06919D194F48}" type="parTrans" cxnId="{41D13D74-1001-4385-A77E-6983A84F12D3}">
      <dgm:prSet/>
      <dgm:spPr/>
      <dgm:t>
        <a:bodyPr/>
        <a:lstStyle/>
        <a:p>
          <a:endParaRPr lang="en-US"/>
        </a:p>
      </dgm:t>
    </dgm:pt>
    <dgm:pt modelId="{91B586D8-3743-4119-836A-E3B67117BC78}" type="sibTrans" cxnId="{41D13D74-1001-4385-A77E-6983A84F12D3}">
      <dgm:prSet/>
      <dgm:spPr/>
      <dgm:t>
        <a:bodyPr/>
        <a:lstStyle/>
        <a:p>
          <a:endParaRPr lang="en-US"/>
        </a:p>
      </dgm:t>
    </dgm:pt>
    <dgm:pt modelId="{6394E0D5-7957-47A4-8BD6-3811DE6C783B}">
      <dgm:prSet/>
      <dgm:spPr/>
      <dgm:t>
        <a:bodyPr/>
        <a:lstStyle/>
        <a:p>
          <a:r>
            <a:rPr lang="en-US" dirty="0"/>
            <a:t>BLOOM</a:t>
          </a:r>
        </a:p>
      </dgm:t>
    </dgm:pt>
    <dgm:pt modelId="{DC2C62A2-03D9-43AF-896D-C79138605E2C}" type="parTrans" cxnId="{2A19B550-DEF3-477D-AC33-DD78CADCA27B}">
      <dgm:prSet/>
      <dgm:spPr/>
      <dgm:t>
        <a:bodyPr/>
        <a:lstStyle/>
        <a:p>
          <a:endParaRPr lang="en-US"/>
        </a:p>
      </dgm:t>
    </dgm:pt>
    <dgm:pt modelId="{20996B0C-6F45-42C5-804F-F731527D8570}" type="sibTrans" cxnId="{2A19B550-DEF3-477D-AC33-DD78CADCA27B}">
      <dgm:prSet/>
      <dgm:spPr/>
      <dgm:t>
        <a:bodyPr/>
        <a:lstStyle/>
        <a:p>
          <a:endParaRPr lang="en-US"/>
        </a:p>
      </dgm:t>
    </dgm:pt>
    <dgm:pt modelId="{745D718F-EC83-4C47-8EDC-47A11D19E5E3}">
      <dgm:prSet/>
      <dgm:spPr/>
      <dgm:t>
        <a:bodyPr/>
        <a:lstStyle/>
        <a:p>
          <a:r>
            <a:rPr lang="en-US" dirty="0"/>
            <a:t>Open-source model trained by 1000+ researchers. Similar to GPT-3 in architecture &amp; scale. (</a:t>
          </a:r>
          <a:r>
            <a:rPr lang="en-US" dirty="0" err="1"/>
            <a:t>BigScience</a:t>
          </a:r>
          <a:r>
            <a:rPr lang="en-US" dirty="0"/>
            <a:t> et al., 2022)</a:t>
          </a:r>
        </a:p>
      </dgm:t>
    </dgm:pt>
    <dgm:pt modelId="{AA85C2A4-C445-4881-B8CA-0C5FFCFC4636}" type="parTrans" cxnId="{518812AB-6ECB-419D-BB28-C5D09E01667A}">
      <dgm:prSet/>
      <dgm:spPr/>
      <dgm:t>
        <a:bodyPr/>
        <a:lstStyle/>
        <a:p>
          <a:endParaRPr lang="en-US"/>
        </a:p>
      </dgm:t>
    </dgm:pt>
    <dgm:pt modelId="{F41DD1FF-93F6-4570-B0D8-461C69A332A1}" type="sibTrans" cxnId="{518812AB-6ECB-419D-BB28-C5D09E01667A}">
      <dgm:prSet/>
      <dgm:spPr/>
      <dgm:t>
        <a:bodyPr/>
        <a:lstStyle/>
        <a:p>
          <a:endParaRPr lang="en-US"/>
        </a:p>
      </dgm:t>
    </dgm:pt>
    <dgm:pt modelId="{4FB342E4-5BAF-4C43-856C-369D1579D745}">
      <dgm:prSet/>
      <dgm:spPr/>
      <dgm:t>
        <a:bodyPr/>
        <a:lstStyle/>
        <a:p>
          <a:r>
            <a:rPr lang="en-US" dirty="0"/>
            <a:t>BLOOMZ</a:t>
          </a:r>
        </a:p>
      </dgm:t>
    </dgm:pt>
    <dgm:pt modelId="{D132F925-15C5-42D3-8DCC-ADF878AD96C5}" type="parTrans" cxnId="{4A2A8A53-AE07-4FF8-8044-6E4B7F22F742}">
      <dgm:prSet/>
      <dgm:spPr/>
      <dgm:t>
        <a:bodyPr/>
        <a:lstStyle/>
        <a:p>
          <a:endParaRPr lang="en-US"/>
        </a:p>
      </dgm:t>
    </dgm:pt>
    <dgm:pt modelId="{09140F60-C05E-4D2A-AAE6-7DA2A128138A}" type="sibTrans" cxnId="{4A2A8A53-AE07-4FF8-8044-6E4B7F22F742}">
      <dgm:prSet/>
      <dgm:spPr/>
      <dgm:t>
        <a:bodyPr/>
        <a:lstStyle/>
        <a:p>
          <a:endParaRPr lang="en-US"/>
        </a:p>
      </dgm:t>
    </dgm:pt>
    <dgm:pt modelId="{FC0F8349-BBBF-40F2-A83D-52A72B343A76}">
      <dgm:prSet/>
      <dgm:spPr/>
      <dgm:t>
        <a:bodyPr/>
        <a:lstStyle/>
        <a:p>
          <a:r>
            <a:rPr lang="en-US" dirty="0"/>
            <a:t>Instruction tuned version of BLOOM. Multi-task &amp; Cross-Lingual. (</a:t>
          </a:r>
          <a:r>
            <a:rPr lang="en-US" dirty="0" err="1"/>
            <a:t>Muennighoff</a:t>
          </a:r>
          <a:r>
            <a:rPr lang="en-US" dirty="0"/>
            <a:t> et al., 2022)</a:t>
          </a:r>
        </a:p>
      </dgm:t>
    </dgm:pt>
    <dgm:pt modelId="{3586A1F2-A095-405C-AA87-D59D15DE71A4}" type="parTrans" cxnId="{8DC545D3-9A0C-452F-9E87-C98179ABB430}">
      <dgm:prSet/>
      <dgm:spPr/>
      <dgm:t>
        <a:bodyPr/>
        <a:lstStyle/>
        <a:p>
          <a:endParaRPr lang="en-US"/>
        </a:p>
      </dgm:t>
    </dgm:pt>
    <dgm:pt modelId="{45542D5C-A12D-4089-9C6B-969F7D645ADA}" type="sibTrans" cxnId="{8DC545D3-9A0C-452F-9E87-C98179ABB430}">
      <dgm:prSet/>
      <dgm:spPr/>
      <dgm:t>
        <a:bodyPr/>
        <a:lstStyle/>
        <a:p>
          <a:endParaRPr lang="en-US"/>
        </a:p>
      </dgm:t>
    </dgm:pt>
    <dgm:pt modelId="{2CE14706-059B-4700-BDA2-D0758421A9B9}">
      <dgm:prSet/>
      <dgm:spPr/>
      <dgm:t>
        <a:bodyPr/>
        <a:lstStyle/>
        <a:p>
          <a:r>
            <a:rPr lang="en-US" dirty="0" err="1"/>
            <a:t>LaMDA</a:t>
          </a:r>
          <a:r>
            <a:rPr lang="en-US" dirty="0"/>
            <a:t> &amp; </a:t>
          </a:r>
          <a:r>
            <a:rPr lang="en-US" dirty="0" err="1"/>
            <a:t>PaLM</a:t>
          </a:r>
          <a:endParaRPr lang="en-US" dirty="0"/>
        </a:p>
      </dgm:t>
    </dgm:pt>
    <dgm:pt modelId="{F808F6B1-E742-4C59-A625-D27B2A51472F}" type="parTrans" cxnId="{E07A7791-F63A-41D9-BA28-FDED09A239BE}">
      <dgm:prSet/>
      <dgm:spPr/>
      <dgm:t>
        <a:bodyPr/>
        <a:lstStyle/>
        <a:p>
          <a:endParaRPr lang="en-US"/>
        </a:p>
      </dgm:t>
    </dgm:pt>
    <dgm:pt modelId="{5E24AAD5-E5C4-4C2C-9FB6-D3F2A0DBE372}" type="sibTrans" cxnId="{E07A7791-F63A-41D9-BA28-FDED09A239BE}">
      <dgm:prSet/>
      <dgm:spPr/>
      <dgm:t>
        <a:bodyPr/>
        <a:lstStyle/>
        <a:p>
          <a:endParaRPr lang="en-US"/>
        </a:p>
      </dgm:t>
    </dgm:pt>
    <dgm:pt modelId="{FDCD48CA-2479-4A1C-ABCF-781E20985D96}">
      <dgm:prSet/>
      <dgm:spPr/>
      <dgm:t>
        <a:bodyPr/>
        <a:lstStyle/>
        <a:p>
          <a:r>
            <a:rPr lang="en-US" dirty="0"/>
            <a:t>Large language models by Google. (</a:t>
          </a:r>
          <a:r>
            <a:rPr lang="en-US" dirty="0" err="1"/>
            <a:t>Thoppilan</a:t>
          </a:r>
          <a:r>
            <a:rPr lang="en-US" dirty="0"/>
            <a:t> et al., 2022; </a:t>
          </a:r>
          <a:r>
            <a:rPr lang="en-US" dirty="0" err="1"/>
            <a:t>Chowdhery</a:t>
          </a:r>
          <a:r>
            <a:rPr lang="en-US" dirty="0"/>
            <a:t> et al., 2022)</a:t>
          </a:r>
        </a:p>
      </dgm:t>
    </dgm:pt>
    <dgm:pt modelId="{ED43076C-BA90-42A1-AA21-EFA52F8442A7}" type="parTrans" cxnId="{E1D080F9-5D41-4D89-B566-3777A3E41932}">
      <dgm:prSet/>
      <dgm:spPr/>
      <dgm:t>
        <a:bodyPr/>
        <a:lstStyle/>
        <a:p>
          <a:endParaRPr lang="en-US"/>
        </a:p>
      </dgm:t>
    </dgm:pt>
    <dgm:pt modelId="{47FDF49E-D869-4118-BE41-B0157E81FF69}" type="sibTrans" cxnId="{E1D080F9-5D41-4D89-B566-3777A3E41932}">
      <dgm:prSet/>
      <dgm:spPr/>
      <dgm:t>
        <a:bodyPr/>
        <a:lstStyle/>
        <a:p>
          <a:endParaRPr lang="en-US"/>
        </a:p>
      </dgm:t>
    </dgm:pt>
    <dgm:pt modelId="{707734EA-D415-4E1A-A458-1DD44E1A69FC}" type="pres">
      <dgm:prSet presAssocID="{1F7C0897-627C-4456-8E73-520904017CEB}" presName="vert0" presStyleCnt="0">
        <dgm:presLayoutVars>
          <dgm:dir/>
          <dgm:animOne val="branch"/>
          <dgm:animLvl val="lvl"/>
        </dgm:presLayoutVars>
      </dgm:prSet>
      <dgm:spPr/>
    </dgm:pt>
    <dgm:pt modelId="{4FBBA0B8-B245-45EB-83E2-6586323133ED}" type="pres">
      <dgm:prSet presAssocID="{A852FEDA-699D-4D67-9A2C-FB45A6B08659}" presName="thickLine" presStyleLbl="alignNode1" presStyleIdx="0" presStyleCnt="1"/>
      <dgm:spPr/>
    </dgm:pt>
    <dgm:pt modelId="{41A5B132-C853-4D8F-88A6-CDBB7ED4F23B}" type="pres">
      <dgm:prSet presAssocID="{A852FEDA-699D-4D67-9A2C-FB45A6B08659}" presName="horz1" presStyleCnt="0"/>
      <dgm:spPr/>
    </dgm:pt>
    <dgm:pt modelId="{6679FFBC-350D-4E12-8CE4-628EE57DA343}" type="pres">
      <dgm:prSet presAssocID="{A852FEDA-699D-4D67-9A2C-FB45A6B08659}" presName="tx1" presStyleLbl="revTx" presStyleIdx="0" presStyleCnt="17"/>
      <dgm:spPr/>
    </dgm:pt>
    <dgm:pt modelId="{7DB74EEB-6263-4EB8-97E8-4D308D5B7FF4}" type="pres">
      <dgm:prSet presAssocID="{A852FEDA-699D-4D67-9A2C-FB45A6B08659}" presName="vert1" presStyleCnt="0"/>
      <dgm:spPr/>
    </dgm:pt>
    <dgm:pt modelId="{D67C4112-CABB-4E21-A679-19A69E805E43}" type="pres">
      <dgm:prSet presAssocID="{811FE92E-DEEE-4749-8C9F-895B89C1419F}" presName="vertSpace2a" presStyleCnt="0"/>
      <dgm:spPr/>
    </dgm:pt>
    <dgm:pt modelId="{DAD6D810-4C8F-43C7-9FEF-10A9AFD0DF17}" type="pres">
      <dgm:prSet presAssocID="{811FE92E-DEEE-4749-8C9F-895B89C1419F}" presName="horz2" presStyleCnt="0"/>
      <dgm:spPr/>
    </dgm:pt>
    <dgm:pt modelId="{147075D2-975D-4073-89A1-EB40F6E82DFF}" type="pres">
      <dgm:prSet presAssocID="{811FE92E-DEEE-4749-8C9F-895B89C1419F}" presName="horzSpace2" presStyleCnt="0"/>
      <dgm:spPr/>
    </dgm:pt>
    <dgm:pt modelId="{C3B81118-F0DD-4151-A809-ADE646C77A41}" type="pres">
      <dgm:prSet presAssocID="{811FE92E-DEEE-4749-8C9F-895B89C1419F}" presName="tx2" presStyleLbl="revTx" presStyleIdx="1" presStyleCnt="17"/>
      <dgm:spPr/>
    </dgm:pt>
    <dgm:pt modelId="{96C57BAF-CCE1-42B5-8E10-DB4F089ACA4E}" type="pres">
      <dgm:prSet presAssocID="{811FE92E-DEEE-4749-8C9F-895B89C1419F}" presName="vert2" presStyleCnt="0"/>
      <dgm:spPr/>
    </dgm:pt>
    <dgm:pt modelId="{3BA57D28-F851-413E-A712-1A333241286A}" type="pres">
      <dgm:prSet presAssocID="{9D710404-23DF-410E-9F87-205FEF889AB7}" presName="horz3" presStyleCnt="0"/>
      <dgm:spPr/>
    </dgm:pt>
    <dgm:pt modelId="{F7FCEC7C-6369-457C-BC38-D6FA2A12454F}" type="pres">
      <dgm:prSet presAssocID="{9D710404-23DF-410E-9F87-205FEF889AB7}" presName="horzSpace3" presStyleCnt="0"/>
      <dgm:spPr/>
    </dgm:pt>
    <dgm:pt modelId="{4045ED0B-8D18-47D5-941F-F196ECA29CC6}" type="pres">
      <dgm:prSet presAssocID="{9D710404-23DF-410E-9F87-205FEF889AB7}" presName="tx3" presStyleLbl="revTx" presStyleIdx="2" presStyleCnt="17"/>
      <dgm:spPr/>
    </dgm:pt>
    <dgm:pt modelId="{2918C1A3-9554-42B4-871D-061241406F83}" type="pres">
      <dgm:prSet presAssocID="{9D710404-23DF-410E-9F87-205FEF889AB7}" presName="vert3" presStyleCnt="0"/>
      <dgm:spPr/>
    </dgm:pt>
    <dgm:pt modelId="{5E26D630-53F4-479C-8CE2-0B0E16CBC799}" type="pres">
      <dgm:prSet presAssocID="{811FE92E-DEEE-4749-8C9F-895B89C1419F}" presName="thinLine2b" presStyleLbl="callout" presStyleIdx="0" presStyleCnt="8"/>
      <dgm:spPr/>
    </dgm:pt>
    <dgm:pt modelId="{5F1CB033-A27B-474C-8B80-0BB83CBF083F}" type="pres">
      <dgm:prSet presAssocID="{811FE92E-DEEE-4749-8C9F-895B89C1419F}" presName="vertSpace2b" presStyleCnt="0"/>
      <dgm:spPr/>
    </dgm:pt>
    <dgm:pt modelId="{ECAC6BEF-7CDD-437B-9EC3-B5DAB9175D00}" type="pres">
      <dgm:prSet presAssocID="{8353AB81-2E06-475E-9A33-9044553D2D22}" presName="horz2" presStyleCnt="0"/>
      <dgm:spPr/>
    </dgm:pt>
    <dgm:pt modelId="{68B023D2-95EB-4C1A-AD76-DD3FE7C72FA5}" type="pres">
      <dgm:prSet presAssocID="{8353AB81-2E06-475E-9A33-9044553D2D22}" presName="horzSpace2" presStyleCnt="0"/>
      <dgm:spPr/>
    </dgm:pt>
    <dgm:pt modelId="{4D080B37-7BFD-4BFF-A17F-872934FAD5C9}" type="pres">
      <dgm:prSet presAssocID="{8353AB81-2E06-475E-9A33-9044553D2D22}" presName="tx2" presStyleLbl="revTx" presStyleIdx="3" presStyleCnt="17"/>
      <dgm:spPr/>
    </dgm:pt>
    <dgm:pt modelId="{284484C5-1496-4D97-B066-93BA84B87E5E}" type="pres">
      <dgm:prSet presAssocID="{8353AB81-2E06-475E-9A33-9044553D2D22}" presName="vert2" presStyleCnt="0"/>
      <dgm:spPr/>
    </dgm:pt>
    <dgm:pt modelId="{BB8D52EF-0F3C-431A-8DBE-392ED59DE0D4}" type="pres">
      <dgm:prSet presAssocID="{ED5682B8-7ED3-442C-9320-2A3B8242ED1B}" presName="horz3" presStyleCnt="0"/>
      <dgm:spPr/>
    </dgm:pt>
    <dgm:pt modelId="{F02A3E47-8226-4134-84E2-67C27B60ACA4}" type="pres">
      <dgm:prSet presAssocID="{ED5682B8-7ED3-442C-9320-2A3B8242ED1B}" presName="horzSpace3" presStyleCnt="0"/>
      <dgm:spPr/>
    </dgm:pt>
    <dgm:pt modelId="{947746E9-4EAB-4033-AE81-D06EF734435A}" type="pres">
      <dgm:prSet presAssocID="{ED5682B8-7ED3-442C-9320-2A3B8242ED1B}" presName="tx3" presStyleLbl="revTx" presStyleIdx="4" presStyleCnt="17"/>
      <dgm:spPr/>
    </dgm:pt>
    <dgm:pt modelId="{A63B8D54-4D60-47F0-8A81-6284BF171B6D}" type="pres">
      <dgm:prSet presAssocID="{ED5682B8-7ED3-442C-9320-2A3B8242ED1B}" presName="vert3" presStyleCnt="0"/>
      <dgm:spPr/>
    </dgm:pt>
    <dgm:pt modelId="{56B52F93-8239-4F66-B4A8-A20B9535A195}" type="pres">
      <dgm:prSet presAssocID="{8353AB81-2E06-475E-9A33-9044553D2D22}" presName="thinLine2b" presStyleLbl="callout" presStyleIdx="1" presStyleCnt="8"/>
      <dgm:spPr/>
    </dgm:pt>
    <dgm:pt modelId="{303D4B2C-056E-49FB-B4F9-3919E7A105D5}" type="pres">
      <dgm:prSet presAssocID="{8353AB81-2E06-475E-9A33-9044553D2D22}" presName="vertSpace2b" presStyleCnt="0"/>
      <dgm:spPr/>
    </dgm:pt>
    <dgm:pt modelId="{AC1A8A7C-4C93-4595-99BF-C4D17ABA7108}" type="pres">
      <dgm:prSet presAssocID="{884CA972-C8F8-4FB6-94D1-3B061A5A47ED}" presName="horz2" presStyleCnt="0"/>
      <dgm:spPr/>
    </dgm:pt>
    <dgm:pt modelId="{E77E448A-BB68-4394-B22E-7B5B8D9327BC}" type="pres">
      <dgm:prSet presAssocID="{884CA972-C8F8-4FB6-94D1-3B061A5A47ED}" presName="horzSpace2" presStyleCnt="0"/>
      <dgm:spPr/>
    </dgm:pt>
    <dgm:pt modelId="{C1237002-AF2A-4253-991E-C5351C753175}" type="pres">
      <dgm:prSet presAssocID="{884CA972-C8F8-4FB6-94D1-3B061A5A47ED}" presName="tx2" presStyleLbl="revTx" presStyleIdx="5" presStyleCnt="17"/>
      <dgm:spPr/>
    </dgm:pt>
    <dgm:pt modelId="{4A8503D6-563A-4CDF-987E-D332D8E39272}" type="pres">
      <dgm:prSet presAssocID="{884CA972-C8F8-4FB6-94D1-3B061A5A47ED}" presName="vert2" presStyleCnt="0"/>
      <dgm:spPr/>
    </dgm:pt>
    <dgm:pt modelId="{4625FACF-723C-48ED-9598-47A84FFC91CE}" type="pres">
      <dgm:prSet presAssocID="{70E6D8EB-9122-43D1-918A-1012DABEF32B}" presName="horz3" presStyleCnt="0"/>
      <dgm:spPr/>
    </dgm:pt>
    <dgm:pt modelId="{A6A5574F-1F9F-49F9-A775-92DDE4284E73}" type="pres">
      <dgm:prSet presAssocID="{70E6D8EB-9122-43D1-918A-1012DABEF32B}" presName="horzSpace3" presStyleCnt="0"/>
      <dgm:spPr/>
    </dgm:pt>
    <dgm:pt modelId="{86759FD5-85E1-45E3-A4F8-50384924994E}" type="pres">
      <dgm:prSet presAssocID="{70E6D8EB-9122-43D1-918A-1012DABEF32B}" presName="tx3" presStyleLbl="revTx" presStyleIdx="6" presStyleCnt="17"/>
      <dgm:spPr/>
    </dgm:pt>
    <dgm:pt modelId="{1EA14C8A-8257-4948-8679-B4D4A4D5754D}" type="pres">
      <dgm:prSet presAssocID="{70E6D8EB-9122-43D1-918A-1012DABEF32B}" presName="vert3" presStyleCnt="0"/>
      <dgm:spPr/>
    </dgm:pt>
    <dgm:pt modelId="{37157C9A-DADE-4685-92DE-6EF904048571}" type="pres">
      <dgm:prSet presAssocID="{884CA972-C8F8-4FB6-94D1-3B061A5A47ED}" presName="thinLine2b" presStyleLbl="callout" presStyleIdx="2" presStyleCnt="8"/>
      <dgm:spPr/>
    </dgm:pt>
    <dgm:pt modelId="{4FA47822-8985-4313-AC4A-FD210EB32522}" type="pres">
      <dgm:prSet presAssocID="{884CA972-C8F8-4FB6-94D1-3B061A5A47ED}" presName="vertSpace2b" presStyleCnt="0"/>
      <dgm:spPr/>
    </dgm:pt>
    <dgm:pt modelId="{7B1C4F7F-AC3B-4D77-9F14-7E6979834BF8}" type="pres">
      <dgm:prSet presAssocID="{C18390DF-CF7E-4669-9C27-ED39E3330CC5}" presName="horz2" presStyleCnt="0"/>
      <dgm:spPr/>
    </dgm:pt>
    <dgm:pt modelId="{9DAA69DE-0534-4E8D-8384-7B18BD3A7DD6}" type="pres">
      <dgm:prSet presAssocID="{C18390DF-CF7E-4669-9C27-ED39E3330CC5}" presName="horzSpace2" presStyleCnt="0"/>
      <dgm:spPr/>
    </dgm:pt>
    <dgm:pt modelId="{C90F5FFA-7BFC-46C4-9088-1D21AA5E58A3}" type="pres">
      <dgm:prSet presAssocID="{C18390DF-CF7E-4669-9C27-ED39E3330CC5}" presName="tx2" presStyleLbl="revTx" presStyleIdx="7" presStyleCnt="17"/>
      <dgm:spPr/>
    </dgm:pt>
    <dgm:pt modelId="{037F8BF4-BC93-4B1C-A581-A509A95B42C0}" type="pres">
      <dgm:prSet presAssocID="{C18390DF-CF7E-4669-9C27-ED39E3330CC5}" presName="vert2" presStyleCnt="0"/>
      <dgm:spPr/>
    </dgm:pt>
    <dgm:pt modelId="{B8ADEEA8-8F92-48D6-8D54-9F6E099FEB32}" type="pres">
      <dgm:prSet presAssocID="{15ABBBA2-DEEA-4AE7-9225-865CB68F8605}" presName="horz3" presStyleCnt="0"/>
      <dgm:spPr/>
    </dgm:pt>
    <dgm:pt modelId="{EA435C08-0A18-4EBD-B1BA-819631C09E06}" type="pres">
      <dgm:prSet presAssocID="{15ABBBA2-DEEA-4AE7-9225-865CB68F8605}" presName="horzSpace3" presStyleCnt="0"/>
      <dgm:spPr/>
    </dgm:pt>
    <dgm:pt modelId="{1F9D922E-19FF-4BE7-B727-557C4F657E9E}" type="pres">
      <dgm:prSet presAssocID="{15ABBBA2-DEEA-4AE7-9225-865CB68F8605}" presName="tx3" presStyleLbl="revTx" presStyleIdx="8" presStyleCnt="17"/>
      <dgm:spPr/>
    </dgm:pt>
    <dgm:pt modelId="{D571F4C9-C601-4EE4-8978-42187DFB267B}" type="pres">
      <dgm:prSet presAssocID="{15ABBBA2-DEEA-4AE7-9225-865CB68F8605}" presName="vert3" presStyleCnt="0"/>
      <dgm:spPr/>
    </dgm:pt>
    <dgm:pt modelId="{26AEAF11-F646-4F07-86FA-5CECE18A504F}" type="pres">
      <dgm:prSet presAssocID="{C18390DF-CF7E-4669-9C27-ED39E3330CC5}" presName="thinLine2b" presStyleLbl="callout" presStyleIdx="3" presStyleCnt="8"/>
      <dgm:spPr/>
    </dgm:pt>
    <dgm:pt modelId="{10C3FE0A-B8CC-4700-B5B2-F39C8EBE052F}" type="pres">
      <dgm:prSet presAssocID="{C18390DF-CF7E-4669-9C27-ED39E3330CC5}" presName="vertSpace2b" presStyleCnt="0"/>
      <dgm:spPr/>
    </dgm:pt>
    <dgm:pt modelId="{F4497F53-3209-4CDB-B91C-2E6BE996F1BD}" type="pres">
      <dgm:prSet presAssocID="{4B7D00D8-487D-4761-9169-4FA528BB95C3}" presName="horz2" presStyleCnt="0"/>
      <dgm:spPr/>
    </dgm:pt>
    <dgm:pt modelId="{2E12C7A7-7DD4-4699-B54E-B6825E76EEBF}" type="pres">
      <dgm:prSet presAssocID="{4B7D00D8-487D-4761-9169-4FA528BB95C3}" presName="horzSpace2" presStyleCnt="0"/>
      <dgm:spPr/>
    </dgm:pt>
    <dgm:pt modelId="{505D28DB-9DA8-4822-ACDE-F93345DD59B3}" type="pres">
      <dgm:prSet presAssocID="{4B7D00D8-487D-4761-9169-4FA528BB95C3}" presName="tx2" presStyleLbl="revTx" presStyleIdx="9" presStyleCnt="17"/>
      <dgm:spPr/>
    </dgm:pt>
    <dgm:pt modelId="{8B602E0E-5519-4606-905B-33584C2741B8}" type="pres">
      <dgm:prSet presAssocID="{4B7D00D8-487D-4761-9169-4FA528BB95C3}" presName="vert2" presStyleCnt="0"/>
      <dgm:spPr/>
    </dgm:pt>
    <dgm:pt modelId="{EC5EC67E-6FF2-46CF-B23A-27C9FA9564AF}" type="pres">
      <dgm:prSet presAssocID="{2331DFC7-A77B-4D87-A4C1-5E854C74DF7E}" presName="horz3" presStyleCnt="0"/>
      <dgm:spPr/>
    </dgm:pt>
    <dgm:pt modelId="{0A9E1E07-80F1-4C6C-BBFA-C76D1C457B97}" type="pres">
      <dgm:prSet presAssocID="{2331DFC7-A77B-4D87-A4C1-5E854C74DF7E}" presName="horzSpace3" presStyleCnt="0"/>
      <dgm:spPr/>
    </dgm:pt>
    <dgm:pt modelId="{0A2D97DA-444E-4F3C-BDB8-FF49CFF346CA}" type="pres">
      <dgm:prSet presAssocID="{2331DFC7-A77B-4D87-A4C1-5E854C74DF7E}" presName="tx3" presStyleLbl="revTx" presStyleIdx="10" presStyleCnt="17"/>
      <dgm:spPr/>
    </dgm:pt>
    <dgm:pt modelId="{1EED65B7-AE68-43C5-9030-40242C9C048D}" type="pres">
      <dgm:prSet presAssocID="{2331DFC7-A77B-4D87-A4C1-5E854C74DF7E}" presName="vert3" presStyleCnt="0"/>
      <dgm:spPr/>
    </dgm:pt>
    <dgm:pt modelId="{385B30CF-F7CE-42DA-B63D-56C45FAF0DD5}" type="pres">
      <dgm:prSet presAssocID="{4B7D00D8-487D-4761-9169-4FA528BB95C3}" presName="thinLine2b" presStyleLbl="callout" presStyleIdx="4" presStyleCnt="8"/>
      <dgm:spPr/>
    </dgm:pt>
    <dgm:pt modelId="{AB518286-435C-43B2-ACE2-BC2C894D3220}" type="pres">
      <dgm:prSet presAssocID="{4B7D00D8-487D-4761-9169-4FA528BB95C3}" presName="vertSpace2b" presStyleCnt="0"/>
      <dgm:spPr/>
    </dgm:pt>
    <dgm:pt modelId="{3FD0A4ED-3F38-41FA-84A9-28B4E39B42E0}" type="pres">
      <dgm:prSet presAssocID="{6394E0D5-7957-47A4-8BD6-3811DE6C783B}" presName="horz2" presStyleCnt="0"/>
      <dgm:spPr/>
    </dgm:pt>
    <dgm:pt modelId="{134EFC02-6B01-484B-A49A-4E6C5BCADC09}" type="pres">
      <dgm:prSet presAssocID="{6394E0D5-7957-47A4-8BD6-3811DE6C783B}" presName="horzSpace2" presStyleCnt="0"/>
      <dgm:spPr/>
    </dgm:pt>
    <dgm:pt modelId="{046997A5-6E31-4E49-80CA-C9A254CF7D39}" type="pres">
      <dgm:prSet presAssocID="{6394E0D5-7957-47A4-8BD6-3811DE6C783B}" presName="tx2" presStyleLbl="revTx" presStyleIdx="11" presStyleCnt="17"/>
      <dgm:spPr/>
    </dgm:pt>
    <dgm:pt modelId="{E5D57F0E-6FA3-47A3-8D94-1FFDA919CE49}" type="pres">
      <dgm:prSet presAssocID="{6394E0D5-7957-47A4-8BD6-3811DE6C783B}" presName="vert2" presStyleCnt="0"/>
      <dgm:spPr/>
    </dgm:pt>
    <dgm:pt modelId="{4090BD93-780D-4567-98A4-FC6B70314C20}" type="pres">
      <dgm:prSet presAssocID="{745D718F-EC83-4C47-8EDC-47A11D19E5E3}" presName="horz3" presStyleCnt="0"/>
      <dgm:spPr/>
    </dgm:pt>
    <dgm:pt modelId="{36CE9AE5-8E60-4F45-B9F7-1C7256ADEB98}" type="pres">
      <dgm:prSet presAssocID="{745D718F-EC83-4C47-8EDC-47A11D19E5E3}" presName="horzSpace3" presStyleCnt="0"/>
      <dgm:spPr/>
    </dgm:pt>
    <dgm:pt modelId="{204A1992-8F41-4A1B-96C7-CB7B4B2007DC}" type="pres">
      <dgm:prSet presAssocID="{745D718F-EC83-4C47-8EDC-47A11D19E5E3}" presName="tx3" presStyleLbl="revTx" presStyleIdx="12" presStyleCnt="17"/>
      <dgm:spPr/>
    </dgm:pt>
    <dgm:pt modelId="{13B01405-DC18-483B-AE6E-2E1496115A4D}" type="pres">
      <dgm:prSet presAssocID="{745D718F-EC83-4C47-8EDC-47A11D19E5E3}" presName="vert3" presStyleCnt="0"/>
      <dgm:spPr/>
    </dgm:pt>
    <dgm:pt modelId="{86FE53CE-C830-4DC5-AD30-2C58595027CE}" type="pres">
      <dgm:prSet presAssocID="{6394E0D5-7957-47A4-8BD6-3811DE6C783B}" presName="thinLine2b" presStyleLbl="callout" presStyleIdx="5" presStyleCnt="8"/>
      <dgm:spPr/>
    </dgm:pt>
    <dgm:pt modelId="{625DE101-7059-4212-933B-612DFE5EA0B7}" type="pres">
      <dgm:prSet presAssocID="{6394E0D5-7957-47A4-8BD6-3811DE6C783B}" presName="vertSpace2b" presStyleCnt="0"/>
      <dgm:spPr/>
    </dgm:pt>
    <dgm:pt modelId="{BA4FEB4F-594D-496E-9D04-48D052C37067}" type="pres">
      <dgm:prSet presAssocID="{4FB342E4-5BAF-4C43-856C-369D1579D745}" presName="horz2" presStyleCnt="0"/>
      <dgm:spPr/>
    </dgm:pt>
    <dgm:pt modelId="{C1D12074-8159-4881-94A3-8F3A15DE9B6F}" type="pres">
      <dgm:prSet presAssocID="{4FB342E4-5BAF-4C43-856C-369D1579D745}" presName="horzSpace2" presStyleCnt="0"/>
      <dgm:spPr/>
    </dgm:pt>
    <dgm:pt modelId="{E3894984-2104-4310-8C2A-B7467DAEF56D}" type="pres">
      <dgm:prSet presAssocID="{4FB342E4-5BAF-4C43-856C-369D1579D745}" presName="tx2" presStyleLbl="revTx" presStyleIdx="13" presStyleCnt="17"/>
      <dgm:spPr/>
    </dgm:pt>
    <dgm:pt modelId="{9E20CC04-5C39-4790-831C-C487D0692FF0}" type="pres">
      <dgm:prSet presAssocID="{4FB342E4-5BAF-4C43-856C-369D1579D745}" presName="vert2" presStyleCnt="0"/>
      <dgm:spPr/>
    </dgm:pt>
    <dgm:pt modelId="{81C921D5-7D2C-48B7-9D56-FDC063FC98ED}" type="pres">
      <dgm:prSet presAssocID="{FC0F8349-BBBF-40F2-A83D-52A72B343A76}" presName="horz3" presStyleCnt="0"/>
      <dgm:spPr/>
    </dgm:pt>
    <dgm:pt modelId="{3E97D9EC-E0B5-41B0-A52A-E6ED5DBA304B}" type="pres">
      <dgm:prSet presAssocID="{FC0F8349-BBBF-40F2-A83D-52A72B343A76}" presName="horzSpace3" presStyleCnt="0"/>
      <dgm:spPr/>
    </dgm:pt>
    <dgm:pt modelId="{163CA58D-A88B-439C-9CB6-33BB4F9393C2}" type="pres">
      <dgm:prSet presAssocID="{FC0F8349-BBBF-40F2-A83D-52A72B343A76}" presName="tx3" presStyleLbl="revTx" presStyleIdx="14" presStyleCnt="17"/>
      <dgm:spPr/>
    </dgm:pt>
    <dgm:pt modelId="{5A841F95-8FD6-4D85-B091-0C56E61B7E60}" type="pres">
      <dgm:prSet presAssocID="{FC0F8349-BBBF-40F2-A83D-52A72B343A76}" presName="vert3" presStyleCnt="0"/>
      <dgm:spPr/>
    </dgm:pt>
    <dgm:pt modelId="{A87AB6A5-43D1-4282-8820-D70B2DCD72C4}" type="pres">
      <dgm:prSet presAssocID="{4FB342E4-5BAF-4C43-856C-369D1579D745}" presName="thinLine2b" presStyleLbl="callout" presStyleIdx="6" presStyleCnt="8"/>
      <dgm:spPr/>
    </dgm:pt>
    <dgm:pt modelId="{811C117E-234D-47D2-B336-2841B15B341E}" type="pres">
      <dgm:prSet presAssocID="{4FB342E4-5BAF-4C43-856C-369D1579D745}" presName="vertSpace2b" presStyleCnt="0"/>
      <dgm:spPr/>
    </dgm:pt>
    <dgm:pt modelId="{06E574A9-8090-4D74-AEA6-B139B502E887}" type="pres">
      <dgm:prSet presAssocID="{2CE14706-059B-4700-BDA2-D0758421A9B9}" presName="horz2" presStyleCnt="0"/>
      <dgm:spPr/>
    </dgm:pt>
    <dgm:pt modelId="{04CA16E6-6A62-487C-B70E-429F9ED265FA}" type="pres">
      <dgm:prSet presAssocID="{2CE14706-059B-4700-BDA2-D0758421A9B9}" presName="horzSpace2" presStyleCnt="0"/>
      <dgm:spPr/>
    </dgm:pt>
    <dgm:pt modelId="{90CB100B-0628-46A8-87EB-E205793490BF}" type="pres">
      <dgm:prSet presAssocID="{2CE14706-059B-4700-BDA2-D0758421A9B9}" presName="tx2" presStyleLbl="revTx" presStyleIdx="15" presStyleCnt="17"/>
      <dgm:spPr/>
    </dgm:pt>
    <dgm:pt modelId="{9E58B0CE-BC2F-46D3-B6CD-F093D03B0DA0}" type="pres">
      <dgm:prSet presAssocID="{2CE14706-059B-4700-BDA2-D0758421A9B9}" presName="vert2" presStyleCnt="0"/>
      <dgm:spPr/>
    </dgm:pt>
    <dgm:pt modelId="{FB5781C7-51C2-45AE-8C5F-6B59C21BE3EC}" type="pres">
      <dgm:prSet presAssocID="{FDCD48CA-2479-4A1C-ABCF-781E20985D96}" presName="horz3" presStyleCnt="0"/>
      <dgm:spPr/>
    </dgm:pt>
    <dgm:pt modelId="{6C73D1F0-4085-48A2-8E19-F9DFBB70FD49}" type="pres">
      <dgm:prSet presAssocID="{FDCD48CA-2479-4A1C-ABCF-781E20985D96}" presName="horzSpace3" presStyleCnt="0"/>
      <dgm:spPr/>
    </dgm:pt>
    <dgm:pt modelId="{EAE019C1-2A22-4829-BE91-334256417356}" type="pres">
      <dgm:prSet presAssocID="{FDCD48CA-2479-4A1C-ABCF-781E20985D96}" presName="tx3" presStyleLbl="revTx" presStyleIdx="16" presStyleCnt="17"/>
      <dgm:spPr/>
    </dgm:pt>
    <dgm:pt modelId="{0006A12D-69AA-4EB6-B1BA-407B807FDC61}" type="pres">
      <dgm:prSet presAssocID="{FDCD48CA-2479-4A1C-ABCF-781E20985D96}" presName="vert3" presStyleCnt="0"/>
      <dgm:spPr/>
    </dgm:pt>
    <dgm:pt modelId="{2CFF9CF0-6978-4C4D-8AF3-D253238A48FA}" type="pres">
      <dgm:prSet presAssocID="{2CE14706-059B-4700-BDA2-D0758421A9B9}" presName="thinLine2b" presStyleLbl="callout" presStyleIdx="7" presStyleCnt="8"/>
      <dgm:spPr/>
    </dgm:pt>
    <dgm:pt modelId="{39AD966C-83EA-4830-A41D-E2A3AC5B6FC3}" type="pres">
      <dgm:prSet presAssocID="{2CE14706-059B-4700-BDA2-D0758421A9B9}" presName="vertSpace2b" presStyleCnt="0"/>
      <dgm:spPr/>
    </dgm:pt>
  </dgm:ptLst>
  <dgm:cxnLst>
    <dgm:cxn modelId="{8EB2260B-E74D-4FAF-ADFC-4C1FD0E0E719}" type="presOf" srcId="{1F7C0897-627C-4456-8E73-520904017CEB}" destId="{707734EA-D415-4E1A-A458-1DD44E1A69FC}" srcOrd="0" destOrd="0" presId="urn:microsoft.com/office/officeart/2008/layout/LinedList"/>
    <dgm:cxn modelId="{6C7F8C19-932B-42FA-BCC5-D464A9D9B3F1}" type="presOf" srcId="{2331DFC7-A77B-4D87-A4C1-5E854C74DF7E}" destId="{0A2D97DA-444E-4F3C-BDB8-FF49CFF346CA}" srcOrd="0" destOrd="0" presId="urn:microsoft.com/office/officeart/2008/layout/LinedList"/>
    <dgm:cxn modelId="{52717E1A-8216-41A5-8D40-9D8AE058A57A}" srcId="{C18390DF-CF7E-4669-9C27-ED39E3330CC5}" destId="{15ABBBA2-DEEA-4AE7-9225-865CB68F8605}" srcOrd="0" destOrd="0" parTransId="{FB0A6B20-8E52-44C2-A9AE-62D70743ED1A}" sibTransId="{A6F83430-00F3-4FAA-B524-C24E4BFE1A1E}"/>
    <dgm:cxn modelId="{FF72E825-1243-4C37-BE3F-35B18D5B5A6C}" srcId="{A852FEDA-699D-4D67-9A2C-FB45A6B08659}" destId="{811FE92E-DEEE-4749-8C9F-895B89C1419F}" srcOrd="0" destOrd="0" parTransId="{9EFCC8D0-0879-4B7E-B934-39223A2145D9}" sibTransId="{BC2E69C4-3DE3-4F5F-9A41-48BBF76AFAF2}"/>
    <dgm:cxn modelId="{F628DB2C-BEF8-478F-AEE3-38036B02E906}" type="presOf" srcId="{811FE92E-DEEE-4749-8C9F-895B89C1419F}" destId="{C3B81118-F0DD-4151-A809-ADE646C77A41}" srcOrd="0" destOrd="0" presId="urn:microsoft.com/office/officeart/2008/layout/LinedList"/>
    <dgm:cxn modelId="{A8479034-6491-4A6B-829B-24288127087F}" type="presOf" srcId="{745D718F-EC83-4C47-8EDC-47A11D19E5E3}" destId="{204A1992-8F41-4A1B-96C7-CB7B4B2007DC}" srcOrd="0" destOrd="0" presId="urn:microsoft.com/office/officeart/2008/layout/LinedList"/>
    <dgm:cxn modelId="{F317B95D-CB31-434D-9284-2F205D1B3E86}" srcId="{A852FEDA-699D-4D67-9A2C-FB45A6B08659}" destId="{C18390DF-CF7E-4669-9C27-ED39E3330CC5}" srcOrd="3" destOrd="0" parTransId="{BA0ED517-2590-4D26-8918-8CB34CBC24E5}" sibTransId="{17C0CCC9-877A-4DD9-9EC9-CA4869020BE4}"/>
    <dgm:cxn modelId="{0DCBC742-BB97-480B-B516-0751696E8161}" srcId="{884CA972-C8F8-4FB6-94D1-3B061A5A47ED}" destId="{70E6D8EB-9122-43D1-918A-1012DABEF32B}" srcOrd="0" destOrd="0" parTransId="{899C613F-9E49-49AF-8083-89E5EAF156BA}" sibTransId="{D81B861C-21CC-4B70-9EEF-0385BD131EF1}"/>
    <dgm:cxn modelId="{BE3C9546-A8A1-4FF9-AFE7-0BFF7A638C23}" type="presOf" srcId="{9D710404-23DF-410E-9F87-205FEF889AB7}" destId="{4045ED0B-8D18-47D5-941F-F196ECA29CC6}" srcOrd="0" destOrd="0" presId="urn:microsoft.com/office/officeart/2008/layout/LinedList"/>
    <dgm:cxn modelId="{ADBC2967-3501-463B-A962-F9405115AAC2}" type="presOf" srcId="{ED5682B8-7ED3-442C-9320-2A3B8242ED1B}" destId="{947746E9-4EAB-4033-AE81-D06EF734435A}" srcOrd="0" destOrd="0" presId="urn:microsoft.com/office/officeart/2008/layout/LinedList"/>
    <dgm:cxn modelId="{C0883147-6963-49BC-A856-2EA73D01176C}" srcId="{A852FEDA-699D-4D67-9A2C-FB45A6B08659}" destId="{884CA972-C8F8-4FB6-94D1-3B061A5A47ED}" srcOrd="2" destOrd="0" parTransId="{8B420297-13F7-4B83-9AA3-080023C2B30B}" sibTransId="{84ABFC96-237D-4C83-A902-A8C3C83D2DE7}"/>
    <dgm:cxn modelId="{2A3BCA47-02CC-4597-937E-B1BF79EA50DA}" srcId="{1F7C0897-627C-4456-8E73-520904017CEB}" destId="{A852FEDA-699D-4D67-9A2C-FB45A6B08659}" srcOrd="0" destOrd="0" parTransId="{B627BFD5-7004-477A-9390-6126C3AE7CAA}" sibTransId="{C48730EB-E107-4FE1-91DB-D01E966D795C}"/>
    <dgm:cxn modelId="{2F86A668-777E-4B4D-86A3-9C497CC52D27}" type="presOf" srcId="{15ABBBA2-DEEA-4AE7-9225-865CB68F8605}" destId="{1F9D922E-19FF-4BE7-B727-557C4F657E9E}" srcOrd="0" destOrd="0" presId="urn:microsoft.com/office/officeart/2008/layout/LinedList"/>
    <dgm:cxn modelId="{20807A4F-739D-4E33-AF85-E194196017F6}" type="presOf" srcId="{884CA972-C8F8-4FB6-94D1-3B061A5A47ED}" destId="{C1237002-AF2A-4253-991E-C5351C753175}" srcOrd="0" destOrd="0" presId="urn:microsoft.com/office/officeart/2008/layout/LinedList"/>
    <dgm:cxn modelId="{2A19B550-DEF3-477D-AC33-DD78CADCA27B}" srcId="{A852FEDA-699D-4D67-9A2C-FB45A6B08659}" destId="{6394E0D5-7957-47A4-8BD6-3811DE6C783B}" srcOrd="5" destOrd="0" parTransId="{DC2C62A2-03D9-43AF-896D-C79138605E2C}" sibTransId="{20996B0C-6F45-42C5-804F-F731527D8570}"/>
    <dgm:cxn modelId="{4A2A8A53-AE07-4FF8-8044-6E4B7F22F742}" srcId="{A852FEDA-699D-4D67-9A2C-FB45A6B08659}" destId="{4FB342E4-5BAF-4C43-856C-369D1579D745}" srcOrd="6" destOrd="0" parTransId="{D132F925-15C5-42D3-8DCC-ADF878AD96C5}" sibTransId="{09140F60-C05E-4D2A-AAE6-7DA2A128138A}"/>
    <dgm:cxn modelId="{41D13D74-1001-4385-A77E-6983A84F12D3}" srcId="{4B7D00D8-487D-4761-9169-4FA528BB95C3}" destId="{2331DFC7-A77B-4D87-A4C1-5E854C74DF7E}" srcOrd="0" destOrd="0" parTransId="{A91279BC-93C2-4D8F-B9F1-06919D194F48}" sibTransId="{91B586D8-3743-4119-836A-E3B67117BC78}"/>
    <dgm:cxn modelId="{04ED4676-2C5A-4378-B0DD-65EDA0617787}" type="presOf" srcId="{FC0F8349-BBBF-40F2-A83D-52A72B343A76}" destId="{163CA58D-A88B-439C-9CB6-33BB4F9393C2}" srcOrd="0" destOrd="0" presId="urn:microsoft.com/office/officeart/2008/layout/LinedList"/>
    <dgm:cxn modelId="{0C183A57-7B75-4A37-BBEE-752A2F9BCD93}" type="presOf" srcId="{4FB342E4-5BAF-4C43-856C-369D1579D745}" destId="{E3894984-2104-4310-8C2A-B7467DAEF56D}" srcOrd="0" destOrd="0" presId="urn:microsoft.com/office/officeart/2008/layout/LinedList"/>
    <dgm:cxn modelId="{CA4D7C57-2C7A-489C-A1EE-ACA2F35CF5C3}" type="presOf" srcId="{C18390DF-CF7E-4669-9C27-ED39E3330CC5}" destId="{C90F5FFA-7BFC-46C4-9088-1D21AA5E58A3}" srcOrd="0" destOrd="0" presId="urn:microsoft.com/office/officeart/2008/layout/LinedList"/>
    <dgm:cxn modelId="{B066625A-8005-4475-95F1-5E9B4469B5FF}" srcId="{A852FEDA-699D-4D67-9A2C-FB45A6B08659}" destId="{4B7D00D8-487D-4761-9169-4FA528BB95C3}" srcOrd="4" destOrd="0" parTransId="{AB060B1F-6EF7-46BC-94B4-3FBB65470801}" sibTransId="{A40D08EB-3930-4023-8BD8-800D03807516}"/>
    <dgm:cxn modelId="{0B661B91-EED3-4210-8BA9-A4961A821AE6}" type="presOf" srcId="{8353AB81-2E06-475E-9A33-9044553D2D22}" destId="{4D080B37-7BFD-4BFF-A17F-872934FAD5C9}" srcOrd="0" destOrd="0" presId="urn:microsoft.com/office/officeart/2008/layout/LinedList"/>
    <dgm:cxn modelId="{E07A7791-F63A-41D9-BA28-FDED09A239BE}" srcId="{A852FEDA-699D-4D67-9A2C-FB45A6B08659}" destId="{2CE14706-059B-4700-BDA2-D0758421A9B9}" srcOrd="7" destOrd="0" parTransId="{F808F6B1-E742-4C59-A625-D27B2A51472F}" sibTransId="{5E24AAD5-E5C4-4C2C-9FB6-D3F2A0DBE372}"/>
    <dgm:cxn modelId="{63B33794-7A00-4CC8-9268-6D49F1D706D1}" srcId="{811FE92E-DEEE-4749-8C9F-895B89C1419F}" destId="{9D710404-23DF-410E-9F87-205FEF889AB7}" srcOrd="0" destOrd="0" parTransId="{5770CE44-35AB-4877-8E29-EE99F66395E7}" sibTransId="{71B22241-159D-47BD-9ADB-21C06E06031F}"/>
    <dgm:cxn modelId="{169C359B-202A-4FE2-B774-FE71DC33EBCB}" type="presOf" srcId="{6394E0D5-7957-47A4-8BD6-3811DE6C783B}" destId="{046997A5-6E31-4E49-80CA-C9A254CF7D39}" srcOrd="0" destOrd="0" presId="urn:microsoft.com/office/officeart/2008/layout/LinedList"/>
    <dgm:cxn modelId="{518812AB-6ECB-419D-BB28-C5D09E01667A}" srcId="{6394E0D5-7957-47A4-8BD6-3811DE6C783B}" destId="{745D718F-EC83-4C47-8EDC-47A11D19E5E3}" srcOrd="0" destOrd="0" parTransId="{AA85C2A4-C445-4881-B8CA-0C5FFCFC4636}" sibTransId="{F41DD1FF-93F6-4570-B0D8-461C69A332A1}"/>
    <dgm:cxn modelId="{9F9A81AE-AA84-4B3D-8EAB-C7489B2C69ED}" type="presOf" srcId="{A852FEDA-699D-4D67-9A2C-FB45A6B08659}" destId="{6679FFBC-350D-4E12-8CE4-628EE57DA343}" srcOrd="0" destOrd="0" presId="urn:microsoft.com/office/officeart/2008/layout/LinedList"/>
    <dgm:cxn modelId="{98CEEEB3-D902-447C-BBB6-C3E7203CCE29}" type="presOf" srcId="{2CE14706-059B-4700-BDA2-D0758421A9B9}" destId="{90CB100B-0628-46A8-87EB-E205793490BF}" srcOrd="0" destOrd="0" presId="urn:microsoft.com/office/officeart/2008/layout/LinedList"/>
    <dgm:cxn modelId="{4B5510CB-106C-4B64-8484-98C69E85D24E}" srcId="{A852FEDA-699D-4D67-9A2C-FB45A6B08659}" destId="{8353AB81-2E06-475E-9A33-9044553D2D22}" srcOrd="1" destOrd="0" parTransId="{B2B68966-F01D-4D48-9F12-4253C9F44F41}" sibTransId="{582D4A93-17C1-4037-8823-547626FD4588}"/>
    <dgm:cxn modelId="{2B1F08D1-D4A8-4FDC-BCFF-A29DD73A9B2F}" type="presOf" srcId="{70E6D8EB-9122-43D1-918A-1012DABEF32B}" destId="{86759FD5-85E1-45E3-A4F8-50384924994E}" srcOrd="0" destOrd="0" presId="urn:microsoft.com/office/officeart/2008/layout/LinedList"/>
    <dgm:cxn modelId="{147A04D2-B3DD-4581-A5DA-7CB569F4BA61}" type="presOf" srcId="{FDCD48CA-2479-4A1C-ABCF-781E20985D96}" destId="{EAE019C1-2A22-4829-BE91-334256417356}" srcOrd="0" destOrd="0" presId="urn:microsoft.com/office/officeart/2008/layout/LinedList"/>
    <dgm:cxn modelId="{8DC545D3-9A0C-452F-9E87-C98179ABB430}" srcId="{4FB342E4-5BAF-4C43-856C-369D1579D745}" destId="{FC0F8349-BBBF-40F2-A83D-52A72B343A76}" srcOrd="0" destOrd="0" parTransId="{3586A1F2-A095-405C-AA87-D59D15DE71A4}" sibTransId="{45542D5C-A12D-4089-9C6B-969F7D645ADA}"/>
    <dgm:cxn modelId="{D670D9E6-37F5-4D55-85C0-3367DA42CA43}" srcId="{8353AB81-2E06-475E-9A33-9044553D2D22}" destId="{ED5682B8-7ED3-442C-9320-2A3B8242ED1B}" srcOrd="0" destOrd="0" parTransId="{7262EFE4-4A3C-43EF-A12A-C80BE4765F34}" sibTransId="{98E9E921-6882-4FDE-82F8-C9935A190AD1}"/>
    <dgm:cxn modelId="{9DE424EE-3E67-4745-84FD-47504305B655}" type="presOf" srcId="{4B7D00D8-487D-4761-9169-4FA528BB95C3}" destId="{505D28DB-9DA8-4822-ACDE-F93345DD59B3}" srcOrd="0" destOrd="0" presId="urn:microsoft.com/office/officeart/2008/layout/LinedList"/>
    <dgm:cxn modelId="{E1D080F9-5D41-4D89-B566-3777A3E41932}" srcId="{2CE14706-059B-4700-BDA2-D0758421A9B9}" destId="{FDCD48CA-2479-4A1C-ABCF-781E20985D96}" srcOrd="0" destOrd="0" parTransId="{ED43076C-BA90-42A1-AA21-EFA52F8442A7}" sibTransId="{47FDF49E-D869-4118-BE41-B0157E81FF69}"/>
    <dgm:cxn modelId="{228A6E3D-D649-4C66-9869-EBDB976955C5}" type="presParOf" srcId="{707734EA-D415-4E1A-A458-1DD44E1A69FC}" destId="{4FBBA0B8-B245-45EB-83E2-6586323133ED}" srcOrd="0" destOrd="0" presId="urn:microsoft.com/office/officeart/2008/layout/LinedList"/>
    <dgm:cxn modelId="{55002A13-7BC5-4BB6-B960-5CDC3483653C}" type="presParOf" srcId="{707734EA-D415-4E1A-A458-1DD44E1A69FC}" destId="{41A5B132-C853-4D8F-88A6-CDBB7ED4F23B}" srcOrd="1" destOrd="0" presId="urn:microsoft.com/office/officeart/2008/layout/LinedList"/>
    <dgm:cxn modelId="{B30619CD-5E26-4D43-AFB7-6854C0CB449F}" type="presParOf" srcId="{41A5B132-C853-4D8F-88A6-CDBB7ED4F23B}" destId="{6679FFBC-350D-4E12-8CE4-628EE57DA343}" srcOrd="0" destOrd="0" presId="urn:microsoft.com/office/officeart/2008/layout/LinedList"/>
    <dgm:cxn modelId="{4D1364DD-B6CD-45AD-89D1-2700259BAF10}" type="presParOf" srcId="{41A5B132-C853-4D8F-88A6-CDBB7ED4F23B}" destId="{7DB74EEB-6263-4EB8-97E8-4D308D5B7FF4}" srcOrd="1" destOrd="0" presId="urn:microsoft.com/office/officeart/2008/layout/LinedList"/>
    <dgm:cxn modelId="{3C9B10A3-4A88-4093-9F2B-E6E4B5736E33}" type="presParOf" srcId="{7DB74EEB-6263-4EB8-97E8-4D308D5B7FF4}" destId="{D67C4112-CABB-4E21-A679-19A69E805E43}" srcOrd="0" destOrd="0" presId="urn:microsoft.com/office/officeart/2008/layout/LinedList"/>
    <dgm:cxn modelId="{A750512E-6371-4F62-A438-EAB04C04DB76}" type="presParOf" srcId="{7DB74EEB-6263-4EB8-97E8-4D308D5B7FF4}" destId="{DAD6D810-4C8F-43C7-9FEF-10A9AFD0DF17}" srcOrd="1" destOrd="0" presId="urn:microsoft.com/office/officeart/2008/layout/LinedList"/>
    <dgm:cxn modelId="{800917C7-D049-47EA-ACDC-654F8DEF7C7F}" type="presParOf" srcId="{DAD6D810-4C8F-43C7-9FEF-10A9AFD0DF17}" destId="{147075D2-975D-4073-89A1-EB40F6E82DFF}" srcOrd="0" destOrd="0" presId="urn:microsoft.com/office/officeart/2008/layout/LinedList"/>
    <dgm:cxn modelId="{107B20C8-CD8C-4575-972F-B12AFD5CB953}" type="presParOf" srcId="{DAD6D810-4C8F-43C7-9FEF-10A9AFD0DF17}" destId="{C3B81118-F0DD-4151-A809-ADE646C77A41}" srcOrd="1" destOrd="0" presId="urn:microsoft.com/office/officeart/2008/layout/LinedList"/>
    <dgm:cxn modelId="{D556C75B-7D65-497B-8A28-33C2F0269681}" type="presParOf" srcId="{DAD6D810-4C8F-43C7-9FEF-10A9AFD0DF17}" destId="{96C57BAF-CCE1-42B5-8E10-DB4F089ACA4E}" srcOrd="2" destOrd="0" presId="urn:microsoft.com/office/officeart/2008/layout/LinedList"/>
    <dgm:cxn modelId="{A49A9904-1D52-457F-8EA8-B8433BF4E7CE}" type="presParOf" srcId="{96C57BAF-CCE1-42B5-8E10-DB4F089ACA4E}" destId="{3BA57D28-F851-413E-A712-1A333241286A}" srcOrd="0" destOrd="0" presId="urn:microsoft.com/office/officeart/2008/layout/LinedList"/>
    <dgm:cxn modelId="{9B4BB7FF-041C-4458-A95B-5F407F0522F3}" type="presParOf" srcId="{3BA57D28-F851-413E-A712-1A333241286A}" destId="{F7FCEC7C-6369-457C-BC38-D6FA2A12454F}" srcOrd="0" destOrd="0" presId="urn:microsoft.com/office/officeart/2008/layout/LinedList"/>
    <dgm:cxn modelId="{304A4228-73DC-4250-BA63-2A051E8E046F}" type="presParOf" srcId="{3BA57D28-F851-413E-A712-1A333241286A}" destId="{4045ED0B-8D18-47D5-941F-F196ECA29CC6}" srcOrd="1" destOrd="0" presId="urn:microsoft.com/office/officeart/2008/layout/LinedList"/>
    <dgm:cxn modelId="{92F82EAF-8880-40C1-95CA-BC5A478A2815}" type="presParOf" srcId="{3BA57D28-F851-413E-A712-1A333241286A}" destId="{2918C1A3-9554-42B4-871D-061241406F83}" srcOrd="2" destOrd="0" presId="urn:microsoft.com/office/officeart/2008/layout/LinedList"/>
    <dgm:cxn modelId="{5732CDFB-070F-4398-A2C1-28B2FD5176B0}" type="presParOf" srcId="{7DB74EEB-6263-4EB8-97E8-4D308D5B7FF4}" destId="{5E26D630-53F4-479C-8CE2-0B0E16CBC799}" srcOrd="2" destOrd="0" presId="urn:microsoft.com/office/officeart/2008/layout/LinedList"/>
    <dgm:cxn modelId="{829E014B-B8F0-4321-A53E-99B1DD52421E}" type="presParOf" srcId="{7DB74EEB-6263-4EB8-97E8-4D308D5B7FF4}" destId="{5F1CB033-A27B-474C-8B80-0BB83CBF083F}" srcOrd="3" destOrd="0" presId="urn:microsoft.com/office/officeart/2008/layout/LinedList"/>
    <dgm:cxn modelId="{0E1C7CF5-6098-44ED-9178-A07A47BA8623}" type="presParOf" srcId="{7DB74EEB-6263-4EB8-97E8-4D308D5B7FF4}" destId="{ECAC6BEF-7CDD-437B-9EC3-B5DAB9175D00}" srcOrd="4" destOrd="0" presId="urn:microsoft.com/office/officeart/2008/layout/LinedList"/>
    <dgm:cxn modelId="{A53662D9-005C-4B05-8F71-EB9F31C7D0AF}" type="presParOf" srcId="{ECAC6BEF-7CDD-437B-9EC3-B5DAB9175D00}" destId="{68B023D2-95EB-4C1A-AD76-DD3FE7C72FA5}" srcOrd="0" destOrd="0" presId="urn:microsoft.com/office/officeart/2008/layout/LinedList"/>
    <dgm:cxn modelId="{787B65CD-52C5-45EC-AF02-E453E81D8559}" type="presParOf" srcId="{ECAC6BEF-7CDD-437B-9EC3-B5DAB9175D00}" destId="{4D080B37-7BFD-4BFF-A17F-872934FAD5C9}" srcOrd="1" destOrd="0" presId="urn:microsoft.com/office/officeart/2008/layout/LinedList"/>
    <dgm:cxn modelId="{E9904ECE-9FDE-4CB6-B23D-B5B6B9B356AF}" type="presParOf" srcId="{ECAC6BEF-7CDD-437B-9EC3-B5DAB9175D00}" destId="{284484C5-1496-4D97-B066-93BA84B87E5E}" srcOrd="2" destOrd="0" presId="urn:microsoft.com/office/officeart/2008/layout/LinedList"/>
    <dgm:cxn modelId="{6E4A1DD9-6E38-4696-B177-E06A50E7BA9F}" type="presParOf" srcId="{284484C5-1496-4D97-B066-93BA84B87E5E}" destId="{BB8D52EF-0F3C-431A-8DBE-392ED59DE0D4}" srcOrd="0" destOrd="0" presId="urn:microsoft.com/office/officeart/2008/layout/LinedList"/>
    <dgm:cxn modelId="{562D8FEF-97BA-4C6B-BE8B-010A5E1630D8}" type="presParOf" srcId="{BB8D52EF-0F3C-431A-8DBE-392ED59DE0D4}" destId="{F02A3E47-8226-4134-84E2-67C27B60ACA4}" srcOrd="0" destOrd="0" presId="urn:microsoft.com/office/officeart/2008/layout/LinedList"/>
    <dgm:cxn modelId="{BFA42EDE-E283-4BA8-AD93-ABC3B5637BF1}" type="presParOf" srcId="{BB8D52EF-0F3C-431A-8DBE-392ED59DE0D4}" destId="{947746E9-4EAB-4033-AE81-D06EF734435A}" srcOrd="1" destOrd="0" presId="urn:microsoft.com/office/officeart/2008/layout/LinedList"/>
    <dgm:cxn modelId="{6923CB41-B15D-4EBB-9DAF-B46806C8FE97}" type="presParOf" srcId="{BB8D52EF-0F3C-431A-8DBE-392ED59DE0D4}" destId="{A63B8D54-4D60-47F0-8A81-6284BF171B6D}" srcOrd="2" destOrd="0" presId="urn:microsoft.com/office/officeart/2008/layout/LinedList"/>
    <dgm:cxn modelId="{8E08AEDC-8E8A-45FF-AE65-65E3AFE6F424}" type="presParOf" srcId="{7DB74EEB-6263-4EB8-97E8-4D308D5B7FF4}" destId="{56B52F93-8239-4F66-B4A8-A20B9535A195}" srcOrd="5" destOrd="0" presId="urn:microsoft.com/office/officeart/2008/layout/LinedList"/>
    <dgm:cxn modelId="{5009140B-A6F2-4878-A7E9-35ABFC0E9847}" type="presParOf" srcId="{7DB74EEB-6263-4EB8-97E8-4D308D5B7FF4}" destId="{303D4B2C-056E-49FB-B4F9-3919E7A105D5}" srcOrd="6" destOrd="0" presId="urn:microsoft.com/office/officeart/2008/layout/LinedList"/>
    <dgm:cxn modelId="{6C67FC67-7088-43BC-B6C4-9C4CA3EB3639}" type="presParOf" srcId="{7DB74EEB-6263-4EB8-97E8-4D308D5B7FF4}" destId="{AC1A8A7C-4C93-4595-99BF-C4D17ABA7108}" srcOrd="7" destOrd="0" presId="urn:microsoft.com/office/officeart/2008/layout/LinedList"/>
    <dgm:cxn modelId="{6344E81D-B08B-47F5-BF2C-B317A818C49A}" type="presParOf" srcId="{AC1A8A7C-4C93-4595-99BF-C4D17ABA7108}" destId="{E77E448A-BB68-4394-B22E-7B5B8D9327BC}" srcOrd="0" destOrd="0" presId="urn:microsoft.com/office/officeart/2008/layout/LinedList"/>
    <dgm:cxn modelId="{B3ADB260-B368-4313-8A0F-C1FA289E9EA4}" type="presParOf" srcId="{AC1A8A7C-4C93-4595-99BF-C4D17ABA7108}" destId="{C1237002-AF2A-4253-991E-C5351C753175}" srcOrd="1" destOrd="0" presId="urn:microsoft.com/office/officeart/2008/layout/LinedList"/>
    <dgm:cxn modelId="{A32CD1F0-11A9-4004-B792-C9318BCACD90}" type="presParOf" srcId="{AC1A8A7C-4C93-4595-99BF-C4D17ABA7108}" destId="{4A8503D6-563A-4CDF-987E-D332D8E39272}" srcOrd="2" destOrd="0" presId="urn:microsoft.com/office/officeart/2008/layout/LinedList"/>
    <dgm:cxn modelId="{52F5140C-3054-4F69-B879-90E9E040FA19}" type="presParOf" srcId="{4A8503D6-563A-4CDF-987E-D332D8E39272}" destId="{4625FACF-723C-48ED-9598-47A84FFC91CE}" srcOrd="0" destOrd="0" presId="urn:microsoft.com/office/officeart/2008/layout/LinedList"/>
    <dgm:cxn modelId="{7D0B675D-6E9B-4E60-86D6-4D0F8282CBFF}" type="presParOf" srcId="{4625FACF-723C-48ED-9598-47A84FFC91CE}" destId="{A6A5574F-1F9F-49F9-A775-92DDE4284E73}" srcOrd="0" destOrd="0" presId="urn:microsoft.com/office/officeart/2008/layout/LinedList"/>
    <dgm:cxn modelId="{F2CBD6B7-D3E3-4329-8C5A-B1DA0D12617B}" type="presParOf" srcId="{4625FACF-723C-48ED-9598-47A84FFC91CE}" destId="{86759FD5-85E1-45E3-A4F8-50384924994E}" srcOrd="1" destOrd="0" presId="urn:microsoft.com/office/officeart/2008/layout/LinedList"/>
    <dgm:cxn modelId="{B825C026-051A-44FB-A793-2DF4DDFC6ED9}" type="presParOf" srcId="{4625FACF-723C-48ED-9598-47A84FFC91CE}" destId="{1EA14C8A-8257-4948-8679-B4D4A4D5754D}" srcOrd="2" destOrd="0" presId="urn:microsoft.com/office/officeart/2008/layout/LinedList"/>
    <dgm:cxn modelId="{DFF8364D-266B-4785-840F-182403A9E0DB}" type="presParOf" srcId="{7DB74EEB-6263-4EB8-97E8-4D308D5B7FF4}" destId="{37157C9A-DADE-4685-92DE-6EF904048571}" srcOrd="8" destOrd="0" presId="urn:microsoft.com/office/officeart/2008/layout/LinedList"/>
    <dgm:cxn modelId="{7C443931-5B0F-48A4-BDDF-EFDEDF379F4A}" type="presParOf" srcId="{7DB74EEB-6263-4EB8-97E8-4D308D5B7FF4}" destId="{4FA47822-8985-4313-AC4A-FD210EB32522}" srcOrd="9" destOrd="0" presId="urn:microsoft.com/office/officeart/2008/layout/LinedList"/>
    <dgm:cxn modelId="{EBD2C26B-E389-49F5-A049-C81B1F11FBB0}" type="presParOf" srcId="{7DB74EEB-6263-4EB8-97E8-4D308D5B7FF4}" destId="{7B1C4F7F-AC3B-4D77-9F14-7E6979834BF8}" srcOrd="10" destOrd="0" presId="urn:microsoft.com/office/officeart/2008/layout/LinedList"/>
    <dgm:cxn modelId="{F59C795E-01B8-4665-B566-6201AFB1D088}" type="presParOf" srcId="{7B1C4F7F-AC3B-4D77-9F14-7E6979834BF8}" destId="{9DAA69DE-0534-4E8D-8384-7B18BD3A7DD6}" srcOrd="0" destOrd="0" presId="urn:microsoft.com/office/officeart/2008/layout/LinedList"/>
    <dgm:cxn modelId="{256A5419-DCD9-46D3-A428-968EA437BB0A}" type="presParOf" srcId="{7B1C4F7F-AC3B-4D77-9F14-7E6979834BF8}" destId="{C90F5FFA-7BFC-46C4-9088-1D21AA5E58A3}" srcOrd="1" destOrd="0" presId="urn:microsoft.com/office/officeart/2008/layout/LinedList"/>
    <dgm:cxn modelId="{F883986F-251B-4CF2-A845-BD7FC8BD5A22}" type="presParOf" srcId="{7B1C4F7F-AC3B-4D77-9F14-7E6979834BF8}" destId="{037F8BF4-BC93-4B1C-A581-A509A95B42C0}" srcOrd="2" destOrd="0" presId="urn:microsoft.com/office/officeart/2008/layout/LinedList"/>
    <dgm:cxn modelId="{C00B5987-F6F8-49DE-9BAE-291D9F04C39F}" type="presParOf" srcId="{037F8BF4-BC93-4B1C-A581-A509A95B42C0}" destId="{B8ADEEA8-8F92-48D6-8D54-9F6E099FEB32}" srcOrd="0" destOrd="0" presId="urn:microsoft.com/office/officeart/2008/layout/LinedList"/>
    <dgm:cxn modelId="{85916051-FAFF-439A-99DE-97D479EBC686}" type="presParOf" srcId="{B8ADEEA8-8F92-48D6-8D54-9F6E099FEB32}" destId="{EA435C08-0A18-4EBD-B1BA-819631C09E06}" srcOrd="0" destOrd="0" presId="urn:microsoft.com/office/officeart/2008/layout/LinedList"/>
    <dgm:cxn modelId="{E47076CB-2637-4687-87A5-E974864708E0}" type="presParOf" srcId="{B8ADEEA8-8F92-48D6-8D54-9F6E099FEB32}" destId="{1F9D922E-19FF-4BE7-B727-557C4F657E9E}" srcOrd="1" destOrd="0" presId="urn:microsoft.com/office/officeart/2008/layout/LinedList"/>
    <dgm:cxn modelId="{FEC22122-E9E9-4C57-948A-127E08C670C4}" type="presParOf" srcId="{B8ADEEA8-8F92-48D6-8D54-9F6E099FEB32}" destId="{D571F4C9-C601-4EE4-8978-42187DFB267B}" srcOrd="2" destOrd="0" presId="urn:microsoft.com/office/officeart/2008/layout/LinedList"/>
    <dgm:cxn modelId="{2103575E-134F-4504-A593-C790B5A73CB3}" type="presParOf" srcId="{7DB74EEB-6263-4EB8-97E8-4D308D5B7FF4}" destId="{26AEAF11-F646-4F07-86FA-5CECE18A504F}" srcOrd="11" destOrd="0" presId="urn:microsoft.com/office/officeart/2008/layout/LinedList"/>
    <dgm:cxn modelId="{1F0467C3-FFAC-4F33-AB4C-536FC0417F8B}" type="presParOf" srcId="{7DB74EEB-6263-4EB8-97E8-4D308D5B7FF4}" destId="{10C3FE0A-B8CC-4700-B5B2-F39C8EBE052F}" srcOrd="12" destOrd="0" presId="urn:microsoft.com/office/officeart/2008/layout/LinedList"/>
    <dgm:cxn modelId="{6B309D3D-E2C3-4AE1-B3F5-93F88B064680}" type="presParOf" srcId="{7DB74EEB-6263-4EB8-97E8-4D308D5B7FF4}" destId="{F4497F53-3209-4CDB-B91C-2E6BE996F1BD}" srcOrd="13" destOrd="0" presId="urn:microsoft.com/office/officeart/2008/layout/LinedList"/>
    <dgm:cxn modelId="{D9C9CCDB-0B3E-4972-B98B-194E1D40F404}" type="presParOf" srcId="{F4497F53-3209-4CDB-B91C-2E6BE996F1BD}" destId="{2E12C7A7-7DD4-4699-B54E-B6825E76EEBF}" srcOrd="0" destOrd="0" presId="urn:microsoft.com/office/officeart/2008/layout/LinedList"/>
    <dgm:cxn modelId="{8646DCCA-E60C-4FFE-B200-1B42D071AFB3}" type="presParOf" srcId="{F4497F53-3209-4CDB-B91C-2E6BE996F1BD}" destId="{505D28DB-9DA8-4822-ACDE-F93345DD59B3}" srcOrd="1" destOrd="0" presId="urn:microsoft.com/office/officeart/2008/layout/LinedList"/>
    <dgm:cxn modelId="{EE7FD549-1EEF-466B-8193-C48E3A21A223}" type="presParOf" srcId="{F4497F53-3209-4CDB-B91C-2E6BE996F1BD}" destId="{8B602E0E-5519-4606-905B-33584C2741B8}" srcOrd="2" destOrd="0" presId="urn:microsoft.com/office/officeart/2008/layout/LinedList"/>
    <dgm:cxn modelId="{C37F7DB2-6EE7-4BB5-B77E-8FE4882E1BC6}" type="presParOf" srcId="{8B602E0E-5519-4606-905B-33584C2741B8}" destId="{EC5EC67E-6FF2-46CF-B23A-27C9FA9564AF}" srcOrd="0" destOrd="0" presId="urn:microsoft.com/office/officeart/2008/layout/LinedList"/>
    <dgm:cxn modelId="{A345DFF3-4163-4D98-9D89-E6D3B025DEAA}" type="presParOf" srcId="{EC5EC67E-6FF2-46CF-B23A-27C9FA9564AF}" destId="{0A9E1E07-80F1-4C6C-BBFA-C76D1C457B97}" srcOrd="0" destOrd="0" presId="urn:microsoft.com/office/officeart/2008/layout/LinedList"/>
    <dgm:cxn modelId="{2998F4F9-7925-43D9-BBB1-EA63B8D6E261}" type="presParOf" srcId="{EC5EC67E-6FF2-46CF-B23A-27C9FA9564AF}" destId="{0A2D97DA-444E-4F3C-BDB8-FF49CFF346CA}" srcOrd="1" destOrd="0" presId="urn:microsoft.com/office/officeart/2008/layout/LinedList"/>
    <dgm:cxn modelId="{309C56B2-AA55-4426-A4BE-022331E6001A}" type="presParOf" srcId="{EC5EC67E-6FF2-46CF-B23A-27C9FA9564AF}" destId="{1EED65B7-AE68-43C5-9030-40242C9C048D}" srcOrd="2" destOrd="0" presId="urn:microsoft.com/office/officeart/2008/layout/LinedList"/>
    <dgm:cxn modelId="{F36023FB-900D-4649-9704-D56C0417AB52}" type="presParOf" srcId="{7DB74EEB-6263-4EB8-97E8-4D308D5B7FF4}" destId="{385B30CF-F7CE-42DA-B63D-56C45FAF0DD5}" srcOrd="14" destOrd="0" presId="urn:microsoft.com/office/officeart/2008/layout/LinedList"/>
    <dgm:cxn modelId="{A8C9163D-3A96-40E7-A1BC-E27861C36EF5}" type="presParOf" srcId="{7DB74EEB-6263-4EB8-97E8-4D308D5B7FF4}" destId="{AB518286-435C-43B2-ACE2-BC2C894D3220}" srcOrd="15" destOrd="0" presId="urn:microsoft.com/office/officeart/2008/layout/LinedList"/>
    <dgm:cxn modelId="{FDE1B52E-E6DF-42B2-9CC4-40A9707D0AB5}" type="presParOf" srcId="{7DB74EEB-6263-4EB8-97E8-4D308D5B7FF4}" destId="{3FD0A4ED-3F38-41FA-84A9-28B4E39B42E0}" srcOrd="16" destOrd="0" presId="urn:microsoft.com/office/officeart/2008/layout/LinedList"/>
    <dgm:cxn modelId="{C5E1E1BC-9B29-43A4-9664-F5D434C5FE42}" type="presParOf" srcId="{3FD0A4ED-3F38-41FA-84A9-28B4E39B42E0}" destId="{134EFC02-6B01-484B-A49A-4E6C5BCADC09}" srcOrd="0" destOrd="0" presId="urn:microsoft.com/office/officeart/2008/layout/LinedList"/>
    <dgm:cxn modelId="{508D0BD8-7A5D-4EEA-A6BE-38A1AA577512}" type="presParOf" srcId="{3FD0A4ED-3F38-41FA-84A9-28B4E39B42E0}" destId="{046997A5-6E31-4E49-80CA-C9A254CF7D39}" srcOrd="1" destOrd="0" presId="urn:microsoft.com/office/officeart/2008/layout/LinedList"/>
    <dgm:cxn modelId="{B3E8CA6C-BB3C-4965-91E6-AD6D5EAE8F61}" type="presParOf" srcId="{3FD0A4ED-3F38-41FA-84A9-28B4E39B42E0}" destId="{E5D57F0E-6FA3-47A3-8D94-1FFDA919CE49}" srcOrd="2" destOrd="0" presId="urn:microsoft.com/office/officeart/2008/layout/LinedList"/>
    <dgm:cxn modelId="{222115B5-28DF-4264-B16A-39F492932B42}" type="presParOf" srcId="{E5D57F0E-6FA3-47A3-8D94-1FFDA919CE49}" destId="{4090BD93-780D-4567-98A4-FC6B70314C20}" srcOrd="0" destOrd="0" presId="urn:microsoft.com/office/officeart/2008/layout/LinedList"/>
    <dgm:cxn modelId="{3B361686-EA0D-4A6F-811C-6BD042C32509}" type="presParOf" srcId="{4090BD93-780D-4567-98A4-FC6B70314C20}" destId="{36CE9AE5-8E60-4F45-B9F7-1C7256ADEB98}" srcOrd="0" destOrd="0" presId="urn:microsoft.com/office/officeart/2008/layout/LinedList"/>
    <dgm:cxn modelId="{9A5A1FC2-5B6D-485E-B61B-C4C55D6FFB74}" type="presParOf" srcId="{4090BD93-780D-4567-98A4-FC6B70314C20}" destId="{204A1992-8F41-4A1B-96C7-CB7B4B2007DC}" srcOrd="1" destOrd="0" presId="urn:microsoft.com/office/officeart/2008/layout/LinedList"/>
    <dgm:cxn modelId="{8FC27EA1-994D-4377-A317-7F2C5849952A}" type="presParOf" srcId="{4090BD93-780D-4567-98A4-FC6B70314C20}" destId="{13B01405-DC18-483B-AE6E-2E1496115A4D}" srcOrd="2" destOrd="0" presId="urn:microsoft.com/office/officeart/2008/layout/LinedList"/>
    <dgm:cxn modelId="{618A65FC-BE2D-413B-99B2-E3EDF59B69F3}" type="presParOf" srcId="{7DB74EEB-6263-4EB8-97E8-4D308D5B7FF4}" destId="{86FE53CE-C830-4DC5-AD30-2C58595027CE}" srcOrd="17" destOrd="0" presId="urn:microsoft.com/office/officeart/2008/layout/LinedList"/>
    <dgm:cxn modelId="{E4803AA3-87BB-4CB4-9339-4C6C69AB00FD}" type="presParOf" srcId="{7DB74EEB-6263-4EB8-97E8-4D308D5B7FF4}" destId="{625DE101-7059-4212-933B-612DFE5EA0B7}" srcOrd="18" destOrd="0" presId="urn:microsoft.com/office/officeart/2008/layout/LinedList"/>
    <dgm:cxn modelId="{EC0586A0-DAB4-49A2-88E9-CE0FAD319830}" type="presParOf" srcId="{7DB74EEB-6263-4EB8-97E8-4D308D5B7FF4}" destId="{BA4FEB4F-594D-496E-9D04-48D052C37067}" srcOrd="19" destOrd="0" presId="urn:microsoft.com/office/officeart/2008/layout/LinedList"/>
    <dgm:cxn modelId="{FC5382FD-754E-474E-ABF9-CF9A6E39184F}" type="presParOf" srcId="{BA4FEB4F-594D-496E-9D04-48D052C37067}" destId="{C1D12074-8159-4881-94A3-8F3A15DE9B6F}" srcOrd="0" destOrd="0" presId="urn:microsoft.com/office/officeart/2008/layout/LinedList"/>
    <dgm:cxn modelId="{CEB6F17B-9166-4E4B-A2FB-1CD1451D3AFC}" type="presParOf" srcId="{BA4FEB4F-594D-496E-9D04-48D052C37067}" destId="{E3894984-2104-4310-8C2A-B7467DAEF56D}" srcOrd="1" destOrd="0" presId="urn:microsoft.com/office/officeart/2008/layout/LinedList"/>
    <dgm:cxn modelId="{9AB8B509-5B21-4994-A6EB-402CFE7ABF10}" type="presParOf" srcId="{BA4FEB4F-594D-496E-9D04-48D052C37067}" destId="{9E20CC04-5C39-4790-831C-C487D0692FF0}" srcOrd="2" destOrd="0" presId="urn:microsoft.com/office/officeart/2008/layout/LinedList"/>
    <dgm:cxn modelId="{E558CC20-1DDF-4B87-8B34-2552C2E68C99}" type="presParOf" srcId="{9E20CC04-5C39-4790-831C-C487D0692FF0}" destId="{81C921D5-7D2C-48B7-9D56-FDC063FC98ED}" srcOrd="0" destOrd="0" presId="urn:microsoft.com/office/officeart/2008/layout/LinedList"/>
    <dgm:cxn modelId="{80415187-BAEA-4565-8FDE-252D362E7835}" type="presParOf" srcId="{81C921D5-7D2C-48B7-9D56-FDC063FC98ED}" destId="{3E97D9EC-E0B5-41B0-A52A-E6ED5DBA304B}" srcOrd="0" destOrd="0" presId="urn:microsoft.com/office/officeart/2008/layout/LinedList"/>
    <dgm:cxn modelId="{B4C678D7-9364-40CF-9939-2D31ABF3D26B}" type="presParOf" srcId="{81C921D5-7D2C-48B7-9D56-FDC063FC98ED}" destId="{163CA58D-A88B-439C-9CB6-33BB4F9393C2}" srcOrd="1" destOrd="0" presId="urn:microsoft.com/office/officeart/2008/layout/LinedList"/>
    <dgm:cxn modelId="{85FF435F-8944-429A-A9D0-69244B3DA6DB}" type="presParOf" srcId="{81C921D5-7D2C-48B7-9D56-FDC063FC98ED}" destId="{5A841F95-8FD6-4D85-B091-0C56E61B7E60}" srcOrd="2" destOrd="0" presId="urn:microsoft.com/office/officeart/2008/layout/LinedList"/>
    <dgm:cxn modelId="{2D2EFE05-7598-4B26-AB37-7E76B9AD9DC8}" type="presParOf" srcId="{7DB74EEB-6263-4EB8-97E8-4D308D5B7FF4}" destId="{A87AB6A5-43D1-4282-8820-D70B2DCD72C4}" srcOrd="20" destOrd="0" presId="urn:microsoft.com/office/officeart/2008/layout/LinedList"/>
    <dgm:cxn modelId="{270D7C7C-2BE6-4B73-8CBD-DFCAA2B0EA0A}" type="presParOf" srcId="{7DB74EEB-6263-4EB8-97E8-4D308D5B7FF4}" destId="{811C117E-234D-47D2-B336-2841B15B341E}" srcOrd="21" destOrd="0" presId="urn:microsoft.com/office/officeart/2008/layout/LinedList"/>
    <dgm:cxn modelId="{7A31D690-6A34-4345-A61B-516760AA79E6}" type="presParOf" srcId="{7DB74EEB-6263-4EB8-97E8-4D308D5B7FF4}" destId="{06E574A9-8090-4D74-AEA6-B139B502E887}" srcOrd="22" destOrd="0" presId="urn:microsoft.com/office/officeart/2008/layout/LinedList"/>
    <dgm:cxn modelId="{8CC69862-0509-4073-BF0B-EE4661A600BA}" type="presParOf" srcId="{06E574A9-8090-4D74-AEA6-B139B502E887}" destId="{04CA16E6-6A62-487C-B70E-429F9ED265FA}" srcOrd="0" destOrd="0" presId="urn:microsoft.com/office/officeart/2008/layout/LinedList"/>
    <dgm:cxn modelId="{942DA228-76C7-4F8B-B195-6E79728A1BAC}" type="presParOf" srcId="{06E574A9-8090-4D74-AEA6-B139B502E887}" destId="{90CB100B-0628-46A8-87EB-E205793490BF}" srcOrd="1" destOrd="0" presId="urn:microsoft.com/office/officeart/2008/layout/LinedList"/>
    <dgm:cxn modelId="{AA53259A-90C3-457B-9B61-0F8B111D7951}" type="presParOf" srcId="{06E574A9-8090-4D74-AEA6-B139B502E887}" destId="{9E58B0CE-BC2F-46D3-B6CD-F093D03B0DA0}" srcOrd="2" destOrd="0" presId="urn:microsoft.com/office/officeart/2008/layout/LinedList"/>
    <dgm:cxn modelId="{EF367592-41B4-4B9F-8A05-B542384E172C}" type="presParOf" srcId="{9E58B0CE-BC2F-46D3-B6CD-F093D03B0DA0}" destId="{FB5781C7-51C2-45AE-8C5F-6B59C21BE3EC}" srcOrd="0" destOrd="0" presId="urn:microsoft.com/office/officeart/2008/layout/LinedList"/>
    <dgm:cxn modelId="{A27C377F-6A19-428B-9A45-1127CD906EB6}" type="presParOf" srcId="{FB5781C7-51C2-45AE-8C5F-6B59C21BE3EC}" destId="{6C73D1F0-4085-48A2-8E19-F9DFBB70FD49}" srcOrd="0" destOrd="0" presId="urn:microsoft.com/office/officeart/2008/layout/LinedList"/>
    <dgm:cxn modelId="{30955130-FD95-42E7-B5BE-59404F573B86}" type="presParOf" srcId="{FB5781C7-51C2-45AE-8C5F-6B59C21BE3EC}" destId="{EAE019C1-2A22-4829-BE91-334256417356}" srcOrd="1" destOrd="0" presId="urn:microsoft.com/office/officeart/2008/layout/LinedList"/>
    <dgm:cxn modelId="{087B4376-D900-4B98-A246-46E80B661E05}" type="presParOf" srcId="{FB5781C7-51C2-45AE-8C5F-6B59C21BE3EC}" destId="{0006A12D-69AA-4EB6-B1BA-407B807FDC61}" srcOrd="2" destOrd="0" presId="urn:microsoft.com/office/officeart/2008/layout/LinedList"/>
    <dgm:cxn modelId="{E1FBE9C4-F240-48C6-B992-D760626E8A0E}" type="presParOf" srcId="{7DB74EEB-6263-4EB8-97E8-4D308D5B7FF4}" destId="{2CFF9CF0-6978-4C4D-8AF3-D253238A48FA}" srcOrd="23" destOrd="0" presId="urn:microsoft.com/office/officeart/2008/layout/LinedList"/>
    <dgm:cxn modelId="{A4C401B8-4E37-401C-BC97-9110E44C9CFC}" type="presParOf" srcId="{7DB74EEB-6263-4EB8-97E8-4D308D5B7FF4}" destId="{39AD966C-83EA-4830-A41D-E2A3AC5B6FC3}" srcOrd="24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8E3AE88-4847-4395-992D-0BD254446FC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F16A2B5-42C4-4828-A477-C660E9956CC4}">
      <dgm:prSet/>
      <dgm:spPr/>
      <dgm:t>
        <a:bodyPr/>
        <a:lstStyle/>
        <a:p>
          <a:r>
            <a:rPr lang="en-US" dirty="0"/>
            <a:t>n-Shot Learning</a:t>
          </a:r>
        </a:p>
      </dgm:t>
    </dgm:pt>
    <dgm:pt modelId="{08D449DB-EEBB-46C1-A1F4-8963EEF2539B}" type="parTrans" cxnId="{8AC099BC-135B-4766-99AF-D1EE630BDC13}">
      <dgm:prSet/>
      <dgm:spPr/>
      <dgm:t>
        <a:bodyPr/>
        <a:lstStyle/>
        <a:p>
          <a:endParaRPr lang="en-US"/>
        </a:p>
      </dgm:t>
    </dgm:pt>
    <dgm:pt modelId="{59698136-2241-44CD-9FF3-87EDD05147CA}" type="sibTrans" cxnId="{8AC099BC-135B-4766-99AF-D1EE630BDC13}">
      <dgm:prSet/>
      <dgm:spPr/>
      <dgm:t>
        <a:bodyPr/>
        <a:lstStyle/>
        <a:p>
          <a:endParaRPr lang="en-US"/>
        </a:p>
      </dgm:t>
    </dgm:pt>
    <dgm:pt modelId="{F605EC31-15B9-48D3-9614-13FFC8C2EC71}">
      <dgm:prSet/>
      <dgm:spPr/>
      <dgm:t>
        <a:bodyPr/>
        <a:lstStyle/>
        <a:p>
          <a:r>
            <a:rPr lang="en-US"/>
            <a:t>Few-Shot Learning</a:t>
          </a:r>
        </a:p>
      </dgm:t>
    </dgm:pt>
    <dgm:pt modelId="{A92B965A-185C-43C9-8EE6-4AAA2339770D}" type="parTrans" cxnId="{6D4EDE3A-A8C8-4C71-B349-1632391B987F}">
      <dgm:prSet/>
      <dgm:spPr/>
      <dgm:t>
        <a:bodyPr/>
        <a:lstStyle/>
        <a:p>
          <a:endParaRPr lang="en-US"/>
        </a:p>
      </dgm:t>
    </dgm:pt>
    <dgm:pt modelId="{FEA4538F-A1FC-4646-9E2A-6B7F7944F0B8}" type="sibTrans" cxnId="{6D4EDE3A-A8C8-4C71-B349-1632391B987F}">
      <dgm:prSet/>
      <dgm:spPr/>
      <dgm:t>
        <a:bodyPr/>
        <a:lstStyle/>
        <a:p>
          <a:endParaRPr lang="en-US"/>
        </a:p>
      </dgm:t>
    </dgm:pt>
    <dgm:pt modelId="{8D736CAF-D300-4205-9DE4-42822C7AA129}">
      <dgm:prSet/>
      <dgm:spPr/>
      <dgm:t>
        <a:bodyPr/>
        <a:lstStyle/>
        <a:p>
          <a:r>
            <a:rPr lang="en-US"/>
            <a:t>Few reference  samples (~10)</a:t>
          </a:r>
        </a:p>
      </dgm:t>
    </dgm:pt>
    <dgm:pt modelId="{E8470D95-CDB6-47E4-B7FB-B73D12A24809}" type="parTrans" cxnId="{CEC2E3F3-23D9-447D-ADAA-F0C89BE87BF8}">
      <dgm:prSet/>
      <dgm:spPr/>
      <dgm:t>
        <a:bodyPr/>
        <a:lstStyle/>
        <a:p>
          <a:endParaRPr lang="en-US"/>
        </a:p>
      </dgm:t>
    </dgm:pt>
    <dgm:pt modelId="{F5151645-3042-41D2-A976-58CBDF4192B4}" type="sibTrans" cxnId="{CEC2E3F3-23D9-447D-ADAA-F0C89BE87BF8}">
      <dgm:prSet/>
      <dgm:spPr/>
      <dgm:t>
        <a:bodyPr/>
        <a:lstStyle/>
        <a:p>
          <a:endParaRPr lang="en-US"/>
        </a:p>
      </dgm:t>
    </dgm:pt>
    <dgm:pt modelId="{09AC0140-25D9-4FDB-B201-1E7A25F442D1}">
      <dgm:prSet/>
      <dgm:spPr/>
      <dgm:t>
        <a:bodyPr/>
        <a:lstStyle/>
        <a:p>
          <a:r>
            <a:rPr lang="en-US" dirty="0"/>
            <a:t>One-Shot Learning</a:t>
          </a:r>
        </a:p>
      </dgm:t>
    </dgm:pt>
    <dgm:pt modelId="{DA6635C3-82CE-4EFE-87CC-FA1E74C546FB}" type="parTrans" cxnId="{0C525425-505D-46FC-A583-291CE2551C0D}">
      <dgm:prSet/>
      <dgm:spPr/>
      <dgm:t>
        <a:bodyPr/>
        <a:lstStyle/>
        <a:p>
          <a:endParaRPr lang="en-US"/>
        </a:p>
      </dgm:t>
    </dgm:pt>
    <dgm:pt modelId="{ED76D03E-CDF1-4CD7-B164-6F59F1FE5078}" type="sibTrans" cxnId="{0C525425-505D-46FC-A583-291CE2551C0D}">
      <dgm:prSet/>
      <dgm:spPr/>
      <dgm:t>
        <a:bodyPr/>
        <a:lstStyle/>
        <a:p>
          <a:endParaRPr lang="en-US"/>
        </a:p>
      </dgm:t>
    </dgm:pt>
    <dgm:pt modelId="{043CBECD-85C9-4FD2-A5ED-CD6A4353DA2E}">
      <dgm:prSet/>
      <dgm:spPr/>
      <dgm:t>
        <a:bodyPr/>
        <a:lstStyle/>
        <a:p>
          <a:r>
            <a:rPr lang="en-US" dirty="0"/>
            <a:t>One reference sample</a:t>
          </a:r>
        </a:p>
      </dgm:t>
    </dgm:pt>
    <dgm:pt modelId="{88EAAD3D-E555-4C58-9615-7388712569DF}" type="parTrans" cxnId="{8EDF3E5F-2DB7-491F-B8ED-20B02FA6DEDD}">
      <dgm:prSet/>
      <dgm:spPr/>
      <dgm:t>
        <a:bodyPr/>
        <a:lstStyle/>
        <a:p>
          <a:endParaRPr lang="en-US"/>
        </a:p>
      </dgm:t>
    </dgm:pt>
    <dgm:pt modelId="{0696ACFE-741B-490A-97D6-B9FD75C413FA}" type="sibTrans" cxnId="{8EDF3E5F-2DB7-491F-B8ED-20B02FA6DEDD}">
      <dgm:prSet/>
      <dgm:spPr/>
      <dgm:t>
        <a:bodyPr/>
        <a:lstStyle/>
        <a:p>
          <a:endParaRPr lang="en-US"/>
        </a:p>
      </dgm:t>
    </dgm:pt>
    <dgm:pt modelId="{F4636EF4-6654-4C49-8037-DC362E1BC036}">
      <dgm:prSet/>
      <dgm:spPr/>
      <dgm:t>
        <a:bodyPr/>
        <a:lstStyle/>
        <a:p>
          <a:r>
            <a:rPr lang="en-US"/>
            <a:t>Zero-Shot Learning</a:t>
          </a:r>
        </a:p>
      </dgm:t>
    </dgm:pt>
    <dgm:pt modelId="{FB71B57B-1AC3-4589-A744-C4EE2420E9A6}" type="parTrans" cxnId="{6BC8B40D-AD93-438C-8DA6-551B513D533B}">
      <dgm:prSet/>
      <dgm:spPr/>
      <dgm:t>
        <a:bodyPr/>
        <a:lstStyle/>
        <a:p>
          <a:endParaRPr lang="en-US"/>
        </a:p>
      </dgm:t>
    </dgm:pt>
    <dgm:pt modelId="{7EDF35DA-A823-4BF9-BF87-92809F005944}" type="sibTrans" cxnId="{6BC8B40D-AD93-438C-8DA6-551B513D533B}">
      <dgm:prSet/>
      <dgm:spPr/>
      <dgm:t>
        <a:bodyPr/>
        <a:lstStyle/>
        <a:p>
          <a:endParaRPr lang="en-US"/>
        </a:p>
      </dgm:t>
    </dgm:pt>
    <dgm:pt modelId="{7AE309B5-EDB6-4716-970A-6BD8C4C08F17}">
      <dgm:prSet/>
      <dgm:spPr/>
      <dgm:t>
        <a:bodyPr/>
        <a:lstStyle/>
        <a:p>
          <a:r>
            <a:rPr lang="en-US" dirty="0"/>
            <a:t>Zero reference samples</a:t>
          </a:r>
        </a:p>
      </dgm:t>
    </dgm:pt>
    <dgm:pt modelId="{BC6E2546-EC04-4F8F-BD3F-95C56CFEE4BE}" type="parTrans" cxnId="{D12BEFC1-23F5-4B29-B35D-45B8752D8928}">
      <dgm:prSet/>
      <dgm:spPr/>
      <dgm:t>
        <a:bodyPr/>
        <a:lstStyle/>
        <a:p>
          <a:endParaRPr lang="en-US"/>
        </a:p>
      </dgm:t>
    </dgm:pt>
    <dgm:pt modelId="{65C9FEB8-23BF-4224-BAD0-500A3BB8CCCA}" type="sibTrans" cxnId="{D12BEFC1-23F5-4B29-B35D-45B8752D8928}">
      <dgm:prSet/>
      <dgm:spPr/>
      <dgm:t>
        <a:bodyPr/>
        <a:lstStyle/>
        <a:p>
          <a:endParaRPr lang="en-US"/>
        </a:p>
      </dgm:t>
    </dgm:pt>
    <dgm:pt modelId="{FDCC783E-E4F6-4D48-B2F6-C2849EE9055F}" type="pres">
      <dgm:prSet presAssocID="{D8E3AE88-4847-4395-992D-0BD254446FC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0FAB477-A8B9-44CB-91A0-700A8127CA29}" type="pres">
      <dgm:prSet presAssocID="{FF16A2B5-42C4-4828-A477-C660E9956CC4}" presName="root" presStyleCnt="0"/>
      <dgm:spPr/>
    </dgm:pt>
    <dgm:pt modelId="{620BAF81-2694-4852-86C9-CA4C7D21C0A0}" type="pres">
      <dgm:prSet presAssocID="{FF16A2B5-42C4-4828-A477-C660E9956CC4}" presName="rootComposite" presStyleCnt="0"/>
      <dgm:spPr/>
    </dgm:pt>
    <dgm:pt modelId="{E34AE5C4-5CD3-4C4E-8C6F-83554D5E2523}" type="pres">
      <dgm:prSet presAssocID="{FF16A2B5-42C4-4828-A477-C660E9956CC4}" presName="rootText" presStyleLbl="node1" presStyleIdx="0" presStyleCnt="1"/>
      <dgm:spPr/>
    </dgm:pt>
    <dgm:pt modelId="{2A48624A-D2A4-4BBC-ABCD-9B3A54F30348}" type="pres">
      <dgm:prSet presAssocID="{FF16A2B5-42C4-4828-A477-C660E9956CC4}" presName="rootConnector" presStyleLbl="node1" presStyleIdx="0" presStyleCnt="1"/>
      <dgm:spPr/>
    </dgm:pt>
    <dgm:pt modelId="{BD8C200B-6CC2-48FA-85B6-5AFBCBE2CC8B}" type="pres">
      <dgm:prSet presAssocID="{FF16A2B5-42C4-4828-A477-C660E9956CC4}" presName="childShape" presStyleCnt="0"/>
      <dgm:spPr/>
    </dgm:pt>
    <dgm:pt modelId="{96ACD800-1858-4AD2-8314-328BCE698399}" type="pres">
      <dgm:prSet presAssocID="{A92B965A-185C-43C9-8EE6-4AAA2339770D}" presName="Name13" presStyleLbl="parChTrans1D2" presStyleIdx="0" presStyleCnt="3"/>
      <dgm:spPr/>
    </dgm:pt>
    <dgm:pt modelId="{B18D184C-0D88-434E-9267-9B03A0C364E0}" type="pres">
      <dgm:prSet presAssocID="{F605EC31-15B9-48D3-9614-13FFC8C2EC71}" presName="childText" presStyleLbl="bgAcc1" presStyleIdx="0" presStyleCnt="3">
        <dgm:presLayoutVars>
          <dgm:bulletEnabled val="1"/>
        </dgm:presLayoutVars>
      </dgm:prSet>
      <dgm:spPr/>
    </dgm:pt>
    <dgm:pt modelId="{C27FFA49-EE36-404E-89FD-3DD3F090A160}" type="pres">
      <dgm:prSet presAssocID="{DA6635C3-82CE-4EFE-87CC-FA1E74C546FB}" presName="Name13" presStyleLbl="parChTrans1D2" presStyleIdx="1" presStyleCnt="3"/>
      <dgm:spPr/>
    </dgm:pt>
    <dgm:pt modelId="{43F8A0F3-D5EC-4D26-9BCA-96B71E3F99A2}" type="pres">
      <dgm:prSet presAssocID="{09AC0140-25D9-4FDB-B201-1E7A25F442D1}" presName="childText" presStyleLbl="bgAcc1" presStyleIdx="1" presStyleCnt="3">
        <dgm:presLayoutVars>
          <dgm:bulletEnabled val="1"/>
        </dgm:presLayoutVars>
      </dgm:prSet>
      <dgm:spPr/>
    </dgm:pt>
    <dgm:pt modelId="{8506CA3C-97DA-48BB-9440-6CE60F03A8EC}" type="pres">
      <dgm:prSet presAssocID="{FB71B57B-1AC3-4589-A744-C4EE2420E9A6}" presName="Name13" presStyleLbl="parChTrans1D2" presStyleIdx="2" presStyleCnt="3"/>
      <dgm:spPr/>
    </dgm:pt>
    <dgm:pt modelId="{5F5CCBE2-9E9C-4BA7-B473-62B10F7B5C55}" type="pres">
      <dgm:prSet presAssocID="{F4636EF4-6654-4C49-8037-DC362E1BC036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838E3704-1384-4D7C-A457-DC669C4566AC}" type="presOf" srcId="{F605EC31-15B9-48D3-9614-13FFC8C2EC71}" destId="{B18D184C-0D88-434E-9267-9B03A0C364E0}" srcOrd="0" destOrd="0" presId="urn:microsoft.com/office/officeart/2005/8/layout/hierarchy3"/>
    <dgm:cxn modelId="{5A8EB90A-8BF7-4E73-9B71-AD42A03DD739}" type="presOf" srcId="{F4636EF4-6654-4C49-8037-DC362E1BC036}" destId="{5F5CCBE2-9E9C-4BA7-B473-62B10F7B5C55}" srcOrd="0" destOrd="0" presId="urn:microsoft.com/office/officeart/2005/8/layout/hierarchy3"/>
    <dgm:cxn modelId="{6BC8B40D-AD93-438C-8DA6-551B513D533B}" srcId="{FF16A2B5-42C4-4828-A477-C660E9956CC4}" destId="{F4636EF4-6654-4C49-8037-DC362E1BC036}" srcOrd="2" destOrd="0" parTransId="{FB71B57B-1AC3-4589-A744-C4EE2420E9A6}" sibTransId="{7EDF35DA-A823-4BF9-BF87-92809F005944}"/>
    <dgm:cxn modelId="{0DD67D1B-4C65-48D7-BA27-527F18EA161D}" type="presOf" srcId="{DA6635C3-82CE-4EFE-87CC-FA1E74C546FB}" destId="{C27FFA49-EE36-404E-89FD-3DD3F090A160}" srcOrd="0" destOrd="0" presId="urn:microsoft.com/office/officeart/2005/8/layout/hierarchy3"/>
    <dgm:cxn modelId="{0C525425-505D-46FC-A583-291CE2551C0D}" srcId="{FF16A2B5-42C4-4828-A477-C660E9956CC4}" destId="{09AC0140-25D9-4FDB-B201-1E7A25F442D1}" srcOrd="1" destOrd="0" parTransId="{DA6635C3-82CE-4EFE-87CC-FA1E74C546FB}" sibTransId="{ED76D03E-CDF1-4CD7-B164-6F59F1FE5078}"/>
    <dgm:cxn modelId="{2075B52E-4C29-4B04-8F5B-158CE3EEB8F3}" type="presOf" srcId="{FB71B57B-1AC3-4589-A744-C4EE2420E9A6}" destId="{8506CA3C-97DA-48BB-9440-6CE60F03A8EC}" srcOrd="0" destOrd="0" presId="urn:microsoft.com/office/officeart/2005/8/layout/hierarchy3"/>
    <dgm:cxn modelId="{6D4EDE3A-A8C8-4C71-B349-1632391B987F}" srcId="{FF16A2B5-42C4-4828-A477-C660E9956CC4}" destId="{F605EC31-15B9-48D3-9614-13FFC8C2EC71}" srcOrd="0" destOrd="0" parTransId="{A92B965A-185C-43C9-8EE6-4AAA2339770D}" sibTransId="{FEA4538F-A1FC-4646-9E2A-6B7F7944F0B8}"/>
    <dgm:cxn modelId="{8EDF3E5F-2DB7-491F-B8ED-20B02FA6DEDD}" srcId="{09AC0140-25D9-4FDB-B201-1E7A25F442D1}" destId="{043CBECD-85C9-4FD2-A5ED-CD6A4353DA2E}" srcOrd="0" destOrd="0" parTransId="{88EAAD3D-E555-4C58-9615-7388712569DF}" sibTransId="{0696ACFE-741B-490A-97D6-B9FD75C413FA}"/>
    <dgm:cxn modelId="{B6443A67-AB41-4BAC-938F-3CF1DB434D5E}" type="presOf" srcId="{09AC0140-25D9-4FDB-B201-1E7A25F442D1}" destId="{43F8A0F3-D5EC-4D26-9BCA-96B71E3F99A2}" srcOrd="0" destOrd="0" presId="urn:microsoft.com/office/officeart/2005/8/layout/hierarchy3"/>
    <dgm:cxn modelId="{1A829071-BE53-4AC3-846E-734EFBAE6839}" type="presOf" srcId="{D8E3AE88-4847-4395-992D-0BD254446FC0}" destId="{FDCC783E-E4F6-4D48-B2F6-C2849EE9055F}" srcOrd="0" destOrd="0" presId="urn:microsoft.com/office/officeart/2005/8/layout/hierarchy3"/>
    <dgm:cxn modelId="{5D854A58-933C-4C94-BB93-FC7438FADE52}" type="presOf" srcId="{8D736CAF-D300-4205-9DE4-42822C7AA129}" destId="{B18D184C-0D88-434E-9267-9B03A0C364E0}" srcOrd="0" destOrd="1" presId="urn:microsoft.com/office/officeart/2005/8/layout/hierarchy3"/>
    <dgm:cxn modelId="{D2A5E286-AC27-4A0D-A7D0-7DF8D9B9F8CC}" type="presOf" srcId="{FF16A2B5-42C4-4828-A477-C660E9956CC4}" destId="{2A48624A-D2A4-4BBC-ABCD-9B3A54F30348}" srcOrd="1" destOrd="0" presId="urn:microsoft.com/office/officeart/2005/8/layout/hierarchy3"/>
    <dgm:cxn modelId="{370CF988-91AC-4AFF-ABCF-05538C31F60F}" type="presOf" srcId="{7AE309B5-EDB6-4716-970A-6BD8C4C08F17}" destId="{5F5CCBE2-9E9C-4BA7-B473-62B10F7B5C55}" srcOrd="0" destOrd="1" presId="urn:microsoft.com/office/officeart/2005/8/layout/hierarchy3"/>
    <dgm:cxn modelId="{CBCB2D9D-27C2-4458-8778-22AC40774CA2}" type="presOf" srcId="{043CBECD-85C9-4FD2-A5ED-CD6A4353DA2E}" destId="{43F8A0F3-D5EC-4D26-9BCA-96B71E3F99A2}" srcOrd="0" destOrd="1" presId="urn:microsoft.com/office/officeart/2005/8/layout/hierarchy3"/>
    <dgm:cxn modelId="{8AC099BC-135B-4766-99AF-D1EE630BDC13}" srcId="{D8E3AE88-4847-4395-992D-0BD254446FC0}" destId="{FF16A2B5-42C4-4828-A477-C660E9956CC4}" srcOrd="0" destOrd="0" parTransId="{08D449DB-EEBB-46C1-A1F4-8963EEF2539B}" sibTransId="{59698136-2241-44CD-9FF3-87EDD05147CA}"/>
    <dgm:cxn modelId="{D12BEFC1-23F5-4B29-B35D-45B8752D8928}" srcId="{F4636EF4-6654-4C49-8037-DC362E1BC036}" destId="{7AE309B5-EDB6-4716-970A-6BD8C4C08F17}" srcOrd="0" destOrd="0" parTransId="{BC6E2546-EC04-4F8F-BD3F-95C56CFEE4BE}" sibTransId="{65C9FEB8-23BF-4224-BAD0-500A3BB8CCCA}"/>
    <dgm:cxn modelId="{E55EEDD8-678B-4CB9-AF11-8C4C53C0C3ED}" type="presOf" srcId="{A92B965A-185C-43C9-8EE6-4AAA2339770D}" destId="{96ACD800-1858-4AD2-8314-328BCE698399}" srcOrd="0" destOrd="0" presId="urn:microsoft.com/office/officeart/2005/8/layout/hierarchy3"/>
    <dgm:cxn modelId="{CEC2E3F3-23D9-447D-ADAA-F0C89BE87BF8}" srcId="{F605EC31-15B9-48D3-9614-13FFC8C2EC71}" destId="{8D736CAF-D300-4205-9DE4-42822C7AA129}" srcOrd="0" destOrd="0" parTransId="{E8470D95-CDB6-47E4-B7FB-B73D12A24809}" sibTransId="{F5151645-3042-41D2-A976-58CBDF4192B4}"/>
    <dgm:cxn modelId="{A89134FA-F898-46AF-8CC9-C18784DAB3F5}" type="presOf" srcId="{FF16A2B5-42C4-4828-A477-C660E9956CC4}" destId="{E34AE5C4-5CD3-4C4E-8C6F-83554D5E2523}" srcOrd="0" destOrd="0" presId="urn:microsoft.com/office/officeart/2005/8/layout/hierarchy3"/>
    <dgm:cxn modelId="{A0352B92-E214-48F1-A776-0070A8F74188}" type="presParOf" srcId="{FDCC783E-E4F6-4D48-B2F6-C2849EE9055F}" destId="{D0FAB477-A8B9-44CB-91A0-700A8127CA29}" srcOrd="0" destOrd="0" presId="urn:microsoft.com/office/officeart/2005/8/layout/hierarchy3"/>
    <dgm:cxn modelId="{3E096520-0376-4DD3-BB25-9D5386DC0207}" type="presParOf" srcId="{D0FAB477-A8B9-44CB-91A0-700A8127CA29}" destId="{620BAF81-2694-4852-86C9-CA4C7D21C0A0}" srcOrd="0" destOrd="0" presId="urn:microsoft.com/office/officeart/2005/8/layout/hierarchy3"/>
    <dgm:cxn modelId="{9A2D1280-3D7A-4223-8889-35CA03713C61}" type="presParOf" srcId="{620BAF81-2694-4852-86C9-CA4C7D21C0A0}" destId="{E34AE5C4-5CD3-4C4E-8C6F-83554D5E2523}" srcOrd="0" destOrd="0" presId="urn:microsoft.com/office/officeart/2005/8/layout/hierarchy3"/>
    <dgm:cxn modelId="{D871AC6A-E830-4672-8FC2-3F0BEEF95646}" type="presParOf" srcId="{620BAF81-2694-4852-86C9-CA4C7D21C0A0}" destId="{2A48624A-D2A4-4BBC-ABCD-9B3A54F30348}" srcOrd="1" destOrd="0" presId="urn:microsoft.com/office/officeart/2005/8/layout/hierarchy3"/>
    <dgm:cxn modelId="{A7936725-EAAD-431B-9302-92A8D389B528}" type="presParOf" srcId="{D0FAB477-A8B9-44CB-91A0-700A8127CA29}" destId="{BD8C200B-6CC2-48FA-85B6-5AFBCBE2CC8B}" srcOrd="1" destOrd="0" presId="urn:microsoft.com/office/officeart/2005/8/layout/hierarchy3"/>
    <dgm:cxn modelId="{053F36D7-4DAD-4333-B3EE-F5ED021E9AAE}" type="presParOf" srcId="{BD8C200B-6CC2-48FA-85B6-5AFBCBE2CC8B}" destId="{96ACD800-1858-4AD2-8314-328BCE698399}" srcOrd="0" destOrd="0" presId="urn:microsoft.com/office/officeart/2005/8/layout/hierarchy3"/>
    <dgm:cxn modelId="{9F025CD1-232D-4C61-902E-719F5A53340A}" type="presParOf" srcId="{BD8C200B-6CC2-48FA-85B6-5AFBCBE2CC8B}" destId="{B18D184C-0D88-434E-9267-9B03A0C364E0}" srcOrd="1" destOrd="0" presId="urn:microsoft.com/office/officeart/2005/8/layout/hierarchy3"/>
    <dgm:cxn modelId="{C39FFD2F-FCEC-43ED-B146-C834EFA12307}" type="presParOf" srcId="{BD8C200B-6CC2-48FA-85B6-5AFBCBE2CC8B}" destId="{C27FFA49-EE36-404E-89FD-3DD3F090A160}" srcOrd="2" destOrd="0" presId="urn:microsoft.com/office/officeart/2005/8/layout/hierarchy3"/>
    <dgm:cxn modelId="{FEBDDB4E-0AA6-49BA-8DB9-C9F999FD63BD}" type="presParOf" srcId="{BD8C200B-6CC2-48FA-85B6-5AFBCBE2CC8B}" destId="{43F8A0F3-D5EC-4D26-9BCA-96B71E3F99A2}" srcOrd="3" destOrd="0" presId="urn:microsoft.com/office/officeart/2005/8/layout/hierarchy3"/>
    <dgm:cxn modelId="{40C10286-245F-46C0-9CD2-EBE134F71292}" type="presParOf" srcId="{BD8C200B-6CC2-48FA-85B6-5AFBCBE2CC8B}" destId="{8506CA3C-97DA-48BB-9440-6CE60F03A8EC}" srcOrd="4" destOrd="0" presId="urn:microsoft.com/office/officeart/2005/8/layout/hierarchy3"/>
    <dgm:cxn modelId="{76476752-EF1E-4EF2-A12C-0EEEF24CC464}" type="presParOf" srcId="{BD8C200B-6CC2-48FA-85B6-5AFBCBE2CC8B}" destId="{5F5CCBE2-9E9C-4BA7-B473-62B10F7B5C55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7B659A-24A1-4EB5-9A28-B9B19D116D6F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71137D-A9BC-4874-BBAE-F13260004444}">
      <dsp:nvSpPr>
        <dsp:cNvPr id="0" name=""/>
        <dsp:cNvSpPr/>
      </dsp:nvSpPr>
      <dsp:spPr>
        <a:xfrm>
          <a:off x="0" y="0"/>
          <a:ext cx="10515600" cy="565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Automatic Story Generation (ASG) is the task of automatically generating coherent stories, given a set of premises or a brief summary.</a:t>
          </a:r>
        </a:p>
      </dsp:txBody>
      <dsp:txXfrm>
        <a:off x="0" y="0"/>
        <a:ext cx="10515600" cy="565539"/>
      </dsp:txXfrm>
    </dsp:sp>
    <dsp:sp modelId="{2CB72433-26C3-4420-BB63-EDFD75CB877E}">
      <dsp:nvSpPr>
        <dsp:cNvPr id="0" name=""/>
        <dsp:cNvSpPr/>
      </dsp:nvSpPr>
      <dsp:spPr>
        <a:xfrm>
          <a:off x="0" y="565539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6CD27B-DBA2-4ADD-9D9B-0C9117BAA7C5}">
      <dsp:nvSpPr>
        <dsp:cNvPr id="0" name=""/>
        <dsp:cNvSpPr/>
      </dsp:nvSpPr>
      <dsp:spPr>
        <a:xfrm>
          <a:off x="0" y="565539"/>
          <a:ext cx="10515600" cy="565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Controllable Story Generation is an extension of ASG, where the generation is controlled based on pre-defined structures or rules. </a:t>
          </a:r>
        </a:p>
      </dsp:txBody>
      <dsp:txXfrm>
        <a:off x="0" y="565539"/>
        <a:ext cx="10515600" cy="565539"/>
      </dsp:txXfrm>
    </dsp:sp>
    <dsp:sp modelId="{96BEC590-DA48-44F5-A373-74351600C828}">
      <dsp:nvSpPr>
        <dsp:cNvPr id="0" name=""/>
        <dsp:cNvSpPr/>
      </dsp:nvSpPr>
      <dsp:spPr>
        <a:xfrm>
          <a:off x="0" y="1131078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0CD7CF-F987-4D90-BF61-F16B5EADE739}">
      <dsp:nvSpPr>
        <dsp:cNvPr id="0" name=""/>
        <dsp:cNvSpPr/>
      </dsp:nvSpPr>
      <dsp:spPr>
        <a:xfrm>
          <a:off x="0" y="1131078"/>
          <a:ext cx="10515600" cy="565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Large Language Models (LLMs) can generate text indistinguishable from humans. However, for open-ended tasks such as story-generation, there are problems like repetition, topic-drift, and self-contradiction.</a:t>
          </a:r>
        </a:p>
      </dsp:txBody>
      <dsp:txXfrm>
        <a:off x="0" y="1131078"/>
        <a:ext cx="10515600" cy="565539"/>
      </dsp:txXfrm>
    </dsp:sp>
    <dsp:sp modelId="{ED593FA6-51EE-4A71-9638-E2902858C4BE}">
      <dsp:nvSpPr>
        <dsp:cNvPr id="0" name=""/>
        <dsp:cNvSpPr/>
      </dsp:nvSpPr>
      <dsp:spPr>
        <a:xfrm>
          <a:off x="0" y="1696618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FF8E71-FA96-4354-8EEB-84377BF508B5}">
      <dsp:nvSpPr>
        <dsp:cNvPr id="0" name=""/>
        <dsp:cNvSpPr/>
      </dsp:nvSpPr>
      <dsp:spPr>
        <a:xfrm>
          <a:off x="0" y="1696618"/>
          <a:ext cx="10515600" cy="565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Stories generated using language models have shown to lack discourse coherence, global planning, common-sense knowledge and tend to repeat sentences in long-form generation.</a:t>
          </a:r>
        </a:p>
      </dsp:txBody>
      <dsp:txXfrm>
        <a:off x="0" y="1696618"/>
        <a:ext cx="10515600" cy="565539"/>
      </dsp:txXfrm>
    </dsp:sp>
    <dsp:sp modelId="{A38A23D2-B441-4611-8091-C5A49AFA3E57}">
      <dsp:nvSpPr>
        <dsp:cNvPr id="0" name=""/>
        <dsp:cNvSpPr/>
      </dsp:nvSpPr>
      <dsp:spPr>
        <a:xfrm>
          <a:off x="0" y="2262157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49EB11-A840-42A6-8A0A-95699AEA5C52}">
      <dsp:nvSpPr>
        <dsp:cNvPr id="0" name=""/>
        <dsp:cNvSpPr/>
      </dsp:nvSpPr>
      <dsp:spPr>
        <a:xfrm>
          <a:off x="0" y="2262157"/>
          <a:ext cx="10515600" cy="565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Some works have tried to resolve these issues by using explicit content planning techniques such as story-prompts, keywords &amp; </a:t>
          </a:r>
          <a:r>
            <a:rPr lang="en-US" sz="1500" kern="1200" dirty="0" err="1"/>
            <a:t>keyphrases</a:t>
          </a:r>
          <a:r>
            <a:rPr lang="en-US" sz="1500" kern="1200" dirty="0"/>
            <a:t>, semantic frames and summaries. But these works require fine-tuning.</a:t>
          </a:r>
        </a:p>
      </dsp:txBody>
      <dsp:txXfrm>
        <a:off x="0" y="2262157"/>
        <a:ext cx="10515600" cy="565539"/>
      </dsp:txXfrm>
    </dsp:sp>
    <dsp:sp modelId="{8DE39944-2BAA-4D79-85AB-919B9E37E23D}">
      <dsp:nvSpPr>
        <dsp:cNvPr id="0" name=""/>
        <dsp:cNvSpPr/>
      </dsp:nvSpPr>
      <dsp:spPr>
        <a:xfrm>
          <a:off x="0" y="2827696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F0FD7B-DD4E-4575-9176-6D43B37B60C5}">
      <dsp:nvSpPr>
        <dsp:cNvPr id="0" name=""/>
        <dsp:cNvSpPr/>
      </dsp:nvSpPr>
      <dsp:spPr>
        <a:xfrm>
          <a:off x="0" y="2827696"/>
          <a:ext cx="10515600" cy="565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new paradigm of Prompt-Learning has shown promise in text generation tasks without the need for fine-tuning.</a:t>
          </a:r>
        </a:p>
      </dsp:txBody>
      <dsp:txXfrm>
        <a:off x="0" y="2827696"/>
        <a:ext cx="10515600" cy="565539"/>
      </dsp:txXfrm>
    </dsp:sp>
    <dsp:sp modelId="{DE8575D6-CE25-4EAF-AC8F-72B6EBF7C94C}">
      <dsp:nvSpPr>
        <dsp:cNvPr id="0" name=""/>
        <dsp:cNvSpPr/>
      </dsp:nvSpPr>
      <dsp:spPr>
        <a:xfrm>
          <a:off x="0" y="3393236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773BBF-6A33-42DC-B3AE-A18D0C6E3190}">
      <dsp:nvSpPr>
        <dsp:cNvPr id="0" name=""/>
        <dsp:cNvSpPr/>
      </dsp:nvSpPr>
      <dsp:spPr>
        <a:xfrm>
          <a:off x="0" y="3393236"/>
          <a:ext cx="10515600" cy="565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This work explores techniques such as Prompt-Learning, In-Context Learning and Instruction Tuning for generate stories using LLMs. </a:t>
          </a:r>
        </a:p>
      </dsp:txBody>
      <dsp:txXfrm>
        <a:off x="0" y="3393236"/>
        <a:ext cx="10515600" cy="565539"/>
      </dsp:txXfrm>
    </dsp:sp>
    <dsp:sp modelId="{A4220CA9-8663-4E96-8306-73E1A87CEB4A}">
      <dsp:nvSpPr>
        <dsp:cNvPr id="0" name=""/>
        <dsp:cNvSpPr/>
      </dsp:nvSpPr>
      <dsp:spPr>
        <a:xfrm>
          <a:off x="0" y="3958775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550EC5-02A2-4EF5-B32A-D4E0FF19A1D8}">
      <dsp:nvSpPr>
        <dsp:cNvPr id="0" name=""/>
        <dsp:cNvSpPr/>
      </dsp:nvSpPr>
      <dsp:spPr>
        <a:xfrm>
          <a:off x="0" y="3958775"/>
          <a:ext cx="10515600" cy="565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The generated stories are evaluated across different criteria including size and type of the Language Models and using different evaluation metrics – both qualitative and quantitative. </a:t>
          </a:r>
        </a:p>
      </dsp:txBody>
      <dsp:txXfrm>
        <a:off x="0" y="3958775"/>
        <a:ext cx="10515600" cy="56553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13503D-10BC-4DAF-A3DB-8A24D6958164}">
      <dsp:nvSpPr>
        <dsp:cNvPr id="0" name=""/>
        <dsp:cNvSpPr/>
      </dsp:nvSpPr>
      <dsp:spPr>
        <a:xfrm>
          <a:off x="0" y="0"/>
          <a:ext cx="510412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E6A248-1BC1-4D09-A116-80F55426BC92}">
      <dsp:nvSpPr>
        <dsp:cNvPr id="0" name=""/>
        <dsp:cNvSpPr/>
      </dsp:nvSpPr>
      <dsp:spPr>
        <a:xfrm>
          <a:off x="0" y="0"/>
          <a:ext cx="1020825" cy="2401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Different Generative Models</a:t>
          </a:r>
        </a:p>
      </dsp:txBody>
      <dsp:txXfrm>
        <a:off x="0" y="0"/>
        <a:ext cx="1020825" cy="2401093"/>
      </dsp:txXfrm>
    </dsp:sp>
    <dsp:sp modelId="{1812BCE9-DA6F-4A5C-BE5B-0445065B782B}">
      <dsp:nvSpPr>
        <dsp:cNvPr id="0" name=""/>
        <dsp:cNvSpPr/>
      </dsp:nvSpPr>
      <dsp:spPr>
        <a:xfrm>
          <a:off x="1097387" y="18905"/>
          <a:ext cx="4006740" cy="378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OpenAI GPT3 - text-ada-001</a:t>
          </a:r>
        </a:p>
      </dsp:txBody>
      <dsp:txXfrm>
        <a:off x="1097387" y="18905"/>
        <a:ext cx="4006740" cy="378101"/>
      </dsp:txXfrm>
    </dsp:sp>
    <dsp:sp modelId="{793B3C74-4785-4AFF-90A0-39BEDA11ED0B}">
      <dsp:nvSpPr>
        <dsp:cNvPr id="0" name=""/>
        <dsp:cNvSpPr/>
      </dsp:nvSpPr>
      <dsp:spPr>
        <a:xfrm>
          <a:off x="1020825" y="397006"/>
          <a:ext cx="408330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7D1273-FAD6-431F-85EF-B9EEDE2928CB}">
      <dsp:nvSpPr>
        <dsp:cNvPr id="0" name=""/>
        <dsp:cNvSpPr/>
      </dsp:nvSpPr>
      <dsp:spPr>
        <a:xfrm>
          <a:off x="1097387" y="415912"/>
          <a:ext cx="4006740" cy="378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OpenAI</a:t>
          </a:r>
          <a:r>
            <a:rPr lang="en-US" sz="1700" kern="1200" dirty="0"/>
            <a:t> GPT3 - text-babbage-001</a:t>
          </a:r>
        </a:p>
      </dsp:txBody>
      <dsp:txXfrm>
        <a:off x="1097387" y="415912"/>
        <a:ext cx="4006740" cy="378101"/>
      </dsp:txXfrm>
    </dsp:sp>
    <dsp:sp modelId="{067888D7-3E9C-4C73-BB27-2EC1342461D3}">
      <dsp:nvSpPr>
        <dsp:cNvPr id="0" name=""/>
        <dsp:cNvSpPr/>
      </dsp:nvSpPr>
      <dsp:spPr>
        <a:xfrm>
          <a:off x="1020825" y="794013"/>
          <a:ext cx="408330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CDBB82-AE52-4148-8DC2-E7056919F229}">
      <dsp:nvSpPr>
        <dsp:cNvPr id="0" name=""/>
        <dsp:cNvSpPr/>
      </dsp:nvSpPr>
      <dsp:spPr>
        <a:xfrm>
          <a:off x="1097387" y="812919"/>
          <a:ext cx="4006740" cy="378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OpenAI GPT3 - text-curie-001</a:t>
          </a:r>
        </a:p>
      </dsp:txBody>
      <dsp:txXfrm>
        <a:off x="1097387" y="812919"/>
        <a:ext cx="4006740" cy="378101"/>
      </dsp:txXfrm>
    </dsp:sp>
    <dsp:sp modelId="{571E43BF-2EED-460F-8424-8EF6F9E284FC}">
      <dsp:nvSpPr>
        <dsp:cNvPr id="0" name=""/>
        <dsp:cNvSpPr/>
      </dsp:nvSpPr>
      <dsp:spPr>
        <a:xfrm>
          <a:off x="1020825" y="1191020"/>
          <a:ext cx="408330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7F22DC-77B9-4289-AEC6-0506F9EB8BC1}">
      <dsp:nvSpPr>
        <dsp:cNvPr id="0" name=""/>
        <dsp:cNvSpPr/>
      </dsp:nvSpPr>
      <dsp:spPr>
        <a:xfrm>
          <a:off x="1097387" y="1209926"/>
          <a:ext cx="4006740" cy="378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OpenAI GPT3 - text-davinci-003</a:t>
          </a:r>
        </a:p>
      </dsp:txBody>
      <dsp:txXfrm>
        <a:off x="1097387" y="1209926"/>
        <a:ext cx="4006740" cy="378101"/>
      </dsp:txXfrm>
    </dsp:sp>
    <dsp:sp modelId="{00838623-862A-43AA-98D6-17C2ACDF9A41}">
      <dsp:nvSpPr>
        <dsp:cNvPr id="0" name=""/>
        <dsp:cNvSpPr/>
      </dsp:nvSpPr>
      <dsp:spPr>
        <a:xfrm>
          <a:off x="1020825" y="1588027"/>
          <a:ext cx="408330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072648-5564-419A-9026-670C54A07095}">
      <dsp:nvSpPr>
        <dsp:cNvPr id="0" name=""/>
        <dsp:cNvSpPr/>
      </dsp:nvSpPr>
      <dsp:spPr>
        <a:xfrm>
          <a:off x="1097387" y="1606932"/>
          <a:ext cx="4006740" cy="378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Huggingface Hub - bigscience/bloomz-1b7</a:t>
          </a:r>
        </a:p>
      </dsp:txBody>
      <dsp:txXfrm>
        <a:off x="1097387" y="1606932"/>
        <a:ext cx="4006740" cy="378101"/>
      </dsp:txXfrm>
    </dsp:sp>
    <dsp:sp modelId="{58D47E56-3796-446D-9FB6-270F0E9BF8FB}">
      <dsp:nvSpPr>
        <dsp:cNvPr id="0" name=""/>
        <dsp:cNvSpPr/>
      </dsp:nvSpPr>
      <dsp:spPr>
        <a:xfrm>
          <a:off x="1020825" y="1985034"/>
          <a:ext cx="408330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5E0683-1ECC-41F0-A7AC-51CB32D55C81}">
      <dsp:nvSpPr>
        <dsp:cNvPr id="0" name=""/>
        <dsp:cNvSpPr/>
      </dsp:nvSpPr>
      <dsp:spPr>
        <a:xfrm>
          <a:off x="1097387" y="2003939"/>
          <a:ext cx="4006740" cy="378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Huggingface Hub - gpt2</a:t>
          </a:r>
        </a:p>
      </dsp:txBody>
      <dsp:txXfrm>
        <a:off x="1097387" y="2003939"/>
        <a:ext cx="4006740" cy="378101"/>
      </dsp:txXfrm>
    </dsp:sp>
    <dsp:sp modelId="{2055286D-79AD-4255-906A-548CF9F66A50}">
      <dsp:nvSpPr>
        <dsp:cNvPr id="0" name=""/>
        <dsp:cNvSpPr/>
      </dsp:nvSpPr>
      <dsp:spPr>
        <a:xfrm>
          <a:off x="1020825" y="2382041"/>
          <a:ext cx="408330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C2D84E-3260-4482-9091-D4D1896E9D94}">
      <dsp:nvSpPr>
        <dsp:cNvPr id="0" name=""/>
        <dsp:cNvSpPr/>
      </dsp:nvSpPr>
      <dsp:spPr>
        <a:xfrm>
          <a:off x="0" y="2401093"/>
          <a:ext cx="510412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726D85-BED5-41FB-A275-A40FD8880F89}">
      <dsp:nvSpPr>
        <dsp:cNvPr id="0" name=""/>
        <dsp:cNvSpPr/>
      </dsp:nvSpPr>
      <dsp:spPr>
        <a:xfrm>
          <a:off x="0" y="2401093"/>
          <a:ext cx="1020825" cy="2401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n-Shot Generation Experiments</a:t>
          </a:r>
        </a:p>
      </dsp:txBody>
      <dsp:txXfrm>
        <a:off x="0" y="2401093"/>
        <a:ext cx="1020825" cy="2401093"/>
      </dsp:txXfrm>
    </dsp:sp>
    <dsp:sp modelId="{9F3F9637-53DC-46BB-8831-A65898DD7BFA}">
      <dsp:nvSpPr>
        <dsp:cNvPr id="0" name=""/>
        <dsp:cNvSpPr/>
      </dsp:nvSpPr>
      <dsp:spPr>
        <a:xfrm>
          <a:off x="1097387" y="2456900"/>
          <a:ext cx="4006740" cy="1116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Zero-Shot Generation</a:t>
          </a:r>
        </a:p>
      </dsp:txBody>
      <dsp:txXfrm>
        <a:off x="1097387" y="2456900"/>
        <a:ext cx="4006740" cy="1116133"/>
      </dsp:txXfrm>
    </dsp:sp>
    <dsp:sp modelId="{CED35CCB-FB53-4F62-8F6D-7984CA14F92D}">
      <dsp:nvSpPr>
        <dsp:cNvPr id="0" name=""/>
        <dsp:cNvSpPr/>
      </dsp:nvSpPr>
      <dsp:spPr>
        <a:xfrm>
          <a:off x="1020825" y="3573033"/>
          <a:ext cx="408330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BA04CA-E1A3-41A1-8AE7-689C8C5D9CF9}">
      <dsp:nvSpPr>
        <dsp:cNvPr id="0" name=""/>
        <dsp:cNvSpPr/>
      </dsp:nvSpPr>
      <dsp:spPr>
        <a:xfrm>
          <a:off x="1097387" y="3628840"/>
          <a:ext cx="4006740" cy="1116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One-Shot &amp; Few- Shot Generation</a:t>
          </a:r>
        </a:p>
      </dsp:txBody>
      <dsp:txXfrm>
        <a:off x="1097387" y="3628840"/>
        <a:ext cx="4006740" cy="1116133"/>
      </dsp:txXfrm>
    </dsp:sp>
    <dsp:sp modelId="{F1C0F69C-ABAF-4EC7-AC4E-07BF82273BB9}">
      <dsp:nvSpPr>
        <dsp:cNvPr id="0" name=""/>
        <dsp:cNvSpPr/>
      </dsp:nvSpPr>
      <dsp:spPr>
        <a:xfrm>
          <a:off x="1020825" y="4744973"/>
          <a:ext cx="408330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0DA356-1866-424C-80EE-71CFF41E14D9}">
      <dsp:nvSpPr>
        <dsp:cNvPr id="0" name=""/>
        <dsp:cNvSpPr/>
      </dsp:nvSpPr>
      <dsp:spPr>
        <a:xfrm>
          <a:off x="51" y="154118"/>
          <a:ext cx="4913783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Conclusions</a:t>
          </a:r>
        </a:p>
      </dsp:txBody>
      <dsp:txXfrm>
        <a:off x="51" y="154118"/>
        <a:ext cx="4913783" cy="720000"/>
      </dsp:txXfrm>
    </dsp:sp>
    <dsp:sp modelId="{ED06C2AC-AB47-495C-BC15-2A5D6010D8EA}">
      <dsp:nvSpPr>
        <dsp:cNvPr id="0" name=""/>
        <dsp:cNvSpPr/>
      </dsp:nvSpPr>
      <dsp:spPr>
        <a:xfrm>
          <a:off x="51" y="874118"/>
          <a:ext cx="4913783" cy="184644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Best Model for Story Generation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Quantitative Metrics for Story Generation</a:t>
          </a:r>
        </a:p>
      </dsp:txBody>
      <dsp:txXfrm>
        <a:off x="51" y="874118"/>
        <a:ext cx="4913783" cy="1846441"/>
      </dsp:txXfrm>
    </dsp:sp>
    <dsp:sp modelId="{18DA92E7-2782-40BF-ABBD-341A032BE531}">
      <dsp:nvSpPr>
        <dsp:cNvPr id="0" name=""/>
        <dsp:cNvSpPr/>
      </dsp:nvSpPr>
      <dsp:spPr>
        <a:xfrm>
          <a:off x="5601764" y="154118"/>
          <a:ext cx="4913783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Future Works</a:t>
          </a:r>
        </a:p>
      </dsp:txBody>
      <dsp:txXfrm>
        <a:off x="5601764" y="154118"/>
        <a:ext cx="4913783" cy="720000"/>
      </dsp:txXfrm>
    </dsp:sp>
    <dsp:sp modelId="{16258301-7D73-4B11-AE67-27F2F2A9ABE2}">
      <dsp:nvSpPr>
        <dsp:cNvPr id="0" name=""/>
        <dsp:cNvSpPr/>
      </dsp:nvSpPr>
      <dsp:spPr>
        <a:xfrm>
          <a:off x="5601764" y="874118"/>
          <a:ext cx="4913783" cy="184644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Benchmark against Other Models 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Benchmark against Existing Approaches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Use Better Evaluation Metrics</a:t>
          </a:r>
        </a:p>
      </dsp:txBody>
      <dsp:txXfrm>
        <a:off x="5601764" y="874118"/>
        <a:ext cx="4913783" cy="18464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4DD0DB-E4F8-42A4-89AA-033A410BEB9A}">
      <dsp:nvSpPr>
        <dsp:cNvPr id="0" name=""/>
        <dsp:cNvSpPr/>
      </dsp:nvSpPr>
      <dsp:spPr>
        <a:xfrm>
          <a:off x="0" y="372897"/>
          <a:ext cx="10515601" cy="2031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The approaches for controllable story generation require fine-tuning of PLMs. Can Prompt-based learning be used to generate stories in a Zero-Shot or Few-Shot manner without fine-tuning?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Prompt-based learning has been used to generate text. Can this be extended to generate stories with characters and a consistent plot?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The previous methods largely use GPT2 as the base Language Model. Can using the latest generation GPT3 (or alternatives) improve the text generation capabilities?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What are the best performing models available for this task, both commercially and open-source?</a:t>
          </a:r>
        </a:p>
      </dsp:txBody>
      <dsp:txXfrm>
        <a:off x="0" y="372897"/>
        <a:ext cx="10515601" cy="2031750"/>
      </dsp:txXfrm>
    </dsp:sp>
    <dsp:sp modelId="{EF702C29-9B80-4493-BAA6-4446A1EECC68}">
      <dsp:nvSpPr>
        <dsp:cNvPr id="0" name=""/>
        <dsp:cNvSpPr/>
      </dsp:nvSpPr>
      <dsp:spPr>
        <a:xfrm>
          <a:off x="525780" y="151497"/>
          <a:ext cx="736092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Research Questions:</a:t>
          </a:r>
          <a:endParaRPr lang="en-US" sz="1500" kern="1200"/>
        </a:p>
      </dsp:txBody>
      <dsp:txXfrm>
        <a:off x="547396" y="173113"/>
        <a:ext cx="7317688" cy="399568"/>
      </dsp:txXfrm>
    </dsp:sp>
    <dsp:sp modelId="{F89B2D74-910C-46D5-A832-6DB6FAB1543D}">
      <dsp:nvSpPr>
        <dsp:cNvPr id="0" name=""/>
        <dsp:cNvSpPr/>
      </dsp:nvSpPr>
      <dsp:spPr>
        <a:xfrm>
          <a:off x="0" y="2707047"/>
          <a:ext cx="10515601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500" kern="1200" dirty="0"/>
            <a:t>This work tries to use Prompt-Learning and explore the Zero-Shot &amp; Few-shot capabilities of GPT3 (&amp; alternatives) for controllable story generation task.</a:t>
          </a:r>
        </a:p>
      </dsp:txBody>
      <dsp:txXfrm>
        <a:off x="0" y="2707047"/>
        <a:ext cx="10515601" cy="850500"/>
      </dsp:txXfrm>
    </dsp:sp>
    <dsp:sp modelId="{10C661FA-C429-4DC4-94ED-17F2BE321632}">
      <dsp:nvSpPr>
        <dsp:cNvPr id="0" name=""/>
        <dsp:cNvSpPr/>
      </dsp:nvSpPr>
      <dsp:spPr>
        <a:xfrm>
          <a:off x="525780" y="2485647"/>
          <a:ext cx="736092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Aim: </a:t>
          </a:r>
          <a:endParaRPr lang="en-US" sz="1500" kern="1200"/>
        </a:p>
      </dsp:txBody>
      <dsp:txXfrm>
        <a:off x="547396" y="2507263"/>
        <a:ext cx="7317688" cy="399568"/>
      </dsp:txXfrm>
    </dsp:sp>
    <dsp:sp modelId="{1C3B35A0-F6E8-42FE-8A90-E98D81E0AC3D}">
      <dsp:nvSpPr>
        <dsp:cNvPr id="0" name=""/>
        <dsp:cNvSpPr/>
      </dsp:nvSpPr>
      <dsp:spPr>
        <a:xfrm>
          <a:off x="0" y="3859947"/>
          <a:ext cx="10515601" cy="1606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To conduct a comprehensive review of available literature with regards to Automatic story generation and Prompt-Learning.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To explore the viability and then develop a method to generate stories using Prompt-Learning.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To evaluate the generated stories using automated story generation evaluation metrics.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To compare the developed method against state-of-the-art models/methods.</a:t>
          </a:r>
        </a:p>
      </dsp:txBody>
      <dsp:txXfrm>
        <a:off x="0" y="3859947"/>
        <a:ext cx="10515601" cy="1606500"/>
      </dsp:txXfrm>
    </dsp:sp>
    <dsp:sp modelId="{DAC4599E-38FF-410F-96B9-39830D025794}">
      <dsp:nvSpPr>
        <dsp:cNvPr id="0" name=""/>
        <dsp:cNvSpPr/>
      </dsp:nvSpPr>
      <dsp:spPr>
        <a:xfrm>
          <a:off x="525780" y="3638547"/>
          <a:ext cx="736092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Objectives:</a:t>
          </a:r>
          <a:endParaRPr lang="en-US" sz="1500" kern="1200"/>
        </a:p>
      </dsp:txBody>
      <dsp:txXfrm>
        <a:off x="547396" y="3660163"/>
        <a:ext cx="7317688" cy="3995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45C988-AF78-495C-B51E-C28978257256}">
      <dsp:nvSpPr>
        <dsp:cNvPr id="0" name=""/>
        <dsp:cNvSpPr/>
      </dsp:nvSpPr>
      <dsp:spPr>
        <a:xfrm>
          <a:off x="2907" y="35840"/>
          <a:ext cx="3096251" cy="1134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Older works</a:t>
          </a:r>
          <a:endParaRPr lang="en-US" sz="2100" kern="1200" dirty="0"/>
        </a:p>
      </dsp:txBody>
      <dsp:txXfrm>
        <a:off x="569907" y="35840"/>
        <a:ext cx="1962251" cy="1134000"/>
      </dsp:txXfrm>
    </dsp:sp>
    <dsp:sp modelId="{85D4021D-FDEB-4A4C-94D3-8D0F50EF4E6F}">
      <dsp:nvSpPr>
        <dsp:cNvPr id="0" name=""/>
        <dsp:cNvSpPr/>
      </dsp:nvSpPr>
      <dsp:spPr>
        <a:xfrm>
          <a:off x="2907" y="1311590"/>
          <a:ext cx="2477001" cy="4211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Structural Models - Li et al., 2013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Planning based models - Eger et al., 2015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Statistical Models - Jain et al., 2017</a:t>
          </a:r>
        </a:p>
      </dsp:txBody>
      <dsp:txXfrm>
        <a:off x="2907" y="1311590"/>
        <a:ext cx="2477001" cy="4211156"/>
      </dsp:txXfrm>
    </dsp:sp>
    <dsp:sp modelId="{F3CFED51-FAAD-431D-B8AC-A0845806FABE}">
      <dsp:nvSpPr>
        <dsp:cNvPr id="0" name=""/>
        <dsp:cNvSpPr/>
      </dsp:nvSpPr>
      <dsp:spPr>
        <a:xfrm>
          <a:off x="2883158" y="35840"/>
          <a:ext cx="3096251" cy="1134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Seq2Seq Encoder-Decoder Models</a:t>
          </a:r>
          <a:endParaRPr lang="en-US" sz="2100" kern="1200" dirty="0"/>
        </a:p>
      </dsp:txBody>
      <dsp:txXfrm>
        <a:off x="3450158" y="35840"/>
        <a:ext cx="1962251" cy="1134000"/>
      </dsp:txXfrm>
    </dsp:sp>
    <dsp:sp modelId="{AD553885-DFA6-46C7-978F-DEFBCDEED07A}">
      <dsp:nvSpPr>
        <dsp:cNvPr id="0" name=""/>
        <dsp:cNvSpPr/>
      </dsp:nvSpPr>
      <dsp:spPr>
        <a:xfrm>
          <a:off x="2883158" y="1311590"/>
          <a:ext cx="2477001" cy="4211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RNN/LSTM Models - Choi et al., 2016; </a:t>
          </a:r>
          <a:r>
            <a:rPr lang="en-US" sz="2100" kern="1200" dirty="0" err="1"/>
            <a:t>Tambwekar</a:t>
          </a:r>
          <a:r>
            <a:rPr lang="en-US" sz="2100" kern="1200" dirty="0"/>
            <a:t> et al., 2018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Attention based Models - </a:t>
          </a:r>
          <a:r>
            <a:rPr lang="en-US" sz="2100" kern="1200" dirty="0" err="1"/>
            <a:t>Ammanabrolu</a:t>
          </a:r>
          <a:r>
            <a:rPr lang="en-US" sz="2100" kern="1200" dirty="0"/>
            <a:t> et al., 2019; Fan et al., 2018; Yao et al., 2019; Xu et al., 2018; Chen et al., 2021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Transformer based Models – </a:t>
          </a:r>
          <a:r>
            <a:rPr lang="en-US" sz="2100" kern="1200" dirty="0" err="1"/>
            <a:t>Araz</a:t>
          </a:r>
          <a:r>
            <a:rPr lang="en-US" sz="2100" kern="1200" dirty="0"/>
            <a:t>, 2020</a:t>
          </a:r>
        </a:p>
      </dsp:txBody>
      <dsp:txXfrm>
        <a:off x="2883158" y="1311590"/>
        <a:ext cx="2477001" cy="4211156"/>
      </dsp:txXfrm>
    </dsp:sp>
    <dsp:sp modelId="{12636A2D-0DA6-44B5-B48C-0F235A6D27E2}">
      <dsp:nvSpPr>
        <dsp:cNvPr id="0" name=""/>
        <dsp:cNvSpPr/>
      </dsp:nvSpPr>
      <dsp:spPr>
        <a:xfrm>
          <a:off x="5763410" y="35840"/>
          <a:ext cx="3096251" cy="1134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GPT2 PLM </a:t>
          </a:r>
          <a:endParaRPr lang="en-US" sz="2100" kern="1200" dirty="0"/>
        </a:p>
      </dsp:txBody>
      <dsp:txXfrm>
        <a:off x="6330410" y="35840"/>
        <a:ext cx="1962251" cy="1134000"/>
      </dsp:txXfrm>
    </dsp:sp>
    <dsp:sp modelId="{4198A2B5-A60B-4F2C-9EF4-BC9D9B64CED3}">
      <dsp:nvSpPr>
        <dsp:cNvPr id="0" name=""/>
        <dsp:cNvSpPr/>
      </dsp:nvSpPr>
      <dsp:spPr>
        <a:xfrm>
          <a:off x="5763410" y="1311590"/>
          <a:ext cx="2477001" cy="4211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See et al., 2019; Ott et al., 2019; Guan et al., 2020; Sun et al., 2020; Fang et al., 2021</a:t>
          </a:r>
        </a:p>
      </dsp:txBody>
      <dsp:txXfrm>
        <a:off x="5763410" y="1311590"/>
        <a:ext cx="2477001" cy="4211156"/>
      </dsp:txXfrm>
    </dsp:sp>
    <dsp:sp modelId="{0629BEEA-6EB5-476E-9F89-E7E1D7132D9C}">
      <dsp:nvSpPr>
        <dsp:cNvPr id="0" name=""/>
        <dsp:cNvSpPr/>
      </dsp:nvSpPr>
      <dsp:spPr>
        <a:xfrm>
          <a:off x="8643662" y="35840"/>
          <a:ext cx="3096251" cy="1134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GPT3 &amp; others</a:t>
          </a:r>
          <a:endParaRPr lang="en-US" sz="2100" kern="1200" dirty="0"/>
        </a:p>
      </dsp:txBody>
      <dsp:txXfrm>
        <a:off x="9210662" y="35840"/>
        <a:ext cx="1962251" cy="1134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1686DD-52EE-4F90-8F1E-D2B75CB25CAA}">
      <dsp:nvSpPr>
        <dsp:cNvPr id="0" name=""/>
        <dsp:cNvSpPr/>
      </dsp:nvSpPr>
      <dsp:spPr>
        <a:xfrm>
          <a:off x="3953" y="67759"/>
          <a:ext cx="2377306" cy="767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Statistical Metrics</a:t>
          </a:r>
        </a:p>
      </dsp:txBody>
      <dsp:txXfrm>
        <a:off x="3953" y="67759"/>
        <a:ext cx="2377306" cy="767044"/>
      </dsp:txXfrm>
    </dsp:sp>
    <dsp:sp modelId="{04FF99BA-7963-4CC0-84AC-835CBA546203}">
      <dsp:nvSpPr>
        <dsp:cNvPr id="0" name=""/>
        <dsp:cNvSpPr/>
      </dsp:nvSpPr>
      <dsp:spPr>
        <a:xfrm>
          <a:off x="3953" y="834804"/>
          <a:ext cx="2377306" cy="41828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Perplexity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Pointwise Mutual Information (PMI)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N-gram overlap 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BLEU, ROUGE, </a:t>
          </a:r>
          <a:r>
            <a:rPr lang="en-US" sz="2100" kern="1200" dirty="0" err="1"/>
            <a:t>CIDEr</a:t>
          </a:r>
          <a:r>
            <a:rPr lang="en-US" sz="2100" kern="1200" dirty="0"/>
            <a:t> and METEOR </a:t>
          </a:r>
        </a:p>
      </dsp:txBody>
      <dsp:txXfrm>
        <a:off x="3953" y="834804"/>
        <a:ext cx="2377306" cy="4182865"/>
      </dsp:txXfrm>
    </dsp:sp>
    <dsp:sp modelId="{0D5B7F6D-270B-4A5C-8536-2177F2B5DE23}">
      <dsp:nvSpPr>
        <dsp:cNvPr id="0" name=""/>
        <dsp:cNvSpPr/>
      </dsp:nvSpPr>
      <dsp:spPr>
        <a:xfrm>
          <a:off x="2714082" y="67759"/>
          <a:ext cx="2377306" cy="767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Embedding based Metrics</a:t>
          </a:r>
        </a:p>
      </dsp:txBody>
      <dsp:txXfrm>
        <a:off x="2714082" y="67759"/>
        <a:ext cx="2377306" cy="767044"/>
      </dsp:txXfrm>
    </dsp:sp>
    <dsp:sp modelId="{E9F948F5-1B3E-4474-ACEA-FD6E242D4CA8}">
      <dsp:nvSpPr>
        <dsp:cNvPr id="0" name=""/>
        <dsp:cNvSpPr/>
      </dsp:nvSpPr>
      <dsp:spPr>
        <a:xfrm>
          <a:off x="2714082" y="834804"/>
          <a:ext cx="2377306" cy="41828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Cosine similarity metrics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Skip Thoughts Cosine Similarity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Embedding Average Cosine Similarity 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BERTScore</a:t>
          </a:r>
        </a:p>
      </dsp:txBody>
      <dsp:txXfrm>
        <a:off x="2714082" y="834804"/>
        <a:ext cx="2377306" cy="4182865"/>
      </dsp:txXfrm>
    </dsp:sp>
    <dsp:sp modelId="{FDBBF53D-0715-4EE5-BE93-4394ACB40315}">
      <dsp:nvSpPr>
        <dsp:cNvPr id="0" name=""/>
        <dsp:cNvSpPr/>
      </dsp:nvSpPr>
      <dsp:spPr>
        <a:xfrm>
          <a:off x="5424211" y="67759"/>
          <a:ext cx="2377306" cy="767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Qualitative Metrics</a:t>
          </a:r>
        </a:p>
      </dsp:txBody>
      <dsp:txXfrm>
        <a:off x="5424211" y="67759"/>
        <a:ext cx="2377306" cy="767044"/>
      </dsp:txXfrm>
    </dsp:sp>
    <dsp:sp modelId="{0182B766-C028-49C3-A062-6D97F40FF207}">
      <dsp:nvSpPr>
        <dsp:cNvPr id="0" name=""/>
        <dsp:cNvSpPr/>
      </dsp:nvSpPr>
      <dsp:spPr>
        <a:xfrm>
          <a:off x="5424211" y="834804"/>
          <a:ext cx="2377306" cy="41828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Lexical Cohesion, Style Matching, Entity Co-reference, Grammatical Correctness, Event Progression, Narrative structure, Local Contextuality, Believability, Diversity </a:t>
          </a:r>
        </a:p>
      </dsp:txBody>
      <dsp:txXfrm>
        <a:off x="5424211" y="834804"/>
        <a:ext cx="2377306" cy="4182865"/>
      </dsp:txXfrm>
    </dsp:sp>
    <dsp:sp modelId="{11097009-63DA-413E-8D03-8CCB1CA7A5D0}">
      <dsp:nvSpPr>
        <dsp:cNvPr id="0" name=""/>
        <dsp:cNvSpPr/>
      </dsp:nvSpPr>
      <dsp:spPr>
        <a:xfrm>
          <a:off x="8134340" y="67759"/>
          <a:ext cx="2377306" cy="767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Human Evaluation</a:t>
          </a:r>
        </a:p>
      </dsp:txBody>
      <dsp:txXfrm>
        <a:off x="8134340" y="67759"/>
        <a:ext cx="2377306" cy="767044"/>
      </dsp:txXfrm>
    </dsp:sp>
    <dsp:sp modelId="{FD9C1812-D688-456E-9A5A-A2ECD13743F2}">
      <dsp:nvSpPr>
        <dsp:cNvPr id="0" name=""/>
        <dsp:cNvSpPr/>
      </dsp:nvSpPr>
      <dsp:spPr>
        <a:xfrm>
          <a:off x="8134340" y="834804"/>
          <a:ext cx="2377306" cy="41828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Manual evaluation by Human Experts or Annotators</a:t>
          </a:r>
        </a:p>
      </dsp:txBody>
      <dsp:txXfrm>
        <a:off x="8134340" y="834804"/>
        <a:ext cx="2377306" cy="41828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ABF175-3147-4821-BBB5-F0035BC6A6E7}">
      <dsp:nvSpPr>
        <dsp:cNvPr id="0" name=""/>
        <dsp:cNvSpPr/>
      </dsp:nvSpPr>
      <dsp:spPr>
        <a:xfrm>
          <a:off x="0" y="328463"/>
          <a:ext cx="6196263" cy="1644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899" tIns="374904" rIns="48089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Pre-trained Model Choice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Prompt Engineering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Prompt-based Training Strategies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Liu et al., 2021b</a:t>
          </a:r>
        </a:p>
      </dsp:txBody>
      <dsp:txXfrm>
        <a:off x="0" y="328463"/>
        <a:ext cx="6196263" cy="1644300"/>
      </dsp:txXfrm>
    </dsp:sp>
    <dsp:sp modelId="{B3329482-F283-4D3B-B17E-4AE37A6B304A}">
      <dsp:nvSpPr>
        <dsp:cNvPr id="0" name=""/>
        <dsp:cNvSpPr/>
      </dsp:nvSpPr>
      <dsp:spPr>
        <a:xfrm>
          <a:off x="309813" y="62783"/>
          <a:ext cx="4337384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943" tIns="0" rIns="16394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Design Considerations for Prompting</a:t>
          </a:r>
        </a:p>
      </dsp:txBody>
      <dsp:txXfrm>
        <a:off x="335752" y="88722"/>
        <a:ext cx="4285506" cy="479482"/>
      </dsp:txXfrm>
    </dsp:sp>
    <dsp:sp modelId="{0B3F73F6-417A-4134-80A2-B8EE3E950B61}">
      <dsp:nvSpPr>
        <dsp:cNvPr id="0" name=""/>
        <dsp:cNvSpPr/>
      </dsp:nvSpPr>
      <dsp:spPr>
        <a:xfrm>
          <a:off x="0" y="2335643"/>
          <a:ext cx="6196263" cy="294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899" tIns="374904" rIns="48089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Styling Rules, Domain Specification, and Length Specifications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Kikuchi et al., 2016; </a:t>
          </a:r>
          <a:r>
            <a:rPr lang="en-US" sz="1800" kern="1200" dirty="0" err="1"/>
            <a:t>Sennrich</a:t>
          </a:r>
          <a:r>
            <a:rPr lang="en-US" sz="1800" kern="1200" dirty="0"/>
            <a:t> et al., 2016; Chu et al., 2017; Fan et al., 2018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Keywords, Key Phrases, Sentences to decide content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Grangier</a:t>
          </a:r>
          <a:r>
            <a:rPr lang="en-US" sz="1800" kern="1200" dirty="0"/>
            <a:t> and </a:t>
          </a:r>
          <a:r>
            <a:rPr lang="en-US" sz="1800" kern="1200" dirty="0" err="1"/>
            <a:t>Auli</a:t>
          </a:r>
          <a:r>
            <a:rPr lang="en-US" sz="1800" kern="1200" dirty="0"/>
            <a:t>, 2017; Saito et al., 2020; Liu and Nikolic, 2021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Few-Shot &amp; Zero-Shot Generation with In-Context Learning</a:t>
          </a:r>
        </a:p>
      </dsp:txBody>
      <dsp:txXfrm>
        <a:off x="0" y="2335643"/>
        <a:ext cx="6196263" cy="2948400"/>
      </dsp:txXfrm>
    </dsp:sp>
    <dsp:sp modelId="{F11E6AB7-BA12-4119-B4FC-B8A5434045D2}">
      <dsp:nvSpPr>
        <dsp:cNvPr id="0" name=""/>
        <dsp:cNvSpPr/>
      </dsp:nvSpPr>
      <dsp:spPr>
        <a:xfrm>
          <a:off x="309813" y="2069963"/>
          <a:ext cx="4337384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943" tIns="0" rIns="16394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Controlled Generation with Prompting</a:t>
          </a:r>
        </a:p>
      </dsp:txBody>
      <dsp:txXfrm>
        <a:off x="335752" y="2095902"/>
        <a:ext cx="4285506" cy="4794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54B313-9211-4521-917B-AB73B3D34FA4}">
      <dsp:nvSpPr>
        <dsp:cNvPr id="0" name=""/>
        <dsp:cNvSpPr/>
      </dsp:nvSpPr>
      <dsp:spPr>
        <a:xfrm>
          <a:off x="0" y="3710143"/>
          <a:ext cx="4965193" cy="1217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Pre-train, Prompt &amp; Predict Paradigm</a:t>
          </a:r>
        </a:p>
      </dsp:txBody>
      <dsp:txXfrm>
        <a:off x="0" y="3710143"/>
        <a:ext cx="4965193" cy="657586"/>
      </dsp:txXfrm>
    </dsp:sp>
    <dsp:sp modelId="{34F4B19E-53AD-43FE-B46A-E252E05C7FA8}">
      <dsp:nvSpPr>
        <dsp:cNvPr id="0" name=""/>
        <dsp:cNvSpPr/>
      </dsp:nvSpPr>
      <dsp:spPr>
        <a:xfrm>
          <a:off x="0" y="4343374"/>
          <a:ext cx="4965193" cy="5601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Petroni</a:t>
          </a:r>
          <a:r>
            <a:rPr lang="en-US" sz="1200" kern="1200" dirty="0"/>
            <a:t> et al., 2019; Radford et al., 2019; Brown et al., 2020; Gao et al., 2020c; </a:t>
          </a:r>
          <a:r>
            <a:rPr lang="en-US" sz="1200" kern="1200" dirty="0" err="1"/>
            <a:t>Raffel</a:t>
          </a:r>
          <a:r>
            <a:rPr lang="en-US" sz="1200" kern="1200" dirty="0"/>
            <a:t> et al., 2020; Schick and </a:t>
          </a:r>
          <a:r>
            <a:rPr lang="en-US" sz="1200" kern="1200" dirty="0" err="1"/>
            <a:t>Schütze</a:t>
          </a:r>
          <a:r>
            <a:rPr lang="en-US" sz="1200" kern="1200" dirty="0"/>
            <a:t>, 2020a; Sun et al., 2021</a:t>
          </a:r>
        </a:p>
      </dsp:txBody>
      <dsp:txXfrm>
        <a:off x="0" y="4343374"/>
        <a:ext cx="4965193" cy="560165"/>
      </dsp:txXfrm>
    </dsp:sp>
    <dsp:sp modelId="{687CE988-48A2-4D15-8E65-E3A9D2D0A04F}">
      <dsp:nvSpPr>
        <dsp:cNvPr id="0" name=""/>
        <dsp:cNvSpPr/>
      </dsp:nvSpPr>
      <dsp:spPr>
        <a:xfrm rot="10800000">
          <a:off x="0" y="1855507"/>
          <a:ext cx="4965193" cy="187290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Pre-train and Fine-Tune Paradigm</a:t>
          </a:r>
        </a:p>
      </dsp:txBody>
      <dsp:txXfrm rot="-10800000">
        <a:off x="0" y="1855507"/>
        <a:ext cx="4965193" cy="657388"/>
      </dsp:txXfrm>
    </dsp:sp>
    <dsp:sp modelId="{598E6704-372B-4426-AE0F-8568A891C43F}">
      <dsp:nvSpPr>
        <dsp:cNvPr id="0" name=""/>
        <dsp:cNvSpPr/>
      </dsp:nvSpPr>
      <dsp:spPr>
        <a:xfrm>
          <a:off x="0" y="2512896"/>
          <a:ext cx="4965193" cy="55999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200" kern="1200" dirty="0"/>
            <a:t>Peters et al., 2018; Dong et al., 2019a; Yang et al., 2019; Lewis et al., 2020; Zhang et al., 2020</a:t>
          </a:r>
          <a:endParaRPr lang="en-US" sz="1200" kern="1200" dirty="0"/>
        </a:p>
      </dsp:txBody>
      <dsp:txXfrm>
        <a:off x="0" y="2512896"/>
        <a:ext cx="4965193" cy="559997"/>
      </dsp:txXfrm>
    </dsp:sp>
    <dsp:sp modelId="{EB8B9DB5-2EEE-4F51-9F53-363386523562}">
      <dsp:nvSpPr>
        <dsp:cNvPr id="0" name=""/>
        <dsp:cNvSpPr/>
      </dsp:nvSpPr>
      <dsp:spPr>
        <a:xfrm rot="10800000">
          <a:off x="0" y="871"/>
          <a:ext cx="4965193" cy="187290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Fully Supervised Learning Paradigm</a:t>
          </a:r>
        </a:p>
      </dsp:txBody>
      <dsp:txXfrm rot="-10800000">
        <a:off x="0" y="871"/>
        <a:ext cx="4965193" cy="657388"/>
      </dsp:txXfrm>
    </dsp:sp>
    <dsp:sp modelId="{BA8148B6-4B14-48A9-9AA0-8410B3314B5C}">
      <dsp:nvSpPr>
        <dsp:cNvPr id="0" name=""/>
        <dsp:cNvSpPr/>
      </dsp:nvSpPr>
      <dsp:spPr>
        <a:xfrm>
          <a:off x="0" y="658260"/>
          <a:ext cx="4965193" cy="55999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Kotsiantis</a:t>
          </a:r>
          <a:r>
            <a:rPr lang="en-US" sz="1200" kern="1200" dirty="0"/>
            <a:t>, 2007; </a:t>
          </a:r>
          <a:r>
            <a:rPr lang="da-DK" sz="1200" kern="1200" dirty="0"/>
            <a:t>Collobert et al., 2011; Bengio et al., 2013; Hochreiter and Schmidhuber, 1997; Bahdanau et al., 2014; Chung et al., 2014; Kalchbrenner et al., 2014; Vaswani et al., 2017</a:t>
          </a:r>
          <a:endParaRPr lang="en-US" sz="1200" kern="1200" dirty="0"/>
        </a:p>
      </dsp:txBody>
      <dsp:txXfrm>
        <a:off x="0" y="658260"/>
        <a:ext cx="4965193" cy="55999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B23B2E-B211-428B-AEF9-0D3A636376D3}">
      <dsp:nvSpPr>
        <dsp:cNvPr id="0" name=""/>
        <dsp:cNvSpPr/>
      </dsp:nvSpPr>
      <dsp:spPr>
        <a:xfrm>
          <a:off x="51" y="35057"/>
          <a:ext cx="4913783" cy="8903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Challenges in Automatic Story Generation</a:t>
          </a:r>
        </a:p>
      </dsp:txBody>
      <dsp:txXfrm>
        <a:off x="51" y="35057"/>
        <a:ext cx="4913783" cy="890311"/>
      </dsp:txXfrm>
    </dsp:sp>
    <dsp:sp modelId="{D7CCC2A8-133A-46F5-B88D-25748B7FCF08}">
      <dsp:nvSpPr>
        <dsp:cNvPr id="0" name=""/>
        <dsp:cNvSpPr/>
      </dsp:nvSpPr>
      <dsp:spPr>
        <a:xfrm>
          <a:off x="51" y="925368"/>
          <a:ext cx="4913783" cy="300989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Dispersion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Domain knowledge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Pre-trained language models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Story interestingness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Objective evaluation</a:t>
          </a:r>
        </a:p>
      </dsp:txBody>
      <dsp:txXfrm>
        <a:off x="51" y="925368"/>
        <a:ext cx="4913783" cy="3009892"/>
      </dsp:txXfrm>
    </dsp:sp>
    <dsp:sp modelId="{C7E1F640-AFD3-47FF-BA31-24DF44E2D02D}">
      <dsp:nvSpPr>
        <dsp:cNvPr id="0" name=""/>
        <dsp:cNvSpPr/>
      </dsp:nvSpPr>
      <dsp:spPr>
        <a:xfrm>
          <a:off x="5601764" y="35057"/>
          <a:ext cx="4913783" cy="8903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Challenges in Prompting</a:t>
          </a:r>
        </a:p>
      </dsp:txBody>
      <dsp:txXfrm>
        <a:off x="5601764" y="35057"/>
        <a:ext cx="4913783" cy="890311"/>
      </dsp:txXfrm>
    </dsp:sp>
    <dsp:sp modelId="{2CA91FF0-F064-45CA-881D-4E659CA7C0C0}">
      <dsp:nvSpPr>
        <dsp:cNvPr id="0" name=""/>
        <dsp:cNvSpPr/>
      </dsp:nvSpPr>
      <dsp:spPr>
        <a:xfrm>
          <a:off x="5601764" y="925368"/>
          <a:ext cx="4913783" cy="300989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Prompt Design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Answer Engineering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Selection of Tuning Strategy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Selection of Pre-trained Models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Combination of Different Paradigms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Calibration of Prompting Methods</a:t>
          </a:r>
        </a:p>
      </dsp:txBody>
      <dsp:txXfrm>
        <a:off x="5601764" y="925368"/>
        <a:ext cx="4913783" cy="300989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BBA0B8-B245-45EB-83E2-6586323133ED}">
      <dsp:nvSpPr>
        <dsp:cNvPr id="0" name=""/>
        <dsp:cNvSpPr/>
      </dsp:nvSpPr>
      <dsp:spPr>
        <a:xfrm>
          <a:off x="0" y="0"/>
          <a:ext cx="74395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79FFBC-350D-4E12-8CE4-628EE57DA343}">
      <dsp:nvSpPr>
        <dsp:cNvPr id="0" name=""/>
        <dsp:cNvSpPr/>
      </dsp:nvSpPr>
      <dsp:spPr>
        <a:xfrm>
          <a:off x="0" y="0"/>
          <a:ext cx="1487905" cy="5061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Pre-Trained Language Models</a:t>
          </a:r>
        </a:p>
      </dsp:txBody>
      <dsp:txXfrm>
        <a:off x="0" y="0"/>
        <a:ext cx="1487905" cy="5061116"/>
      </dsp:txXfrm>
    </dsp:sp>
    <dsp:sp modelId="{C3B81118-F0DD-4151-A809-ADE646C77A41}">
      <dsp:nvSpPr>
        <dsp:cNvPr id="0" name=""/>
        <dsp:cNvSpPr/>
      </dsp:nvSpPr>
      <dsp:spPr>
        <a:xfrm>
          <a:off x="1599498" y="29932"/>
          <a:ext cx="2864217" cy="598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GPT-2</a:t>
          </a:r>
        </a:p>
      </dsp:txBody>
      <dsp:txXfrm>
        <a:off x="1599498" y="29932"/>
        <a:ext cx="2864217" cy="598659"/>
      </dsp:txXfrm>
    </dsp:sp>
    <dsp:sp modelId="{4045ED0B-8D18-47D5-941F-F196ECA29CC6}">
      <dsp:nvSpPr>
        <dsp:cNvPr id="0" name=""/>
        <dsp:cNvSpPr/>
      </dsp:nvSpPr>
      <dsp:spPr>
        <a:xfrm>
          <a:off x="4575308" y="29932"/>
          <a:ext cx="2864217" cy="598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Second generation of Generative Pretrained Transformer by </a:t>
          </a:r>
          <a:r>
            <a:rPr lang="en-US" sz="1200" kern="1200" dirty="0" err="1"/>
            <a:t>OpenAI</a:t>
          </a:r>
          <a:r>
            <a:rPr lang="en-US" sz="1200" kern="1200" dirty="0"/>
            <a:t> (124M params). (Radford et al., 2019)</a:t>
          </a:r>
        </a:p>
      </dsp:txBody>
      <dsp:txXfrm>
        <a:off x="4575308" y="29932"/>
        <a:ext cx="2864217" cy="598659"/>
      </dsp:txXfrm>
    </dsp:sp>
    <dsp:sp modelId="{5E26D630-53F4-479C-8CE2-0B0E16CBC799}">
      <dsp:nvSpPr>
        <dsp:cNvPr id="0" name=""/>
        <dsp:cNvSpPr/>
      </dsp:nvSpPr>
      <dsp:spPr>
        <a:xfrm>
          <a:off x="1487905" y="628592"/>
          <a:ext cx="59516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080B37-7BFD-4BFF-A17F-872934FAD5C9}">
      <dsp:nvSpPr>
        <dsp:cNvPr id="0" name=""/>
        <dsp:cNvSpPr/>
      </dsp:nvSpPr>
      <dsp:spPr>
        <a:xfrm>
          <a:off x="1599498" y="658525"/>
          <a:ext cx="2864217" cy="598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GPT-3</a:t>
          </a:r>
        </a:p>
      </dsp:txBody>
      <dsp:txXfrm>
        <a:off x="1599498" y="658525"/>
        <a:ext cx="2864217" cy="598659"/>
      </dsp:txXfrm>
    </dsp:sp>
    <dsp:sp modelId="{947746E9-4EAB-4033-AE81-D06EF734435A}">
      <dsp:nvSpPr>
        <dsp:cNvPr id="0" name=""/>
        <dsp:cNvSpPr/>
      </dsp:nvSpPr>
      <dsp:spPr>
        <a:xfrm>
          <a:off x="4575308" y="658525"/>
          <a:ext cx="2864217" cy="598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Third generation of GPT (</a:t>
          </a:r>
          <a:r>
            <a:rPr lang="en-US" sz="1200" kern="1200" dirty="0" err="1"/>
            <a:t>upto</a:t>
          </a:r>
          <a:r>
            <a:rPr lang="en-US" sz="1200" kern="1200" dirty="0"/>
            <a:t> 175B params). (Brown et al., 2020)</a:t>
          </a:r>
        </a:p>
      </dsp:txBody>
      <dsp:txXfrm>
        <a:off x="4575308" y="658525"/>
        <a:ext cx="2864217" cy="598659"/>
      </dsp:txXfrm>
    </dsp:sp>
    <dsp:sp modelId="{56B52F93-8239-4F66-B4A8-A20B9535A195}">
      <dsp:nvSpPr>
        <dsp:cNvPr id="0" name=""/>
        <dsp:cNvSpPr/>
      </dsp:nvSpPr>
      <dsp:spPr>
        <a:xfrm>
          <a:off x="1487905" y="1257185"/>
          <a:ext cx="59516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237002-AF2A-4253-991E-C5351C753175}">
      <dsp:nvSpPr>
        <dsp:cNvPr id="0" name=""/>
        <dsp:cNvSpPr/>
      </dsp:nvSpPr>
      <dsp:spPr>
        <a:xfrm>
          <a:off x="1599498" y="1287118"/>
          <a:ext cx="2864217" cy="598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GPT-3.5</a:t>
          </a:r>
        </a:p>
      </dsp:txBody>
      <dsp:txXfrm>
        <a:off x="1599498" y="1287118"/>
        <a:ext cx="2864217" cy="598659"/>
      </dsp:txXfrm>
    </dsp:sp>
    <dsp:sp modelId="{86759FD5-85E1-45E3-A4F8-50384924994E}">
      <dsp:nvSpPr>
        <dsp:cNvPr id="0" name=""/>
        <dsp:cNvSpPr/>
      </dsp:nvSpPr>
      <dsp:spPr>
        <a:xfrm>
          <a:off x="4575308" y="1287118"/>
          <a:ext cx="2864217" cy="598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GPT-3 + Instruction Tuning. Based on </a:t>
          </a:r>
          <a:r>
            <a:rPr lang="en-US" sz="1200" kern="1200" dirty="0" err="1"/>
            <a:t>InstructGPT</a:t>
          </a:r>
          <a:r>
            <a:rPr lang="en-US" sz="1200" kern="1200" dirty="0"/>
            <a:t>. (Ouyang et al., 2022; </a:t>
          </a:r>
          <a:r>
            <a:rPr lang="en-US" sz="1200" kern="1200" dirty="0" err="1"/>
            <a:t>OpenAI</a:t>
          </a:r>
          <a:r>
            <a:rPr lang="en-US" sz="1200" kern="1200" dirty="0"/>
            <a:t>, 2023b)</a:t>
          </a:r>
        </a:p>
      </dsp:txBody>
      <dsp:txXfrm>
        <a:off x="4575308" y="1287118"/>
        <a:ext cx="2864217" cy="598659"/>
      </dsp:txXfrm>
    </dsp:sp>
    <dsp:sp modelId="{37157C9A-DADE-4685-92DE-6EF904048571}">
      <dsp:nvSpPr>
        <dsp:cNvPr id="0" name=""/>
        <dsp:cNvSpPr/>
      </dsp:nvSpPr>
      <dsp:spPr>
        <a:xfrm>
          <a:off x="1487905" y="1885778"/>
          <a:ext cx="59516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0F5FFA-7BFC-46C4-9088-1D21AA5E58A3}">
      <dsp:nvSpPr>
        <dsp:cNvPr id="0" name=""/>
        <dsp:cNvSpPr/>
      </dsp:nvSpPr>
      <dsp:spPr>
        <a:xfrm>
          <a:off x="1599498" y="1915711"/>
          <a:ext cx="2864217" cy="598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OPT</a:t>
          </a:r>
        </a:p>
      </dsp:txBody>
      <dsp:txXfrm>
        <a:off x="1599498" y="1915711"/>
        <a:ext cx="2864217" cy="598659"/>
      </dsp:txXfrm>
    </dsp:sp>
    <dsp:sp modelId="{1F9D922E-19FF-4BE7-B727-557C4F657E9E}">
      <dsp:nvSpPr>
        <dsp:cNvPr id="0" name=""/>
        <dsp:cNvSpPr/>
      </dsp:nvSpPr>
      <dsp:spPr>
        <a:xfrm>
          <a:off x="4575308" y="1915711"/>
          <a:ext cx="2864217" cy="598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Facebook’s version of GPT-3 (</a:t>
          </a:r>
          <a:r>
            <a:rPr lang="en-US" sz="1200" kern="1200" dirty="0" err="1"/>
            <a:t>upto</a:t>
          </a:r>
          <a:r>
            <a:rPr lang="en-US" sz="1200" kern="1200" dirty="0"/>
            <a:t> 175B params). (Zhang et al., 2022)</a:t>
          </a:r>
        </a:p>
      </dsp:txBody>
      <dsp:txXfrm>
        <a:off x="4575308" y="1915711"/>
        <a:ext cx="2864217" cy="598659"/>
      </dsp:txXfrm>
    </dsp:sp>
    <dsp:sp modelId="{26AEAF11-F646-4F07-86FA-5CECE18A504F}">
      <dsp:nvSpPr>
        <dsp:cNvPr id="0" name=""/>
        <dsp:cNvSpPr/>
      </dsp:nvSpPr>
      <dsp:spPr>
        <a:xfrm>
          <a:off x="1487905" y="2514371"/>
          <a:ext cx="59516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5D28DB-9DA8-4822-ACDE-F93345DD59B3}">
      <dsp:nvSpPr>
        <dsp:cNvPr id="0" name=""/>
        <dsp:cNvSpPr/>
      </dsp:nvSpPr>
      <dsp:spPr>
        <a:xfrm>
          <a:off x="1599498" y="2544304"/>
          <a:ext cx="2864217" cy="598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OPT-IML</a:t>
          </a:r>
        </a:p>
      </dsp:txBody>
      <dsp:txXfrm>
        <a:off x="1599498" y="2544304"/>
        <a:ext cx="2864217" cy="598659"/>
      </dsp:txXfrm>
    </dsp:sp>
    <dsp:sp modelId="{0A2D97DA-444E-4F3C-BDB8-FF49CFF346CA}">
      <dsp:nvSpPr>
        <dsp:cNvPr id="0" name=""/>
        <dsp:cNvSpPr/>
      </dsp:nvSpPr>
      <dsp:spPr>
        <a:xfrm>
          <a:off x="4575308" y="2544304"/>
          <a:ext cx="2864217" cy="598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Instruction tuned version of OPT. (30B params)</a:t>
          </a:r>
        </a:p>
      </dsp:txBody>
      <dsp:txXfrm>
        <a:off x="4575308" y="2544304"/>
        <a:ext cx="2864217" cy="598659"/>
      </dsp:txXfrm>
    </dsp:sp>
    <dsp:sp modelId="{385B30CF-F7CE-42DA-B63D-56C45FAF0DD5}">
      <dsp:nvSpPr>
        <dsp:cNvPr id="0" name=""/>
        <dsp:cNvSpPr/>
      </dsp:nvSpPr>
      <dsp:spPr>
        <a:xfrm>
          <a:off x="1487905" y="3142964"/>
          <a:ext cx="59516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6997A5-6E31-4E49-80CA-C9A254CF7D39}">
      <dsp:nvSpPr>
        <dsp:cNvPr id="0" name=""/>
        <dsp:cNvSpPr/>
      </dsp:nvSpPr>
      <dsp:spPr>
        <a:xfrm>
          <a:off x="1599498" y="3172897"/>
          <a:ext cx="2864217" cy="598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BLOOM</a:t>
          </a:r>
        </a:p>
      </dsp:txBody>
      <dsp:txXfrm>
        <a:off x="1599498" y="3172897"/>
        <a:ext cx="2864217" cy="598659"/>
      </dsp:txXfrm>
    </dsp:sp>
    <dsp:sp modelId="{204A1992-8F41-4A1B-96C7-CB7B4B2007DC}">
      <dsp:nvSpPr>
        <dsp:cNvPr id="0" name=""/>
        <dsp:cNvSpPr/>
      </dsp:nvSpPr>
      <dsp:spPr>
        <a:xfrm>
          <a:off x="4575308" y="3172897"/>
          <a:ext cx="2864217" cy="598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Open-source model trained by 1000+ researchers. Similar to GPT-3 in architecture &amp; scale. (</a:t>
          </a:r>
          <a:r>
            <a:rPr lang="en-US" sz="1200" kern="1200" dirty="0" err="1"/>
            <a:t>BigScience</a:t>
          </a:r>
          <a:r>
            <a:rPr lang="en-US" sz="1200" kern="1200" dirty="0"/>
            <a:t> et al., 2022)</a:t>
          </a:r>
        </a:p>
      </dsp:txBody>
      <dsp:txXfrm>
        <a:off x="4575308" y="3172897"/>
        <a:ext cx="2864217" cy="598659"/>
      </dsp:txXfrm>
    </dsp:sp>
    <dsp:sp modelId="{86FE53CE-C830-4DC5-AD30-2C58595027CE}">
      <dsp:nvSpPr>
        <dsp:cNvPr id="0" name=""/>
        <dsp:cNvSpPr/>
      </dsp:nvSpPr>
      <dsp:spPr>
        <a:xfrm>
          <a:off x="1487905" y="3771557"/>
          <a:ext cx="59516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894984-2104-4310-8C2A-B7467DAEF56D}">
      <dsp:nvSpPr>
        <dsp:cNvPr id="0" name=""/>
        <dsp:cNvSpPr/>
      </dsp:nvSpPr>
      <dsp:spPr>
        <a:xfrm>
          <a:off x="1599498" y="3801490"/>
          <a:ext cx="2864217" cy="598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BLOOMZ</a:t>
          </a:r>
        </a:p>
      </dsp:txBody>
      <dsp:txXfrm>
        <a:off x="1599498" y="3801490"/>
        <a:ext cx="2864217" cy="598659"/>
      </dsp:txXfrm>
    </dsp:sp>
    <dsp:sp modelId="{163CA58D-A88B-439C-9CB6-33BB4F9393C2}">
      <dsp:nvSpPr>
        <dsp:cNvPr id="0" name=""/>
        <dsp:cNvSpPr/>
      </dsp:nvSpPr>
      <dsp:spPr>
        <a:xfrm>
          <a:off x="4575308" y="3801490"/>
          <a:ext cx="2864217" cy="598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Instruction tuned version of BLOOM. Multi-task &amp; Cross-Lingual. (</a:t>
          </a:r>
          <a:r>
            <a:rPr lang="en-US" sz="1200" kern="1200" dirty="0" err="1"/>
            <a:t>Muennighoff</a:t>
          </a:r>
          <a:r>
            <a:rPr lang="en-US" sz="1200" kern="1200" dirty="0"/>
            <a:t> et al., 2022)</a:t>
          </a:r>
        </a:p>
      </dsp:txBody>
      <dsp:txXfrm>
        <a:off x="4575308" y="3801490"/>
        <a:ext cx="2864217" cy="598659"/>
      </dsp:txXfrm>
    </dsp:sp>
    <dsp:sp modelId="{A87AB6A5-43D1-4282-8820-D70B2DCD72C4}">
      <dsp:nvSpPr>
        <dsp:cNvPr id="0" name=""/>
        <dsp:cNvSpPr/>
      </dsp:nvSpPr>
      <dsp:spPr>
        <a:xfrm>
          <a:off x="1487905" y="4400150"/>
          <a:ext cx="59516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CB100B-0628-46A8-87EB-E205793490BF}">
      <dsp:nvSpPr>
        <dsp:cNvPr id="0" name=""/>
        <dsp:cNvSpPr/>
      </dsp:nvSpPr>
      <dsp:spPr>
        <a:xfrm>
          <a:off x="1599498" y="4430083"/>
          <a:ext cx="2864217" cy="598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LaMDA</a:t>
          </a:r>
          <a:r>
            <a:rPr lang="en-US" sz="2700" kern="1200" dirty="0"/>
            <a:t> &amp; </a:t>
          </a:r>
          <a:r>
            <a:rPr lang="en-US" sz="2700" kern="1200" dirty="0" err="1"/>
            <a:t>PaLM</a:t>
          </a:r>
          <a:endParaRPr lang="en-US" sz="2700" kern="1200" dirty="0"/>
        </a:p>
      </dsp:txBody>
      <dsp:txXfrm>
        <a:off x="1599498" y="4430083"/>
        <a:ext cx="2864217" cy="598659"/>
      </dsp:txXfrm>
    </dsp:sp>
    <dsp:sp modelId="{EAE019C1-2A22-4829-BE91-334256417356}">
      <dsp:nvSpPr>
        <dsp:cNvPr id="0" name=""/>
        <dsp:cNvSpPr/>
      </dsp:nvSpPr>
      <dsp:spPr>
        <a:xfrm>
          <a:off x="4575308" y="4430083"/>
          <a:ext cx="2864217" cy="598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Large language models by Google. (</a:t>
          </a:r>
          <a:r>
            <a:rPr lang="en-US" sz="1200" kern="1200" dirty="0" err="1"/>
            <a:t>Thoppilan</a:t>
          </a:r>
          <a:r>
            <a:rPr lang="en-US" sz="1200" kern="1200" dirty="0"/>
            <a:t> et al., 2022; </a:t>
          </a:r>
          <a:r>
            <a:rPr lang="en-US" sz="1200" kern="1200" dirty="0" err="1"/>
            <a:t>Chowdhery</a:t>
          </a:r>
          <a:r>
            <a:rPr lang="en-US" sz="1200" kern="1200" dirty="0"/>
            <a:t> et al., 2022)</a:t>
          </a:r>
        </a:p>
      </dsp:txBody>
      <dsp:txXfrm>
        <a:off x="4575308" y="4430083"/>
        <a:ext cx="2864217" cy="598659"/>
      </dsp:txXfrm>
    </dsp:sp>
    <dsp:sp modelId="{2CFF9CF0-6978-4C4D-8AF3-D253238A48FA}">
      <dsp:nvSpPr>
        <dsp:cNvPr id="0" name=""/>
        <dsp:cNvSpPr/>
      </dsp:nvSpPr>
      <dsp:spPr>
        <a:xfrm>
          <a:off x="1487905" y="5028743"/>
          <a:ext cx="59516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4AE5C4-5CD3-4C4E-8C6F-83554D5E2523}">
      <dsp:nvSpPr>
        <dsp:cNvPr id="0" name=""/>
        <dsp:cNvSpPr/>
      </dsp:nvSpPr>
      <dsp:spPr>
        <a:xfrm>
          <a:off x="1102440" y="3599"/>
          <a:ext cx="2274877" cy="11374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n-Shot Learning</a:t>
          </a:r>
        </a:p>
      </dsp:txBody>
      <dsp:txXfrm>
        <a:off x="1135754" y="36913"/>
        <a:ext cx="2208249" cy="1070810"/>
      </dsp:txXfrm>
    </dsp:sp>
    <dsp:sp modelId="{96ACD800-1858-4AD2-8314-328BCE698399}">
      <dsp:nvSpPr>
        <dsp:cNvPr id="0" name=""/>
        <dsp:cNvSpPr/>
      </dsp:nvSpPr>
      <dsp:spPr>
        <a:xfrm>
          <a:off x="1329928" y="1141037"/>
          <a:ext cx="227487" cy="8530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3078"/>
              </a:lnTo>
              <a:lnTo>
                <a:pt x="227487" y="8530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8D184C-0D88-434E-9267-9B03A0C364E0}">
      <dsp:nvSpPr>
        <dsp:cNvPr id="0" name=""/>
        <dsp:cNvSpPr/>
      </dsp:nvSpPr>
      <dsp:spPr>
        <a:xfrm>
          <a:off x="1557415" y="1425397"/>
          <a:ext cx="1819901" cy="11374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Few-Shot Learning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Few reference  samples (~10)</a:t>
          </a:r>
        </a:p>
      </dsp:txBody>
      <dsp:txXfrm>
        <a:off x="1590729" y="1458711"/>
        <a:ext cx="1753273" cy="1070810"/>
      </dsp:txXfrm>
    </dsp:sp>
    <dsp:sp modelId="{C27FFA49-EE36-404E-89FD-3DD3F090A160}">
      <dsp:nvSpPr>
        <dsp:cNvPr id="0" name=""/>
        <dsp:cNvSpPr/>
      </dsp:nvSpPr>
      <dsp:spPr>
        <a:xfrm>
          <a:off x="1329928" y="1141037"/>
          <a:ext cx="227487" cy="22748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4877"/>
              </a:lnTo>
              <a:lnTo>
                <a:pt x="227487" y="227487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F8A0F3-D5EC-4D26-9BCA-96B71E3F99A2}">
      <dsp:nvSpPr>
        <dsp:cNvPr id="0" name=""/>
        <dsp:cNvSpPr/>
      </dsp:nvSpPr>
      <dsp:spPr>
        <a:xfrm>
          <a:off x="1557415" y="2847195"/>
          <a:ext cx="1819901" cy="11374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One-Shot Learning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One reference sample</a:t>
          </a:r>
        </a:p>
      </dsp:txBody>
      <dsp:txXfrm>
        <a:off x="1590729" y="2880509"/>
        <a:ext cx="1753273" cy="1070810"/>
      </dsp:txXfrm>
    </dsp:sp>
    <dsp:sp modelId="{8506CA3C-97DA-48BB-9440-6CE60F03A8EC}">
      <dsp:nvSpPr>
        <dsp:cNvPr id="0" name=""/>
        <dsp:cNvSpPr/>
      </dsp:nvSpPr>
      <dsp:spPr>
        <a:xfrm>
          <a:off x="1329928" y="1141037"/>
          <a:ext cx="227487" cy="36966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96675"/>
              </a:lnTo>
              <a:lnTo>
                <a:pt x="227487" y="36966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5CCBE2-9E9C-4BA7-B473-62B10F7B5C55}">
      <dsp:nvSpPr>
        <dsp:cNvPr id="0" name=""/>
        <dsp:cNvSpPr/>
      </dsp:nvSpPr>
      <dsp:spPr>
        <a:xfrm>
          <a:off x="1557415" y="4268994"/>
          <a:ext cx="1819901" cy="11374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Zero-Shot Learning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Zero reference samples</a:t>
          </a:r>
        </a:p>
      </dsp:txBody>
      <dsp:txXfrm>
        <a:off x="1590729" y="4302308"/>
        <a:ext cx="1753273" cy="10708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B4B2D-51D6-4A0E-9FA4-910BEB667B76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77454-085C-4BAA-9B3E-6E22A0C72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0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aclanthology.org/2020.tacl-1.7" TargetMode="External"/><Relationship Id="rId13" Type="http://schemas.openxmlformats.org/officeDocument/2006/relationships/hyperlink" Target="https://arxiv.org/abs/2010.07074v2" TargetMode="External"/><Relationship Id="rId3" Type="http://schemas.openxmlformats.org/officeDocument/2006/relationships/hyperlink" Target="https://aclanthology.org/W19-3405" TargetMode="External"/><Relationship Id="rId7" Type="http://schemas.openxmlformats.org/officeDocument/2006/relationships/hyperlink" Target="https://arxiv.org/abs/2101.00822" TargetMode="External"/><Relationship Id="rId12" Type="http://schemas.openxmlformats.org/officeDocument/2006/relationships/hyperlink" Target="https://arxiv.org/abs/1909.10705v1" TargetMode="External"/><Relationship Id="rId2" Type="http://schemas.openxmlformats.org/officeDocument/2006/relationships/slide" Target="../slides/slide4.xml"/><Relationship Id="rId16" Type="http://schemas.openxmlformats.org/officeDocument/2006/relationships/hyperlink" Target="https://ojs.aaai.org/index.php/AAAI/article/view/4726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arxiv.org/abs/1805.04833v1" TargetMode="External"/><Relationship Id="rId11" Type="http://schemas.openxmlformats.org/officeDocument/2006/relationships/hyperlink" Target="https://arxiv.org/abs/1904.01038v1" TargetMode="External"/><Relationship Id="rId5" Type="http://schemas.openxmlformats.org/officeDocument/2006/relationships/hyperlink" Target="https://ojs.aaai.org/index.php/AIIDE/article/view/12835" TargetMode="External"/><Relationship Id="rId15" Type="http://schemas.openxmlformats.org/officeDocument/2006/relationships/hyperlink" Target="https://arxiv.org/abs/1808.06945v2" TargetMode="External"/><Relationship Id="rId10" Type="http://schemas.openxmlformats.org/officeDocument/2006/relationships/hyperlink" Target="https://ojs.aaai.org/index.php/AAAI/article/view/8649" TargetMode="External"/><Relationship Id="rId4" Type="http://schemas.openxmlformats.org/officeDocument/2006/relationships/hyperlink" Target="https://arrow.tudublin.ie/scschcomdis/211" TargetMode="External"/><Relationship Id="rId9" Type="http://schemas.openxmlformats.org/officeDocument/2006/relationships/hyperlink" Target="https://arxiv.org/abs/1707.05501v2" TargetMode="External"/><Relationship Id="rId14" Type="http://schemas.openxmlformats.org/officeDocument/2006/relationships/hyperlink" Target="http://arxiv.org/abs/1809.10736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1805.04833v1" TargetMode="External"/><Relationship Id="rId13" Type="http://schemas.openxmlformats.org/officeDocument/2006/relationships/hyperlink" Target="https://aclanthology.org/2020.acl-main.703" TargetMode="External"/><Relationship Id="rId18" Type="http://schemas.openxmlformats.org/officeDocument/2006/relationships/hyperlink" Target="https://d4mucfpksywv.cloudfront.net/better-language-models/language-models.pdf" TargetMode="External"/><Relationship Id="rId3" Type="http://schemas.openxmlformats.org/officeDocument/2006/relationships/hyperlink" Target="https://arxiv.org/abs/1409.0473v7" TargetMode="External"/><Relationship Id="rId21" Type="http://schemas.openxmlformats.org/officeDocument/2006/relationships/hyperlink" Target="https://arxiv.org/abs/2001.07676v3" TargetMode="External"/><Relationship Id="rId7" Type="http://schemas.openxmlformats.org/officeDocument/2006/relationships/hyperlink" Target="https://github.com/microsoft/unilm" TargetMode="External"/><Relationship Id="rId12" Type="http://schemas.openxmlformats.org/officeDocument/2006/relationships/hyperlink" Target="https://arxiv.org/abs/1609.09552v1" TargetMode="External"/><Relationship Id="rId17" Type="http://schemas.openxmlformats.org/officeDocument/2006/relationships/hyperlink" Target="https://arxiv.org/abs/1909.01066v2" TargetMode="External"/><Relationship Id="rId25" Type="http://schemas.openxmlformats.org/officeDocument/2006/relationships/hyperlink" Target="https://proceedings.mlr.press/v119/zhang20ae.html" TargetMode="External"/><Relationship Id="rId2" Type="http://schemas.openxmlformats.org/officeDocument/2006/relationships/slide" Target="../slides/slide6.xml"/><Relationship Id="rId16" Type="http://schemas.openxmlformats.org/officeDocument/2006/relationships/hyperlink" Target="https://aclanthology.org/N18-1202" TargetMode="External"/><Relationship Id="rId20" Type="http://schemas.openxmlformats.org/officeDocument/2006/relationships/hyperlink" Target="https://arxiv.org/abs/2003.13028v1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arxiv.org/abs/1412.3555v1" TargetMode="External"/><Relationship Id="rId11" Type="http://schemas.openxmlformats.org/officeDocument/2006/relationships/hyperlink" Target="https://arxiv.org/abs/1404.2188v1" TargetMode="External"/><Relationship Id="rId24" Type="http://schemas.openxmlformats.org/officeDocument/2006/relationships/hyperlink" Target="https://github.com/zihangdai/xlnet" TargetMode="External"/><Relationship Id="rId5" Type="http://schemas.openxmlformats.org/officeDocument/2006/relationships/hyperlink" Target="https://aclanthology.org/P17-2061" TargetMode="External"/><Relationship Id="rId15" Type="http://schemas.openxmlformats.org/officeDocument/2006/relationships/hyperlink" Target="https://arxiv.org/abs/2112.00331v1" TargetMode="External"/><Relationship Id="rId23" Type="http://schemas.openxmlformats.org/officeDocument/2006/relationships/hyperlink" Target="https://arxiv.org/abs/2107.02137v1" TargetMode="External"/><Relationship Id="rId10" Type="http://schemas.openxmlformats.org/officeDocument/2006/relationships/hyperlink" Target="https://arxiv.org/abs/1711.04805v2" TargetMode="External"/><Relationship Id="rId19" Type="http://schemas.openxmlformats.org/officeDocument/2006/relationships/hyperlink" Target="https://dl.acm.org/doi/10.5555/3455716.3455856" TargetMode="External"/><Relationship Id="rId4" Type="http://schemas.openxmlformats.org/officeDocument/2006/relationships/hyperlink" Target="https://commoncrawl.org/the-data/" TargetMode="External"/><Relationship Id="rId9" Type="http://schemas.openxmlformats.org/officeDocument/2006/relationships/hyperlink" Target="https://arxiv.org/abs/2012.15723v2" TargetMode="External"/><Relationship Id="rId14" Type="http://schemas.openxmlformats.org/officeDocument/2006/relationships/hyperlink" Target="https://arxiv.org/abs/2107.13586v1" TargetMode="External"/><Relationship Id="rId22" Type="http://schemas.openxmlformats.org/officeDocument/2006/relationships/hyperlink" Target="http://www.opensubtitles.org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2203.02155v1" TargetMode="External"/><Relationship Id="rId3" Type="http://schemas.openxmlformats.org/officeDocument/2006/relationships/hyperlink" Target="https://arxiv.org/abs/2211.05100v2" TargetMode="External"/><Relationship Id="rId7" Type="http://schemas.openxmlformats.org/officeDocument/2006/relationships/hyperlink" Target="https://platform.openai.com/docs/model-index-for-researchers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arxiv.org/abs/2211.01786v1" TargetMode="External"/><Relationship Id="rId11" Type="http://schemas.openxmlformats.org/officeDocument/2006/relationships/hyperlink" Target="https://arxiv.org/abs/2205.01068v4" TargetMode="External"/><Relationship Id="rId5" Type="http://schemas.openxmlformats.org/officeDocument/2006/relationships/hyperlink" Target="https://arxiv.org/abs/2204.02311v5" TargetMode="External"/><Relationship Id="rId10" Type="http://schemas.openxmlformats.org/officeDocument/2006/relationships/hyperlink" Target="https://arxiv.org/abs/2201.08239v3" TargetMode="External"/><Relationship Id="rId4" Type="http://schemas.openxmlformats.org/officeDocument/2006/relationships/hyperlink" Target="https://commoncrawl.org/the-data/" TargetMode="External"/><Relationship Id="rId9" Type="http://schemas.openxmlformats.org/officeDocument/2006/relationships/hyperlink" Target="https://d4mucfpksywv.cloudfront.net/better-language-models/language-models.pdf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77454-085C-4BAA-9B3E-6E22A0C720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99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50000"/>
              </a:lnSpc>
              <a:spcBef>
                <a:spcPts val="200"/>
              </a:spcBef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77454-085C-4BAA-9B3E-6E22A0C720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02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77454-085C-4BAA-9B3E-6E22A0C720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19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77454-085C-4BAA-9B3E-6E22A0C720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245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77454-085C-4BAA-9B3E-6E22A0C720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871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77454-085C-4BAA-9B3E-6E22A0C720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301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77454-085C-4BAA-9B3E-6E22A0C720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544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77454-085C-4BAA-9B3E-6E22A0C720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42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77454-085C-4BAA-9B3E-6E22A0C720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31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77454-085C-4BAA-9B3E-6E22A0C720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54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References: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Ammanabrolu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P., Tien, E., Cheung, W., Luo, Z., Ma, W., Martin, L.J. and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Riedl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M.O., (2019) Guided Neural Language Generation for Automated Storytelling. [online] pp.46–55. Available at: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https://aclanthology.org/W19-3405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[Accessed 5 Jan. 2023].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Araz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K., (2020) Transformer Neural Networks for Automated Story Generation.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Dissertations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[online] Available at: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https://arrow.tudublin.ie/scschcomdis/211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[Accessed 5 Jan. 2023].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Chen, G., Liu, Y., Luan, H., Zhang, M., Liu, Q. and Sun, M., (2021) Learning to Generate Explainable Plots for Neural Story Generation.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IEEE/ACM Transactions on Audio Speech and Language Processing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29, pp.585–593.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Choi, Y., Kim, S. and Lee, J.H., (2016) Recurrent Neural Network for Storytelling.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Proceedings - 2016 Joint 8th International Conference on Soft Computing and Intelligent Systems and 2016 17th International Symposium on Advanced Intelligent Systems, SCIS-ISIS 2016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pp.841–845.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Eger, M., Potts, C.M.,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Barot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C. and Young, R.M., (2015) Plotter: Operationalizing the Master Book of All Plots.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Proceedings of the AAAI Conference on Artificial Intelligence and Interactive Digital Entertainment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[online] 114, pp.30–33. Available at: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https://ojs.aaai.org/index.php/AIIDE/article/view/12835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[Accessed 9 Feb. 2023].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Fan, A., Lewis, M. and Dauphin, Y., (2018) Hierarchical Neural Story Generation.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ACL 2018 - 56th Annual Meeting of the Association for Computational Linguistics, Proceedings of the Conference (Long Papers)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[online] 1, pp.889–898. Available at: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https://arxiv.org/abs/1805.04833v1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[Accessed 9 Feb. 2023].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Fang, L., Zeng, T., Liu, C., Bo, L., Dong, W. and Chen, C., (2021) Outline to Story: Fine-grained Controllable Story Generation from Cascaded Events. Available at: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7"/>
              </a:rPr>
              <a:t>https://arxiv.org/abs/2101.00822</a:t>
            </a:r>
            <a:endParaRPr lang="en-US" sz="1800" u="sng" dirty="0">
              <a:solidFill>
                <a:srgbClr val="0563C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Guan, J., Huang, F., Zhao, Z., Zhu, X. and Huang, M., (2020) A Knowledge-Enhanced Pretraining Model for Commonsense Story Generation.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Transactions of the Association for Computational Linguistics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[online] 8, pp.93–108. Available at: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8"/>
              </a:rPr>
              <a:t>https://aclanthology.org/2020.tacl-1.7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[Accessed 31 Aug. 2022].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Jain, P., Agrawal, P., Mishra, A.,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Sukhwani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Laha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 and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Sankaranarayanan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K., (2017) Story Generation from Sequence of Independent Short Descriptions. [online] 7. Available at: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9"/>
              </a:rPr>
              <a:t>https://arxiv.org/abs/1707.05501v2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[Accessed 9 Feb. 2023].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Li, B., Lee-Urban, S., Johnston, G. and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Riedl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M.O., (2013) Story Generation with Crowdsourced Plot Graphs.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Proceedings of the AAAI Conference on Artificial Intelligence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[online] 271, pp.598–604. Available at: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10"/>
              </a:rPr>
              <a:t>https://ojs.aaai.org/index.php/AAAI/article/view/8649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[Accessed 9 Feb. 2023].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Ott, M.,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Edunov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Baevski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A., Fan, A., Gross, S., Ng, N.,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Grangier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D. and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Auli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M., (2019)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fairseq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A Fast, Extensible Toolkit for Sequence Modeling.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NAACL HLT 2019 - 2019 Conference of the North American Chapter of the Association for Computational Linguistics: Human Language Technologies - Proceedings of the Demonstrations Session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[online] pp.48–53. Available at: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11"/>
              </a:rPr>
              <a:t>https://arxiv.org/abs/1904.01038v1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[Accessed 10 Feb. 2023].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See, A.,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Pappu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A., Saxena, R.,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Yerukola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 and Manning, C.D., (2019) Do Massively Pretrained Language Models Make Better Storytellers?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CoNLL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2019 - 23rd Conference on Computational Natural Language Learning, Proceedings of the Conference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[online] pp.843–861. Available at: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12"/>
              </a:rPr>
              <a:t>https://arxiv.org/abs/1909.10705v1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[Accessed 10 Feb. 2023].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Sun, X., Fan, C., Sun, Z., Meng, Y., Wu, F. and Li, J., (2020) Summarize, Outline, and Elaborate: Long-Text Generation via Hierarchical Supervision from Extractive Summaries. [online] Available at: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13"/>
              </a:rPr>
              <a:t>https://arxiv.org/abs/2010.07074v2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[Accessed 23 Oct. 2022].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Tambwekar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Dhuliawala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M., Martin, L.J., Mehta, A., Harrison, B. and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Riedl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M.O., (2018) Controllable Neural Story Plot Generation via Reward Shaping.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IJCAI International Joint Conference on Artificial Intelligence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[online] 2019-August, pp.5982–5988. Available at: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14"/>
              </a:rPr>
              <a:t>http://arxiv.org/abs/1809.10736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[Accessed 10 Feb. 2023].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Xu, J., Ren, X., Zhang, Y., Zeng, Q., Cai, X. and Sun, X., (2018) A Skeleton-Based Model for Promoting Coherence Among Sentences in Narrative Story Generation.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Proceedings of the 2018 Conference on Empirical Methods in Natural Language Processing, EMNLP 2018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[online] pp.4306–4315. Available at: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15"/>
              </a:rPr>
              <a:t>https://arxiv.org/abs/1808.06945v2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[Accessed 10 Feb. 2023].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Yao, L., Peng, N.,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Weischedel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R., Knight, K., Zhao, D. and Yan, R., (2019) Plan-and-Write: Towards Better Automatic Storytelling.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Proceedings of the AAAI Conference on Artificial Intelligence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[online] 3301, pp.7378–7385. Available at: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16"/>
              </a:rPr>
              <a:t>https://ojs.aaai.org/index.php/AAAI/article/view/4726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[Accessed 10 Feb. 2023].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77454-085C-4BAA-9B3E-6E22A0C720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40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77454-085C-4BAA-9B3E-6E22A0C720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61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References: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Bahdanau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D., Cho, K.H. and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Bengio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Y., (2014) Neural Machine Translation by Jointly Learning to Align and Translate.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3rd International Conference on Learning Representations, ICLR 2015 - Conference Track Proceedings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[online] Available at: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https://arxiv.org/abs/1409.0473v7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[Accessed 12 Dec. 2022].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Bengio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Y., Courville, A. and Vincent, P., (2013) Representation learning: A review and new perspectives.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IEEE Transactions on Pattern Analysis and Machine Intelligence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358, pp.1798–1828.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Brown, T.B., Mann, B., Ryder, N., Subbiah, M., Kaplan, J.,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Dhariwal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Neelakantan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Shyam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P., Sastry, G.,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Askell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A., Agarwal, S., Herbert-Voss, A., Krueger, G.,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Henighan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T., Child, R., Ramesh, A., Ziegler, D.M., Wu, J., Winter, C., Hesse, C., Chen, M., Sigler, E., Litwin, M., Gray, S., Chess, B., Clark, J., Berner, C.,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Mccandlish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S., Radford, A.,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Sutskever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I. and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Amodei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D., (2020) Language Models are Few-Shot Learners.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Advances in Neural Information Processing Systems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[online] 33, pp.1877–1901. Available at: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https://commoncrawl.org/the-data/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[Accessed 10 Feb. 2023].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Chu, C.,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Dabre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R. and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Kurohashi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S., (2017) An Empirical Comparison of Domain Adaptation Methods for Neural Machine Translation.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ACL 2017 - 55th Annual Meeting of the Association for Computational Linguistics, Proceedings of the Conference (Long Papers)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[online] 2, pp.385–391. Available at: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https://aclanthology.org/P17-2061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[Accessed 10 Feb. 2023].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Chung, J.,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Gulcehre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C., Cho, K. and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Bengio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Y., (2014) Empirical Evaluation of Gated Recurrent Neural Networks on Sequence Modeling. [online] Available at: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https://arxiv.org/abs/1412.3555v1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[Accessed 12 Dec. 2022].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Collobert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R., Weston, J., Com, J.,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Karlen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Kavukcuoglu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K. and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Kuksa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P., (2011) Natural Language Processing (Almost) from Scratch.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Journal of Machine Learning Research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12, pp.2493–2537.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Dong, L., Yang, N., Wang, W., Wei, F., Liu, X., Wang, Y., Gao, J., Zhou, M. and Hon, H.-W., (2019a) Unified Language Model Pre-training for Natural Language Understanding and Generation.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Advances in Neural Information Processing Systems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[online] 32. Available at: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7"/>
              </a:rPr>
              <a:t>https://github.com/microsoft/unilm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[Accessed 12 Dec. 2022].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Fan, A., Lewis, M. and Dauphin, Y., (2018) Hierarchical Neural Story Generation.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ACL 2018 - 56th Annual Meeting of the Association for Computational Linguistics, Proceedings of the Conference (Long Papers)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[online] 1, pp.889–898. Available at: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8"/>
              </a:rPr>
              <a:t>https://arxiv.org/abs/1805.04833v1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[Accessed 9 Feb. 2023].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Gao, T., Fisch, A. and Chen, D., (2020c) Making Pre-trained Language Models Better Few-shot Learners.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ACL-IJCNLP 2021 - 59th Annual Meeting of the Association for Computational Linguistics and the 11th International Joint Conference on Natural Language Processing, Proceedings of the Conference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[online] pp.3816–3830. Available at: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9"/>
              </a:rPr>
              <a:t>https://arxiv.org/abs/2012.15723v2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[Accessed 10 Feb. 2023].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Grangier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D. and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Auli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M., (2017)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QuickEdit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Editing Text &amp; Translations by Crossing Words Out.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NAACL HLT 2018 - 2018 Conference of the North American Chapter of the Association for Computational Linguistics: Human Language Technologies - Proceedings of the Conference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[online] 1, pp.272–282. Available at: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10"/>
              </a:rPr>
              <a:t>https://arxiv.org/abs/1711.04805v2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[Accessed 10 Feb. 2023].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Hochreiter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S. and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Schmidhuber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J., (1997) Long Short-Term Memory.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Neural Computation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98, pp.1735–1780.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Kalchbrenner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N.,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Grefenstette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E. and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Blunsom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P., (2014) A Convolutional Neural Network for Modelling Sentences.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52nd Annual Meeting of the Association for Computational Linguistics, ACL 2014 - Proceedings of the Conference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[online] 1, pp.655–665. Available at: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11"/>
              </a:rPr>
              <a:t>https://arxiv.org/abs/1404.2188v1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[Accessed 12 Dec. 2022].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Kikuchi, Y.,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Neubig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G.,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Sasano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Takamura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H. and Okumura, M., (2016) Controlling Output Length in Neural Encoder-Decoders.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EMNLP 2016 - Conference on Empirical Methods in Natural Language Processing, Proceedings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[online] pp.1328–1338. Available at: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12"/>
              </a:rPr>
              <a:t>https://arxiv.org/abs/1609.09552v1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[Accessed 10 Feb. 2023].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Kotsiantis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S.B., (2007) Supervised Machine Learning: A Review of Classification Techniques.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Informatica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31, pp.249–268.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Lewis, M., Liu, Y., Goyal, N.,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Ghazvininejad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M., Mohamed, A., Levy, O.,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Stoyanov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V.,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Zettlemoyer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L. and Ai, F., (2020) BART: Denoising Sequence-to-Sequence Pre-training for Natural Language Generation, Translation, and Comprehension. [online] pp.7871–7880. Available at: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13"/>
              </a:rPr>
              <a:t>https://aclanthology.org/2020.acl-main.703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[Accessed 13 Feb. 2023].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Liu, P., Yuan, W., Fu, J., Jiang, Z., Hayashi, H. and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Neubig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G., (2021b) Pre-train, Prompt, and Predict: A Systematic Survey of Prompting Methods in Natural Language Processing.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ACM Computing Surveys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[online] Available at: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14"/>
              </a:rPr>
              <a:t>https://arxiv.org/abs/2107.13586v1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[Accessed 10 Nov. 2022].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Liu, R. and Nikolic, P.K., (2021)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Mutltimodal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AI Companion for Interactive Fairytale Co-creation. [online] Available at: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15"/>
              </a:rPr>
              <a:t>https://arxiv.org/abs/2112.00331v1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[Accessed 6 Sep. 2022].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Peters, M.E., Neumann, M.,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Iyyer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M., Gardner, M., Clark, C., Lee, K. and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Zettlemoyer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L., (2018) Deep Contextualized Word Representations.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NAACL HLT 2018 - 2018 Conference of the North American Chapter of the Association for Computational Linguistics: Human Language Technologies - Proceedings of the Conference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[online] 1, pp.2227–2237. Available at: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16"/>
              </a:rPr>
              <a:t>https://aclanthology.org/N18-1202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[Accessed 12 Dec. 2022].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Petroni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F.,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Rocktäschel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T., Lewis, P., Bakhtin, A., Wu, Y., Miller, A.H. and Riedel, S., (2019) Language Models as Knowledge Bases?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EMNLP-IJCNLP 2019 - 2019 Conference on Empirical Methods in Natural Language Processing and 9th International Joint Conference on Natural Language Processing, Proceedings of the Conference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[online] pp.2463–2473. Available at: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17"/>
              </a:rPr>
              <a:t>https://arxiv.org/abs/1909.01066v2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[Accessed 10 Feb. 2023].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Radford, A., Wu, J., Child, R., Luan, D.,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Amodei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D. and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Sutskever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I., (2019) Language Models are Unsupervised Multitask Learners. [online] Available at: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18"/>
              </a:rPr>
              <a:t>https://d4mucfpksywv.cloudfront.net/better-language-models/language-models.pdf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[Accessed 10 Feb. 2023].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Raffel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C.,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Shazeer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N., Roberts, A., Lee, K., Narang, S.,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Matena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M., Zhou, Y., Li, W. and Liu, P.J., (2020) Exploring the limits of transfer learning with a unified text-to-text transformer.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Journal of Machine Learning Research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[online] 21, pp.1–67. Available at: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19"/>
              </a:rPr>
              <a:t>https://dl.acm.org/doi/10.5555/3455716.3455856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[Accessed 10 Feb. 2023].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Saito, I., Nishida, K., Nishida, K. and Tomita, J., (2020) Abstractive Summarization with Combination of Pre-trained Sequence-to-Sequence and Saliency Models. [online] Available at: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0"/>
              </a:rPr>
              <a:t>https://arxiv.org/abs/2003.13028v1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[Accessed 10 Feb. 2023].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Schick, T. and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Schütze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H., (2020a) Exploiting Cloze Questions for Few Shot Text Classification and Natural Language Inference.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EACL 2021 - 16th Conference of the European Chapter of the Association for Computational Linguistics, Proceedings of the Conference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[online] pp.255–269. Available at: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1"/>
              </a:rPr>
              <a:t>https://arxiv.org/abs/2001.07676v3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[Accessed 10 Feb. 2023].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Sennrich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R., Haddow, B. and Birch, A., (2016) Controlling Politeness in Neural Machine Translation via Side Constraints. [online] pp.35–40. Available at: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2"/>
              </a:rPr>
              <a:t>http://www.opensubtitles.org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[Accessed 10 Feb. 2023].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Sun, Y., Wang, S., Feng, S., Ding, S., Pang, C., Shang, J., Liu, J., Chen, X., Zhao, Y., Lu, Y., Liu, W., Wu, Z., Gong, W., Liang, J., Shang, Z., Sun, P., Liu, W., Ouyang, X., Yu, D., Tian, H., Wu, H. and Wang, H., (2021) ERNIE 3.0: Large-scale Knowledge Enhanced Pre-training for Language Understanding and Generation. [online] Available at: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3"/>
              </a:rPr>
              <a:t>https://arxiv.org/abs/2107.02137v1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[Accessed 10 Feb. 2023].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Vaswani, A., Brain, G.,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Shazeer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N., Parmar, N.,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Uszkoreit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J., Jones, L., Gomez, A.N., Kaiser, Ł. and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Polosukhin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I., (2017) Attention is All you Need.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Advances in Neural Information Processing Systems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30.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Yang, Z., Dai, Z., Yang, Y.,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Carbonell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J.,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Salakhutdinov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R.R. and Le, Q. v., (2019)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XLNet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Generalized Autoregressive Pretraining for Language Understanding.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Advances in Neural Information Processing Systems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[online] 32. Available at: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4"/>
              </a:rPr>
              <a:t>https://github.com/zihangdai/xlnet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[Accessed 12 Dec. 2022].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Zhang, J., Zhao, Y., Saleh, M. and Liu, P.J., (2020)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PEGASUS: Pre-training with Extracted Gap-sentences for Abstractive Summarization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Available at: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5"/>
              </a:rPr>
              <a:t>https://proceedings.mlr.press/v119/zhang20ae.html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[Accessed 12 Dec. 2022].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77454-085C-4BAA-9B3E-6E22A0C720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48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77454-085C-4BAA-9B3E-6E22A0C720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26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References: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BigScience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Le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Scao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T., Fan, A.,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Akiki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C., Pavlick, E., Ili, S.,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Hesslow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D.,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Castagné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R., Sasha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Luccioni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A., Yvon, F.,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Gallé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M., Tow, J., Rush, A.M.,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Biderman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Webson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SasankaAmmanamanchi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P., Wang, T.,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Sagot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B.,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Muennighoff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N., Villanova del Moral, A.,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Ruwase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O.,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Bawden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Bekman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S., McMillan-Major, A., Wolf, T.,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Beltagy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I., Nguyen, H., Saulnier, L., Tan, S., Ortiz Suarez, P.,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V.,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Laurençon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H.,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Jernite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Y., Launay, J., Mitchell, M.,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Raffel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Dataset Aaron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Gokaslan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C.,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Simhi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Soroa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Fikri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Aji, A.,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Alfassy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A., Rogers, A.,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KreisbergNitzav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A., Xu, C.,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C.,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Emezue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C.,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Klamm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C., Leong, C.,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Raffel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C., van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Strien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D.,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IfeoluwaAdelani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D.,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Radev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D., González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Pon-ferrada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E.,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Levkovizh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E., Kim, E., Bar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Natan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E., De Toni, F., Dupont, G.,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Kruszewski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G.,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Pistilli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G.,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Elsahar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H.,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Benyamina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H., Tran, H., Yu, I.,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Abdulmumin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I., Johnson, I., Gonzalez-Dios, I., de la Rosa, J.,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J., Dodge, J., Zhu, J., Chang, J.,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Frohberg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J.,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Tobing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J.,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Bhattachar-jee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J.,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Almubarak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K., Chen, K., Lo, K., Von Werra, L., Weber, L., Phan, L., Ben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allal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L., Tanguy, L., Dey, M., Romero Muñoz, M., Masoud, M.,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Grandury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M., Huang, M.,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Coavoux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M., Singh, M., Tian-Jian Jiang, M.,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Chien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Vu, M., Jauhar, M.A.,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Ghaleb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M., Subramani, N.,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Kassner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N., Khamis, N., Nguyen, O.,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Espejel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O.,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Gibert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O., Villegas, P., Henderson, P., Colombo, P.,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Amuok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Lhoest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Q.,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Harliman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Bommasani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R., Luis López, R., Ribeiro, R., Osei, S.,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Pyysalo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S., Nagel, S., Bose, S., Hassan Muhammad, S., Sharma, S.,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Longpre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Nikpoor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S., Silberberg, S., Pai, S., Zink, S.,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Timponi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Torrent, T., Schick, T., Thrush, T.,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Danchev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V.,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Nikoulina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V.,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Laippala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V.,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Lepercq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V., Prabhu, V.,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Alyafeai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Z., Talat Tokenization Arun Raja, Z.,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Heinzerling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B., Si, C., Emre Ta, D.,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Salesky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E., Mielke, S.J., Lee, W.Y., Sharma, A.,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Santilli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A., Chaffin, A.,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Stiegler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A., Raja, A., Datta, D.,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Szczechla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E.,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Chhablani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G., Wang, H., Pandey, H.,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Strobelt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H., Alan Fries, J.,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Rozen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J., Gao, L.,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Sutawika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L., Saiful Bari, M., Al-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shaibani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M.S.,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Manica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M., Nayak, N.,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Teehan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Albanie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S., Shen, S., Ben-David, S., Bach, S.H., Kim, T., Bers, T.,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Fevry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T., Neeraj, T.,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Thakker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U.,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Raunak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V., Tang, X., Yong, Z.-X., Sun, Z., Brody, S., Uri, Y.,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Tojarieh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H., Roberts, A., Won Chung, H., Tae, J.,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Phang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J.,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Muen-nighoff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N., Press, O., Li, C., Narayanan, D.,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Bourfoune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H., Casper, J.,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Rasley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J.,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Ryabinin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M., Mishra, M., Zhang, M.,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Shoeybi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Peyrounette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Patry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N., Tazi, N.,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Sanseviero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O., von Platen, P., Cor-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nette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P., François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Lavallée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P., Lacroix, R.,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Rajbhandari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S., Gandhi, S., Smith, S.,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Requena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S., Patil, S.,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Dettmers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T.,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Baruwa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A., Singh, A.,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Cheveleva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Ligozat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A.-L.,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Subramonian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Névéol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Lovering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C.,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Garrette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D.,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Tunuguntla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D., Reiter, E.,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Taktasheva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E.,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Voloshina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E., Bogdanov, E., Indra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Winata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G.,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Schoelkopf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H.,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Kalo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J.-C.,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Novikova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J.,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Zosa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Forde, J., Clive, J., Kasai, J., Kawamura, K., Hazan, L.,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Carpuat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Clinciu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M., Kim, N., Cheng, N.,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Serikov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O.,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Antverg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O., van der Wal, O., Zhang, R., Zhang, R.,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Gehrmann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Mirkin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Pais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Shavrina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T.,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Scialom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T., Yun, T.,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Limisiewicz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T.,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Rieser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V.,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Protasov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V., Mikhailov, V.,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Pruksachatkun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Y.,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Belinkov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Y., Bamberger, Z.,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Kasner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Z., Talat, Z.,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Gokaslan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A., Rueda, A.,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Pestana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Feizpour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A., Khan, A.,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Faranak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A., Santos, A.,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Hevia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Unldreaj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Aghagol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Abdollahi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Tammour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HajiHosseini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Behroozi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B.,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Ajibade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B., Saxena, B., Muñoz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Ferrandis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C., Contractor, D., Lansky, D., David, D.,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Kiela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D., Nguyen, D.A., Tan, E., Baylor, E.,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Ozoani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E., Mirza, F.,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Ononiwu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F.,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Rezanejad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H., Jones, H., Bhattacharya, I.,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Solaiman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I.,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Sedenko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I.,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Nejadgholi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I., Passmore, J., Seltzer, J.,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Bonis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Sanz, J., Dutra, L.,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Samagaio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Elbadri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M., Ma-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soud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Mieskes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Gerchick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Akinlolu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M., McKenna, M.,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Qiu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Ghauri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Burynok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M., Abrar, N., Rajani, N.,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Elkott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N., Fahmy, N., Samuel, O., An, R., Kromann, R., Hao, R., Alizadeh, S.,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Shubber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S., Wang, S., Roy, S.,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Viguier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S., Le, T.,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Oyebade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T., Le, T., Yang, Y., Nguyen, Z., Yong Applications Abhinav Ramesh Kashyap, Z.-X.,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Palasciano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A., Callahan, A., Shukla, A., Miranda-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Escalada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A., Singh, A.,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Beilharz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B., Wang, B., Brito, C., Muñoz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Ferrandis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B., Zhou, C., Jain, C., Xu, C.,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Fourrier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C., León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Periñán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D.,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Molano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D., Yu, D.,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Manjavacas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E., Barth, F.,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Fuhrimann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F., Altay, G.,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Bayrak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G., Burns, G.,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Vrabec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H.U., Bello, I., Dash, I., Kang, J., Giorgi, J.,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Golde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J., David Posada, J.,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RangasaiSivaraman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K.,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Bulchandani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L., Liu, L., Shinzato, L., Hahn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Bykhovetz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M., Takeuchi, M.,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Pàmies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M., Castillo, M.A.,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Nezhurina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Sänger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Samwald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Cullan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M., Weinberg, M., De Wolf, M.,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Mihaljcic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M., Liu, M.,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Freidank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M., Kang, M.,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Seelam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N., Dahlberg, N., Michio Broad, N.,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Muellner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N., Fung, P., Haller, P., Chandrasekhar, R., Eisenberg, R., Martin, R.,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Canalli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Cahyawijaya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S., Garda, S., Deshmukh, S.S., Mishra, S.,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Kiblawi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S., Ott, S., Sang-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aroonsiri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S., Kumar, S.,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Schweter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S., Bharati, S., Laud, T.,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Gigant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T.,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Kainuma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T., Kusa, W.,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Labrak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Y., Shailesh Bajaj, Y., Venkatraman, Y., Xu, Y., Xu, Y., Xu, Y., Tan, Z.,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Xie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Z., Ye, Z., Bras, M. and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Belkada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Y., (2022) BLOOM: A 176B-Parameter Open-Access Multilingual Language Model. [online] Available at: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https://arxiv.org/abs/2211.05100v2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[Accessed 16 Feb. 2023].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Brown, T.B., Mann, B., Ryder, N., Subbiah, M., Kaplan, J.,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Dhariwal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Neelakantan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Shyam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P., Sastry, G.,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Askell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A., Agarwal, S., Herbert-Voss, A., Krueger, G.,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Henighan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T., Child, R., Ramesh, A., Ziegler, D.M., Wu, J., Winter, C., Hesse, C., Chen, M., Sigler, E., Litwin, M., Gray, S., Chess, B., Clark, J., Berner, C.,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Mccandlish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S., Radford, A.,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Sutskever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I. and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Amodei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D., (2020) Language Models are Few-Shot Learners.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Advances in Neural Information Processing Systems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[online] 33, pp.1877–1901. Available at: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https://commoncrawl.org/the-data/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[Accessed 10 Feb. 2023].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Chowdhery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A., Narang, S., Devlin, J.,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Bosma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M., Mishra, G., Roberts, A., Barham, P., Chung, H.W., Sutton, C.,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Gehrmann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S., Schuh, P., Shi, K.,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Tsvyashchenko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Maynez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J., Rao, A., Barnes, P., Tay, Y.,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Shazeer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N., Prabhakaran, V.,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Reif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E., Du, N., Hutchinson, B., Pope, R., Bradbury, J., Austin, J.,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Isard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M., Gur-Ari, G., Yin, P., Duke, T.,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Levskaya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A., Ghemawat, S., Dev, S.,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Michalewski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H., Garcia, X.,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Misra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V., Robinson, K.,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Fedus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L., Zhou, D., Ippolito, D., Luan, D., Lim, H.,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Zoph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B., Spiridonov, A.,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Sepassi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R., Dohan, D., Agrawal, S.,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Omernick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M., Dai, A.M., Pillai, T.S.,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Pellat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Lewkowycz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A., Moreira, E., Child, R.,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Polozov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O., Lee, K., Zhou, Z., Wang, X.,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Saeta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B., Diaz, M.,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Firat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O.,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Catasta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M., Wei, J., Meier-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Hellstern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K., Eck, D., Dean, J., Petrov, S. and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Fiedel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N., (2022)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PaLM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Scaling Language Modeling with Pathways. [online] Available at: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https://arxiv.org/abs/2204.02311v5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[Accessed 16 Feb. 2023].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Muennighoff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N., Wang, T.,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Sutawika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L., Roberts, A.,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Biderman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Scao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T. Le, Bari, M.S., Shen, S., Yong, Z.-X.,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Schoelkopf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H., Tang, X.,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Radev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D., Aji, A.F.,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Almubarak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K.,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Albanie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Alyafeai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Z.,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Webson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A., Raff, E. and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Raffel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C., (2022)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Crosslingual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Generalization through Multitask Finetuning. [online] Available at: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https://arxiv.org/abs/2211.01786v1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[Accessed 16 Feb. 2023].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OpenAI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(2023b)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 index for researchers -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OpenAI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API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[online] Available at: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7"/>
              </a:rPr>
              <a:t>https://platform.openai.com/docs/model-index-for-researchers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[Accessed 16 Feb. 2023].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Ouyang, L., Wu, J., Jiang, X., Almeida, D., Wainwright, C.L., Mishkin, P., Zhang, C., Agarwal, S.,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Slama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K., Ray, A., Schulman, J., Hilton, J., Kelton, F., Miller, L.,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Simens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Askell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Welinder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Christiano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Leike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J. and Lowe, R., (2022) Training language models to follow instructions with human feedback. [online] Available at: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8"/>
              </a:rPr>
              <a:t>https://arxiv.org/abs/2203.02155v1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[Accessed 16 Feb. 2023].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Radford, A., Wu, J., Child, R., Luan, D.,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Amodei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D. and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Sutskever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I., (2019) Language Models are Unsupervised Multitask Learners. [online] Available at: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9"/>
              </a:rPr>
              <a:t>https://d4mucfpksywv.cloudfront.net/better-language-models/language-models.pdf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[Accessed 10 Feb. 2023].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Thoppilan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R., De Freitas, D., Hall, J.,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Shazeer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N.,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Kulshreshtha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A., Cheng, H.-T.,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Jin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A., Bos, T., Baker, L., Du, Y., Li, Y., Lee, H., Zheng, H.S.,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Ghafouri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Menegali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M., Huang, Y.,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Krikun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Lepikhin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D., Qin, J., Chen, D., Xu, Y., Chen, Z., Roberts, A.,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Bosma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M., Zhao, V., Zhou, Y., Chang, C.-C.,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Krivokon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I.,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Rusch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W., Pickett, M., Srinivasan, P., Man, L., Meier-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Hellstern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K., Morris, M.R., Doshi, T., Santos, R.D., Duke, T.,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Soraker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J., Zevenbergen, B., Prabhakaran, V., Diaz, M., Hutchinson, B., Olson, K., Molina, A., Hoffman-John, E., Lee, J.,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Aroyo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L.,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Rajakumar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Butryna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Lamm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M., Kuzmina, V., Fenton, J., Cohen, A., Bernstein, R., Kurzweil, R.,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Aguera-Arcas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B., Cui, C., Croak, M., Chi, E. and Le, Q., (2022)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LaMDA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Language Models for Dialog Applications. [online] Available at: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10"/>
              </a:rPr>
              <a:t>https://arxiv.org/abs/2201.08239v3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[Accessed 16 Feb. 2023].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Zhang, S., Roller, S., Goyal, N.,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Artetxe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M., Chen, M., Chen, S., Dewan, C., Diab, M., Li, X., Lin, X.V.,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Mihaylov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T., Ott, M., Shleifer, S., Shuster, K.,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Simig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D., Koura, P.S., Sridhar, A., Wang, T. and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Zettlemoyer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L., (2022) OPT: Open Pre-trained Transformer Language Models. [online] Available at: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11"/>
              </a:rPr>
              <a:t>https://arxiv.org/abs/2205.01068v4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[Accessed 16 Feb.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2023].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77454-085C-4BAA-9B3E-6E22A0C720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49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77454-085C-4BAA-9B3E-6E22A0C720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46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B7762-A56A-4CC7-9B45-3FA237F43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4A7F8-312E-4E3B-898C-3AC525617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C43E1-BD5E-4546-B3DD-B095ED68F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21F3-08BE-4D5D-9282-8ED5FAE8C4C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ABE5E-A5A8-449F-91C3-093B112AF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22A81-FFC4-42BF-9F65-0C61D6954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8DEF-6D84-42F0-844F-D186D360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30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6DAEC-9E1A-4DE3-A023-129FA79F4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437211-C609-497F-B1CD-08B7A8850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B391-00F2-4F45-8746-D92A67CCE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21F3-08BE-4D5D-9282-8ED5FAE8C4C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EBD00-C4AF-43DE-83D7-DBB2FD149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17CF6-53F3-4911-B379-ED7549973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8DEF-6D84-42F0-844F-D186D360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30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0ECFF6-90F4-45B3-A631-81C0BE26E2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4FED97-67CA-47B6-9200-3C01627E8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250BB-DF71-4BB1-91D5-262749B04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21F3-08BE-4D5D-9282-8ED5FAE8C4C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7CC2F-261E-4C08-B97E-4CDC166E3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D1672-D014-451F-89C0-C5D62C9BE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8DEF-6D84-42F0-844F-D186D360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51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6F965-9E71-4703-9D47-864D05E80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C3453-1174-4263-A345-4766A1BC5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60653-EB82-4196-8678-184A349E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21F3-08BE-4D5D-9282-8ED5FAE8C4C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FB2A2-BACD-448C-9257-C4449ED94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59865-9264-4F9E-8847-32CDE856B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8DEF-6D84-42F0-844F-D186D360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9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52496-0738-460E-BF21-430BFD14D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76EBA-14DA-48E0-8B65-A4FC76921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72CB6-6889-47F2-BFB7-55E7CD7E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21F3-08BE-4D5D-9282-8ED5FAE8C4C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9DA1B-5D78-4D6D-9B6B-514A7B14F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07AFC-1130-4EE3-82AB-6C2ED9741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8DEF-6D84-42F0-844F-D186D360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57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EECD2-5B71-4833-9D45-577943F8B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E1284-7FAE-40E1-9D35-A2CD8E47E5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CB612-6948-4EAF-B33C-FD4C644F6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3CB6F7-CFBD-4543-BB74-669E09753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21F3-08BE-4D5D-9282-8ED5FAE8C4C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D487A-F001-45AB-B759-F39D43BC0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C3D80-F51E-4B8A-9AE6-48FCAA39A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8DEF-6D84-42F0-844F-D186D360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434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98CAE-A82A-4B46-9080-FC3A9CE4B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38AD3-F15F-4DFE-B039-7C4E5209B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630110-205F-4CDA-8720-516E2B94C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81B860-9CE7-4FB0-B3A6-D96C893270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A526A0-79B4-46C4-A377-01C9535C8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F11052-C207-458F-8EDE-1E1717920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21F3-08BE-4D5D-9282-8ED5FAE8C4C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4C3CC0-BE47-4315-9161-80E055897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BFB400-3AEF-42EE-8A60-54C0C0FD7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8DEF-6D84-42F0-844F-D186D360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59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4ED82-9241-4DC1-BE02-AA4173315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2C6352-0429-4F48-B7E0-19A547006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21F3-08BE-4D5D-9282-8ED5FAE8C4C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9CA42C-6409-427A-897F-7E445D92C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AC1868-2E39-4820-BA12-E1B15AFB6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8DEF-6D84-42F0-844F-D186D360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57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12EA5-AECD-4046-932C-5FA82F61E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21F3-08BE-4D5D-9282-8ED5FAE8C4C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EF3A5F-EF42-4AB8-93D1-24C5316B5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3E413-4913-4183-B800-998E1FF45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8DEF-6D84-42F0-844F-D186D360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304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FBB1A-1BF3-4EC4-81B9-67ABA1FA5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08657-06BE-4DDA-9547-6942EB095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66A34F-93BF-4B01-A90E-CC72CE0C4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CDEC9-DAD8-4197-B3B0-57BDD804E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21F3-08BE-4D5D-9282-8ED5FAE8C4C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72C54-FDE3-4A56-8BD0-99618E843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12C01-AEAD-44BA-8B94-C36798A11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8DEF-6D84-42F0-844F-D186D360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45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2DACE-4A58-46C9-BD67-A4F9ADBA3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F9C62D-4F89-44DE-B278-55DD0512F5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EB9C9C-7101-435D-9085-E3322C9F6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47CA6-8D3C-48A3-A7C3-0CE729520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21F3-08BE-4D5D-9282-8ED5FAE8C4C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19519-FF50-42D5-83A3-73B21EF8D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9C147-828A-455B-89C4-98EECB0FA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8DEF-6D84-42F0-844F-D186D360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88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67A5DC-602D-42C3-9A37-6446F33E1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16DDD-B988-4336-8486-A2E5931AC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719BB-F00A-4CEE-872F-096CAFB542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021F3-08BE-4D5D-9282-8ED5FAE8C4C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DF587-156B-40B0-868F-4B6F2EA6A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F0182-7F56-445A-AD02-799D30B0F9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38DEF-6D84-42F0-844F-D186D360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52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10.jpg"/><Relationship Id="rId7" Type="http://schemas.openxmlformats.org/officeDocument/2006/relationships/diagramColors" Target="../diagrams/colors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F7B230-1B11-4162-8134-4D0E8D389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8762"/>
            <a:ext cx="10515600" cy="554539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Generating Stories by Prompting Pre-trained Language Models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Paresh Pradhan</a:t>
            </a:r>
            <a:br>
              <a:rPr lang="en-US" sz="2400" dirty="0"/>
            </a:br>
            <a:r>
              <a:rPr lang="en-US" sz="2400" dirty="0"/>
              <a:t>Student ID: 1038004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Final Thesis Presentation for </a:t>
            </a:r>
            <a:br>
              <a:rPr lang="en-US" sz="2400" dirty="0"/>
            </a:br>
            <a:r>
              <a:rPr lang="en-US" sz="2400" dirty="0"/>
              <a:t>Master of Science in Machine Learning &amp; Artificial Intelligence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Liverpool John </a:t>
            </a:r>
            <a:r>
              <a:rPr lang="en-US" sz="2400" dirty="0" err="1"/>
              <a:t>Moores</a:t>
            </a:r>
            <a:r>
              <a:rPr lang="en-US" sz="2400" dirty="0"/>
              <a:t> University &amp; </a:t>
            </a:r>
            <a:r>
              <a:rPr lang="en-US" sz="2400" dirty="0" err="1"/>
              <a:t>upGrad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March 2023</a:t>
            </a:r>
          </a:p>
        </p:txBody>
      </p:sp>
    </p:spTree>
    <p:extLst>
      <p:ext uri="{BB962C8B-B14F-4D97-AF65-F5344CB8AC3E}">
        <p14:creationId xmlns:p14="http://schemas.microsoft.com/office/powerpoint/2010/main" val="841497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84D49-D62C-43D0-A2BA-1F81ACA2A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– Data Preparation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2A1FCF-47D1-41D7-99DD-F6DF420A4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774" y="1583980"/>
            <a:ext cx="3557048" cy="490889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946D22C-3315-4F80-82C9-0AAEEFB73100}"/>
              </a:ext>
            </a:extLst>
          </p:cNvPr>
          <p:cNvGrpSpPr/>
          <p:nvPr/>
        </p:nvGrpSpPr>
        <p:grpSpPr>
          <a:xfrm>
            <a:off x="6096000" y="1790763"/>
            <a:ext cx="5120640" cy="1316181"/>
            <a:chOff x="6096000" y="1790763"/>
            <a:chExt cx="5120640" cy="131618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C024B24-995D-4855-873E-6F3376BB6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2160794"/>
              <a:ext cx="5120640" cy="946150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633AD55-B57E-4C51-AE40-DE06B51D0683}"/>
                </a:ext>
              </a:extLst>
            </p:cNvPr>
            <p:cNvSpPr txBox="1"/>
            <p:nvPr/>
          </p:nvSpPr>
          <p:spPr>
            <a:xfrm>
              <a:off x="7775049" y="1790763"/>
              <a:ext cx="1762539" cy="33855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effectLst/>
                  <a:ea typeface="Times New Roman" panose="02020603050405020304" pitchFamily="18" charset="0"/>
                </a:rPr>
                <a:t>Sample Outline</a:t>
              </a:r>
              <a:endParaRPr lang="en-US" sz="16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C1C7E97-D074-47D6-B3A9-D6AE13942679}"/>
              </a:ext>
            </a:extLst>
          </p:cNvPr>
          <p:cNvGrpSpPr/>
          <p:nvPr/>
        </p:nvGrpSpPr>
        <p:grpSpPr>
          <a:xfrm>
            <a:off x="6136004" y="3712166"/>
            <a:ext cx="5040630" cy="1808100"/>
            <a:chOff x="6136005" y="3515670"/>
            <a:chExt cx="5040630" cy="18081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04719EF-160F-4B1C-87A1-0DA60D81DA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36005" y="3893115"/>
              <a:ext cx="5040630" cy="1430655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6457140-C11F-4CFA-99DB-C2F973778811}"/>
                </a:ext>
              </a:extLst>
            </p:cNvPr>
            <p:cNvSpPr txBox="1"/>
            <p:nvPr/>
          </p:nvSpPr>
          <p:spPr>
            <a:xfrm>
              <a:off x="7775050" y="3515670"/>
              <a:ext cx="1762539" cy="33855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effectLst/>
                  <a:ea typeface="Times New Roman" panose="02020603050405020304" pitchFamily="18" charset="0"/>
                </a:rPr>
                <a:t>Sample Prompt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5805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84D49-D62C-43D0-A2BA-1F81ACA2A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– Story Generation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E1CA00C1-49A7-4C47-8603-A627CC3320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57" y="1558925"/>
            <a:ext cx="5104130" cy="493395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94178FC-0527-49BD-BC6E-2284286B61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4132322"/>
              </p:ext>
            </p:extLst>
          </p:nvPr>
        </p:nvGraphicFramePr>
        <p:xfrm>
          <a:off x="6480315" y="1690688"/>
          <a:ext cx="5104128" cy="4802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82035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3E8C7-A84C-4BDA-ACAE-E92F74BB4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5843"/>
          </a:xfrm>
        </p:spPr>
        <p:txBody>
          <a:bodyPr/>
          <a:lstStyle/>
          <a:p>
            <a:r>
              <a:rPr lang="en-US" dirty="0"/>
              <a:t>Results - Quantitative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0D8C171-ADFF-46E8-8AF7-E7D0EC9D3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086681"/>
              </p:ext>
            </p:extLst>
          </p:nvPr>
        </p:nvGraphicFramePr>
        <p:xfrm>
          <a:off x="36365" y="1685097"/>
          <a:ext cx="6059636" cy="46361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3187">
                  <a:extLst>
                    <a:ext uri="{9D8B030D-6E8A-4147-A177-3AD203B41FA5}">
                      <a16:colId xmlns:a16="http://schemas.microsoft.com/office/drawing/2014/main" val="1106173593"/>
                    </a:ext>
                  </a:extLst>
                </a:gridCol>
                <a:gridCol w="572708">
                  <a:extLst>
                    <a:ext uri="{9D8B030D-6E8A-4147-A177-3AD203B41FA5}">
                      <a16:colId xmlns:a16="http://schemas.microsoft.com/office/drawing/2014/main" val="2463181404"/>
                    </a:ext>
                  </a:extLst>
                </a:gridCol>
                <a:gridCol w="699977">
                  <a:extLst>
                    <a:ext uri="{9D8B030D-6E8A-4147-A177-3AD203B41FA5}">
                      <a16:colId xmlns:a16="http://schemas.microsoft.com/office/drawing/2014/main" val="2740310334"/>
                    </a:ext>
                  </a:extLst>
                </a:gridCol>
                <a:gridCol w="609288">
                  <a:extLst>
                    <a:ext uri="{9D8B030D-6E8A-4147-A177-3AD203B41FA5}">
                      <a16:colId xmlns:a16="http://schemas.microsoft.com/office/drawing/2014/main" val="1478795734"/>
                    </a:ext>
                  </a:extLst>
                </a:gridCol>
                <a:gridCol w="839233">
                  <a:extLst>
                    <a:ext uri="{9D8B030D-6E8A-4147-A177-3AD203B41FA5}">
                      <a16:colId xmlns:a16="http://schemas.microsoft.com/office/drawing/2014/main" val="1324588929"/>
                    </a:ext>
                  </a:extLst>
                </a:gridCol>
                <a:gridCol w="529389">
                  <a:extLst>
                    <a:ext uri="{9D8B030D-6E8A-4147-A177-3AD203B41FA5}">
                      <a16:colId xmlns:a16="http://schemas.microsoft.com/office/drawing/2014/main" val="3131397525"/>
                    </a:ext>
                  </a:extLst>
                </a:gridCol>
                <a:gridCol w="705854">
                  <a:extLst>
                    <a:ext uri="{9D8B030D-6E8A-4147-A177-3AD203B41FA5}">
                      <a16:colId xmlns:a16="http://schemas.microsoft.com/office/drawing/2014/main" val="2431595061"/>
                    </a:ext>
                  </a:extLst>
                </a:gridCol>
              </a:tblGrid>
              <a:tr h="734825">
                <a:tc>
                  <a:txBody>
                    <a:bodyPr/>
                    <a:lstStyle/>
                    <a:p>
                      <a:endParaRPr lang="en-US" sz="14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gpt2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bloomz-1b7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ada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babbage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curie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davinci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2703323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bleu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0.01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0.22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0.19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0.21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0.16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0.07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8611665"/>
                  </a:ext>
                </a:extLst>
              </a:tr>
              <a:tr h="7348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perplexity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18.88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91.76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70.76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27.74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25.82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32.66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7370946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rouge1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0.15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0.45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0.46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0.54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0.48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0.29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1336353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rouge2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0.03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0.28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0.31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0.35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0.27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0.14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6188264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rougeL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0.1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0.37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0.38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0.44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0.38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0.23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136777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rougeLsum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0.14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0.43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0.45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0.5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0.43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0.27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8562095"/>
                  </a:ext>
                </a:extLst>
              </a:tr>
              <a:tr h="7348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bertscore_mean_precision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0.7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0.81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0.8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0.84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0.82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0.75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6701886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bertscore_mean_recall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0.77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0.84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0.88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0.9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0.9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0.9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0798943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bertscore_mean_f1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0.73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0.82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0.84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0.87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0.86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0.82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811005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3138D65-AB54-4970-9F04-C5DC6137A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71689"/>
            <a:ext cx="6045596" cy="36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951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3E8C7-A84C-4BDA-ACAE-E92F74BB4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7235"/>
          </a:xfrm>
        </p:spPr>
        <p:txBody>
          <a:bodyPr>
            <a:normAutofit/>
          </a:bodyPr>
          <a:lstStyle/>
          <a:p>
            <a:r>
              <a:rPr lang="en-US" dirty="0"/>
              <a:t>Results – Qualitative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7B88B1-534E-421E-A9B9-B79AF2B4098A}"/>
              </a:ext>
            </a:extLst>
          </p:cNvPr>
          <p:cNvGrpSpPr/>
          <p:nvPr/>
        </p:nvGrpSpPr>
        <p:grpSpPr>
          <a:xfrm>
            <a:off x="152400" y="1382911"/>
            <a:ext cx="5943600" cy="1210747"/>
            <a:chOff x="152400" y="1382911"/>
            <a:chExt cx="5943600" cy="121074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F068C7B-9754-4BE5-901F-AF2396676A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400" y="1690688"/>
              <a:ext cx="5943600" cy="90297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5D499A8-C99A-469D-98D9-659A87A6CE0E}"/>
                </a:ext>
              </a:extLst>
            </p:cNvPr>
            <p:cNvSpPr txBox="1"/>
            <p:nvPr/>
          </p:nvSpPr>
          <p:spPr>
            <a:xfrm>
              <a:off x="2103783" y="1382911"/>
              <a:ext cx="1020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Outline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82C1C7-EB5B-4BB0-9AA9-667A8A54130D}"/>
              </a:ext>
            </a:extLst>
          </p:cNvPr>
          <p:cNvGrpSpPr/>
          <p:nvPr/>
        </p:nvGrpSpPr>
        <p:grpSpPr>
          <a:xfrm>
            <a:off x="152400" y="2794208"/>
            <a:ext cx="5943597" cy="3698667"/>
            <a:chOff x="152400" y="2794208"/>
            <a:chExt cx="5943600" cy="369866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E01190A-918B-46A5-B52B-9EE324B88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2400" y="3100705"/>
              <a:ext cx="5943600" cy="339217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949CB8-1534-4056-912D-BC14A5ED7325}"/>
                </a:ext>
              </a:extLst>
            </p:cNvPr>
            <p:cNvSpPr txBox="1"/>
            <p:nvPr/>
          </p:nvSpPr>
          <p:spPr>
            <a:xfrm>
              <a:off x="2103783" y="2794208"/>
              <a:ext cx="1020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GPT-2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509DE63-9C68-4C2F-BF3E-92362AEC2082}"/>
              </a:ext>
            </a:extLst>
          </p:cNvPr>
          <p:cNvGrpSpPr/>
          <p:nvPr/>
        </p:nvGrpSpPr>
        <p:grpSpPr>
          <a:xfrm>
            <a:off x="6049610" y="645142"/>
            <a:ext cx="5943603" cy="1037392"/>
            <a:chOff x="6096000" y="401202"/>
            <a:chExt cx="5943600" cy="103739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A3F721F-B873-428A-90FF-2655988089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6000" y="708979"/>
              <a:ext cx="5943600" cy="72961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E45505A-BEF1-45BF-ABF2-988FACD923CF}"/>
                </a:ext>
              </a:extLst>
            </p:cNvPr>
            <p:cNvSpPr txBox="1"/>
            <p:nvPr/>
          </p:nvSpPr>
          <p:spPr>
            <a:xfrm>
              <a:off x="8294204" y="401202"/>
              <a:ext cx="15471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Bloomz-1B7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77F8126-7972-420F-8385-B810A65585E9}"/>
              </a:ext>
            </a:extLst>
          </p:cNvPr>
          <p:cNvGrpSpPr/>
          <p:nvPr/>
        </p:nvGrpSpPr>
        <p:grpSpPr>
          <a:xfrm>
            <a:off x="6095992" y="3412298"/>
            <a:ext cx="5850836" cy="1397418"/>
            <a:chOff x="6096000" y="1618833"/>
            <a:chExt cx="5943600" cy="139741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FFAA052-F08F-4E92-9014-28E85D14E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96000" y="1927226"/>
              <a:ext cx="5943600" cy="108902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2121CFD-FB02-41A0-BF43-0318067AA5D8}"/>
                </a:ext>
              </a:extLst>
            </p:cNvPr>
            <p:cNvSpPr txBox="1"/>
            <p:nvPr/>
          </p:nvSpPr>
          <p:spPr>
            <a:xfrm>
              <a:off x="8294203" y="1618833"/>
              <a:ext cx="15471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Babbage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95C6D12-820E-4489-AFBE-4B4120483C4E}"/>
              </a:ext>
            </a:extLst>
          </p:cNvPr>
          <p:cNvGrpSpPr/>
          <p:nvPr/>
        </p:nvGrpSpPr>
        <p:grpSpPr>
          <a:xfrm>
            <a:off x="6049610" y="1927135"/>
            <a:ext cx="5943603" cy="1087230"/>
            <a:chOff x="6003233" y="1624058"/>
            <a:chExt cx="5943600" cy="108723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4219D80-E815-43BC-9019-8077F7F50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03233" y="1932143"/>
              <a:ext cx="5943600" cy="779145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EC8D9F8-9CE9-4E55-A5E6-43A03C59F614}"/>
                </a:ext>
              </a:extLst>
            </p:cNvPr>
            <p:cNvSpPr txBox="1"/>
            <p:nvPr/>
          </p:nvSpPr>
          <p:spPr>
            <a:xfrm>
              <a:off x="8201436" y="1624058"/>
              <a:ext cx="15471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Ada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CD21D71-14AF-4C38-BC76-2E5257972B8D}"/>
              </a:ext>
            </a:extLst>
          </p:cNvPr>
          <p:cNvGrpSpPr/>
          <p:nvPr/>
        </p:nvGrpSpPr>
        <p:grpSpPr>
          <a:xfrm>
            <a:off x="6095992" y="5002113"/>
            <a:ext cx="5943600" cy="1404422"/>
            <a:chOff x="5840896" y="1299458"/>
            <a:chExt cx="5943600" cy="140442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44D2E9B-A3E7-4D36-A885-D8E4C3265EB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40896" y="1607235"/>
              <a:ext cx="5943600" cy="1096645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392B25D-8CF4-441A-96B9-C2FD015AC1C7}"/>
                </a:ext>
              </a:extLst>
            </p:cNvPr>
            <p:cNvSpPr txBox="1"/>
            <p:nvPr/>
          </p:nvSpPr>
          <p:spPr>
            <a:xfrm>
              <a:off x="8039098" y="1299458"/>
              <a:ext cx="15471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Curie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4783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3E8C7-A84C-4BDA-ACAE-E92F74BB4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1087"/>
          </a:xfrm>
        </p:spPr>
        <p:txBody>
          <a:bodyPr/>
          <a:lstStyle/>
          <a:p>
            <a:r>
              <a:rPr lang="en-US" dirty="0"/>
              <a:t>Results – Qualitative Contd.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7B88B1-534E-421E-A9B9-B79AF2B4098A}"/>
              </a:ext>
            </a:extLst>
          </p:cNvPr>
          <p:cNvGrpSpPr/>
          <p:nvPr/>
        </p:nvGrpSpPr>
        <p:grpSpPr>
          <a:xfrm>
            <a:off x="467661" y="2823626"/>
            <a:ext cx="5943600" cy="1210747"/>
            <a:chOff x="152400" y="1382911"/>
            <a:chExt cx="5943600" cy="121074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F068C7B-9754-4BE5-901F-AF2396676A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400" y="1690688"/>
              <a:ext cx="5943600" cy="90297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5D499A8-C99A-469D-98D9-659A87A6CE0E}"/>
                </a:ext>
              </a:extLst>
            </p:cNvPr>
            <p:cNvSpPr txBox="1"/>
            <p:nvPr/>
          </p:nvSpPr>
          <p:spPr>
            <a:xfrm>
              <a:off x="2103783" y="1382911"/>
              <a:ext cx="1020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Outline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6575ABB-6217-45F3-8EA8-8A47CFE41374}"/>
              </a:ext>
            </a:extLst>
          </p:cNvPr>
          <p:cNvGrpSpPr/>
          <p:nvPr/>
        </p:nvGrpSpPr>
        <p:grpSpPr>
          <a:xfrm>
            <a:off x="5913085" y="1761955"/>
            <a:ext cx="5943600" cy="3491667"/>
            <a:chOff x="6096000" y="3267590"/>
            <a:chExt cx="5943600" cy="349166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DEF8BD0-11BB-4D54-90B6-779030A23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3575367"/>
              <a:ext cx="5943600" cy="318389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EA11F62-4EBC-4EF8-88F1-31E1EEA4ECCC}"/>
                </a:ext>
              </a:extLst>
            </p:cNvPr>
            <p:cNvSpPr txBox="1"/>
            <p:nvPr/>
          </p:nvSpPr>
          <p:spPr>
            <a:xfrm>
              <a:off x="8294202" y="3267590"/>
              <a:ext cx="15471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Davinci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9172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16AAE-3A73-4D3F-A807-96CD88AD9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Future Works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BE1536E-46BA-464D-814E-E4972022DF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7298373"/>
              </p:ext>
            </p:extLst>
          </p:nvPr>
        </p:nvGraphicFramePr>
        <p:xfrm>
          <a:off x="1030705" y="2274838"/>
          <a:ext cx="10515600" cy="28746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41738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3E8C7-A84C-4BDA-ACAE-E92F74BB4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60521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93016-AD2F-40B1-B0CA-71A84A1BF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8709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CF966C-0F8E-485C-954E-30A8D269971A}"/>
              </a:ext>
            </a:extLst>
          </p:cNvPr>
          <p:cNvSpPr txBox="1"/>
          <p:nvPr/>
        </p:nvSpPr>
        <p:spPr>
          <a:xfrm>
            <a:off x="1537252" y="2120348"/>
            <a:ext cx="9568070" cy="130865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2408964-42A9-47EA-BAF7-FBCF453EEF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3566335"/>
              </p:ext>
            </p:extLst>
          </p:nvPr>
        </p:nvGraphicFramePr>
        <p:xfrm>
          <a:off x="838200" y="1483834"/>
          <a:ext cx="10515600" cy="4524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02965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BBAF7-2FD9-431A-8861-064F9857B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6539"/>
          </a:xfrm>
        </p:spPr>
        <p:txBody>
          <a:bodyPr/>
          <a:lstStyle/>
          <a:p>
            <a:r>
              <a:rPr lang="en-US" dirty="0"/>
              <a:t>Research Questions &amp; Objectives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E419E6C-FC3C-4F24-97B5-5071613F58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9142022"/>
              </p:ext>
            </p:extLst>
          </p:nvPr>
        </p:nvGraphicFramePr>
        <p:xfrm>
          <a:off x="838199" y="1121664"/>
          <a:ext cx="10515601" cy="5617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68373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94196-770F-429C-ADD4-339799F0B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3812"/>
          </a:xfrm>
        </p:spPr>
        <p:txBody>
          <a:bodyPr>
            <a:normAutofit/>
          </a:bodyPr>
          <a:lstStyle/>
          <a:p>
            <a:r>
              <a:rPr lang="en-US" dirty="0"/>
              <a:t>Related Works – Automated Story Generation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C6C7602-2AE5-4B32-A3FA-D2D560930C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5892076"/>
              </p:ext>
            </p:extLst>
          </p:nvPr>
        </p:nvGraphicFramePr>
        <p:xfrm>
          <a:off x="224589" y="1299412"/>
          <a:ext cx="11742821" cy="5558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565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94196-770F-429C-ADD4-339799F0B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938"/>
          </a:xfrm>
        </p:spPr>
        <p:txBody>
          <a:bodyPr/>
          <a:lstStyle/>
          <a:p>
            <a:r>
              <a:rPr lang="en-US" dirty="0"/>
              <a:t>Related Works – Story Evaluation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0138097-98B5-4F8A-AB99-1AE761C869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3238610"/>
              </p:ext>
            </p:extLst>
          </p:nvPr>
        </p:nvGraphicFramePr>
        <p:xfrm>
          <a:off x="838201" y="1407444"/>
          <a:ext cx="10515600" cy="5085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259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94196-770F-429C-ADD4-339799F0B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0923"/>
          </a:xfrm>
        </p:spPr>
        <p:txBody>
          <a:bodyPr>
            <a:normAutofit/>
          </a:bodyPr>
          <a:lstStyle/>
          <a:p>
            <a:r>
              <a:rPr lang="en-US" dirty="0"/>
              <a:t>Related Works – Prompt-based Learning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9AA012DD-3623-4FFF-9B3D-2B9CE5DF0C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0380562"/>
              </p:ext>
            </p:extLst>
          </p:nvPr>
        </p:nvGraphicFramePr>
        <p:xfrm>
          <a:off x="5691259" y="1146048"/>
          <a:ext cx="6196263" cy="53468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2B211DE-E585-4842-9E29-6285BC97E9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283699"/>
              </p:ext>
            </p:extLst>
          </p:nvPr>
        </p:nvGraphicFramePr>
        <p:xfrm>
          <a:off x="429125" y="1383632"/>
          <a:ext cx="4965193" cy="4928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77333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D210A-EA7F-4C32-92B6-A86BC9810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C859D4A-2931-4E59-862C-4A67C80C6F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8013783"/>
              </p:ext>
            </p:extLst>
          </p:nvPr>
        </p:nvGraphicFramePr>
        <p:xfrm>
          <a:off x="838200" y="1690688"/>
          <a:ext cx="10515600" cy="3970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63539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3E8C7-A84C-4BDA-ACAE-E92F74BB4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7717"/>
          </a:xfrm>
        </p:spPr>
        <p:txBody>
          <a:bodyPr/>
          <a:lstStyle/>
          <a:p>
            <a:r>
              <a:rPr lang="en-US" dirty="0"/>
              <a:t>Algorithms &amp; Techniques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FE5DBCB-0E30-4459-8728-5662473314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432918"/>
              </p:ext>
            </p:extLst>
          </p:nvPr>
        </p:nvGraphicFramePr>
        <p:xfrm>
          <a:off x="272716" y="1431758"/>
          <a:ext cx="7439526" cy="5061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01546370-246D-4A29-8C52-8AF510CF74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5353730"/>
              </p:ext>
            </p:extLst>
          </p:nvPr>
        </p:nvGraphicFramePr>
        <p:xfrm>
          <a:off x="7712242" y="1082842"/>
          <a:ext cx="4479758" cy="5410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052187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3E8C7-A84C-4BDA-ACAE-E92F74BB4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6930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4587170-083B-47AF-A34E-710F9438230A}"/>
              </a:ext>
            </a:extLst>
          </p:cNvPr>
          <p:cNvCxnSpPr>
            <a:cxnSpLocks/>
          </p:cNvCxnSpPr>
          <p:nvPr/>
        </p:nvCxnSpPr>
        <p:spPr>
          <a:xfrm>
            <a:off x="3790744" y="1538205"/>
            <a:ext cx="0" cy="456435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888F9EA9-F794-4B4A-87F7-CC8793FBBE87}"/>
              </a:ext>
            </a:extLst>
          </p:cNvPr>
          <p:cNvGrpSpPr/>
          <p:nvPr/>
        </p:nvGrpSpPr>
        <p:grpSpPr>
          <a:xfrm>
            <a:off x="4399724" y="100344"/>
            <a:ext cx="7460973" cy="6631037"/>
            <a:chOff x="4399724" y="100344"/>
            <a:chExt cx="7460973" cy="6631037"/>
          </a:xfrm>
        </p:grpSpPr>
        <p:pic>
          <p:nvPicPr>
            <p:cNvPr id="8" name="Picture 7" descr="Diagram&#10;&#10;Description automatically generated">
              <a:extLst>
                <a:ext uri="{FF2B5EF4-FFF2-40B4-BE49-F238E27FC236}">
                  <a16:creationId xmlns:a16="http://schemas.microsoft.com/office/drawing/2014/main" id="{CA079AEB-2AFD-4403-A64D-FC0E0E0AA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5694" y="3211620"/>
              <a:ext cx="3360823" cy="1683238"/>
            </a:xfrm>
            <a:prstGeom prst="rect">
              <a:avLst/>
            </a:prstGeom>
          </p:spPr>
        </p:pic>
        <p:pic>
          <p:nvPicPr>
            <p:cNvPr id="9" name="Picture 8" descr="Diagram&#10;&#10;Description automatically generated">
              <a:extLst>
                <a:ext uri="{FF2B5EF4-FFF2-40B4-BE49-F238E27FC236}">
                  <a16:creationId xmlns:a16="http://schemas.microsoft.com/office/drawing/2014/main" id="{346B7E51-1CD0-4F91-BAA0-25446C700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0193" y="2383227"/>
              <a:ext cx="3274780" cy="251163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6A1E81F-FADC-4D09-8C2E-B05B34C49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9838" y="4940681"/>
              <a:ext cx="4562475" cy="1790700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1FC885F-553A-46E0-98E6-958C1D9EE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0192" y="569415"/>
              <a:ext cx="3274781" cy="1569906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3A57FFD-8C9E-4455-9AA4-59FCA15E2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7007" y="569415"/>
              <a:ext cx="2145817" cy="2596382"/>
            </a:xfrm>
            <a:prstGeom prst="rect">
              <a:avLst/>
            </a:prstGeom>
          </p:spPr>
        </p:pic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9809596-160F-442E-9715-3F7B3161E2EA}"/>
                </a:ext>
              </a:extLst>
            </p:cNvPr>
            <p:cNvCxnSpPr>
              <a:cxnSpLocks/>
            </p:cNvCxnSpPr>
            <p:nvPr/>
          </p:nvCxnSpPr>
          <p:spPr>
            <a:xfrm>
              <a:off x="8091075" y="100344"/>
              <a:ext cx="0" cy="456435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8318C8B4-350B-4F94-A7A9-AB8A92FD57E0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 rot="16200000" flipH="1">
              <a:off x="2471474" y="2497667"/>
              <a:ext cx="5266614" cy="1410113"/>
            </a:xfrm>
            <a:prstGeom prst="bentConnector2">
              <a:avLst/>
            </a:prstGeom>
            <a:ln w="762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268018C2-9F12-4B2B-A2C4-DD2A3C1F57E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483199" y="2458532"/>
              <a:ext cx="5266613" cy="1488382"/>
            </a:xfrm>
            <a:prstGeom prst="bentConnector3">
              <a:avLst>
                <a:gd name="adj1" fmla="val 99822"/>
              </a:avLst>
            </a:prstGeom>
            <a:ln w="762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EE8000-4B43-4DE9-B937-F3565E34B554}"/>
                </a:ext>
              </a:extLst>
            </p:cNvPr>
            <p:cNvSpPr txBox="1"/>
            <p:nvPr/>
          </p:nvSpPr>
          <p:spPr>
            <a:xfrm>
              <a:off x="5560612" y="211236"/>
              <a:ext cx="1470986" cy="307777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ROCStories</a:t>
              </a:r>
              <a:endParaRPr lang="en-US" sz="14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392E069-F0C0-40AD-BA3E-F5351A2B871C}"/>
                </a:ext>
              </a:extLst>
            </p:cNvPr>
            <p:cNvSpPr txBox="1"/>
            <p:nvPr/>
          </p:nvSpPr>
          <p:spPr>
            <a:xfrm>
              <a:off x="9222089" y="208349"/>
              <a:ext cx="1470986" cy="307777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WritingPrompts</a:t>
              </a:r>
              <a:endParaRPr lang="en-US" sz="1400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9FBD50C-B62E-43E5-BC9F-34C0935C4BD7}"/>
              </a:ext>
            </a:extLst>
          </p:cNvPr>
          <p:cNvGrpSpPr/>
          <p:nvPr/>
        </p:nvGrpSpPr>
        <p:grpSpPr>
          <a:xfrm>
            <a:off x="894075" y="1429078"/>
            <a:ext cx="2359660" cy="5264463"/>
            <a:chOff x="894075" y="1429078"/>
            <a:chExt cx="2359660" cy="5264463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E631377B-2A4E-40BE-9BD2-833A9AC8447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075" y="2139321"/>
              <a:ext cx="2359660" cy="4554220"/>
            </a:xfrm>
            <a:prstGeom prst="rect">
              <a:avLst/>
            </a:prstGeom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85547F3-D91E-48D1-A934-70BDC0CD987C}"/>
                </a:ext>
              </a:extLst>
            </p:cNvPr>
            <p:cNvSpPr txBox="1"/>
            <p:nvPr/>
          </p:nvSpPr>
          <p:spPr>
            <a:xfrm>
              <a:off x="1338412" y="1429078"/>
              <a:ext cx="1470986" cy="52322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End-to-End Pipeline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5014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3591</TotalTime>
  <Words>7279</Words>
  <Application>Microsoft Office PowerPoint</Application>
  <PresentationFormat>Widescreen</PresentationFormat>
  <Paragraphs>289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Generating Stories by Prompting Pre-trained Language Models  Paresh Pradhan Student ID: 1038004  Final Thesis Presentation for  Master of Science in Machine Learning &amp; Artificial Intelligence  Liverpool John Moores University &amp; upGrad  March 2023</vt:lpstr>
      <vt:lpstr>Introduction</vt:lpstr>
      <vt:lpstr>Research Questions &amp; Objectives</vt:lpstr>
      <vt:lpstr>Related Works – Automated Story Generation</vt:lpstr>
      <vt:lpstr>Related Works – Story Evaluation</vt:lpstr>
      <vt:lpstr>Related Works – Prompt-based Learning</vt:lpstr>
      <vt:lpstr>Challenges</vt:lpstr>
      <vt:lpstr>Algorithms &amp; Techniques</vt:lpstr>
      <vt:lpstr>Methodology</vt:lpstr>
      <vt:lpstr>Implementation – Data Preparation</vt:lpstr>
      <vt:lpstr>Implementation – Story Generation</vt:lpstr>
      <vt:lpstr>Results - Quantitative</vt:lpstr>
      <vt:lpstr>Results – Qualitative</vt:lpstr>
      <vt:lpstr>Results – Qualitative Contd.</vt:lpstr>
      <vt:lpstr>Conclusion &amp; Future Works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Generating Stories by Prompting Pre-trained Language Models  Paresh Pradhan  Final Thesis Report for  Master of Science in Machine Learning &amp; Artificial Intelligence  Liverpool John Moores University &amp; upGrad  March 2023</dc:title>
  <dc:creator>Paresh, Pradhan (P.)</dc:creator>
  <cp:lastModifiedBy>Paresh, Pradhan (P.)</cp:lastModifiedBy>
  <cp:revision>24</cp:revision>
  <dcterms:created xsi:type="dcterms:W3CDTF">2023-02-10T12:24:51Z</dcterms:created>
  <dcterms:modified xsi:type="dcterms:W3CDTF">2023-02-27T06:40:33Z</dcterms:modified>
</cp:coreProperties>
</file>