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6" d="100"/>
          <a:sy n="166" d="100"/>
        </p:scale>
        <p:origin x="-16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2/23/17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2/23/17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2/23/17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2/23/17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2/23/17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40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0" y="842399"/>
            <a:ext cx="8361759" cy="553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7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0"/>
            <a:ext cx="87580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62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58" y="1034351"/>
            <a:ext cx="8178152" cy="54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3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14"/>
            <a:ext cx="6523358" cy="33587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833" y="3419922"/>
            <a:ext cx="6523358" cy="33587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23358" y="1361835"/>
            <a:ext cx="156299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Android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92171" y="4686328"/>
            <a:ext cx="1356447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iPhone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5973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0"/>
            <a:ext cx="87580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73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447</TotalTime>
  <Words>2</Words>
  <Application>Microsoft Macintosh PowerPoint</Application>
  <PresentationFormat>On-screen Show (4:3)</PresentationFormat>
  <Paragraphs>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Pittsburgh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Gendith Sardane</dc:creator>
  <cp:lastModifiedBy>Gendith Sardane</cp:lastModifiedBy>
  <cp:revision>7</cp:revision>
  <dcterms:created xsi:type="dcterms:W3CDTF">2017-02-23T23:06:34Z</dcterms:created>
  <dcterms:modified xsi:type="dcterms:W3CDTF">2017-02-24T06:33:35Z</dcterms:modified>
</cp:coreProperties>
</file>