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F8DAE-A9B7-492C-8847-B5834AF3DC07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0C254-7031-459A-86C6-24F70115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4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AEC4-9927-44D1-A404-105A77C33A1B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31C7-3539-4749-BA4F-D408B28CBC1D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2D7A-77E9-4C13-AEE5-19165B2A451D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65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58A6-3628-4BFF-8864-CA98F46D22E5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87B9-3E6E-4824-B82B-0963441281A1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28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2F0C-BD66-4E48-86F8-572186EDA373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B72A-5BC7-401A-B05B-CFBA97626F50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C42C-5C3C-4BF8-B6DC-F503F9A737BB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7A2F-073D-4E10-A547-6EDECD18F02C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93BF-84AC-4AC1-946B-DF8E9D42EB96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4E11-B12B-4D51-B880-45C3F86E845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85D7-E0A7-4ED5-82E4-3F57B5FBD86F}" type="datetime1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00C4-DBEA-42A0-A324-A17BEB9BDBA5}" type="datetime1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B1A6-3581-4DCA-9177-E7E0B0C7B89F}" type="datetime1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671B-F02E-4F99-886A-D64FE1B72B3A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7558-9AA2-4352-B90C-86B17DD64688}" type="datetime1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FEB6-B960-4639-976B-D87CD213024A}" type="datetime1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014940"/>
          </a:xfrm>
        </p:spPr>
        <p:txBody>
          <a:bodyPr>
            <a:normAutofit/>
          </a:bodyPr>
          <a:lstStyle/>
          <a:p>
            <a:r>
              <a:rPr lang="en-US" sz="4400" dirty="0"/>
              <a:t>Employee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94665"/>
            <a:ext cx="8915399" cy="1008997"/>
          </a:xfrm>
          <a:effectLst>
            <a:glow rad="127000">
              <a:schemeClr val="accent3"/>
            </a:glow>
          </a:effectLst>
        </p:spPr>
        <p:txBody>
          <a:bodyPr/>
          <a:lstStyle/>
          <a:p>
            <a:r>
              <a:rPr lang="en-US" b="1" dirty="0"/>
              <a:t>Presented by: </a:t>
            </a:r>
            <a:r>
              <a:rPr lang="en-US" b="1"/>
              <a:t>Muhammad Shahzad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0AEFF-3485-495F-9623-CC654E54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9F31-F588-4361-A45D-0A4A4D0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pPr algn="ctr"/>
            <a:r>
              <a:rPr lang="en-US" dirty="0"/>
              <a:t>Display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6E19-D52F-487F-9725-8A1E1AFA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08541-4198-4CD2-9F1C-4CD096DE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 </a:t>
            </a:r>
            <a:r>
              <a:rPr lang="en-US" dirty="0"/>
              <a:t>can see all saved </a:t>
            </a:r>
            <a:r>
              <a:rPr lang="en-US" b="1" dirty="0"/>
              <a:t>Records </a:t>
            </a:r>
            <a:r>
              <a:rPr lang="en-US" dirty="0"/>
              <a:t>at once, and then will go back to the main menu. If there is no </a:t>
            </a:r>
            <a:r>
              <a:rPr lang="en-US" b="1" dirty="0"/>
              <a:t>Records </a:t>
            </a:r>
            <a:r>
              <a:rPr lang="en-US" dirty="0"/>
              <a:t>saved in, it will show empty screen, and then the </a:t>
            </a:r>
            <a:r>
              <a:rPr lang="en-US" b="1" dirty="0"/>
              <a:t>user</a:t>
            </a:r>
            <a:r>
              <a:rPr lang="en-US" dirty="0"/>
              <a:t> will go back to the main menu.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475D5-FEB2-41B5-AE8D-495FD2F87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07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084-92E3-44ED-B985-118E459B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2590"/>
          </a:xfrm>
        </p:spPr>
        <p:txBody>
          <a:bodyPr/>
          <a:lstStyle/>
          <a:p>
            <a:pPr algn="ctr"/>
            <a:r>
              <a:rPr lang="en-US" dirty="0"/>
              <a:t>Salary Slip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1E55C-E163-4D11-BB3B-16F1ADB3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BEA25A-7AC0-4DAF-9AC5-D8D1B3BA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 </a:t>
            </a:r>
            <a:r>
              <a:rPr lang="en-US" dirty="0"/>
              <a:t>can generate the </a:t>
            </a:r>
            <a:r>
              <a:rPr lang="en-US" b="1" dirty="0"/>
              <a:t>Salary Slip</a:t>
            </a:r>
            <a:r>
              <a:rPr lang="en-US" dirty="0"/>
              <a:t> of a specific </a:t>
            </a:r>
            <a:r>
              <a:rPr lang="en-US" b="1" dirty="0"/>
              <a:t>Employee </a:t>
            </a:r>
            <a:r>
              <a:rPr lang="en-US" dirty="0"/>
              <a:t>by entering his exact ID, and then will go back to the main menu. If the given ID is wrong or not saved, the system will generate a message on screen that “</a:t>
            </a:r>
            <a:r>
              <a:rPr lang="en-US" b="1" dirty="0"/>
              <a:t>Employee not found!</a:t>
            </a:r>
            <a:r>
              <a:rPr lang="en-US" dirty="0"/>
              <a:t>”.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3A76E-D712-42CF-8EB2-202ADF9CB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43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AF9C-B9B2-41A8-BFCE-E56CB807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990"/>
          </a:xfrm>
        </p:spPr>
        <p:txBody>
          <a:bodyPr/>
          <a:lstStyle/>
          <a:p>
            <a:pPr algn="ctr"/>
            <a:r>
              <a:rPr lang="en-US" dirty="0"/>
              <a:t>Employee search by Dept.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FE3C-2775-45F2-BE0B-99E95FF0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7AA5F-1D3E-4BD2-85FA-6DF6F90B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798888" cy="45193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</a:t>
            </a:r>
            <a:r>
              <a:rPr lang="en-US" dirty="0"/>
              <a:t> can display the </a:t>
            </a:r>
            <a:r>
              <a:rPr lang="en-US" b="1" dirty="0"/>
              <a:t>Record</a:t>
            </a:r>
            <a:r>
              <a:rPr lang="en-US" dirty="0"/>
              <a:t> of all or a single </a:t>
            </a:r>
            <a:r>
              <a:rPr lang="en-US" b="1" dirty="0"/>
              <a:t>Employee</a:t>
            </a:r>
            <a:r>
              <a:rPr lang="en-US" dirty="0"/>
              <a:t> by entering the exact </a:t>
            </a:r>
            <a:r>
              <a:rPr lang="en-US" b="1" dirty="0"/>
              <a:t>Dept. Name </a:t>
            </a:r>
            <a:r>
              <a:rPr lang="en-US" dirty="0"/>
              <a:t>related to the </a:t>
            </a:r>
            <a:r>
              <a:rPr lang="en-US" b="1" dirty="0"/>
              <a:t>Employees</a:t>
            </a:r>
            <a:r>
              <a:rPr lang="en-US" dirty="0"/>
              <a:t>. If the given </a:t>
            </a:r>
            <a:r>
              <a:rPr lang="en-US" b="1" dirty="0"/>
              <a:t>Dept. Name</a:t>
            </a:r>
            <a:r>
              <a:rPr lang="en-US" dirty="0"/>
              <a:t> is wrong  or not saved, the system will generate a relatable  message on screen, and then the </a:t>
            </a:r>
            <a:r>
              <a:rPr lang="en-US" b="1" dirty="0"/>
              <a:t>user</a:t>
            </a:r>
            <a:r>
              <a:rPr lang="en-US" dirty="0"/>
              <a:t> will go back to the main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08195-5696-4A05-8B91-7387031D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388100" y="1714500"/>
            <a:ext cx="51165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9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F81E-6689-41F5-8289-5F709BC9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2899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C2F-B608-4951-806F-5C701D06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15547"/>
            <a:ext cx="8911687" cy="4418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	The Program has following functions with </a:t>
            </a:r>
            <a:r>
              <a:rPr lang="en-US" sz="2000" b="1" dirty="0"/>
              <a:t>File Handling.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Insert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Search by ID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Edit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Delete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Display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Salary Slip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Search by Department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Exit (Simply exits the program)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779C-2F23-40F7-912D-345E0F77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C9966-A880-4E65-8F37-E33E7859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F423AA77-D834-4AC3-84BF-312C18EE76DC}"/>
              </a:ext>
            </a:extLst>
          </p:cNvPr>
          <p:cNvSpPr txBox="1"/>
          <p:nvPr/>
        </p:nvSpPr>
        <p:spPr>
          <a:xfrm>
            <a:off x="6586331" y="1285461"/>
            <a:ext cx="4469252" cy="5009322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2000" kern="1200" dirty="0"/>
              <a:t>+ ---------------------- +</a:t>
            </a:r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2000" kern="1200" dirty="0"/>
              <a:t>|	     node	        |</a:t>
            </a:r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2000" kern="1200" dirty="0"/>
              <a:t>+ ---------------------- +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employee_id: string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name: string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post: string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department: string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salary: float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- next_add: node*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>
                <a:effectLst/>
              </a:rPr>
              <a:t>+ ---------------------- +</a:t>
            </a:r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/>
              <a:t> </a:t>
            </a:r>
            <a:endParaRPr lang="en-US" sz="2000" kern="1200" dirty="0"/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endParaRPr lang="en-US" sz="2000" kern="1200" dirty="0"/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endParaRPr lang="en-US" sz="2000" kern="1200" dirty="0"/>
          </a:p>
          <a:p>
            <a:pPr marL="0" lvl="1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000" kern="12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FCFC4704-47A6-4C96-AA47-18E497139CB8}"/>
              </a:ext>
            </a:extLst>
          </p:cNvPr>
          <p:cNvSpPr txBox="1"/>
          <p:nvPr/>
        </p:nvSpPr>
        <p:spPr>
          <a:xfrm>
            <a:off x="2143896" y="1285461"/>
            <a:ext cx="4225406" cy="5009322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1800" kern="1200" dirty="0"/>
              <a:t>+ ---------------------- +</a:t>
            </a:r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1800" kern="1200" dirty="0"/>
              <a:t>|	</a:t>
            </a:r>
            <a:r>
              <a:rPr lang="en-US" kern="1200" dirty="0"/>
              <a:t>employee </a:t>
            </a:r>
            <a:r>
              <a:rPr lang="en-US" sz="1800" kern="1200" dirty="0"/>
              <a:t>   |</a:t>
            </a:r>
          </a:p>
          <a:p>
            <a:pPr marL="114300" lvl="1" indent="-114300" algn="just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sz="1800" kern="1200" dirty="0"/>
              <a:t>+ ---------------------- +</a:t>
            </a:r>
            <a:endParaRPr lang="en-US" kern="1200" dirty="0"/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- head: node*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kern="1200" dirty="0"/>
              <a:t>+ ---------------------- + 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employee()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introduction()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login()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control_panel()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insert()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search_id()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Edit()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del()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display()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salary_slip()</a:t>
            </a:r>
          </a:p>
          <a:p>
            <a:pPr marL="0" lvl="1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/>
              <a:t>+ search_dept()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r>
              <a:rPr lang="en-US" kern="1200" dirty="0"/>
              <a:t>+ ---------------------- +</a:t>
            </a:r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endParaRPr lang="en-US" kern="1200" dirty="0"/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None/>
            </a:pPr>
            <a:endParaRPr lang="en-US" kern="1200" dirty="0"/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  <a:p>
            <a:pPr marL="114300" lvl="1" indent="-114300" algn="just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kern="12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CA4B59A-21C2-4AFD-A09F-F8FE3A50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896" y="375937"/>
            <a:ext cx="8911687" cy="82369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UML Diagram, EMS</a:t>
            </a:r>
          </a:p>
        </p:txBody>
      </p:sp>
    </p:spTree>
    <p:extLst>
      <p:ext uri="{BB962C8B-B14F-4D97-AF65-F5344CB8AC3E}">
        <p14:creationId xmlns:p14="http://schemas.microsoft.com/office/powerpoint/2010/main" val="182223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A3E5-4A28-46E0-90FF-A17BB74D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pPr algn="ctr"/>
            <a:r>
              <a:rPr lang="en-US" dirty="0"/>
              <a:t>Login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2A99-3C0A-4C86-A874-F9C72D01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5600"/>
            <a:ext cx="8915400" cy="460829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In this function the </a:t>
            </a:r>
            <a:r>
              <a:rPr lang="en-US" b="1" dirty="0"/>
              <a:t>user</a:t>
            </a:r>
            <a:r>
              <a:rPr lang="en-US" dirty="0"/>
              <a:t> will enter the </a:t>
            </a:r>
            <a:r>
              <a:rPr lang="en-US" b="1" dirty="0"/>
              <a:t>username</a:t>
            </a:r>
            <a:r>
              <a:rPr lang="en-US" dirty="0"/>
              <a:t> and </a:t>
            </a:r>
            <a:r>
              <a:rPr lang="en-US" b="1" dirty="0"/>
              <a:t>password </a:t>
            </a:r>
            <a:r>
              <a:rPr lang="en-US" dirty="0"/>
              <a:t>to login the system. If any of them or both are wrong, the system will generate a relatable message.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0B01-D777-476B-A00D-B7C56389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AEB4E-0DF1-4E4D-BDB0-6663CFBE2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7466012" cy="37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59AE-5352-48D7-84D1-7301D621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3690"/>
          </a:xfrm>
        </p:spPr>
        <p:txBody>
          <a:bodyPr/>
          <a:lstStyle/>
          <a:p>
            <a:pPr algn="ctr"/>
            <a:r>
              <a:rPr lang="en-US" dirty="0"/>
              <a:t>Employee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9CAC-5D5B-44A9-86E4-6B8B4D11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749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After successful login the </a:t>
            </a:r>
            <a:r>
              <a:rPr lang="en-US" b="1" dirty="0"/>
              <a:t>user</a:t>
            </a:r>
            <a:r>
              <a:rPr lang="en-US" dirty="0"/>
              <a:t> will enter in this function and can interact with the system in a proper way.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D194B-168E-4959-B170-B50D105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28C6C-2275-4FD6-B571-CA19E1D30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425700"/>
            <a:ext cx="732631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0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775-9584-4034-B1A1-33FF0644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/>
          <a:lstStyle/>
          <a:p>
            <a:pPr algn="ctr"/>
            <a:r>
              <a:rPr lang="en-US" dirty="0"/>
              <a:t>Insert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66DF-6625-46E5-B5F2-696CEBBA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</a:t>
            </a:r>
            <a:r>
              <a:rPr lang="en-US" dirty="0"/>
              <a:t> can </a:t>
            </a:r>
            <a:r>
              <a:rPr lang="en-US" b="1" dirty="0"/>
              <a:t>Insert</a:t>
            </a:r>
            <a:r>
              <a:rPr lang="en-US" dirty="0"/>
              <a:t> a new </a:t>
            </a:r>
            <a:r>
              <a:rPr lang="en-US" b="1" dirty="0"/>
              <a:t>Record</a:t>
            </a:r>
            <a:r>
              <a:rPr lang="en-US" dirty="0"/>
              <a:t> of an </a:t>
            </a:r>
            <a:r>
              <a:rPr lang="en-US" b="1" dirty="0"/>
              <a:t>Employee</a:t>
            </a:r>
            <a:r>
              <a:rPr lang="en-US" dirty="0"/>
              <a:t>. When insertion is done, a message “</a:t>
            </a:r>
            <a:r>
              <a:rPr lang="en-US" b="1" dirty="0"/>
              <a:t>Record Inserted</a:t>
            </a:r>
            <a:r>
              <a:rPr lang="en-US" dirty="0"/>
              <a:t>” will be generated on screen. After insertion, the </a:t>
            </a:r>
            <a:r>
              <a:rPr lang="en-US" b="1" dirty="0"/>
              <a:t>user </a:t>
            </a:r>
            <a:r>
              <a:rPr lang="en-US" dirty="0"/>
              <a:t>will go back to the main menu.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0CD64-DA1A-4C4A-8B58-94439797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000BB-3CA8-490A-B709-6FB70C07C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7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2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AF9C-B9B2-41A8-BFCE-E56CB807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990"/>
          </a:xfrm>
        </p:spPr>
        <p:txBody>
          <a:bodyPr/>
          <a:lstStyle/>
          <a:p>
            <a:pPr algn="ctr"/>
            <a:r>
              <a:rPr lang="en-US" dirty="0"/>
              <a:t>Employee search by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FE3C-2775-45F2-BE0B-99E95FF0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B7AA5F-1D3E-4BD2-85FA-6DF6F90B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</a:t>
            </a:r>
            <a:r>
              <a:rPr lang="en-US" dirty="0"/>
              <a:t> can search and display a specific </a:t>
            </a:r>
            <a:r>
              <a:rPr lang="en-US" b="1" dirty="0"/>
              <a:t>Employee Record </a:t>
            </a:r>
            <a:r>
              <a:rPr lang="en-US" dirty="0"/>
              <a:t>by entering his exact ID. If the given ID is wrong  or not saved, the system will generate a message on screen “</a:t>
            </a:r>
            <a:r>
              <a:rPr lang="en-US" b="1" dirty="0"/>
              <a:t>Record not found!</a:t>
            </a:r>
            <a:r>
              <a:rPr lang="en-US" dirty="0"/>
              <a:t>”, and then the </a:t>
            </a:r>
            <a:r>
              <a:rPr lang="en-US" b="1" dirty="0"/>
              <a:t>user</a:t>
            </a:r>
            <a:r>
              <a:rPr lang="en-US" dirty="0"/>
              <a:t> will go back to the main menu.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49BBD9-AE96-451E-9502-D4BB67EA4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30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B146-C90E-4493-A192-5F025E86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7190"/>
          </a:xfrm>
        </p:spPr>
        <p:txBody>
          <a:bodyPr/>
          <a:lstStyle/>
          <a:p>
            <a:pPr algn="ctr"/>
            <a:r>
              <a:rPr lang="en-US" dirty="0"/>
              <a:t>Edit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A1589-243C-4EEB-9860-3942E1C3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94763-70E5-4E4A-B3B1-9721CCAD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</a:t>
            </a:r>
            <a:r>
              <a:rPr lang="en-US" dirty="0"/>
              <a:t>  will first search a specific </a:t>
            </a:r>
            <a:r>
              <a:rPr lang="en-US" b="1" dirty="0"/>
              <a:t>Employee </a:t>
            </a:r>
            <a:r>
              <a:rPr lang="en-US" dirty="0"/>
              <a:t>by entering his exact ID then can </a:t>
            </a:r>
            <a:r>
              <a:rPr lang="en-US" b="1" dirty="0"/>
              <a:t>Edit</a:t>
            </a:r>
            <a:r>
              <a:rPr lang="en-US" dirty="0"/>
              <a:t> his </a:t>
            </a:r>
            <a:r>
              <a:rPr lang="en-US" b="1" dirty="0"/>
              <a:t>Record</a:t>
            </a:r>
            <a:r>
              <a:rPr lang="en-US" dirty="0"/>
              <a:t>, and then will go back to the main menu. If the given ID is wrong or not saved, the system will generate a message on screen “</a:t>
            </a:r>
            <a:r>
              <a:rPr lang="en-US" b="1" dirty="0"/>
              <a:t>Record not found!</a:t>
            </a:r>
            <a:r>
              <a:rPr lang="en-US" dirty="0"/>
              <a:t>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7B50-9567-4D48-B874-3051B8CA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1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05F8-1ADB-4B6F-8A0F-580B9A1C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490"/>
          </a:xfrm>
        </p:spPr>
        <p:txBody>
          <a:bodyPr/>
          <a:lstStyle/>
          <a:p>
            <a:pPr algn="ctr"/>
            <a:r>
              <a:rPr lang="en-US" dirty="0"/>
              <a:t>Delete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E0B9-19FC-47C7-865C-CD50A89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1F0171-32E2-41EA-B161-F0431D5D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4500"/>
            <a:ext cx="3506788" cy="45193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	In this function, the </a:t>
            </a:r>
            <a:r>
              <a:rPr lang="en-US" b="1" dirty="0"/>
              <a:t>user</a:t>
            </a:r>
            <a:r>
              <a:rPr lang="en-US" dirty="0"/>
              <a:t>  will first search a specific </a:t>
            </a:r>
            <a:r>
              <a:rPr lang="en-US" b="1" dirty="0"/>
              <a:t>Employee </a:t>
            </a:r>
            <a:r>
              <a:rPr lang="en-US" dirty="0"/>
              <a:t>by entering his exact ID then can </a:t>
            </a:r>
            <a:r>
              <a:rPr lang="en-US" b="1" dirty="0"/>
              <a:t>Delete</a:t>
            </a:r>
            <a:r>
              <a:rPr lang="en-US" dirty="0"/>
              <a:t> his </a:t>
            </a:r>
            <a:r>
              <a:rPr lang="en-US" b="1" dirty="0"/>
              <a:t>Record</a:t>
            </a:r>
            <a:r>
              <a:rPr lang="en-US" dirty="0"/>
              <a:t>, and then will go back to the main menu. If the given ID is wrong or not saved, the system will generate a message on screen “</a:t>
            </a:r>
            <a:r>
              <a:rPr lang="en-US" b="1" dirty="0"/>
              <a:t>Record not found!</a:t>
            </a:r>
            <a:r>
              <a:rPr lang="en-US" dirty="0"/>
              <a:t>”.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1E5560-C9D8-4CB9-B3CA-B5A4F9E2A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5"/>
          <a:stretch/>
        </p:blipFill>
        <p:spPr>
          <a:xfrm>
            <a:off x="6096000" y="1714500"/>
            <a:ext cx="5408612" cy="45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9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628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Employee Management System</vt:lpstr>
      <vt:lpstr>Functions</vt:lpstr>
      <vt:lpstr>UML Diagram, EMS</vt:lpstr>
      <vt:lpstr>Login Panel</vt:lpstr>
      <vt:lpstr>Employee Control Panel</vt:lpstr>
      <vt:lpstr>Insert Function</vt:lpstr>
      <vt:lpstr>Employee search by ID</vt:lpstr>
      <vt:lpstr>Edit Function</vt:lpstr>
      <vt:lpstr>Delete Function</vt:lpstr>
      <vt:lpstr>Display Function</vt:lpstr>
      <vt:lpstr>Salary Slip</vt:lpstr>
      <vt:lpstr>Employee search by Dept.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Sharey Bhai 786</dc:creator>
  <cp:lastModifiedBy>Muhammed Shahzad</cp:lastModifiedBy>
  <cp:revision>64</cp:revision>
  <dcterms:created xsi:type="dcterms:W3CDTF">2023-01-19T15:34:05Z</dcterms:created>
  <dcterms:modified xsi:type="dcterms:W3CDTF">2023-01-21T18:31:53Z</dcterms:modified>
</cp:coreProperties>
</file>