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9" r:id="rId5"/>
    <p:sldId id="258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43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8CAF1-BC60-400C-B7C9-AB46BBD30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8" y="1181100"/>
            <a:ext cx="1198553" cy="2057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905999" cy="2667000"/>
          </a:xfrm>
        </p:spPr>
        <p:txBody>
          <a:bodyPr/>
          <a:lstStyle/>
          <a:p>
            <a:r>
              <a:rPr lang="en-US" sz="4400" dirty="0"/>
              <a:t>BAIUST Class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 	: Md. Shakhawat Hossain (1103047)</a:t>
            </a:r>
          </a:p>
          <a:p>
            <a:endParaRPr lang="en-US" dirty="0"/>
          </a:p>
          <a:p>
            <a:r>
              <a:rPr lang="en-US" dirty="0"/>
              <a:t>Supervisor 	: Jahid Arafat </a:t>
            </a:r>
            <a:r>
              <a:rPr lang="en-US" sz="1250" dirty="0"/>
              <a:t>(Assistant Professor &amp; Head of the Dept.)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159CD-B1A2-44B3-A9CB-4A7D9D04FA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5562600"/>
            <a:ext cx="609600" cy="609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E74D7F-2540-40FD-934A-DAF01E4BCA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9" y="4952710"/>
            <a:ext cx="611093" cy="609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BAIUST Class Monitoring System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2971800"/>
            <a:ext cx="9144000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BAIUST Class Monitoring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E7D8C-A23D-4867-8D21-488151AB0F58}"/>
              </a:ext>
            </a:extLst>
          </p:cNvPr>
          <p:cNvSpPr txBox="1"/>
          <p:nvPr/>
        </p:nvSpPr>
        <p:spPr>
          <a:xfrm>
            <a:off x="2132012" y="3124200"/>
            <a:ext cx="9677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7200" dirty="0"/>
              <a:t>What is the Solution ?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BAIUST Class Monitoring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B7EF9-7623-4C08-A3A9-8EB6D93BA558}"/>
              </a:ext>
            </a:extLst>
          </p:cNvPr>
          <p:cNvSpPr txBox="1"/>
          <p:nvPr/>
        </p:nvSpPr>
        <p:spPr>
          <a:xfrm>
            <a:off x="1065212" y="3200400"/>
            <a:ext cx="105156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Is this optimal solution for BAIUST?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1905000"/>
            <a:ext cx="9144000" cy="2667000"/>
          </a:xfrm>
        </p:spPr>
        <p:txBody>
          <a:bodyPr/>
          <a:lstStyle/>
          <a:p>
            <a:r>
              <a:rPr lang="en-US" dirty="0"/>
              <a:t>Let’s Check . . .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93999-D0DF-4C72-B800-8E5892A38715}"/>
              </a:ext>
            </a:extLst>
          </p:cNvPr>
          <p:cNvSpPr/>
          <p:nvPr/>
        </p:nvSpPr>
        <p:spPr>
          <a:xfrm>
            <a:off x="1751012" y="1981200"/>
            <a:ext cx="5638800" cy="3962400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Bell MT" panose="02020503060305020303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126</TotalTime>
  <Words>38</Words>
  <Application>Microsoft Office PowerPoint</Application>
  <PresentationFormat>Custom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Bell MT</vt:lpstr>
      <vt:lpstr>Consolas</vt:lpstr>
      <vt:lpstr>Corbel</vt:lpstr>
      <vt:lpstr>Chalkboard 16x9</vt:lpstr>
      <vt:lpstr>BAIUST Class Monitoring System</vt:lpstr>
      <vt:lpstr>BAIUST Class Monitoring System</vt:lpstr>
      <vt:lpstr>BAIUST Class Monitoring System</vt:lpstr>
      <vt:lpstr>BAIUST Class Monitoring System</vt:lpstr>
      <vt:lpstr>Let’s Check . . 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BAIUST Class Monitoring System</dc:title>
  <dc:creator>M Shakhawat Hossain</dc:creator>
  <cp:lastModifiedBy>M Shakhawat Hossain</cp:lastModifiedBy>
  <cp:revision>5</cp:revision>
  <dcterms:created xsi:type="dcterms:W3CDTF">2019-10-15T15:11:53Z</dcterms:created>
  <dcterms:modified xsi:type="dcterms:W3CDTF">2019-10-15T17:18:32Z</dcterms:modified>
</cp:coreProperties>
</file>