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70" r:id="rId4"/>
    <p:sldId id="267" r:id="rId5"/>
    <p:sldId id="269" r:id="rId6"/>
    <p:sldId id="258" r:id="rId7"/>
    <p:sldId id="266" r:id="rId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432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10/15/2019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10/15/2019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10/15/2019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10/15/2019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8CAF1-BC60-400C-B7C9-AB46BBD30D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858" y="1181100"/>
            <a:ext cx="1198553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905999" cy="2667000"/>
          </a:xfrm>
        </p:spPr>
        <p:txBody>
          <a:bodyPr/>
          <a:lstStyle/>
          <a:p>
            <a:r>
              <a:rPr lang="en-US" sz="4400" dirty="0"/>
              <a:t>BAIUST Class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Author 	: Md. Shakhawat Hossain (1103047)</a:t>
            </a:r>
          </a:p>
          <a:p>
            <a:endParaRPr lang="en-US" dirty="0"/>
          </a:p>
          <a:p>
            <a:r>
              <a:rPr lang="en-US" dirty="0"/>
              <a:t>Supervisor 	: Jahid Arafat </a:t>
            </a:r>
            <a:r>
              <a:rPr lang="en-US" sz="1250" dirty="0"/>
              <a:t>(Assistant Professor &amp; Head of the Dept.)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0159CD-B1A2-44B3-A9CB-4A7D9D04FA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12" y="5562600"/>
            <a:ext cx="609600" cy="60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E74D7F-2540-40FD-934A-DAF01E4BCA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19" y="4952710"/>
            <a:ext cx="611093" cy="6096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41812" y="3276600"/>
            <a:ext cx="2819400" cy="102076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7200" dirty="0"/>
              <a:t>Why?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36628-7B01-4C42-9311-C4368ABF0207}"/>
              </a:ext>
            </a:extLst>
          </p:cNvPr>
          <p:cNvSpPr txBox="1"/>
          <p:nvPr/>
        </p:nvSpPr>
        <p:spPr>
          <a:xfrm>
            <a:off x="3823449" y="4044372"/>
            <a:ext cx="228600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BAIUST Class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341812" y="3455324"/>
            <a:ext cx="2819400" cy="102076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7200" dirty="0"/>
              <a:t>Problem</a:t>
            </a:r>
          </a:p>
        </p:txBody>
      </p:sp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7E7B0B4E-19E3-414B-B612-AE400C9A07FF}"/>
              </a:ext>
            </a:extLst>
          </p:cNvPr>
          <p:cNvSpPr/>
          <p:nvPr/>
        </p:nvSpPr>
        <p:spPr>
          <a:xfrm>
            <a:off x="3732212" y="1905000"/>
            <a:ext cx="5562600" cy="3276600"/>
          </a:xfrm>
          <a:prstGeom prst="cloudCallout">
            <a:avLst/>
          </a:prstGeom>
          <a:noFill/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Lightbulb and gear">
            <a:extLst>
              <a:ext uri="{FF2B5EF4-FFF2-40B4-BE49-F238E27FC236}">
                <a16:creationId xmlns:a16="http://schemas.microsoft.com/office/drawing/2014/main" id="{12CB631B-6957-461C-8F6E-B97BD8B3E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0712" y="2324100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10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E7D8C-A23D-4867-8D21-488151AB0F58}"/>
              </a:ext>
            </a:extLst>
          </p:cNvPr>
          <p:cNvSpPr txBox="1"/>
          <p:nvPr/>
        </p:nvSpPr>
        <p:spPr>
          <a:xfrm>
            <a:off x="2511425" y="3081246"/>
            <a:ext cx="967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What is the Solution 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C925157-2D24-47FE-964B-7E4ADE58C358}"/>
              </a:ext>
            </a:extLst>
          </p:cNvPr>
          <p:cNvSpPr/>
          <p:nvPr/>
        </p:nvSpPr>
        <p:spPr>
          <a:xfrm>
            <a:off x="1884454" y="2324100"/>
            <a:ext cx="8001000" cy="2209800"/>
          </a:xfrm>
          <a:prstGeom prst="ellipse">
            <a:avLst/>
          </a:prstGeom>
          <a:noFill/>
          <a:ln>
            <a:solidFill>
              <a:srgbClr val="FFC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A22274-6470-49F1-ADB6-8CEF3515D3E6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8713735" y="2324100"/>
            <a:ext cx="1434569" cy="32361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645F72D-D310-4A46-8F0D-4F2D3A2038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3262">
            <a:off x="10047333" y="685800"/>
            <a:ext cx="1828800" cy="3962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70EA56-BA06-47D5-9E5E-9EE42450407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1827213" y="2647718"/>
            <a:ext cx="1228960" cy="180612"/>
          </a:xfrm>
          <a:prstGeom prst="straightConnector1">
            <a:avLst/>
          </a:prstGeom>
          <a:ln w="28575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F2092AE9-2E67-4066-B0FC-540C38F89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1483185"/>
            <a:ext cx="1424810" cy="29287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54BBF-1E41-48FC-9004-D8EBA9F2A88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56173" y="4210282"/>
            <a:ext cx="1666639" cy="1080764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8DD6C028-3381-456C-9EA3-F80AA3C07A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8640">
            <a:off x="4853234" y="3407057"/>
            <a:ext cx="1611736" cy="349209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BAIUST Class Monitoring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B7EF9-7623-4C08-A3A9-8EB6D93BA558}"/>
              </a:ext>
            </a:extLst>
          </p:cNvPr>
          <p:cNvSpPr txBox="1"/>
          <p:nvPr/>
        </p:nvSpPr>
        <p:spPr>
          <a:xfrm>
            <a:off x="1065212" y="3200400"/>
            <a:ext cx="1051560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Is this optimal solution for BAIUST?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2" y="1905000"/>
            <a:ext cx="9144000" cy="2667000"/>
          </a:xfrm>
        </p:spPr>
        <p:txBody>
          <a:bodyPr/>
          <a:lstStyle/>
          <a:p>
            <a:r>
              <a:rPr lang="en-US" dirty="0"/>
              <a:t>Let’s Check . . .</a:t>
            </a: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E93999-D0DF-4C72-B800-8E5892A38715}"/>
              </a:ext>
            </a:extLst>
          </p:cNvPr>
          <p:cNvSpPr/>
          <p:nvPr/>
        </p:nvSpPr>
        <p:spPr>
          <a:xfrm>
            <a:off x="1751012" y="1981200"/>
            <a:ext cx="5638800" cy="3962400"/>
          </a:xfrm>
          <a:prstGeom prst="rect">
            <a:avLst/>
          </a:prstGeom>
          <a:solidFill>
            <a:schemeClr val="bg1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Bell MT" panose="02020503060305020303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156</TotalTime>
  <Words>47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Bell MT</vt:lpstr>
      <vt:lpstr>Consolas</vt:lpstr>
      <vt:lpstr>Corbel</vt:lpstr>
      <vt:lpstr>Chalkboard 16x9</vt:lpstr>
      <vt:lpstr>BAIUST Class Monitoring System</vt:lpstr>
      <vt:lpstr>BAIUST Class Monitoring System</vt:lpstr>
      <vt:lpstr>BAIUST Class Monitoring System</vt:lpstr>
      <vt:lpstr>BAIUST Class Monitoring System</vt:lpstr>
      <vt:lpstr>BAIUST Class Monitoring System</vt:lpstr>
      <vt:lpstr>Let’s Check . . 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BAIUST Class Monitoring System</dc:title>
  <dc:creator>M Shakhawat Hossain</dc:creator>
  <cp:lastModifiedBy>M Shakhawat Hossain</cp:lastModifiedBy>
  <cp:revision>8</cp:revision>
  <dcterms:created xsi:type="dcterms:W3CDTF">2019-10-15T15:11:53Z</dcterms:created>
  <dcterms:modified xsi:type="dcterms:W3CDTF">2019-10-15T17:57:11Z</dcterms:modified>
</cp:coreProperties>
</file>