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7" r:id="rId5"/>
    <p:sldId id="278" r:id="rId6"/>
    <p:sldId id="284" r:id="rId7"/>
    <p:sldId id="293" r:id="rId8"/>
    <p:sldId id="294" r:id="rId9"/>
    <p:sldId id="285" r:id="rId10"/>
    <p:sldId id="283" r:id="rId11"/>
    <p:sldId id="286" r:id="rId12"/>
    <p:sldId id="287" r:id="rId13"/>
    <p:sldId id="295" r:id="rId14"/>
    <p:sldId id="296" r:id="rId15"/>
    <p:sldId id="288" r:id="rId16"/>
    <p:sldId id="297" r:id="rId17"/>
    <p:sldId id="289" r:id="rId18"/>
    <p:sldId id="298" r:id="rId19"/>
    <p:sldId id="290" r:id="rId20"/>
    <p:sldId id="291" r:id="rId21"/>
    <p:sldId id="299" r:id="rId22"/>
    <p:sldId id="292"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60" d="100"/>
          <a:sy n="60" d="100"/>
        </p:scale>
        <p:origin x="648" y="6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orderBy</a:t>
            </a:r>
            <a:r>
              <a:rPr lang="en-US" dirty="0" smtClean="0"/>
              <a:t> to sort an array of</a:t>
            </a:r>
            <a:r>
              <a:rPr lang="en-US" baseline="0" dirty="0" smtClean="0"/>
              <a:t> items</a:t>
            </a:r>
          </a:p>
          <a:p>
            <a:r>
              <a:rPr lang="en-US" baseline="0" dirty="0" err="1" smtClean="0"/>
              <a:t>limitTo</a:t>
            </a:r>
            <a:r>
              <a:rPr lang="en-US" baseline="0" dirty="0" smtClean="0"/>
              <a:t> – limit to a number</a:t>
            </a:r>
          </a:p>
          <a:p>
            <a:r>
              <a:rPr lang="en-US" baseline="0" dirty="0" smtClean="0"/>
              <a:t>Lowercase/</a:t>
            </a:r>
            <a:r>
              <a:rPr lang="en-US" baseline="0" dirty="0" err="1" smtClean="0"/>
              <a:t>uppsercase</a:t>
            </a:r>
            <a:r>
              <a:rPr lang="en-US" baseline="0" dirty="0" smtClean="0"/>
              <a:t> – applies</a:t>
            </a:r>
          </a:p>
          <a:p>
            <a:r>
              <a:rPr lang="en-US" baseline="0" dirty="0" smtClean="0"/>
              <a:t>Filter – allows for search</a:t>
            </a:r>
          </a:p>
          <a:p>
            <a:endParaRPr lang="en-US" baseline="0" dirty="0" smtClean="0"/>
          </a:p>
          <a:p>
            <a:r>
              <a:rPr lang="en-US" baseline="0" dirty="0" smtClean="0"/>
              <a:t>http://www.programming-free.com/2013/10/exploring-angularjs-built-in-filters.html</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768886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2678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3005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7282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278111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3135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https://docs.angularjs.org/guide/expression – one time binding</a:t>
            </a:r>
            <a:r>
              <a:rPr lang="en-US" baseline="0" dirty="0" smtClean="0"/>
              <a:t> is good when you know that its stable and don’ </a:t>
            </a:r>
            <a:r>
              <a:rPr lang="en-US" baseline="0" dirty="0" err="1" smtClean="0"/>
              <a:t>wana</a:t>
            </a:r>
            <a:r>
              <a:rPr lang="en-US" baseline="0" dirty="0" smtClean="0"/>
              <a:t> trigger watch all over. If it will not change once its set, one time binding is the way to go.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560885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672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5313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angularjs.org/guide/expression"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eropa.info/images/angular_expressions_cheatsheet.png"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dirty="0" smtClean="0"/>
              <a:t>| </a:t>
            </a:r>
            <a:r>
              <a:rPr lang="en-US" dirty="0" smtClean="0"/>
              <a:t>Expressions &amp; Filters</a:t>
            </a:r>
            <a:endParaRPr lang="en-US"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Stacey Mulcahy | Technical Evangelist</a:t>
            </a:r>
          </a:p>
          <a:p>
            <a:r>
              <a:rPr lang="en-US" smtClean="0"/>
              <a:t>Christopher Harrison | Content Developer</a:t>
            </a:r>
            <a:endParaRPr lang="en-US"/>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 method from an Expression</a:t>
            </a:r>
            <a:endParaRPr lang="en-US" dirty="0"/>
          </a:p>
        </p:txBody>
      </p:sp>
    </p:spTree>
    <p:extLst>
      <p:ext uri="{BB962C8B-B14F-4D97-AF65-F5344CB8AC3E}">
        <p14:creationId xmlns:p14="http://schemas.microsoft.com/office/powerpoint/2010/main" val="79992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 : One time binding</a:t>
            </a:r>
            <a:endParaRPr lang="en-US" dirty="0"/>
          </a:p>
        </p:txBody>
      </p:sp>
    </p:spTree>
    <p:extLst>
      <p:ext uri="{BB962C8B-B14F-4D97-AF65-F5344CB8AC3E}">
        <p14:creationId xmlns:p14="http://schemas.microsoft.com/office/powerpoint/2010/main" val="3773432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dirty="0" smtClean="0"/>
              <a:t>| </a:t>
            </a:r>
            <a:r>
              <a:rPr lang="en-US" dirty="0" smtClean="0"/>
              <a:t>What are Filters?</a:t>
            </a:r>
            <a:endParaRPr lang="en-US" u="sng"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Stacey Mulcahy | Technical Evangelist</a:t>
            </a:r>
          </a:p>
          <a:p>
            <a:r>
              <a:rPr lang="en-US" smtClean="0"/>
              <a:t>Christopher Harrison | Content Developer</a:t>
            </a:r>
            <a:endParaRPr lang="en-US"/>
          </a:p>
        </p:txBody>
      </p:sp>
    </p:spTree>
    <p:extLst>
      <p:ext uri="{BB962C8B-B14F-4D97-AF65-F5344CB8AC3E}">
        <p14:creationId xmlns:p14="http://schemas.microsoft.com/office/powerpoint/2010/main" val="452730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sz="quarter" idx="10"/>
          </p:nvPr>
        </p:nvSpPr>
        <p:spPr/>
        <p:txBody>
          <a:bodyPr/>
          <a:lstStyle/>
          <a:p>
            <a:r>
              <a:rPr lang="en-US" dirty="0" smtClean="0"/>
              <a:t>Formats the value of an expression</a:t>
            </a:r>
          </a:p>
          <a:p>
            <a:r>
              <a:rPr lang="en-US" dirty="0" smtClean="0"/>
              <a:t>Filters can be applied in the view </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employees.array</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filter</a:t>
            </a:r>
            <a:r>
              <a:rPr lang="en-US" b="1" dirty="0" err="1" smtClean="0">
                <a:latin typeface="Courier New" panose="02070309020205020404" pitchFamily="49" charset="0"/>
                <a:cs typeface="Courier New" panose="02070309020205020404" pitchFamily="49" charset="0"/>
              </a:rPr>
              <a:t>:‘s</a:t>
            </a:r>
            <a:r>
              <a:rPr lang="en-US" b="1" dirty="0" smtClean="0">
                <a:latin typeface="Courier New" panose="02070309020205020404" pitchFamily="49" charset="0"/>
                <a:cs typeface="Courier New" panose="02070309020205020404" pitchFamily="49" charset="0"/>
              </a:rPr>
              <a:t>'}}</a:t>
            </a:r>
          </a:p>
          <a:p>
            <a:r>
              <a:rPr lang="en-US" dirty="0" smtClean="0"/>
              <a:t>Filters applied in the view can be costly as they are re-evaluated</a:t>
            </a:r>
          </a:p>
          <a:p>
            <a:r>
              <a:rPr lang="en-US" dirty="0" smtClean="0"/>
              <a:t>Filters can be used elsewhere: controllers, services </a:t>
            </a:r>
            <a:r>
              <a:rPr lang="en-US" dirty="0" err="1" smtClean="0"/>
              <a:t>etc</a:t>
            </a:r>
            <a:r>
              <a:rPr lang="en-US" dirty="0" smtClean="0"/>
              <a:t>  </a:t>
            </a:r>
            <a:endParaRPr lang="en-US" dirty="0"/>
          </a:p>
        </p:txBody>
      </p:sp>
    </p:spTree>
    <p:extLst>
      <p:ext uri="{BB962C8B-B14F-4D97-AF65-F5344CB8AC3E}">
        <p14:creationId xmlns:p14="http://schemas.microsoft.com/office/powerpoint/2010/main" val="1006808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dirty="0" smtClean="0"/>
              <a:t>| </a:t>
            </a:r>
            <a:r>
              <a:rPr lang="en-US" dirty="0" smtClean="0"/>
              <a:t>Using Filters</a:t>
            </a:r>
            <a:endParaRPr lang="en-US" u="sng"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Stacey Mulcahy | Technical Evangelist</a:t>
            </a:r>
          </a:p>
          <a:p>
            <a:r>
              <a:rPr lang="en-US" smtClean="0"/>
              <a:t>Christopher Harrison | Content Developer</a:t>
            </a:r>
            <a:endParaRPr lang="en-US"/>
          </a:p>
        </p:txBody>
      </p:sp>
    </p:spTree>
    <p:extLst>
      <p:ext uri="{BB962C8B-B14F-4D97-AF65-F5344CB8AC3E}">
        <p14:creationId xmlns:p14="http://schemas.microsoft.com/office/powerpoint/2010/main" val="2830939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Filters</a:t>
            </a:r>
            <a:endParaRPr lang="en-US" dirty="0"/>
          </a:p>
        </p:txBody>
      </p:sp>
      <p:sp>
        <p:nvSpPr>
          <p:cNvPr id="3" name="Content Placeholder 2"/>
          <p:cNvSpPr>
            <a:spLocks noGrp="1"/>
          </p:cNvSpPr>
          <p:nvPr>
            <p:ph sz="quarter" idx="10"/>
          </p:nvPr>
        </p:nvSpPr>
        <p:spPr/>
        <p:txBody>
          <a:bodyPr/>
          <a:lstStyle/>
          <a:p>
            <a:r>
              <a:rPr lang="en-US" dirty="0" err="1" smtClean="0"/>
              <a:t>orderBy</a:t>
            </a:r>
            <a:endParaRPr lang="en-US" dirty="0" smtClean="0"/>
          </a:p>
          <a:p>
            <a:r>
              <a:rPr lang="en-US" dirty="0" err="1" smtClean="0"/>
              <a:t>limitTo</a:t>
            </a:r>
            <a:endParaRPr lang="en-US" dirty="0" smtClean="0"/>
          </a:p>
          <a:p>
            <a:r>
              <a:rPr lang="en-US" dirty="0" smtClean="0"/>
              <a:t>lowercase &amp; uppercase</a:t>
            </a:r>
          </a:p>
          <a:p>
            <a:r>
              <a:rPr lang="en-US" dirty="0"/>
              <a:t>f</a:t>
            </a:r>
            <a:r>
              <a:rPr lang="en-US" dirty="0" smtClean="0"/>
              <a:t>ilter</a:t>
            </a:r>
          </a:p>
          <a:p>
            <a:r>
              <a:rPr lang="en-US" dirty="0"/>
              <a:t>c</a:t>
            </a:r>
            <a:r>
              <a:rPr lang="en-US" dirty="0" smtClean="0"/>
              <a:t>urrency</a:t>
            </a:r>
          </a:p>
          <a:p>
            <a:r>
              <a:rPr lang="en-US" dirty="0"/>
              <a:t>n</a:t>
            </a:r>
            <a:r>
              <a:rPr lang="en-US" dirty="0" smtClean="0"/>
              <a:t>umber</a:t>
            </a:r>
          </a:p>
          <a:p>
            <a:r>
              <a:rPr lang="en-US" dirty="0"/>
              <a:t>d</a:t>
            </a:r>
            <a:r>
              <a:rPr lang="en-US" dirty="0" smtClean="0"/>
              <a:t>ate</a:t>
            </a:r>
          </a:p>
        </p:txBody>
      </p:sp>
    </p:spTree>
    <p:extLst>
      <p:ext uri="{BB962C8B-B14F-4D97-AF65-F5344CB8AC3E}">
        <p14:creationId xmlns:p14="http://schemas.microsoft.com/office/powerpoint/2010/main" val="2117077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Filters</a:t>
            </a:r>
            <a:endParaRPr lang="en-US" dirty="0"/>
          </a:p>
        </p:txBody>
      </p:sp>
    </p:spTree>
    <p:extLst>
      <p:ext uri="{BB962C8B-B14F-4D97-AF65-F5344CB8AC3E}">
        <p14:creationId xmlns:p14="http://schemas.microsoft.com/office/powerpoint/2010/main" val="35468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dirty="0" smtClean="0"/>
              <a:t>| </a:t>
            </a:r>
            <a:r>
              <a:rPr lang="en-US" dirty="0" smtClean="0"/>
              <a:t>Creating a Custom Filter</a:t>
            </a:r>
            <a:endParaRPr lang="en-US" u="sng"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Stacey Mulcahy | Technical Evangelist</a:t>
            </a:r>
          </a:p>
          <a:p>
            <a:r>
              <a:rPr lang="en-US" smtClean="0"/>
              <a:t>Christopher Harrison | Content Developer</a:t>
            </a:r>
            <a:endParaRPr lang="en-US"/>
          </a:p>
        </p:txBody>
      </p:sp>
    </p:spTree>
    <p:extLst>
      <p:ext uri="{BB962C8B-B14F-4D97-AF65-F5344CB8AC3E}">
        <p14:creationId xmlns:p14="http://schemas.microsoft.com/office/powerpoint/2010/main" val="917249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Filter</a:t>
            </a:r>
            <a:endParaRPr lang="en-US" dirty="0"/>
          </a:p>
        </p:txBody>
      </p:sp>
      <p:sp>
        <p:nvSpPr>
          <p:cNvPr id="3" name="Content Placeholder 2"/>
          <p:cNvSpPr>
            <a:spLocks noGrp="1"/>
          </p:cNvSpPr>
          <p:nvPr>
            <p:ph sz="quarter" idx="10"/>
          </p:nvPr>
        </p:nvSpPr>
        <p:spPr/>
        <p:txBody>
          <a:bodyPr/>
          <a:lstStyle/>
          <a:p>
            <a:r>
              <a:rPr lang="en-US" dirty="0" smtClean="0"/>
              <a:t>Register a new filter factory function </a:t>
            </a:r>
          </a:p>
          <a:p>
            <a:r>
              <a:rPr lang="en-US" dirty="0" smtClean="0"/>
              <a:t>Return a filter function that takes the input value as the first argument</a:t>
            </a:r>
          </a:p>
          <a:p>
            <a:r>
              <a:rPr lang="en-US" dirty="0" smtClean="0"/>
              <a:t>Filter function should be stateless (typically ) </a:t>
            </a:r>
            <a:endParaRPr lang="en-US" dirty="0"/>
          </a:p>
        </p:txBody>
      </p:sp>
    </p:spTree>
    <p:extLst>
      <p:ext uri="{BB962C8B-B14F-4D97-AF65-F5344CB8AC3E}">
        <p14:creationId xmlns:p14="http://schemas.microsoft.com/office/powerpoint/2010/main" val="241041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Filter</a:t>
            </a:r>
            <a:endParaRPr lang="en-US" dirty="0"/>
          </a:p>
        </p:txBody>
      </p:sp>
    </p:spTree>
    <p:extLst>
      <p:ext uri="{BB962C8B-B14F-4D97-AF65-F5344CB8AC3E}">
        <p14:creationId xmlns:p14="http://schemas.microsoft.com/office/powerpoint/2010/main" val="130124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are Expressions?</a:t>
            </a:r>
          </a:p>
          <a:p>
            <a:r>
              <a:rPr lang="en-GB" dirty="0" smtClean="0"/>
              <a:t>What can you do with Expressions? </a:t>
            </a:r>
          </a:p>
          <a:p>
            <a:r>
              <a:rPr lang="en-GB" dirty="0" smtClean="0"/>
              <a:t>Using Expressions</a:t>
            </a:r>
          </a:p>
          <a:p>
            <a:r>
              <a:rPr lang="en-GB" dirty="0" smtClean="0"/>
              <a:t>What are Filters?</a:t>
            </a:r>
          </a:p>
          <a:p>
            <a:r>
              <a:rPr lang="en-GB" dirty="0" smtClean="0"/>
              <a:t>Using Filters</a:t>
            </a:r>
          </a:p>
          <a:p>
            <a:r>
              <a:rPr lang="en-GB" dirty="0" smtClean="0"/>
              <a:t>Creating a Custom Filter</a:t>
            </a:r>
            <a:endParaRPr lang="en-GB" dirty="0"/>
          </a:p>
        </p:txBody>
      </p:sp>
      <p:sp>
        <p:nvSpPr>
          <p:cNvPr id="2" name="Title 1"/>
          <p:cNvSpPr>
            <a:spLocks noGrp="1"/>
          </p:cNvSpPr>
          <p:nvPr>
            <p:ph type="title"/>
          </p:nvPr>
        </p:nvSpPr>
        <p:spPr/>
        <p:txBody>
          <a:bodyPr/>
          <a:lstStyle/>
          <a:p>
            <a:r>
              <a:rPr lang="en-US" dirty="0" smtClean="0"/>
              <a:t>Expressions &amp; Filters</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dirty="0" smtClean="0"/>
              <a:t>| </a:t>
            </a:r>
            <a:r>
              <a:rPr lang="en-US" dirty="0" smtClean="0"/>
              <a:t>What is an Expression?</a:t>
            </a:r>
            <a:endParaRPr lang="en-US"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Stacey Mulcahy | Technical Evangelist</a:t>
            </a:r>
          </a:p>
          <a:p>
            <a:r>
              <a:rPr lang="en-US" smtClean="0"/>
              <a:t>Christopher Harrison | Content Developer</a:t>
            </a:r>
            <a:endParaRPr lang="en-US"/>
          </a:p>
        </p:txBody>
      </p:sp>
    </p:spTree>
    <p:extLst>
      <p:ext uri="{BB962C8B-B14F-4D97-AF65-F5344CB8AC3E}">
        <p14:creationId xmlns:p14="http://schemas.microsoft.com/office/powerpoint/2010/main" val="1877390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Expression</a:t>
            </a:r>
            <a:endParaRPr lang="en-US" dirty="0"/>
          </a:p>
        </p:txBody>
      </p:sp>
      <p:sp>
        <p:nvSpPr>
          <p:cNvPr id="3" name="Content Placeholder 2"/>
          <p:cNvSpPr>
            <a:spLocks noGrp="1"/>
          </p:cNvSpPr>
          <p:nvPr>
            <p:ph sz="quarter" idx="10"/>
          </p:nvPr>
        </p:nvSpPr>
        <p:spPr/>
        <p:txBody>
          <a:bodyPr/>
          <a:lstStyle/>
          <a:p>
            <a:r>
              <a:rPr lang="en-US" dirty="0" smtClean="0"/>
              <a:t>JavaScript code snippets placed in bindings </a:t>
            </a:r>
            <a:r>
              <a:rPr lang="en-US" sz="2400" b="1" dirty="0" smtClean="0">
                <a:latin typeface="Courier New" panose="02070309020205020404" pitchFamily="49" charset="0"/>
                <a:cs typeface="Courier New" panose="02070309020205020404" pitchFamily="49" charset="0"/>
              </a:rPr>
              <a:t>{{Hello World}}</a:t>
            </a:r>
          </a:p>
          <a:p>
            <a:r>
              <a:rPr lang="en-US" dirty="0" smtClean="0"/>
              <a:t>Evaluated against a scope object</a:t>
            </a:r>
          </a:p>
          <a:p>
            <a:r>
              <a:rPr lang="en-US" dirty="0" smtClean="0"/>
              <a:t>Forgiving, don’t throw an error </a:t>
            </a:r>
          </a:p>
          <a:p>
            <a:r>
              <a:rPr lang="en-US" dirty="0" smtClean="0"/>
              <a:t>Can use filters with expressions to format data</a:t>
            </a:r>
          </a:p>
          <a:p>
            <a:r>
              <a:rPr lang="en-US" dirty="0" smtClean="0"/>
              <a:t>Expressions do not have access to window, document or location</a:t>
            </a:r>
          </a:p>
          <a:p>
            <a:r>
              <a:rPr lang="en-US" dirty="0">
                <a:hlinkClick r:id="rId2"/>
              </a:rPr>
              <a:t>https://</a:t>
            </a:r>
            <a:r>
              <a:rPr lang="en-US" dirty="0" smtClean="0">
                <a:hlinkClick r:id="rId2"/>
              </a:rPr>
              <a:t>docs.angularjs.org/guide/expression</a:t>
            </a:r>
            <a:endParaRPr lang="en-US" dirty="0" smtClean="0"/>
          </a:p>
          <a:p>
            <a:endParaRPr lang="en-US" dirty="0" smtClean="0"/>
          </a:p>
        </p:txBody>
      </p:sp>
    </p:spTree>
    <p:extLst>
      <p:ext uri="{BB962C8B-B14F-4D97-AF65-F5344CB8AC3E}">
        <p14:creationId xmlns:p14="http://schemas.microsoft.com/office/powerpoint/2010/main" val="73416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Expression</a:t>
            </a:r>
            <a:endParaRPr lang="en-US" dirty="0"/>
          </a:p>
        </p:txBody>
      </p:sp>
    </p:spTree>
    <p:extLst>
      <p:ext uri="{BB962C8B-B14F-4D97-AF65-F5344CB8AC3E}">
        <p14:creationId xmlns:p14="http://schemas.microsoft.com/office/powerpoint/2010/main" val="361065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dirty="0" smtClean="0"/>
              <a:t>| </a:t>
            </a:r>
            <a:r>
              <a:rPr lang="en-US" dirty="0" smtClean="0"/>
              <a:t>What can you </a:t>
            </a:r>
            <a:r>
              <a:rPr lang="en-US" dirty="0" smtClean="0"/>
              <a:t>do in an Expression?</a:t>
            </a:r>
            <a:endParaRPr lang="en-US" u="sng"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Stacey Mulcahy | Technical Evangelist</a:t>
            </a:r>
          </a:p>
          <a:p>
            <a:r>
              <a:rPr lang="en-US" smtClean="0"/>
              <a:t>Christopher Harrison | Content Developer</a:t>
            </a:r>
            <a:endParaRPr lang="en-US"/>
          </a:p>
        </p:txBody>
      </p:sp>
    </p:spTree>
    <p:extLst>
      <p:ext uri="{BB962C8B-B14F-4D97-AF65-F5344CB8AC3E}">
        <p14:creationId xmlns:p14="http://schemas.microsoft.com/office/powerpoint/2010/main" val="795119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5876143" y="1388226"/>
            <a:ext cx="6028519" cy="5290388"/>
          </a:xfrm>
        </p:spPr>
        <p:txBody>
          <a:bodyPr>
            <a:normAutofit/>
          </a:bodyPr>
          <a:lstStyle/>
          <a:p>
            <a:pPr marL="0" indent="0">
              <a:buNone/>
            </a:pPr>
            <a:r>
              <a:rPr lang="en-GB" dirty="0" smtClean="0">
                <a:hlinkClick r:id="rId3"/>
              </a:rPr>
              <a:t>http</a:t>
            </a:r>
            <a:r>
              <a:rPr lang="en-GB" dirty="0">
                <a:hlinkClick r:id="rId3"/>
              </a:rPr>
              <a:t>://</a:t>
            </a:r>
            <a:r>
              <a:rPr lang="en-GB" dirty="0" smtClean="0">
                <a:hlinkClick r:id="rId3"/>
              </a:rPr>
              <a:t>teropa.info/images/angular_expressions_cheatsheet.png</a:t>
            </a:r>
            <a:endParaRPr lang="en-GB" dirty="0" smtClean="0"/>
          </a:p>
          <a:p>
            <a:pPr marL="0" indent="0">
              <a:buNone/>
            </a:pPr>
            <a:endParaRPr lang="en-GB" dirty="0"/>
          </a:p>
        </p:txBody>
      </p:sp>
      <p:sp>
        <p:nvSpPr>
          <p:cNvPr id="2" name="Title 1"/>
          <p:cNvSpPr>
            <a:spLocks noGrp="1"/>
          </p:cNvSpPr>
          <p:nvPr>
            <p:ph type="title"/>
          </p:nvPr>
        </p:nvSpPr>
        <p:spPr/>
        <p:txBody>
          <a:bodyPr/>
          <a:lstStyle/>
          <a:p>
            <a:r>
              <a:rPr lang="en-US" dirty="0" smtClean="0"/>
              <a:t>What can you do with Expressions?</a:t>
            </a:r>
            <a:endParaRPr lang="en-US" dirty="0"/>
          </a:p>
        </p:txBody>
      </p:sp>
      <p:pic>
        <p:nvPicPr>
          <p:cNvPr id="1026" name="Picture 2" descr="http://teropa.info/images/angular_expressions_cheatshe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36" y="1245702"/>
            <a:ext cx="5324475" cy="744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186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dirty="0" smtClean="0"/>
              <a:t>| </a:t>
            </a:r>
            <a:r>
              <a:rPr lang="en-US" dirty="0" smtClean="0"/>
              <a:t>Using Expressions</a:t>
            </a:r>
            <a:endParaRPr lang="en-US" u="sng"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Stacey Mulcahy | Technical Evangelist</a:t>
            </a:r>
          </a:p>
          <a:p>
            <a:r>
              <a:rPr lang="en-US" smtClean="0"/>
              <a:t>Christopher Harrison | Content Developer</a:t>
            </a:r>
            <a:endParaRPr lang="en-US"/>
          </a:p>
        </p:txBody>
      </p:sp>
    </p:spTree>
    <p:extLst>
      <p:ext uri="{BB962C8B-B14F-4D97-AF65-F5344CB8AC3E}">
        <p14:creationId xmlns:p14="http://schemas.microsoft.com/office/powerpoint/2010/main" val="3662984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Expressions</a:t>
            </a:r>
            <a:endParaRPr lang="en-US" dirty="0"/>
          </a:p>
        </p:txBody>
      </p:sp>
    </p:spTree>
    <p:extLst>
      <p:ext uri="{BB962C8B-B14F-4D97-AF65-F5344CB8AC3E}">
        <p14:creationId xmlns:p14="http://schemas.microsoft.com/office/powerpoint/2010/main" val="2289994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8D4F96-67EE-4495-A4C9-08D2287706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2006/metadata/properties"/>
    <ds:schemaRef ds:uri="http://schemas.microsoft.com/office/2006/documentManagement/types"/>
    <ds:schemaRef ds:uri="http://www.w3.org/XML/1998/namespace"/>
    <ds:schemaRef ds:uri="636b0322-90fb-440c-9cbc-22749e7231e9"/>
    <ds:schemaRef ds:uri="http://purl.org/dc/elements/1.1/"/>
    <ds:schemaRef ds:uri="http://purl.org/dc/term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3296</TotalTime>
  <Words>355</Words>
  <Application>Microsoft Office PowerPoint</Application>
  <PresentationFormat>Widescreen</PresentationFormat>
  <Paragraphs>78</Paragraphs>
  <Slides>20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Segoe</vt:lpstr>
      <vt:lpstr>Segoe UI</vt:lpstr>
      <vt:lpstr>Segoe UI Light</vt:lpstr>
      <vt:lpstr>1_Office Theme</vt:lpstr>
      <vt:lpstr>PowerPoint Presentation</vt:lpstr>
      <vt:lpstr>Expressions &amp; Filters</vt:lpstr>
      <vt:lpstr>PowerPoint Presentation</vt:lpstr>
      <vt:lpstr>What is an Expression</vt:lpstr>
      <vt:lpstr>Basic Expression</vt:lpstr>
      <vt:lpstr>PowerPoint Presentation</vt:lpstr>
      <vt:lpstr>What can you do with Expressions?</vt:lpstr>
      <vt:lpstr>PowerPoint Presentation</vt:lpstr>
      <vt:lpstr>Using Expressions</vt:lpstr>
      <vt:lpstr>Calling a method from an Expression</vt:lpstr>
      <vt:lpstr>Expressions : One time binding</vt:lpstr>
      <vt:lpstr>PowerPoint Presentation</vt:lpstr>
      <vt:lpstr>What are Filters?</vt:lpstr>
      <vt:lpstr>PowerPoint Presentation</vt:lpstr>
      <vt:lpstr>Built in Filters</vt:lpstr>
      <vt:lpstr>Using Filters</vt:lpstr>
      <vt:lpstr>PowerPoint Presentation</vt:lpstr>
      <vt:lpstr>Creating a Custom Filter</vt:lpstr>
      <vt:lpstr>Creating a Custom Filter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Stacey Mulcahy</cp:lastModifiedBy>
  <cp:revision>62</cp:revision>
  <dcterms:created xsi:type="dcterms:W3CDTF">2013-02-15T23:12:42Z</dcterms:created>
  <dcterms:modified xsi:type="dcterms:W3CDTF">2015-01-19T01:17:31Z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