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77" r:id="rId5"/>
    <p:sldId id="278" r:id="rId6"/>
    <p:sldId id="288" r:id="rId7"/>
    <p:sldId id="282" r:id="rId8"/>
    <p:sldId id="287" r:id="rId9"/>
    <p:sldId id="289" r:id="rId10"/>
    <p:sldId id="294" r:id="rId11"/>
    <p:sldId id="296" r:id="rId12"/>
    <p:sldId id="290" r:id="rId13"/>
    <p:sldId id="297" r:id="rId14"/>
    <p:sldId id="292" r:id="rId15"/>
    <p:sldId id="283" r:id="rId16"/>
    <p:sldId id="293" r:id="rId17"/>
    <p:sldId id="285" r:id="rId18"/>
    <p:sldId id="284"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9" autoAdjust="0"/>
    <p:restoredTop sz="94660"/>
  </p:normalViewPr>
  <p:slideViewPr>
    <p:cSldViewPr snapToGrid="0">
      <p:cViewPr varScale="1">
        <p:scale>
          <a:sx n="64" d="100"/>
          <a:sy n="64" d="100"/>
        </p:scale>
        <p:origin x="504" y="7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a:t>
            </a:r>
            <a:r>
              <a:rPr lang="en-US" dirty="0" smtClean="0"/>
              <a:t>| Directives</a:t>
            </a:r>
            <a:endParaRPr lang="en-US" dirty="0"/>
          </a:p>
        </p:txBody>
      </p:sp>
      <p:sp>
        <p:nvSpPr>
          <p:cNvPr id="8" name="Subtitle 3"/>
          <p:cNvSpPr txBox="1">
            <a:spLocks/>
          </p:cNvSpPr>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Stacey Mulcahy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Directives are Instantiated</a:t>
            </a:r>
            <a:endParaRPr lang="en-US" dirty="0"/>
          </a:p>
        </p:txBody>
      </p:sp>
      <p:sp>
        <p:nvSpPr>
          <p:cNvPr id="3" name="Content Placeholder 2"/>
          <p:cNvSpPr>
            <a:spLocks noGrp="1"/>
          </p:cNvSpPr>
          <p:nvPr>
            <p:ph sz="quarter" idx="10"/>
          </p:nvPr>
        </p:nvSpPr>
        <p:spPr/>
        <p:txBody>
          <a:bodyPr/>
          <a:lstStyle/>
          <a:p>
            <a:r>
              <a:rPr lang="en-US" dirty="0" err="1" smtClean="0"/>
              <a:t>Angular’s</a:t>
            </a:r>
            <a:r>
              <a:rPr lang="en-US" dirty="0" smtClean="0"/>
              <a:t> compiler scans the DOM looking for Directives</a:t>
            </a:r>
          </a:p>
          <a:p>
            <a:r>
              <a:rPr lang="en-US" dirty="0" smtClean="0"/>
              <a:t>Directives can be declared a few different ways </a:t>
            </a:r>
            <a:endParaRPr lang="en-US" dirty="0"/>
          </a:p>
        </p:txBody>
      </p:sp>
    </p:spTree>
    <p:extLst>
      <p:ext uri="{BB962C8B-B14F-4D97-AF65-F5344CB8AC3E}">
        <p14:creationId xmlns:p14="http://schemas.microsoft.com/office/powerpoint/2010/main" val="748435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Creating a Custom Directive</a:t>
            </a:r>
            <a:endParaRPr lang="en-US" dirty="0"/>
          </a:p>
        </p:txBody>
      </p:sp>
      <p:sp>
        <p:nvSpPr>
          <p:cNvPr id="4" name="Subtitle 3"/>
          <p:cNvSpPr txBox="1">
            <a:spLocks noGrp="1"/>
          </p:cNvSpPr>
          <p:nvPr>
            <p:ph type="subTitle" idx="1"/>
          </p:nvPr>
        </p:nvSpPr>
        <p:spPr>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Stacey Mulcahy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2692225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Using A Custom Directive</a:t>
            </a:r>
            <a:endParaRPr lang="en-US" dirty="0"/>
          </a:p>
        </p:txBody>
      </p:sp>
    </p:spTree>
    <p:extLst>
      <p:ext uri="{BB962C8B-B14F-4D97-AF65-F5344CB8AC3E}">
        <p14:creationId xmlns:p14="http://schemas.microsoft.com/office/powerpoint/2010/main" val="3008411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Creating a Custom Directive Controller</a:t>
            </a:r>
            <a:endParaRPr lang="en-US" dirty="0"/>
          </a:p>
        </p:txBody>
      </p:sp>
      <p:sp>
        <p:nvSpPr>
          <p:cNvPr id="4" name="Subtitle 3"/>
          <p:cNvSpPr txBox="1">
            <a:spLocks noGrp="1"/>
          </p:cNvSpPr>
          <p:nvPr>
            <p:ph type="subTitle" idx="1"/>
          </p:nvPr>
        </p:nvSpPr>
        <p:spPr>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Stacey Mulcahy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1518007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Custom Controller for A Directive</a:t>
            </a:r>
            <a:endParaRPr lang="en-US" dirty="0"/>
          </a:p>
        </p:txBody>
      </p:sp>
      <p:sp>
        <p:nvSpPr>
          <p:cNvPr id="3" name="Content Placeholder 2"/>
          <p:cNvSpPr>
            <a:spLocks noGrp="1"/>
          </p:cNvSpPr>
          <p:nvPr>
            <p:ph sz="quarter" idx="10"/>
          </p:nvPr>
        </p:nvSpPr>
        <p:spPr/>
        <p:txBody>
          <a:bodyPr/>
          <a:lstStyle/>
          <a:p>
            <a:r>
              <a:rPr lang="en-US" dirty="0" smtClean="0"/>
              <a:t>Directives can specify a Controller using the “controller” property</a:t>
            </a:r>
          </a:p>
          <a:p>
            <a:r>
              <a:rPr lang="en-US" dirty="0" smtClean="0"/>
              <a:t>Syntax “Controller as “ helps namespace the scope </a:t>
            </a:r>
          </a:p>
          <a:p>
            <a:r>
              <a:rPr lang="en-US" dirty="0" smtClean="0"/>
              <a:t>Syntax “Controller as” injects scope, binding the Controller to the current scope </a:t>
            </a:r>
            <a:endParaRPr lang="en-US" dirty="0"/>
          </a:p>
        </p:txBody>
      </p:sp>
    </p:spTree>
    <p:extLst>
      <p:ext uri="{BB962C8B-B14F-4D97-AF65-F5344CB8AC3E}">
        <p14:creationId xmlns:p14="http://schemas.microsoft.com/office/powerpoint/2010/main" val="1777461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Controller for A Custom Directive</a:t>
            </a:r>
            <a:endParaRPr lang="en-US" dirty="0"/>
          </a:p>
        </p:txBody>
      </p:sp>
    </p:spTree>
    <p:extLst>
      <p:ext uri="{BB962C8B-B14F-4D97-AF65-F5344CB8AC3E}">
        <p14:creationId xmlns:p14="http://schemas.microsoft.com/office/powerpoint/2010/main" val="3543721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are Directives</a:t>
            </a:r>
          </a:p>
          <a:p>
            <a:r>
              <a:rPr lang="en-GB" dirty="0" smtClean="0"/>
              <a:t>Built in Directives</a:t>
            </a:r>
          </a:p>
          <a:p>
            <a:r>
              <a:rPr lang="en-GB" dirty="0" smtClean="0"/>
              <a:t>How Directives are instantiated</a:t>
            </a:r>
          </a:p>
          <a:p>
            <a:r>
              <a:rPr lang="en-GB" dirty="0" smtClean="0"/>
              <a:t>Creating a Custom Directive</a:t>
            </a:r>
          </a:p>
          <a:p>
            <a:r>
              <a:rPr lang="en-GB" dirty="0" smtClean="0"/>
              <a:t>Creating a Custom Directive Controller</a:t>
            </a:r>
          </a:p>
        </p:txBody>
      </p:sp>
      <p:sp>
        <p:nvSpPr>
          <p:cNvPr id="2" name="Title 1"/>
          <p:cNvSpPr>
            <a:spLocks noGrp="1"/>
          </p:cNvSpPr>
          <p:nvPr>
            <p:ph type="title"/>
          </p:nvPr>
        </p:nvSpPr>
        <p:spPr/>
        <p:txBody>
          <a:bodyPr/>
          <a:lstStyle/>
          <a:p>
            <a:r>
              <a:rPr lang="en-US" dirty="0" smtClean="0"/>
              <a:t>Getting Started – Directives</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are Directives in </a:t>
            </a:r>
            <a:r>
              <a:rPr lang="en-US" dirty="0" err="1" smtClean="0"/>
              <a:t>AngularJS</a:t>
            </a:r>
            <a:endParaRPr lang="en-US" dirty="0"/>
          </a:p>
        </p:txBody>
      </p:sp>
      <p:sp>
        <p:nvSpPr>
          <p:cNvPr id="4" name="Subtitle 3"/>
          <p:cNvSpPr txBox="1">
            <a:spLocks noGrp="1"/>
          </p:cNvSpPr>
          <p:nvPr>
            <p:ph type="subTitle" idx="1"/>
          </p:nvPr>
        </p:nvSpPr>
        <p:spPr>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Stacey Mulcahy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2147399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Directives, really?</a:t>
            </a:r>
            <a:endParaRPr lang="en-US" dirty="0"/>
          </a:p>
        </p:txBody>
      </p:sp>
      <p:sp>
        <p:nvSpPr>
          <p:cNvPr id="3" name="Content Placeholder 2"/>
          <p:cNvSpPr>
            <a:spLocks noGrp="1"/>
          </p:cNvSpPr>
          <p:nvPr>
            <p:ph sz="quarter" idx="10"/>
          </p:nvPr>
        </p:nvSpPr>
        <p:spPr/>
        <p:txBody>
          <a:bodyPr/>
          <a:lstStyle/>
          <a:p>
            <a:r>
              <a:rPr lang="en-US" dirty="0" err="1" smtClean="0"/>
              <a:t>AngularJS</a:t>
            </a:r>
            <a:r>
              <a:rPr lang="en-US" dirty="0" smtClean="0"/>
              <a:t> directives are markers on the DOM that tells the Angular compiler to attach behavior or transform the DOM element </a:t>
            </a:r>
          </a:p>
          <a:p>
            <a:r>
              <a:rPr lang="en-US" dirty="0"/>
              <a:t>Directives can be placed on the DOM as: </a:t>
            </a:r>
          </a:p>
          <a:p>
            <a:pPr lvl="1"/>
            <a:r>
              <a:rPr lang="fr-FR" dirty="0" err="1" smtClean="0"/>
              <a:t>Element</a:t>
            </a:r>
            <a:r>
              <a:rPr lang="fr-FR" dirty="0" smtClean="0"/>
              <a:t> </a:t>
            </a:r>
            <a:r>
              <a:rPr lang="fr-FR" dirty="0"/>
              <a:t>directives</a:t>
            </a:r>
          </a:p>
          <a:p>
            <a:pPr lvl="1"/>
            <a:r>
              <a:rPr lang="fr-FR" dirty="0" err="1"/>
              <a:t>Attribute</a:t>
            </a:r>
            <a:r>
              <a:rPr lang="fr-FR" dirty="0"/>
              <a:t> directives</a:t>
            </a:r>
          </a:p>
          <a:p>
            <a:pPr lvl="1"/>
            <a:r>
              <a:rPr lang="fr-FR" dirty="0"/>
              <a:t>CSS class directives</a:t>
            </a:r>
          </a:p>
          <a:p>
            <a:pPr lvl="1"/>
            <a:r>
              <a:rPr lang="fr-FR" dirty="0"/>
              <a:t>Comment directives</a:t>
            </a:r>
          </a:p>
          <a:p>
            <a:endParaRPr lang="en-US" dirty="0"/>
          </a:p>
        </p:txBody>
      </p:sp>
    </p:spTree>
    <p:extLst>
      <p:ext uri="{BB962C8B-B14F-4D97-AF65-F5344CB8AC3E}">
        <p14:creationId xmlns:p14="http://schemas.microsoft.com/office/powerpoint/2010/main" val="255798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smtClean="0"/>
              <a:t>Element Directive </a:t>
            </a:r>
          </a:p>
          <a:p>
            <a:pPr marL="0" indent="0">
              <a:buNone/>
            </a:pPr>
            <a:r>
              <a:rPr lang="en-US" sz="1600" dirty="0" smtClean="0">
                <a:latin typeface="Courier New" panose="02070309020205020404" pitchFamily="49" charset="0"/>
                <a:cs typeface="Courier New" panose="02070309020205020404" pitchFamily="49" charset="0"/>
              </a:rPr>
              <a:t>&lt;product-description&gt;&lt;/product-description&gt;</a:t>
            </a:r>
          </a:p>
          <a:p>
            <a:pPr marL="0" indent="0">
              <a:buNone/>
            </a:pPr>
            <a:endParaRPr lang="en-US" sz="2000" dirty="0">
              <a:latin typeface="Courier New" panose="02070309020205020404" pitchFamily="49" charset="0"/>
              <a:cs typeface="Courier New" panose="02070309020205020404" pitchFamily="49" charset="0"/>
            </a:endParaRPr>
          </a:p>
          <a:p>
            <a:r>
              <a:rPr lang="en-US" dirty="0" smtClean="0"/>
              <a:t>Comment Directive</a:t>
            </a:r>
            <a:endParaRPr lang="en-US" dirty="0"/>
          </a:p>
          <a:p>
            <a:pPr marL="0" indent="0">
              <a:buNone/>
            </a:pPr>
            <a:r>
              <a:rPr lang="en-US" sz="1600" dirty="0">
                <a:latin typeface="Courier New" panose="02070309020205020404" pitchFamily="49" charset="0"/>
                <a:cs typeface="Courier New" panose="02070309020205020404" pitchFamily="49" charset="0"/>
              </a:rPr>
              <a:t>&lt;product-description&gt;&lt;/product-description&gt;</a:t>
            </a:r>
          </a:p>
          <a:p>
            <a:pPr marL="0" indent="0">
              <a:buNone/>
            </a:pPr>
            <a:endParaRPr lang="en-US" sz="2000" dirty="0" smtClean="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a:p>
            <a:pPr marL="0" indent="0">
              <a:buNone/>
            </a:pPr>
            <a:endParaRPr lang="en-US" sz="2000" dirty="0" smtClean="0">
              <a:latin typeface="Courier New" panose="02070309020205020404" pitchFamily="49" charset="0"/>
              <a:cs typeface="Courier New" panose="02070309020205020404" pitchFamily="49" charset="0"/>
            </a:endParaRPr>
          </a:p>
        </p:txBody>
      </p:sp>
      <p:sp>
        <p:nvSpPr>
          <p:cNvPr id="3" name="Content Placeholder 2"/>
          <p:cNvSpPr>
            <a:spLocks noGrp="1"/>
          </p:cNvSpPr>
          <p:nvPr>
            <p:ph sz="quarter" idx="4"/>
          </p:nvPr>
        </p:nvSpPr>
        <p:spPr/>
        <p:txBody>
          <a:bodyPr/>
          <a:lstStyle/>
          <a:p>
            <a:r>
              <a:rPr lang="en-US" dirty="0" smtClean="0"/>
              <a:t>Attribute Directive</a:t>
            </a:r>
            <a:endParaRPr lang="en-US" dirty="0"/>
          </a:p>
          <a:p>
            <a:pPr marL="0" indent="0">
              <a:buNone/>
            </a:pPr>
            <a:r>
              <a:rPr lang="en-US" sz="1600" dirty="0" smtClean="0">
                <a:latin typeface="Courier New" panose="02070309020205020404" pitchFamily="49" charset="0"/>
                <a:cs typeface="Courier New" panose="02070309020205020404" pitchFamily="49" charset="0"/>
              </a:rPr>
              <a:t>&lt;H3 product-description&gt;&lt;/H3&gt;</a:t>
            </a:r>
            <a:endParaRPr lang="en-US" sz="1600" dirty="0">
              <a:latin typeface="Courier New" panose="02070309020205020404" pitchFamily="49" charset="0"/>
              <a:cs typeface="Courier New" panose="02070309020205020404" pitchFamily="49" charset="0"/>
            </a:endParaRPr>
          </a:p>
          <a:p>
            <a:endParaRPr lang="en-US" dirty="0" smtClean="0"/>
          </a:p>
          <a:p>
            <a:r>
              <a:rPr lang="en-US" dirty="0"/>
              <a:t>Class Directive </a:t>
            </a:r>
          </a:p>
          <a:p>
            <a:pPr marL="0" indent="0">
              <a:buNone/>
            </a:pPr>
            <a:r>
              <a:rPr lang="en-US" sz="1800" dirty="0">
                <a:latin typeface="Courier New" panose="02070309020205020404" pitchFamily="49" charset="0"/>
                <a:cs typeface="Courier New" panose="02070309020205020404" pitchFamily="49" charset="0"/>
              </a:rPr>
              <a:t>&lt;div class=“product-description”&gt;&lt;/div&gt;</a:t>
            </a:r>
          </a:p>
          <a:p>
            <a:endParaRPr lang="en-US" dirty="0"/>
          </a:p>
        </p:txBody>
      </p:sp>
      <p:sp>
        <p:nvSpPr>
          <p:cNvPr id="4" name="Title 3"/>
          <p:cNvSpPr>
            <a:spLocks noGrp="1"/>
          </p:cNvSpPr>
          <p:nvPr>
            <p:ph type="title"/>
          </p:nvPr>
        </p:nvSpPr>
        <p:spPr/>
        <p:txBody>
          <a:bodyPr/>
          <a:lstStyle/>
          <a:p>
            <a:r>
              <a:rPr lang="en-US" dirty="0" smtClean="0"/>
              <a:t>Types of Directives</a:t>
            </a:r>
            <a:endParaRPr lang="en-US" dirty="0"/>
          </a:p>
        </p:txBody>
      </p:sp>
    </p:spTree>
    <p:extLst>
      <p:ext uri="{BB962C8B-B14F-4D97-AF65-F5344CB8AC3E}">
        <p14:creationId xmlns:p14="http://schemas.microsoft.com/office/powerpoint/2010/main" val="1558563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Built in Directives</a:t>
            </a:r>
            <a:endParaRPr lang="en-US" dirty="0"/>
          </a:p>
        </p:txBody>
      </p:sp>
      <p:sp>
        <p:nvSpPr>
          <p:cNvPr id="4" name="Subtitle 3"/>
          <p:cNvSpPr txBox="1">
            <a:spLocks/>
          </p:cNvSpPr>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Stacey Mulcahy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206935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 in Directives</a:t>
            </a:r>
            <a:endParaRPr lang="en-US" dirty="0"/>
          </a:p>
        </p:txBody>
      </p:sp>
      <p:sp>
        <p:nvSpPr>
          <p:cNvPr id="3" name="Content Placeholder 2"/>
          <p:cNvSpPr>
            <a:spLocks noGrp="1"/>
          </p:cNvSpPr>
          <p:nvPr>
            <p:ph sz="quarter" idx="10"/>
          </p:nvPr>
        </p:nvSpPr>
        <p:spPr/>
        <p:txBody>
          <a:bodyPr/>
          <a:lstStyle/>
          <a:p>
            <a:r>
              <a:rPr lang="en-US" dirty="0" err="1" smtClean="0"/>
              <a:t>AngularJS</a:t>
            </a:r>
            <a:r>
              <a:rPr lang="en-US" dirty="0" smtClean="0"/>
              <a:t> provides a bunch of built in directives </a:t>
            </a:r>
          </a:p>
          <a:p>
            <a:r>
              <a:rPr lang="en-US" dirty="0" smtClean="0"/>
              <a:t>Some of these override built in HTML elements to provide additional functionality – like </a:t>
            </a:r>
            <a:r>
              <a:rPr lang="en-US" b="1" dirty="0" smtClean="0">
                <a:latin typeface="Courier New" panose="02070309020205020404" pitchFamily="49" charset="0"/>
                <a:cs typeface="Courier New" panose="02070309020205020404" pitchFamily="49" charset="0"/>
              </a:rPr>
              <a:t>&lt;form&gt;</a:t>
            </a:r>
            <a:endParaRPr lang="en-US" b="1" dirty="0"/>
          </a:p>
          <a:p>
            <a:r>
              <a:rPr lang="en-US" dirty="0" smtClean="0"/>
              <a:t>Other directives are visible through the </a:t>
            </a:r>
            <a:r>
              <a:rPr lang="en-US" b="1" dirty="0" smtClean="0">
                <a:latin typeface="Courier New" panose="02070309020205020404" pitchFamily="49" charset="0"/>
                <a:cs typeface="Courier New" panose="02070309020205020404" pitchFamily="49" charset="0"/>
              </a:rPr>
              <a:t>ng-</a:t>
            </a:r>
            <a:r>
              <a:rPr lang="en-US" dirty="0" smtClean="0"/>
              <a:t> prefix</a:t>
            </a:r>
            <a:endParaRPr lang="en-US" dirty="0"/>
          </a:p>
          <a:p>
            <a:pPr marL="0" indent="0">
              <a:buNone/>
            </a:pPr>
            <a:endParaRPr lang="en-US" dirty="0" smtClean="0"/>
          </a:p>
        </p:txBody>
      </p:sp>
    </p:spTree>
    <p:extLst>
      <p:ext uri="{BB962C8B-B14F-4D97-AF65-F5344CB8AC3E}">
        <p14:creationId xmlns:p14="http://schemas.microsoft.com/office/powerpoint/2010/main" val="2750366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a:t>ng-</a:t>
            </a:r>
            <a:r>
              <a:rPr lang="en-US" dirty="0" err="1"/>
              <a:t>href</a:t>
            </a:r>
            <a:endParaRPr lang="en-US" dirty="0"/>
          </a:p>
          <a:p>
            <a:r>
              <a:rPr lang="en-US" dirty="0"/>
              <a:t>ng-</a:t>
            </a:r>
            <a:r>
              <a:rPr lang="en-US" dirty="0" err="1"/>
              <a:t>src</a:t>
            </a:r>
            <a:endParaRPr lang="en-US" dirty="0"/>
          </a:p>
          <a:p>
            <a:r>
              <a:rPr lang="en-US" dirty="0" smtClean="0"/>
              <a:t>ng-disabled</a:t>
            </a:r>
            <a:endParaRPr lang="en-US" dirty="0"/>
          </a:p>
          <a:p>
            <a:r>
              <a:rPr lang="en-US" dirty="0" smtClean="0"/>
              <a:t>ng-checked</a:t>
            </a:r>
            <a:endParaRPr lang="en-US" dirty="0"/>
          </a:p>
          <a:p>
            <a:r>
              <a:rPr lang="en-US" dirty="0" smtClean="0"/>
              <a:t>ng-class</a:t>
            </a:r>
          </a:p>
          <a:p>
            <a:r>
              <a:rPr lang="en-US" dirty="0" smtClean="0"/>
              <a:t>ng-style</a:t>
            </a:r>
          </a:p>
          <a:p>
            <a:r>
              <a:rPr lang="en-US" dirty="0" smtClean="0"/>
              <a:t>ng-selected</a:t>
            </a:r>
            <a:endParaRPr lang="en-US" dirty="0"/>
          </a:p>
          <a:p>
            <a:endParaRPr lang="en-US" dirty="0"/>
          </a:p>
        </p:txBody>
      </p:sp>
      <p:sp>
        <p:nvSpPr>
          <p:cNvPr id="3" name="Content Placeholder 2"/>
          <p:cNvSpPr>
            <a:spLocks noGrp="1"/>
          </p:cNvSpPr>
          <p:nvPr>
            <p:ph sz="quarter" idx="4"/>
          </p:nvPr>
        </p:nvSpPr>
        <p:spPr/>
        <p:txBody>
          <a:bodyPr/>
          <a:lstStyle/>
          <a:p>
            <a:r>
              <a:rPr lang="en-US" dirty="0" smtClean="0"/>
              <a:t>ng-app</a:t>
            </a:r>
          </a:p>
          <a:p>
            <a:r>
              <a:rPr lang="en-US" dirty="0" smtClean="0"/>
              <a:t>ng-controller</a:t>
            </a:r>
          </a:p>
          <a:p>
            <a:r>
              <a:rPr lang="en-US" dirty="0" smtClean="0"/>
              <a:t>ng-show</a:t>
            </a:r>
          </a:p>
          <a:p>
            <a:r>
              <a:rPr lang="en-US" dirty="0" smtClean="0"/>
              <a:t>ng-hide</a:t>
            </a:r>
            <a:endParaRPr lang="en-US" dirty="0"/>
          </a:p>
        </p:txBody>
      </p:sp>
      <p:sp>
        <p:nvSpPr>
          <p:cNvPr id="4" name="Title 3"/>
          <p:cNvSpPr>
            <a:spLocks noGrp="1"/>
          </p:cNvSpPr>
          <p:nvPr>
            <p:ph type="title"/>
          </p:nvPr>
        </p:nvSpPr>
        <p:spPr/>
        <p:txBody>
          <a:bodyPr/>
          <a:lstStyle/>
          <a:p>
            <a:r>
              <a:rPr lang="en-US" dirty="0" smtClean="0"/>
              <a:t>Built in Directives </a:t>
            </a:r>
            <a:endParaRPr lang="en-US" dirty="0"/>
          </a:p>
        </p:txBody>
      </p:sp>
    </p:spTree>
    <p:extLst>
      <p:ext uri="{BB962C8B-B14F-4D97-AF65-F5344CB8AC3E}">
        <p14:creationId xmlns:p14="http://schemas.microsoft.com/office/powerpoint/2010/main" val="3283461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How Directives are Instantiated </a:t>
            </a:r>
            <a:endParaRPr lang="en-US" dirty="0"/>
          </a:p>
        </p:txBody>
      </p:sp>
      <p:sp>
        <p:nvSpPr>
          <p:cNvPr id="4" name="Subtitle 3"/>
          <p:cNvSpPr txBox="1">
            <a:spLocks noGrp="1"/>
          </p:cNvSpPr>
          <p:nvPr>
            <p:ph type="subTitle" idx="1"/>
          </p:nvPr>
        </p:nvSpPr>
        <p:spPr>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Stacey Mulcahy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30719669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638D4F96-67EE-4495-A4C9-08D2287706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636b0322-90fb-440c-9cbc-22749e7231e9"/>
    <ds:schemaRef ds:uri="http://purl.org/dc/elements/1.1/"/>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3993</TotalTime>
  <Words>313</Words>
  <Application>Microsoft Office PowerPoint</Application>
  <PresentationFormat>Widescreen</PresentationFormat>
  <Paragraphs>70</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Segoe</vt:lpstr>
      <vt:lpstr>Segoe UI</vt:lpstr>
      <vt:lpstr>Segoe UI Light</vt:lpstr>
      <vt:lpstr>1_Office Theme</vt:lpstr>
      <vt:lpstr>PowerPoint Presentation</vt:lpstr>
      <vt:lpstr>Getting Started – Directives</vt:lpstr>
      <vt:lpstr>PowerPoint Presentation</vt:lpstr>
      <vt:lpstr>What are Directives, really?</vt:lpstr>
      <vt:lpstr>Types of Directives</vt:lpstr>
      <vt:lpstr>PowerPoint Presentation</vt:lpstr>
      <vt:lpstr>Built in Directives</vt:lpstr>
      <vt:lpstr>Built in Directives </vt:lpstr>
      <vt:lpstr>PowerPoint Presentation</vt:lpstr>
      <vt:lpstr>How Directives are Instantiated</vt:lpstr>
      <vt:lpstr>PowerPoint Presentation</vt:lpstr>
      <vt:lpstr>Creating and Using A Custom Directive</vt:lpstr>
      <vt:lpstr>PowerPoint Presentation</vt:lpstr>
      <vt:lpstr>Creating a Custom Controller for A Directive</vt:lpstr>
      <vt:lpstr>Creating a Controller for A Custom Directive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Stacey Mulcahy</cp:lastModifiedBy>
  <cp:revision>68</cp:revision>
  <dcterms:created xsi:type="dcterms:W3CDTF">2013-02-15T23:12:42Z</dcterms:created>
  <dcterms:modified xsi:type="dcterms:W3CDTF">2015-01-19T01:21:30Z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