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83" r:id="rId7"/>
    <p:sldId id="289" r:id="rId8"/>
    <p:sldId id="290" r:id="rId9"/>
    <p:sldId id="291" r:id="rId10"/>
    <p:sldId id="288" r:id="rId11"/>
    <p:sldId id="292" r:id="rId12"/>
    <p:sldId id="287" r:id="rId13"/>
    <p:sldId id="284" r:id="rId14"/>
    <p:sldId id="285" r:id="rId15"/>
    <p:sldId id="286" r:id="rId16"/>
    <p:sldId id="29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94660"/>
  </p:normalViewPr>
  <p:slideViewPr>
    <p:cSldViewPr snapToGrid="0">
      <p:cViewPr varScale="1">
        <p:scale>
          <a:sx n="60" d="100"/>
          <a:sy n="60" d="100"/>
        </p:scale>
        <p:origin x="672"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https://thinkster.io/egghead/routeprovider-api/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674590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a:t>
            </a:r>
            <a:r>
              <a:rPr lang="en-US" dirty="0" smtClean="0"/>
              <a:t>| </a:t>
            </a:r>
            <a:r>
              <a:rPr lang="en-US" dirty="0" smtClean="0"/>
              <a:t>Routing, View Management &amp; </a:t>
            </a:r>
            <a:r>
              <a:rPr lang="en-US" dirty="0" err="1" smtClean="0"/>
              <a:t>UIRouter</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UIRouter</a:t>
            </a:r>
            <a:endParaRPr lang="en-US" dirty="0"/>
          </a:p>
        </p:txBody>
      </p:sp>
      <p:sp>
        <p:nvSpPr>
          <p:cNvPr id="3" name="Content Placeholder 2"/>
          <p:cNvSpPr>
            <a:spLocks noGrp="1"/>
          </p:cNvSpPr>
          <p:nvPr>
            <p:ph sz="quarter" idx="10"/>
          </p:nvPr>
        </p:nvSpPr>
        <p:spPr/>
        <p:txBody>
          <a:bodyPr/>
          <a:lstStyle/>
          <a:p>
            <a:r>
              <a:rPr lang="en-US" dirty="0" smtClean="0"/>
              <a:t>Routing framework built by Angular team </a:t>
            </a:r>
          </a:p>
          <a:p>
            <a:r>
              <a:rPr lang="en-US" dirty="0" smtClean="0"/>
              <a:t>Changes view based on application state, not just route URL</a:t>
            </a:r>
          </a:p>
          <a:p>
            <a:r>
              <a:rPr lang="en-US" dirty="0" smtClean="0"/>
              <a:t>Can still use routing to change views with no URL change</a:t>
            </a:r>
          </a:p>
          <a:p>
            <a:r>
              <a:rPr lang="en-US" dirty="0" smtClean="0"/>
              <a:t>UI-Router is separate and needs to be loaded </a:t>
            </a:r>
          </a:p>
          <a:p>
            <a:r>
              <a:rPr lang="en-US" dirty="0" smtClean="0"/>
              <a:t>Links use </a:t>
            </a:r>
            <a:r>
              <a:rPr lang="en-US" b="1" dirty="0" err="1" smtClean="0">
                <a:latin typeface="Courier New" panose="02070309020205020404" pitchFamily="49" charset="0"/>
                <a:cs typeface="Courier New" panose="02070309020205020404" pitchFamily="49" charset="0"/>
              </a:rPr>
              <a:t>ui-sref</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428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UIRouter</a:t>
            </a:r>
            <a:endParaRPr lang="en-US" dirty="0"/>
          </a:p>
        </p:txBody>
      </p:sp>
    </p:spTree>
    <p:extLst>
      <p:ext uri="{BB962C8B-B14F-4D97-AF65-F5344CB8AC3E}">
        <p14:creationId xmlns:p14="http://schemas.microsoft.com/office/powerpoint/2010/main" val="98622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Views with UI-Router</a:t>
            </a:r>
            <a:endParaRPr lang="en-US" dirty="0"/>
          </a:p>
        </p:txBody>
      </p:sp>
    </p:spTree>
    <p:extLst>
      <p:ext uri="{BB962C8B-B14F-4D97-AF65-F5344CB8AC3E}">
        <p14:creationId xmlns:p14="http://schemas.microsoft.com/office/powerpoint/2010/main" val="407736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Views with UI-Router</a:t>
            </a:r>
            <a:endParaRPr lang="en-US" dirty="0"/>
          </a:p>
        </p:txBody>
      </p:sp>
    </p:spTree>
    <p:extLst>
      <p:ext uri="{BB962C8B-B14F-4D97-AF65-F5344CB8AC3E}">
        <p14:creationId xmlns:p14="http://schemas.microsoft.com/office/powerpoint/2010/main" val="421153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Ng-route</a:t>
            </a:r>
          </a:p>
          <a:p>
            <a:r>
              <a:rPr lang="en-GB" dirty="0" smtClean="0"/>
              <a:t>Using </a:t>
            </a:r>
            <a:r>
              <a:rPr lang="en-GB" b="1" dirty="0" smtClean="0">
                <a:latin typeface="Courier New" panose="02070309020205020404" pitchFamily="49" charset="0"/>
                <a:cs typeface="Courier New" panose="02070309020205020404" pitchFamily="49" charset="0"/>
              </a:rPr>
              <a:t>ng-route</a:t>
            </a:r>
          </a:p>
          <a:p>
            <a:r>
              <a:rPr lang="en-GB" dirty="0" smtClean="0"/>
              <a:t>Pretty URLS</a:t>
            </a:r>
          </a:p>
          <a:p>
            <a:r>
              <a:rPr lang="en-GB" dirty="0" smtClean="0"/>
              <a:t>Using UI Router</a:t>
            </a:r>
          </a:p>
          <a:p>
            <a:r>
              <a:rPr lang="en-GB" dirty="0" smtClean="0"/>
              <a:t>Animation</a:t>
            </a:r>
            <a:endParaRPr lang="en-GB" dirty="0" smtClean="0"/>
          </a:p>
          <a:p>
            <a:endParaRPr lang="en-GB" dirty="0"/>
          </a:p>
        </p:txBody>
      </p:sp>
      <p:sp>
        <p:nvSpPr>
          <p:cNvPr id="2" name="Title 1"/>
          <p:cNvSpPr>
            <a:spLocks noGrp="1"/>
          </p:cNvSpPr>
          <p:nvPr>
            <p:ph type="title"/>
          </p:nvPr>
        </p:nvSpPr>
        <p:spPr/>
        <p:txBody>
          <a:bodyPr>
            <a:normAutofit fontScale="90000"/>
          </a:bodyPr>
          <a:lstStyle/>
          <a:p>
            <a:r>
              <a:rPr lang="en-US" dirty="0" smtClean="0"/>
              <a:t>Routing, View Managemen</a:t>
            </a:r>
            <a:r>
              <a:rPr lang="en-US" dirty="0" smtClean="0"/>
              <a:t>t, </a:t>
            </a:r>
            <a:r>
              <a:rPr lang="en-US" dirty="0" err="1" smtClean="0"/>
              <a:t>UIRouter</a:t>
            </a:r>
            <a:r>
              <a:rPr lang="en-US" dirty="0" smtClean="0"/>
              <a:t> and Animation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Routing with </a:t>
            </a:r>
            <a:r>
              <a:rPr lang="en-US" dirty="0" err="1" smtClean="0"/>
              <a:t>NgRoute</a:t>
            </a:r>
            <a:endParaRPr lang="en-US" dirty="0"/>
          </a:p>
        </p:txBody>
      </p:sp>
      <p:sp>
        <p:nvSpPr>
          <p:cNvPr id="5"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3780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routeProvider</a:t>
            </a:r>
            <a:r>
              <a:rPr lang="en-US" dirty="0" smtClean="0"/>
              <a:t> and ng-view</a:t>
            </a:r>
            <a:endParaRPr lang="en-US" dirty="0"/>
          </a:p>
        </p:txBody>
      </p:sp>
    </p:spTree>
    <p:extLst>
      <p:ext uri="{BB962C8B-B14F-4D97-AF65-F5344CB8AC3E}">
        <p14:creationId xmlns:p14="http://schemas.microsoft.com/office/powerpoint/2010/main" val="53065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routeProvider</a:t>
            </a:r>
            <a:r>
              <a:rPr lang="en-US" dirty="0" smtClean="0"/>
              <a:t> and $</a:t>
            </a:r>
            <a:r>
              <a:rPr lang="en-US" dirty="0" err="1" smtClean="0"/>
              <a:t>routeParams</a:t>
            </a:r>
            <a:endParaRPr lang="en-US" dirty="0"/>
          </a:p>
        </p:txBody>
      </p:sp>
    </p:spTree>
    <p:extLst>
      <p:ext uri="{BB962C8B-B14F-4D97-AF65-F5344CB8AC3E}">
        <p14:creationId xmlns:p14="http://schemas.microsoft.com/office/powerpoint/2010/main" val="21160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Pretty URLS</a:t>
            </a:r>
            <a:endParaRPr lang="en-US" dirty="0"/>
          </a:p>
        </p:txBody>
      </p:sp>
      <p:sp>
        <p:nvSpPr>
          <p:cNvPr id="5"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52699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URLs</a:t>
            </a:r>
            <a:endParaRPr lang="en-US" dirty="0"/>
          </a:p>
        </p:txBody>
      </p:sp>
      <p:sp>
        <p:nvSpPr>
          <p:cNvPr id="3" name="Content Placeholder 2"/>
          <p:cNvSpPr>
            <a:spLocks noGrp="1"/>
          </p:cNvSpPr>
          <p:nvPr>
            <p:ph sz="quarter" idx="10"/>
          </p:nvPr>
        </p:nvSpPr>
        <p:spPr/>
        <p:txBody>
          <a:bodyPr/>
          <a:lstStyle/>
          <a:p>
            <a:r>
              <a:rPr lang="en-US" dirty="0" smtClean="0"/>
              <a:t>Pretty URLS get rid of the hashtag </a:t>
            </a:r>
            <a:endParaRPr lang="en-US" b="1" dirty="0" smtClean="0">
              <a:latin typeface="Courier New" panose="02070309020205020404" pitchFamily="49" charset="0"/>
              <a:cs typeface="Courier New" panose="02070309020205020404" pitchFamily="49" charset="0"/>
            </a:endParaRPr>
          </a:p>
          <a:p>
            <a:r>
              <a:rPr lang="en-US" dirty="0" smtClean="0"/>
              <a:t>Angular by default, uses the hashtag</a:t>
            </a:r>
          </a:p>
          <a:p>
            <a:r>
              <a:rPr lang="en-US" dirty="0" smtClean="0"/>
              <a:t>To get clean URLs, configure $</a:t>
            </a:r>
            <a:r>
              <a:rPr lang="en-US" dirty="0" err="1" smtClean="0"/>
              <a:t>locationProvider</a:t>
            </a:r>
            <a:r>
              <a:rPr lang="en-US" dirty="0" smtClean="0"/>
              <a:t> and set base for relative </a:t>
            </a:r>
            <a:r>
              <a:rPr lang="en-US" dirty="0" err="1" smtClean="0"/>
              <a:t>urls</a:t>
            </a:r>
            <a:endParaRPr lang="en-US" dirty="0" smtClean="0"/>
          </a:p>
          <a:p>
            <a:r>
              <a:rPr lang="en-US" dirty="0" smtClean="0"/>
              <a:t>Configuring $</a:t>
            </a:r>
            <a:r>
              <a:rPr lang="en-US" dirty="0" err="1" smtClean="0"/>
              <a:t>locationProvider</a:t>
            </a:r>
            <a:r>
              <a:rPr lang="en-US" dirty="0" smtClean="0"/>
              <a:t>, will use the </a:t>
            </a:r>
            <a:r>
              <a:rPr lang="en-US" dirty="0" err="1" smtClean="0"/>
              <a:t>HistoryAPI</a:t>
            </a:r>
            <a:r>
              <a:rPr lang="en-US" dirty="0" smtClean="0"/>
              <a:t> – resulting in clean </a:t>
            </a:r>
            <a:r>
              <a:rPr lang="en-US" dirty="0" err="1" smtClean="0"/>
              <a:t>urls</a:t>
            </a:r>
            <a:endParaRPr lang="en-US" dirty="0" smtClean="0"/>
          </a:p>
        </p:txBody>
      </p:sp>
    </p:spTree>
    <p:extLst>
      <p:ext uri="{BB962C8B-B14F-4D97-AF65-F5344CB8AC3E}">
        <p14:creationId xmlns:p14="http://schemas.microsoft.com/office/powerpoint/2010/main" val="258463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URLs with $</a:t>
            </a:r>
            <a:r>
              <a:rPr lang="en-US" dirty="0" err="1" smtClean="0"/>
              <a:t>locationProvider</a:t>
            </a:r>
            <a:endParaRPr lang="en-US" dirty="0"/>
          </a:p>
        </p:txBody>
      </p:sp>
    </p:spTree>
    <p:extLst>
      <p:ext uri="{BB962C8B-B14F-4D97-AF65-F5344CB8AC3E}">
        <p14:creationId xmlns:p14="http://schemas.microsoft.com/office/powerpoint/2010/main" val="125617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UI Router</a:t>
            </a:r>
            <a:endParaRPr lang="en-US" dirty="0"/>
          </a:p>
        </p:txBody>
      </p:sp>
      <p:sp>
        <p:nvSpPr>
          <p:cNvPr id="5"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Stacey Mulcahy | Technical Evangelist</a:t>
            </a:r>
          </a:p>
          <a:p>
            <a:r>
              <a:rPr lang="en-US" smtClean="0"/>
              <a:t>Christopher Harrison | Content Developer</a:t>
            </a:r>
            <a:endParaRPr lang="en-US"/>
          </a:p>
        </p:txBody>
      </p:sp>
    </p:spTree>
    <p:extLst>
      <p:ext uri="{BB962C8B-B14F-4D97-AF65-F5344CB8AC3E}">
        <p14:creationId xmlns:p14="http://schemas.microsoft.com/office/powerpoint/2010/main" val="5486454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636b0322-90fb-440c-9cbc-22749e7231e9"/>
    <ds:schemaRef ds:uri="http://www.w3.org/XML/1998/namespace"/>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3395</TotalTime>
  <Words>189</Words>
  <Application>Microsoft Office PowerPoint</Application>
  <PresentationFormat>Widescreen</PresentationFormat>
  <Paragraphs>39</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Segoe</vt:lpstr>
      <vt:lpstr>Segoe UI</vt:lpstr>
      <vt:lpstr>Segoe UI Light</vt:lpstr>
      <vt:lpstr>1_Office Theme</vt:lpstr>
      <vt:lpstr>PowerPoint Presentation</vt:lpstr>
      <vt:lpstr>Routing, View Management, UIRouter and Animation</vt:lpstr>
      <vt:lpstr>PowerPoint Presentation</vt:lpstr>
      <vt:lpstr>Using $routeProvider and ng-view</vt:lpstr>
      <vt:lpstr>Using $routeProvider and $routeParams</vt:lpstr>
      <vt:lpstr>PowerPoint Presentation</vt:lpstr>
      <vt:lpstr>Pretty URLs</vt:lpstr>
      <vt:lpstr>Clean URLs with $locationProvider</vt:lpstr>
      <vt:lpstr>PowerPoint Presentation</vt:lpstr>
      <vt:lpstr>About UIRouter</vt:lpstr>
      <vt:lpstr>Using UIRouter</vt:lpstr>
      <vt:lpstr>Nested Views with UI-Router</vt:lpstr>
      <vt:lpstr>Multiple Views with UI-Router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64</cp:revision>
  <dcterms:created xsi:type="dcterms:W3CDTF">2013-02-15T23:12:42Z</dcterms:created>
  <dcterms:modified xsi:type="dcterms:W3CDTF">2015-01-19T03:30:53Z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