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7B689-300F-4562-AD69-19EB222A6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64BB7-7F82-4C07-94B0-B7BEA41E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DABA8-7B68-473C-A250-EBBAD2BA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91B12-0623-49B3-A7C7-F3BCF5CA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AF261-9746-4B0B-8D1C-F18145E4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9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11FEA-056B-40B7-8638-D3A2EE3E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4F643-FE3C-4B13-965C-C47C4F59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9D1E7-1676-49F6-989B-E5FECB0C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9829E-D8D0-4F0A-B69F-07898E35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ABBB7-03C9-423D-BD99-C06E1484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D43A32-2D04-4C40-A1C8-78602145E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85B932-1C6F-4877-B9F8-C0AB07C1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FA0EF-B039-4FF4-8AC3-5B75C1B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19E03-C900-4434-9ECB-10A9AB2C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53BFD-2503-4541-98DF-BB35F51F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D1CFD-2F40-47AF-A2C5-C16C0900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925B9-DFCB-457E-8F7D-BFC8B013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2129C-2799-4370-87D9-457A1087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786BD-471D-4F7F-8E72-0AB75516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08955-35EC-42D5-912E-43A4C96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2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2C4A1-40F1-4589-9AD1-F8FD8DC6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DBEE9-39EA-492D-9BA9-6E5F9D24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C72AD-E085-44DB-B470-F8A7C69F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0FE62-78C1-45F6-87FA-D3739687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7B63F-B498-4475-A513-5C6F704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63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6E86C-F0D1-4402-907E-7B63F7FA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5E659-E0EB-4C4F-BA93-216781892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6847B-D429-49CF-8608-BEB21347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9B39C-4DC2-4FC9-B53F-6B5B29E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DE4F7-C111-40DF-9903-E4E47F82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E1419-444D-4F61-A541-780D3D1E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714A-BEFD-4DA7-9B74-570238D1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95B28E-15EF-4465-8725-B1362EB9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EDE45E-F2DF-4791-BEAC-FCFF8ED6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7134DA-BC66-4C46-8D9F-D9CD4B4F0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8B7EA0-71F9-48DE-8361-B05E2B8E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6E94EC-BFC5-43EE-8B7E-51F7D02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A98EAC-EACA-4248-9C8F-20A4607F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ADA563-2323-4D3B-B0C1-5BB202C6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60CA-6B4A-4F18-8564-7E371B7B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7E6740-D0E4-4FD2-B11A-67B4090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50D586-315D-4D63-A1CB-2627D71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8B3C30-B540-4D10-892B-EF739E80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96001C-C2F5-4B47-80B4-45D1C9FB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6CCF11-C375-4B56-B762-EF61A283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3A505A-3A0A-46BC-AC7C-91F0F954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58A69-C178-419F-A433-20E177FA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C3E27-41D9-4CE3-9EBF-5934690E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1A58BE-8516-4C9A-8416-C4CCFE9E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5EC3B-1AD9-4256-A705-8C8261DC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9978-1A5E-422D-9641-72BF6872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40518-40E5-44DE-88F3-F8943FF2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CECC1-E43F-44AC-8287-D4B2381D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DBB47B-8C36-4A4C-BDCE-95EFFAB72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40983-1567-43A5-8564-C424DD0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5B92DD-D5EA-467A-BE66-30C1C60B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93700-305D-4B5A-BC7B-2FD8C3C8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549FB-A405-4C3C-8CB8-A44CE79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ADC296-3811-48E7-BAA4-12E7B9DD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7DB5D-A08A-4024-8E31-7D993C10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6A5EC-0D04-4502-85A8-6663232DE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17F1-435B-4DB3-AAE7-BDB888D2283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39C3E-4D06-403E-86E6-ABFA9A780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88AD2-23DE-4C6B-8BFB-F7D0FFE75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9128-EF71-4E8E-B9F8-E14126A00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B006-8F4C-4174-941B-582C7966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504" y="254524"/>
            <a:ext cx="75415" cy="22624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864EAA-0E62-4634-983D-41877B2ADCE0}"/>
              </a:ext>
            </a:extLst>
          </p:cNvPr>
          <p:cNvSpPr/>
          <p:nvPr/>
        </p:nvSpPr>
        <p:spPr>
          <a:xfrm>
            <a:off x="645737" y="593889"/>
            <a:ext cx="2281286" cy="5420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B43DCE-C82B-4B88-962D-3A5C791E649B}"/>
              </a:ext>
            </a:extLst>
          </p:cNvPr>
          <p:cNvSpPr/>
          <p:nvPr/>
        </p:nvSpPr>
        <p:spPr>
          <a:xfrm>
            <a:off x="4440025" y="593889"/>
            <a:ext cx="6158845" cy="5420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C455C8-B6FF-4743-BF87-AA5D45C68E8B}"/>
              </a:ext>
            </a:extLst>
          </p:cNvPr>
          <p:cNvSpPr/>
          <p:nvPr/>
        </p:nvSpPr>
        <p:spPr>
          <a:xfrm>
            <a:off x="7051249" y="735291"/>
            <a:ext cx="3035431" cy="2290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5F2651-36E2-4335-B81E-3C88A8157DF9}"/>
              </a:ext>
            </a:extLst>
          </p:cNvPr>
          <p:cNvSpPr/>
          <p:nvPr/>
        </p:nvSpPr>
        <p:spPr>
          <a:xfrm>
            <a:off x="7202078" y="3450210"/>
            <a:ext cx="2884602" cy="23779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0E027-9D86-4E9B-AFBC-63EFC81ADD3B}"/>
              </a:ext>
            </a:extLst>
          </p:cNvPr>
          <p:cNvSpPr/>
          <p:nvPr/>
        </p:nvSpPr>
        <p:spPr>
          <a:xfrm>
            <a:off x="7616858" y="1159497"/>
            <a:ext cx="1885361" cy="546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HELLO-WORLD-HTTP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890B84-DA24-41E5-AA67-896CF72D6DE1}"/>
              </a:ext>
            </a:extLst>
          </p:cNvPr>
          <p:cNvSpPr/>
          <p:nvPr/>
        </p:nvSpPr>
        <p:spPr>
          <a:xfrm>
            <a:off x="8069344" y="2037784"/>
            <a:ext cx="1432875" cy="546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NGINX-PROXY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14B25-ADC3-4387-B23A-E210897B23A1}"/>
              </a:ext>
            </a:extLst>
          </p:cNvPr>
          <p:cNvSpPr/>
          <p:nvPr/>
        </p:nvSpPr>
        <p:spPr>
          <a:xfrm>
            <a:off x="7701698" y="4365788"/>
            <a:ext cx="1885361" cy="546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VALIDADOR</a:t>
            </a:r>
          </a:p>
        </p:txBody>
      </p:sp>
      <p:pic>
        <p:nvPicPr>
          <p:cNvPr id="1026" name="Picture 2" descr="Resultado de imagem para axway&quot;">
            <a:extLst>
              <a:ext uri="{FF2B5EF4-FFF2-40B4-BE49-F238E27FC236}">
                <a16:creationId xmlns:a16="http://schemas.microsoft.com/office/drawing/2014/main" id="{4A445C05-4399-4AF5-80D4-8F0FE4F5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45" y="593889"/>
            <a:ext cx="1015575" cy="7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kubernetes&quot;">
            <a:extLst>
              <a:ext uri="{FF2B5EF4-FFF2-40B4-BE49-F238E27FC236}">
                <a16:creationId xmlns:a16="http://schemas.microsoft.com/office/drawing/2014/main" id="{AE1F4F54-87C5-44C0-85D0-C5530362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57" y="760969"/>
            <a:ext cx="957542" cy="8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oauth 2.0&quot;">
            <a:extLst>
              <a:ext uri="{FF2B5EF4-FFF2-40B4-BE49-F238E27FC236}">
                <a16:creationId xmlns:a16="http://schemas.microsoft.com/office/drawing/2014/main" id="{594671A0-C047-4E5C-AF0C-FD551585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1" y="2950700"/>
            <a:ext cx="539586" cy="5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rate limit&quot;">
            <a:extLst>
              <a:ext uri="{FF2B5EF4-FFF2-40B4-BE49-F238E27FC236}">
                <a16:creationId xmlns:a16="http://schemas.microsoft.com/office/drawing/2014/main" id="{08E46C32-4525-47F0-97F2-61DDE518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24" y="2914551"/>
            <a:ext cx="706967" cy="6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analytics">
            <a:extLst>
              <a:ext uri="{FF2B5EF4-FFF2-40B4-BE49-F238E27FC236}">
                <a16:creationId xmlns:a16="http://schemas.microsoft.com/office/drawing/2014/main" id="{88840D41-6B37-4B0C-9D3E-E7740F50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60" y="2777409"/>
            <a:ext cx="846487" cy="8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E096FB85-AD84-4124-A26B-161EBEE45762}"/>
              </a:ext>
            </a:extLst>
          </p:cNvPr>
          <p:cNvSpPr/>
          <p:nvPr/>
        </p:nvSpPr>
        <p:spPr>
          <a:xfrm>
            <a:off x="4666268" y="1880647"/>
            <a:ext cx="1338606" cy="3445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Service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50A6FB-AB80-49BD-99E3-7DC07D7C731B}"/>
              </a:ext>
            </a:extLst>
          </p:cNvPr>
          <p:cNvCxnSpPr/>
          <p:nvPr/>
        </p:nvCxnSpPr>
        <p:spPr>
          <a:xfrm flipV="1">
            <a:off x="6019014" y="2356702"/>
            <a:ext cx="2064470" cy="1008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BCD82B5-32E0-447E-9897-17EB1E1AEB41}"/>
              </a:ext>
            </a:extLst>
          </p:cNvPr>
          <p:cNvCxnSpPr/>
          <p:nvPr/>
        </p:nvCxnSpPr>
        <p:spPr>
          <a:xfrm>
            <a:off x="8785781" y="2584539"/>
            <a:ext cx="0" cy="1781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2468CD4-9177-4860-BBB4-26EA19659601}"/>
              </a:ext>
            </a:extLst>
          </p:cNvPr>
          <p:cNvCxnSpPr/>
          <p:nvPr/>
        </p:nvCxnSpPr>
        <p:spPr>
          <a:xfrm flipV="1">
            <a:off x="8785781" y="1706252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AC1EC1E-CFBC-457B-AB8B-2A76D50937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27023" y="3304095"/>
            <a:ext cx="151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5BAF0-8E04-4526-8F5D-ECEFBE55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560" y="589280"/>
            <a:ext cx="269240" cy="558768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D987C8-E60D-45D8-86AA-A4D09F3C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3" y="0"/>
            <a:ext cx="779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3CC0F-E5DB-46A5-AA53-A860BBFD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25F2C9-B594-42A8-AA15-D0B3DA8F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651C7-694B-4444-9F36-72385C6D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42" y="0"/>
            <a:ext cx="10424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9118-0D6E-4555-BB17-541BDF5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1532256-B5A1-417E-B83A-D56BF8F3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78" y="219075"/>
            <a:ext cx="11300287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B30D9-F296-4AFD-8E90-60BFE4A9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EFD35A5-34A2-4A8C-BD7B-720E662A2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382" y="365125"/>
            <a:ext cx="629123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5D637-A191-4D53-8567-2C9F62CE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19786BF-9CB9-4F56-A647-795351C7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5514"/>
            <a:ext cx="1051560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E353-7163-4B47-86FA-D3850639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026B4-FC2C-48E8-B266-3B440772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7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MARCELINO DA SILVA</dc:creator>
  <cp:lastModifiedBy>GUILHERME MARCELINO DA SILVA</cp:lastModifiedBy>
  <cp:revision>11</cp:revision>
  <dcterms:created xsi:type="dcterms:W3CDTF">2019-12-05T16:21:24Z</dcterms:created>
  <dcterms:modified xsi:type="dcterms:W3CDTF">2019-12-09T16:42:52Z</dcterms:modified>
</cp:coreProperties>
</file>