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DF18D-0218-4062-A10C-2ADBC039807D}" v="3" dt="2020-07-16T21:18:27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8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F241-9BAA-4AF2-B314-09E7B74BE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0F918-577D-4A82-A836-930C6108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CEE9-B6A4-4348-AE89-7C5EA491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2FAF-26D9-48EB-92A8-A6725DCE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3208-F06B-46B2-AF30-3ACD1144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9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FC88-1ADC-43F4-9829-231BA64E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A3B1B-398F-48EB-A4BE-FC86D3DC2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96F2-A06A-4141-B9D4-0811F3A1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9946-FE80-42F6-B086-D2533A38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2D49-7E2F-43A4-8A66-B8F53088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82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59207-2A4B-4C49-AB78-794474950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5D585-2EE6-4BD9-BDC2-64B8A42A6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0088-97D4-47D8-A89C-85F68BB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7EA1-A125-40F2-91BC-0D889C16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9A16-1155-43F1-8FD2-F6E2E956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33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30BA-6791-43FA-9D79-813ABF62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0A98-6424-4E2F-88B2-B55A3CB0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86AC-3207-47DD-93F5-626B1D0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1503-78A1-4190-90FA-1F0F2EB3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0A2B-AA66-4FB6-B4E4-ADEF8A69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6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30D6-75E6-4018-8B3D-6021D906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083-D84F-45E2-AD08-AF1663AD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37837-D3F4-4D7F-B359-253238B4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053A-4142-417E-9860-5AAE2B82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AEB5-D3C2-4AF0-A54E-94A11ACE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06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5B91-3478-4AB2-937D-891BC020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B625-FE5F-4A63-9EE9-AC765AA63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352DC-593E-4039-9E57-05E80DEB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E43B-861A-483F-9087-572C4C08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A8C93-9250-49D6-9D96-39CEC531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2F63-7152-4A5C-BCE1-9ACC3C3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03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A02B-B3EA-43D2-A8A5-C3EF1EA0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1A45-0D71-47EC-8B6E-11AACDDA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DA84-9AE7-4F6B-9912-07AF6DE91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7C354-8D11-4298-9773-406D7D4A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63E11-5D10-44B5-B975-1B25162D4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C2911-C2CF-4744-8D86-73F8FD5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EDE3C-A9BB-458F-B059-D1672F25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2AD02-E139-4F76-9B86-2603ADA0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9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1E7-39DB-472F-8F23-1B68AD3C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75749-607A-4FAD-A9AE-D25C43D8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C13D0-A8A1-4788-9500-DD0E144C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FB767-B968-457E-8921-DF83BBC0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26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DB0CB-4B57-4885-AB35-C6B7475C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CF813-8E96-4719-A466-B2FD13A7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8BD9D-D610-474C-A88D-59F3AF1E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62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EDC9-0366-4FD1-9473-009093CE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984D-09D0-463A-84DC-A21B6622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3D929-0CA8-4F82-AB51-2734C6ED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8AE5-B9A0-4519-B3B1-58F76875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463D-5536-4138-AA3A-DCDB2213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68963-DDD7-44F8-9FED-09571058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41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3911-7E7A-4A3E-94FD-1B431039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9D2A3-705E-45B4-A2B1-8BF64701C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8D952-A256-4601-892C-732B3D29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A1D9-9945-4A3E-BE3D-07EE72A8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B445-2018-43E4-BBA7-81B8DE3D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A7DAF-AC03-41F4-A99C-3D09974B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1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51DBA-D2B4-41E5-BAAB-7BD62A70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9456-5F02-448B-8826-2A9A8CEC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D56B-F97B-408D-A79A-BC2E7346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0C3A-75A1-44A0-90C2-002302E9C3CD}" type="datetimeFigureOut">
              <a:rPr lang="en-SG" smtClean="0"/>
              <a:t>17/7/2020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6BD6-1CCA-4E37-8BF6-5B6D6FB82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4690-0C60-425A-9903-389497875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1E6A-2C21-415D-BF4E-8D3C024755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3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8396-CFF9-4FA5-A62C-DA7814A7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9600" b="1" dirty="0">
                <a:latin typeface="+mn-lt"/>
              </a:rPr>
              <a:t>TIC TAC TOE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98BDE-3EDF-47C7-832B-5C8FBC5B9673}"/>
              </a:ext>
            </a:extLst>
          </p:cNvPr>
          <p:cNvSpPr txBox="1"/>
          <p:nvPr/>
        </p:nvSpPr>
        <p:spPr>
          <a:xfrm>
            <a:off x="4187788" y="213285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Start as:</a:t>
            </a:r>
          </a:p>
        </p:txBody>
      </p:sp>
      <p:sp>
        <p:nvSpPr>
          <p:cNvPr id="5" name="Circle: Hollow 4">
            <a:hlinkClick r:id="rId2" action="ppaction://hlinksldjump"/>
            <a:extLst>
              <a:ext uri="{FF2B5EF4-FFF2-40B4-BE49-F238E27FC236}">
                <a16:creationId xmlns:a16="http://schemas.microsoft.com/office/drawing/2014/main" id="{E4C3A7B0-1611-40D3-A7CC-73E2E9457ABA}"/>
              </a:ext>
            </a:extLst>
          </p:cNvPr>
          <p:cNvSpPr/>
          <p:nvPr/>
        </p:nvSpPr>
        <p:spPr>
          <a:xfrm>
            <a:off x="6924212" y="2872354"/>
            <a:ext cx="2160000" cy="2160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Multiplication Sign 3">
            <a:hlinkClick r:id="rId3" action="ppaction://hlinksldjump"/>
            <a:extLst>
              <a:ext uri="{FF2B5EF4-FFF2-40B4-BE49-F238E27FC236}">
                <a16:creationId xmlns:a16="http://schemas.microsoft.com/office/drawing/2014/main" id="{579C1D4A-6219-4246-960B-0FDB304D8AFA}"/>
              </a:ext>
            </a:extLst>
          </p:cNvPr>
          <p:cNvSpPr/>
          <p:nvPr/>
        </p:nvSpPr>
        <p:spPr>
          <a:xfrm>
            <a:off x="2783788" y="2548354"/>
            <a:ext cx="2808000" cy="280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exit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A54B539-FCF3-442B-8FBD-4153C4FBA02F}"/>
              </a:ext>
            </a:extLst>
          </p:cNvPr>
          <p:cNvSpPr/>
          <p:nvPr/>
        </p:nvSpPr>
        <p:spPr>
          <a:xfrm>
            <a:off x="11618275" y="0"/>
            <a:ext cx="612188" cy="612000"/>
          </a:xfrm>
          <a:prstGeom prst="mathMultiply">
            <a:avLst>
              <a:gd name="adj1" fmla="val 21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8396-CFF9-4FA5-A62C-DA7814A7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9600" b="1" dirty="0">
                <a:latin typeface="+mn-lt"/>
              </a:rPr>
              <a:t>TIC TAC TOE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98BDE-3EDF-47C7-832B-5C8FBC5B9673}"/>
              </a:ext>
            </a:extLst>
          </p:cNvPr>
          <p:cNvSpPr txBox="1"/>
          <p:nvPr/>
        </p:nvSpPr>
        <p:spPr>
          <a:xfrm>
            <a:off x="4187788" y="213285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Start as:</a:t>
            </a:r>
          </a:p>
        </p:txBody>
      </p:sp>
      <p:sp>
        <p:nvSpPr>
          <p:cNvPr id="5" name="Circle: Hollow 4">
            <a:hlinkClick r:id="rId2" action="ppaction://hlinksldjump"/>
            <a:extLst>
              <a:ext uri="{FF2B5EF4-FFF2-40B4-BE49-F238E27FC236}">
                <a16:creationId xmlns:a16="http://schemas.microsoft.com/office/drawing/2014/main" id="{E4C3A7B0-1611-40D3-A7CC-73E2E9457ABA}"/>
              </a:ext>
            </a:extLst>
          </p:cNvPr>
          <p:cNvSpPr/>
          <p:nvPr/>
        </p:nvSpPr>
        <p:spPr>
          <a:xfrm>
            <a:off x="6924212" y="2872354"/>
            <a:ext cx="2160000" cy="2160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579C1D4A-6219-4246-960B-0FDB304D8AFA}"/>
              </a:ext>
            </a:extLst>
          </p:cNvPr>
          <p:cNvSpPr/>
          <p:nvPr/>
        </p:nvSpPr>
        <p:spPr>
          <a:xfrm>
            <a:off x="2783788" y="2548354"/>
            <a:ext cx="2808000" cy="2808000"/>
          </a:xfrm>
          <a:prstGeom prst="mathMultiply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AFFB0-92D2-49B1-B41A-C91CB2EEF1C6}"/>
              </a:ext>
            </a:extLst>
          </p:cNvPr>
          <p:cNvSpPr txBox="1"/>
          <p:nvPr/>
        </p:nvSpPr>
        <p:spPr>
          <a:xfrm>
            <a:off x="4961874" y="5179040"/>
            <a:ext cx="2268252" cy="584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CONFIRM</a:t>
            </a:r>
            <a:endParaRPr lang="en-SG" sz="4800" b="1" dirty="0">
              <a:solidFill>
                <a:schemeClr val="bg1"/>
              </a:solidFill>
            </a:endParaRPr>
          </a:p>
        </p:txBody>
      </p:sp>
      <p:sp>
        <p:nvSpPr>
          <p:cNvPr id="8" name="exit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C209770-7E06-4242-92E4-5C3D6A302337}"/>
              </a:ext>
            </a:extLst>
          </p:cNvPr>
          <p:cNvSpPr/>
          <p:nvPr/>
        </p:nvSpPr>
        <p:spPr>
          <a:xfrm>
            <a:off x="11618275" y="0"/>
            <a:ext cx="612188" cy="612000"/>
          </a:xfrm>
          <a:prstGeom prst="mathMultiply">
            <a:avLst>
              <a:gd name="adj1" fmla="val 21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60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8396-CFF9-4FA5-A62C-DA7814A7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9600" b="1" dirty="0">
                <a:latin typeface="+mn-lt"/>
              </a:rPr>
              <a:t>TIC TAC TOE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98BDE-3EDF-47C7-832B-5C8FBC5B9673}"/>
              </a:ext>
            </a:extLst>
          </p:cNvPr>
          <p:cNvSpPr txBox="1"/>
          <p:nvPr/>
        </p:nvSpPr>
        <p:spPr>
          <a:xfrm>
            <a:off x="4187788" y="213285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Start as: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E4C3A7B0-1611-40D3-A7CC-73E2E9457ABA}"/>
              </a:ext>
            </a:extLst>
          </p:cNvPr>
          <p:cNvSpPr/>
          <p:nvPr/>
        </p:nvSpPr>
        <p:spPr>
          <a:xfrm>
            <a:off x="6924212" y="2872354"/>
            <a:ext cx="2160000" cy="2160000"/>
          </a:xfrm>
          <a:prstGeom prst="donu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Multiplication Sign 3">
            <a:hlinkClick r:id="rId2" action="ppaction://hlinksldjump"/>
            <a:extLst>
              <a:ext uri="{FF2B5EF4-FFF2-40B4-BE49-F238E27FC236}">
                <a16:creationId xmlns:a16="http://schemas.microsoft.com/office/drawing/2014/main" id="{579C1D4A-6219-4246-960B-0FDB304D8AFA}"/>
              </a:ext>
            </a:extLst>
          </p:cNvPr>
          <p:cNvSpPr/>
          <p:nvPr/>
        </p:nvSpPr>
        <p:spPr>
          <a:xfrm>
            <a:off x="2783788" y="2548354"/>
            <a:ext cx="2808000" cy="280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AE99BB-A2F4-49C6-A20A-181EEB462124}"/>
              </a:ext>
            </a:extLst>
          </p:cNvPr>
          <p:cNvSpPr/>
          <p:nvPr/>
        </p:nvSpPr>
        <p:spPr>
          <a:xfrm>
            <a:off x="6924212" y="2872354"/>
            <a:ext cx="2160000" cy="216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0095-E1A1-46DC-84A4-D4F86AA7FA66}"/>
              </a:ext>
            </a:extLst>
          </p:cNvPr>
          <p:cNvSpPr txBox="1"/>
          <p:nvPr/>
        </p:nvSpPr>
        <p:spPr>
          <a:xfrm>
            <a:off x="4961874" y="5187077"/>
            <a:ext cx="2268252" cy="584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CONFIRM</a:t>
            </a:r>
            <a:endParaRPr lang="en-SG" sz="4800" b="1" dirty="0">
              <a:solidFill>
                <a:schemeClr val="bg1"/>
              </a:solidFill>
            </a:endParaRPr>
          </a:p>
        </p:txBody>
      </p:sp>
      <p:sp>
        <p:nvSpPr>
          <p:cNvPr id="14" name="exit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FFF1B86-8CDC-4985-A922-243DCA9C9959}"/>
              </a:ext>
            </a:extLst>
          </p:cNvPr>
          <p:cNvSpPr/>
          <p:nvPr/>
        </p:nvSpPr>
        <p:spPr>
          <a:xfrm>
            <a:off x="11598508" y="25050"/>
            <a:ext cx="612188" cy="612000"/>
          </a:xfrm>
          <a:prstGeom prst="mathMultiply">
            <a:avLst>
              <a:gd name="adj1" fmla="val 21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urn text">
            <a:extLst>
              <a:ext uri="{FF2B5EF4-FFF2-40B4-BE49-F238E27FC236}">
                <a16:creationId xmlns:a16="http://schemas.microsoft.com/office/drawing/2014/main" id="{E10C474C-ED70-4B0C-A012-DBB22F0A15F9}"/>
              </a:ext>
            </a:extLst>
          </p:cNvPr>
          <p:cNvSpPr txBox="1"/>
          <p:nvPr/>
        </p:nvSpPr>
        <p:spPr>
          <a:xfrm>
            <a:off x="10003040" y="6132542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TURN</a:t>
            </a:r>
          </a:p>
        </p:txBody>
      </p:sp>
      <p:sp>
        <p:nvSpPr>
          <p:cNvPr id="47" name="cq1">
            <a:extLst>
              <a:ext uri="{FF2B5EF4-FFF2-40B4-BE49-F238E27FC236}">
                <a16:creationId xmlns:a16="http://schemas.microsoft.com/office/drawing/2014/main" id="{EA37DA0B-459E-4076-8A8F-93A05C1F490C}"/>
              </a:ext>
            </a:extLst>
          </p:cNvPr>
          <p:cNvSpPr/>
          <p:nvPr/>
        </p:nvSpPr>
        <p:spPr>
          <a:xfrm>
            <a:off x="3583356" y="874076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cq2">
            <a:extLst>
              <a:ext uri="{FF2B5EF4-FFF2-40B4-BE49-F238E27FC236}">
                <a16:creationId xmlns:a16="http://schemas.microsoft.com/office/drawing/2014/main" id="{BB78C203-05C0-4933-9665-E7A25E5BBEC8}"/>
              </a:ext>
            </a:extLst>
          </p:cNvPr>
          <p:cNvSpPr/>
          <p:nvPr/>
        </p:nvSpPr>
        <p:spPr>
          <a:xfrm>
            <a:off x="5338500" y="860033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q3">
            <a:extLst>
              <a:ext uri="{FF2B5EF4-FFF2-40B4-BE49-F238E27FC236}">
                <a16:creationId xmlns:a16="http://schemas.microsoft.com/office/drawing/2014/main" id="{4A775236-253B-45C7-AB26-E47D9C76CEAC}"/>
              </a:ext>
            </a:extLst>
          </p:cNvPr>
          <p:cNvSpPr/>
          <p:nvPr/>
        </p:nvSpPr>
        <p:spPr>
          <a:xfrm>
            <a:off x="7120561" y="789367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cq4">
            <a:extLst>
              <a:ext uri="{FF2B5EF4-FFF2-40B4-BE49-F238E27FC236}">
                <a16:creationId xmlns:a16="http://schemas.microsoft.com/office/drawing/2014/main" id="{5911F070-6507-4F8F-87E8-E52360A7DB6C}"/>
              </a:ext>
            </a:extLst>
          </p:cNvPr>
          <p:cNvSpPr/>
          <p:nvPr/>
        </p:nvSpPr>
        <p:spPr>
          <a:xfrm>
            <a:off x="3583356" y="2387678"/>
            <a:ext cx="1465468" cy="165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cq5">
            <a:extLst>
              <a:ext uri="{FF2B5EF4-FFF2-40B4-BE49-F238E27FC236}">
                <a16:creationId xmlns:a16="http://schemas.microsoft.com/office/drawing/2014/main" id="{EAD41D13-A4B3-4A14-A705-CCE71696D8EB}"/>
              </a:ext>
            </a:extLst>
          </p:cNvPr>
          <p:cNvSpPr/>
          <p:nvPr/>
        </p:nvSpPr>
        <p:spPr>
          <a:xfrm>
            <a:off x="5271343" y="2502078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cq6">
            <a:extLst>
              <a:ext uri="{FF2B5EF4-FFF2-40B4-BE49-F238E27FC236}">
                <a16:creationId xmlns:a16="http://schemas.microsoft.com/office/drawing/2014/main" id="{C3C0472C-8B7B-45A2-8E03-E08471CD53FB}"/>
              </a:ext>
            </a:extLst>
          </p:cNvPr>
          <p:cNvSpPr/>
          <p:nvPr/>
        </p:nvSpPr>
        <p:spPr>
          <a:xfrm>
            <a:off x="7120561" y="2515659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cq7">
            <a:extLst>
              <a:ext uri="{FF2B5EF4-FFF2-40B4-BE49-F238E27FC236}">
                <a16:creationId xmlns:a16="http://schemas.microsoft.com/office/drawing/2014/main" id="{CD615325-43FA-4C05-88DB-C8623D760C07}"/>
              </a:ext>
            </a:extLst>
          </p:cNvPr>
          <p:cNvSpPr/>
          <p:nvPr/>
        </p:nvSpPr>
        <p:spPr>
          <a:xfrm>
            <a:off x="3587835" y="4496632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cq8">
            <a:extLst>
              <a:ext uri="{FF2B5EF4-FFF2-40B4-BE49-F238E27FC236}">
                <a16:creationId xmlns:a16="http://schemas.microsoft.com/office/drawing/2014/main" id="{B3551DEF-EEAA-47F6-A214-339A7B7F24D6}"/>
              </a:ext>
            </a:extLst>
          </p:cNvPr>
          <p:cNvSpPr/>
          <p:nvPr/>
        </p:nvSpPr>
        <p:spPr>
          <a:xfrm>
            <a:off x="5271343" y="4366322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cq9">
            <a:extLst>
              <a:ext uri="{FF2B5EF4-FFF2-40B4-BE49-F238E27FC236}">
                <a16:creationId xmlns:a16="http://schemas.microsoft.com/office/drawing/2014/main" id="{E5BF3CAF-09E0-4E87-97EA-FAF3022B592D}"/>
              </a:ext>
            </a:extLst>
          </p:cNvPr>
          <p:cNvSpPr/>
          <p:nvPr/>
        </p:nvSpPr>
        <p:spPr>
          <a:xfrm>
            <a:off x="7120562" y="4321994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xq1">
            <a:extLst>
              <a:ext uri="{FF2B5EF4-FFF2-40B4-BE49-F238E27FC236}">
                <a16:creationId xmlns:a16="http://schemas.microsoft.com/office/drawing/2014/main" id="{2293D256-E14C-4F97-ACFF-35DA01632ABF}"/>
              </a:ext>
            </a:extLst>
          </p:cNvPr>
          <p:cNvSpPr/>
          <p:nvPr/>
        </p:nvSpPr>
        <p:spPr>
          <a:xfrm>
            <a:off x="3558567" y="868319"/>
            <a:ext cx="1462108" cy="1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xq2">
            <a:extLst>
              <a:ext uri="{FF2B5EF4-FFF2-40B4-BE49-F238E27FC236}">
                <a16:creationId xmlns:a16="http://schemas.microsoft.com/office/drawing/2014/main" id="{51CBBC09-8B84-4FB4-8E83-7D22B834F239}"/>
              </a:ext>
            </a:extLst>
          </p:cNvPr>
          <p:cNvSpPr/>
          <p:nvPr/>
        </p:nvSpPr>
        <p:spPr>
          <a:xfrm>
            <a:off x="5370106" y="846032"/>
            <a:ext cx="1462108" cy="1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xq3">
            <a:extLst>
              <a:ext uri="{FF2B5EF4-FFF2-40B4-BE49-F238E27FC236}">
                <a16:creationId xmlns:a16="http://schemas.microsoft.com/office/drawing/2014/main" id="{07FC3BA6-668A-4E1F-A0A3-F3ACAE12A76B}"/>
              </a:ext>
            </a:extLst>
          </p:cNvPr>
          <p:cNvSpPr/>
          <p:nvPr/>
        </p:nvSpPr>
        <p:spPr>
          <a:xfrm>
            <a:off x="7106224" y="840180"/>
            <a:ext cx="1602469" cy="1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xq4">
            <a:extLst>
              <a:ext uri="{FF2B5EF4-FFF2-40B4-BE49-F238E27FC236}">
                <a16:creationId xmlns:a16="http://schemas.microsoft.com/office/drawing/2014/main" id="{D185489C-9A86-461D-8D23-4324C9CE9173}"/>
              </a:ext>
            </a:extLst>
          </p:cNvPr>
          <p:cNvSpPr/>
          <p:nvPr/>
        </p:nvSpPr>
        <p:spPr>
          <a:xfrm>
            <a:off x="3579487" y="2412445"/>
            <a:ext cx="1466545" cy="1651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xq5">
            <a:extLst>
              <a:ext uri="{FF2B5EF4-FFF2-40B4-BE49-F238E27FC236}">
                <a16:creationId xmlns:a16="http://schemas.microsoft.com/office/drawing/2014/main" id="{BD1B8ADF-7517-4272-86C2-DD12AD5E1ADC}"/>
              </a:ext>
            </a:extLst>
          </p:cNvPr>
          <p:cNvSpPr/>
          <p:nvPr/>
        </p:nvSpPr>
        <p:spPr>
          <a:xfrm>
            <a:off x="5266239" y="2355189"/>
            <a:ext cx="1462108" cy="147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xq6">
            <a:extLst>
              <a:ext uri="{FF2B5EF4-FFF2-40B4-BE49-F238E27FC236}">
                <a16:creationId xmlns:a16="http://schemas.microsoft.com/office/drawing/2014/main" id="{34EB56CA-8743-4DBC-A0B5-87A7A6F3AF48}"/>
              </a:ext>
            </a:extLst>
          </p:cNvPr>
          <p:cNvSpPr/>
          <p:nvPr/>
        </p:nvSpPr>
        <p:spPr>
          <a:xfrm>
            <a:off x="7115543" y="2387798"/>
            <a:ext cx="1563690" cy="1469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xq7">
            <a:extLst>
              <a:ext uri="{FF2B5EF4-FFF2-40B4-BE49-F238E27FC236}">
                <a16:creationId xmlns:a16="http://schemas.microsoft.com/office/drawing/2014/main" id="{5BBB276D-33DF-42FF-A63D-847705C5D578}"/>
              </a:ext>
            </a:extLst>
          </p:cNvPr>
          <p:cNvSpPr/>
          <p:nvPr/>
        </p:nvSpPr>
        <p:spPr>
          <a:xfrm>
            <a:off x="3575982" y="4290125"/>
            <a:ext cx="1462108" cy="154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xq8">
            <a:extLst>
              <a:ext uri="{FF2B5EF4-FFF2-40B4-BE49-F238E27FC236}">
                <a16:creationId xmlns:a16="http://schemas.microsoft.com/office/drawing/2014/main" id="{331DB232-411A-411E-8517-8D1B8DEBE088}"/>
              </a:ext>
            </a:extLst>
          </p:cNvPr>
          <p:cNvSpPr/>
          <p:nvPr/>
        </p:nvSpPr>
        <p:spPr>
          <a:xfrm>
            <a:off x="5233105" y="4234637"/>
            <a:ext cx="1523325" cy="165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xq9">
            <a:extLst>
              <a:ext uri="{FF2B5EF4-FFF2-40B4-BE49-F238E27FC236}">
                <a16:creationId xmlns:a16="http://schemas.microsoft.com/office/drawing/2014/main" id="{1B989A73-7716-449D-9C9F-1763C248768C}"/>
              </a:ext>
            </a:extLst>
          </p:cNvPr>
          <p:cNvSpPr/>
          <p:nvPr/>
        </p:nvSpPr>
        <p:spPr>
          <a:xfrm>
            <a:off x="7095321" y="4243810"/>
            <a:ext cx="1624277" cy="163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cover1">
            <a:extLst>
              <a:ext uri="{FF2B5EF4-FFF2-40B4-BE49-F238E27FC236}">
                <a16:creationId xmlns:a16="http://schemas.microsoft.com/office/drawing/2014/main" id="{424D4D74-C5A6-451D-A04B-A92DB238DCEC}"/>
              </a:ext>
            </a:extLst>
          </p:cNvPr>
          <p:cNvSpPr/>
          <p:nvPr/>
        </p:nvSpPr>
        <p:spPr>
          <a:xfrm>
            <a:off x="3461875" y="719982"/>
            <a:ext cx="1636543" cy="1517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cover2">
            <a:extLst>
              <a:ext uri="{FF2B5EF4-FFF2-40B4-BE49-F238E27FC236}">
                <a16:creationId xmlns:a16="http://schemas.microsoft.com/office/drawing/2014/main" id="{23D27D4F-EB0D-4847-9065-F852EADD6028}"/>
              </a:ext>
            </a:extLst>
          </p:cNvPr>
          <p:cNvSpPr/>
          <p:nvPr/>
        </p:nvSpPr>
        <p:spPr>
          <a:xfrm>
            <a:off x="5184190" y="734217"/>
            <a:ext cx="1756916" cy="150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cover3">
            <a:extLst>
              <a:ext uri="{FF2B5EF4-FFF2-40B4-BE49-F238E27FC236}">
                <a16:creationId xmlns:a16="http://schemas.microsoft.com/office/drawing/2014/main" id="{9B04577C-F998-4938-A7DB-70AC5815E39F}"/>
              </a:ext>
            </a:extLst>
          </p:cNvPr>
          <p:cNvSpPr/>
          <p:nvPr/>
        </p:nvSpPr>
        <p:spPr>
          <a:xfrm>
            <a:off x="7053023" y="719982"/>
            <a:ext cx="1830706" cy="151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cover4">
            <a:extLst>
              <a:ext uri="{FF2B5EF4-FFF2-40B4-BE49-F238E27FC236}">
                <a16:creationId xmlns:a16="http://schemas.microsoft.com/office/drawing/2014/main" id="{DB7E7FD6-18E8-43EC-B406-A297A1C5D1AA}"/>
              </a:ext>
            </a:extLst>
          </p:cNvPr>
          <p:cNvSpPr/>
          <p:nvPr/>
        </p:nvSpPr>
        <p:spPr>
          <a:xfrm>
            <a:off x="3485155" y="2327706"/>
            <a:ext cx="1620940" cy="1810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cover5">
            <a:extLst>
              <a:ext uri="{FF2B5EF4-FFF2-40B4-BE49-F238E27FC236}">
                <a16:creationId xmlns:a16="http://schemas.microsoft.com/office/drawing/2014/main" id="{ED2FF78C-3FC9-4761-ADF0-4C0C2102B76A}"/>
              </a:ext>
            </a:extLst>
          </p:cNvPr>
          <p:cNvSpPr/>
          <p:nvPr/>
        </p:nvSpPr>
        <p:spPr>
          <a:xfrm>
            <a:off x="5207469" y="2317455"/>
            <a:ext cx="1752531" cy="1791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cover6">
            <a:extLst>
              <a:ext uri="{FF2B5EF4-FFF2-40B4-BE49-F238E27FC236}">
                <a16:creationId xmlns:a16="http://schemas.microsoft.com/office/drawing/2014/main" id="{6993FBCD-9265-438E-8902-16B0A868398E}"/>
              </a:ext>
            </a:extLst>
          </p:cNvPr>
          <p:cNvSpPr/>
          <p:nvPr/>
        </p:nvSpPr>
        <p:spPr>
          <a:xfrm>
            <a:off x="7050037" y="2333390"/>
            <a:ext cx="1815314" cy="1784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cover7">
            <a:extLst>
              <a:ext uri="{FF2B5EF4-FFF2-40B4-BE49-F238E27FC236}">
                <a16:creationId xmlns:a16="http://schemas.microsoft.com/office/drawing/2014/main" id="{DDCC9112-3274-41AF-B68B-D6C00C8CA6C2}"/>
              </a:ext>
            </a:extLst>
          </p:cNvPr>
          <p:cNvSpPr/>
          <p:nvPr/>
        </p:nvSpPr>
        <p:spPr>
          <a:xfrm>
            <a:off x="3475600" y="4217005"/>
            <a:ext cx="1600856" cy="190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cover8">
            <a:extLst>
              <a:ext uri="{FF2B5EF4-FFF2-40B4-BE49-F238E27FC236}">
                <a16:creationId xmlns:a16="http://schemas.microsoft.com/office/drawing/2014/main" id="{037AF2E2-8381-4E32-9157-69ECB12BDE02}"/>
              </a:ext>
            </a:extLst>
          </p:cNvPr>
          <p:cNvSpPr/>
          <p:nvPr/>
        </p:nvSpPr>
        <p:spPr>
          <a:xfrm>
            <a:off x="5232252" y="4232433"/>
            <a:ext cx="1708769" cy="1891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cover9">
            <a:extLst>
              <a:ext uri="{FF2B5EF4-FFF2-40B4-BE49-F238E27FC236}">
                <a16:creationId xmlns:a16="http://schemas.microsoft.com/office/drawing/2014/main" id="{07C7690C-B47F-4D0F-8763-8F8FF0462B75}"/>
              </a:ext>
            </a:extLst>
          </p:cNvPr>
          <p:cNvSpPr/>
          <p:nvPr/>
        </p:nvSpPr>
        <p:spPr>
          <a:xfrm>
            <a:off x="7036739" y="4189897"/>
            <a:ext cx="1830707" cy="1933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x1">
            <a:extLst>
              <a:ext uri="{FF2B5EF4-FFF2-40B4-BE49-F238E27FC236}">
                <a16:creationId xmlns:a16="http://schemas.microsoft.com/office/drawing/2014/main" id="{9FB41101-313E-4BC1-900E-857BC9DB5AD8}"/>
              </a:ext>
            </a:extLst>
          </p:cNvPr>
          <p:cNvSpPr/>
          <p:nvPr/>
        </p:nvSpPr>
        <p:spPr>
          <a:xfrm>
            <a:off x="3449830" y="640406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x2">
            <a:extLst>
              <a:ext uri="{FF2B5EF4-FFF2-40B4-BE49-F238E27FC236}">
                <a16:creationId xmlns:a16="http://schemas.microsoft.com/office/drawing/2014/main" id="{749C2218-538E-4A57-AA5A-C776B528E54B}"/>
              </a:ext>
            </a:extLst>
          </p:cNvPr>
          <p:cNvSpPr/>
          <p:nvPr/>
        </p:nvSpPr>
        <p:spPr>
          <a:xfrm>
            <a:off x="5232000" y="620688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x3">
            <a:extLst>
              <a:ext uri="{FF2B5EF4-FFF2-40B4-BE49-F238E27FC236}">
                <a16:creationId xmlns:a16="http://schemas.microsoft.com/office/drawing/2014/main" id="{F1D54D3F-96EA-45AC-8801-0F821F1C3014}"/>
              </a:ext>
            </a:extLst>
          </p:cNvPr>
          <p:cNvSpPr/>
          <p:nvPr/>
        </p:nvSpPr>
        <p:spPr>
          <a:xfrm>
            <a:off x="6991601" y="629859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x4">
            <a:extLst>
              <a:ext uri="{FF2B5EF4-FFF2-40B4-BE49-F238E27FC236}">
                <a16:creationId xmlns:a16="http://schemas.microsoft.com/office/drawing/2014/main" id="{FF327D07-047B-442C-B2F4-FFDF1B1A592C}"/>
              </a:ext>
            </a:extLst>
          </p:cNvPr>
          <p:cNvSpPr/>
          <p:nvPr/>
        </p:nvSpPr>
        <p:spPr>
          <a:xfrm>
            <a:off x="3475600" y="2412445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x5">
            <a:extLst>
              <a:ext uri="{FF2B5EF4-FFF2-40B4-BE49-F238E27FC236}">
                <a16:creationId xmlns:a16="http://schemas.microsoft.com/office/drawing/2014/main" id="{0E79FA14-9E1D-44C9-945D-015463ADFD04}"/>
              </a:ext>
            </a:extLst>
          </p:cNvPr>
          <p:cNvSpPr/>
          <p:nvPr/>
        </p:nvSpPr>
        <p:spPr>
          <a:xfrm>
            <a:off x="5228484" y="2399632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x6">
            <a:extLst>
              <a:ext uri="{FF2B5EF4-FFF2-40B4-BE49-F238E27FC236}">
                <a16:creationId xmlns:a16="http://schemas.microsoft.com/office/drawing/2014/main" id="{61736680-2AD5-4BCC-9335-16E2AB52631A}"/>
              </a:ext>
            </a:extLst>
          </p:cNvPr>
          <p:cNvSpPr/>
          <p:nvPr/>
        </p:nvSpPr>
        <p:spPr>
          <a:xfrm>
            <a:off x="7008485" y="2429349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x7">
            <a:extLst>
              <a:ext uri="{FF2B5EF4-FFF2-40B4-BE49-F238E27FC236}">
                <a16:creationId xmlns:a16="http://schemas.microsoft.com/office/drawing/2014/main" id="{71B3BC21-49B8-4103-A739-82256C05F7AC}"/>
              </a:ext>
            </a:extLst>
          </p:cNvPr>
          <p:cNvSpPr/>
          <p:nvPr/>
        </p:nvSpPr>
        <p:spPr>
          <a:xfrm>
            <a:off x="3464341" y="4307001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x8">
            <a:extLst>
              <a:ext uri="{FF2B5EF4-FFF2-40B4-BE49-F238E27FC236}">
                <a16:creationId xmlns:a16="http://schemas.microsoft.com/office/drawing/2014/main" id="{B898D400-EF85-4189-833D-9CDDA53ABB07}"/>
              </a:ext>
            </a:extLst>
          </p:cNvPr>
          <p:cNvSpPr/>
          <p:nvPr/>
        </p:nvSpPr>
        <p:spPr>
          <a:xfrm>
            <a:off x="5235792" y="4284293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x9">
            <a:extLst>
              <a:ext uri="{FF2B5EF4-FFF2-40B4-BE49-F238E27FC236}">
                <a16:creationId xmlns:a16="http://schemas.microsoft.com/office/drawing/2014/main" id="{F315C7D2-29A4-4B92-8101-A8B9D78823CB}"/>
              </a:ext>
            </a:extLst>
          </p:cNvPr>
          <p:cNvSpPr/>
          <p:nvPr/>
        </p:nvSpPr>
        <p:spPr>
          <a:xfrm>
            <a:off x="7036740" y="4274973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ircle1">
            <a:extLst>
              <a:ext uri="{FF2B5EF4-FFF2-40B4-BE49-F238E27FC236}">
                <a16:creationId xmlns:a16="http://schemas.microsoft.com/office/drawing/2014/main" id="{87BC005A-FA2E-4C41-9C17-BE567C55522D}"/>
              </a:ext>
            </a:extLst>
          </p:cNvPr>
          <p:cNvSpPr/>
          <p:nvPr/>
        </p:nvSpPr>
        <p:spPr>
          <a:xfrm>
            <a:off x="3701802" y="892345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Circle2">
            <a:extLst>
              <a:ext uri="{FF2B5EF4-FFF2-40B4-BE49-F238E27FC236}">
                <a16:creationId xmlns:a16="http://schemas.microsoft.com/office/drawing/2014/main" id="{06D4DC38-286D-4EA4-95BA-03C7A71BCC04}"/>
              </a:ext>
            </a:extLst>
          </p:cNvPr>
          <p:cNvSpPr/>
          <p:nvPr/>
        </p:nvSpPr>
        <p:spPr>
          <a:xfrm>
            <a:off x="5483935" y="892345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Circle3">
            <a:extLst>
              <a:ext uri="{FF2B5EF4-FFF2-40B4-BE49-F238E27FC236}">
                <a16:creationId xmlns:a16="http://schemas.microsoft.com/office/drawing/2014/main" id="{D7381D43-29E8-4BA0-B592-3A81ABE70078}"/>
              </a:ext>
            </a:extLst>
          </p:cNvPr>
          <p:cNvSpPr/>
          <p:nvPr/>
        </p:nvSpPr>
        <p:spPr>
          <a:xfrm>
            <a:off x="7278703" y="892345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Circle4">
            <a:extLst>
              <a:ext uri="{FF2B5EF4-FFF2-40B4-BE49-F238E27FC236}">
                <a16:creationId xmlns:a16="http://schemas.microsoft.com/office/drawing/2014/main" id="{3852C9E6-47E1-4EAD-AC2C-C223B7FB0DEA}"/>
              </a:ext>
            </a:extLst>
          </p:cNvPr>
          <p:cNvSpPr/>
          <p:nvPr/>
        </p:nvSpPr>
        <p:spPr>
          <a:xfrm>
            <a:off x="3704878" y="2617282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ircle5">
            <a:extLst>
              <a:ext uri="{FF2B5EF4-FFF2-40B4-BE49-F238E27FC236}">
                <a16:creationId xmlns:a16="http://schemas.microsoft.com/office/drawing/2014/main" id="{D3D212BC-4A18-4A14-9B9F-8B8337897E1E}"/>
              </a:ext>
            </a:extLst>
          </p:cNvPr>
          <p:cNvSpPr/>
          <p:nvPr/>
        </p:nvSpPr>
        <p:spPr>
          <a:xfrm>
            <a:off x="5483935" y="2617282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Circle6">
            <a:extLst>
              <a:ext uri="{FF2B5EF4-FFF2-40B4-BE49-F238E27FC236}">
                <a16:creationId xmlns:a16="http://schemas.microsoft.com/office/drawing/2014/main" id="{C768307D-C890-433D-AB73-3162E6EC83CB}"/>
              </a:ext>
            </a:extLst>
          </p:cNvPr>
          <p:cNvSpPr/>
          <p:nvPr/>
        </p:nvSpPr>
        <p:spPr>
          <a:xfrm>
            <a:off x="7278703" y="2650283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Circle7">
            <a:extLst>
              <a:ext uri="{FF2B5EF4-FFF2-40B4-BE49-F238E27FC236}">
                <a16:creationId xmlns:a16="http://schemas.microsoft.com/office/drawing/2014/main" id="{EBF35BA6-5CB5-49B9-8E4F-9C66817B5F2A}"/>
              </a:ext>
            </a:extLst>
          </p:cNvPr>
          <p:cNvSpPr/>
          <p:nvPr/>
        </p:nvSpPr>
        <p:spPr>
          <a:xfrm>
            <a:off x="3719736" y="4503231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ircle8">
            <a:extLst>
              <a:ext uri="{FF2B5EF4-FFF2-40B4-BE49-F238E27FC236}">
                <a16:creationId xmlns:a16="http://schemas.microsoft.com/office/drawing/2014/main" id="{BC2633A1-CCFB-4589-A547-75C76697BD7F}"/>
              </a:ext>
            </a:extLst>
          </p:cNvPr>
          <p:cNvSpPr/>
          <p:nvPr/>
        </p:nvSpPr>
        <p:spPr>
          <a:xfrm>
            <a:off x="5473269" y="4495591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Circle9">
            <a:extLst>
              <a:ext uri="{FF2B5EF4-FFF2-40B4-BE49-F238E27FC236}">
                <a16:creationId xmlns:a16="http://schemas.microsoft.com/office/drawing/2014/main" id="{FAB058E5-BECB-4191-A1CA-A583A36BEF77}"/>
              </a:ext>
            </a:extLst>
          </p:cNvPr>
          <p:cNvSpPr/>
          <p:nvPr/>
        </p:nvSpPr>
        <p:spPr>
          <a:xfrm>
            <a:off x="7278703" y="4536232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3" name="grid">
            <a:extLst>
              <a:ext uri="{FF2B5EF4-FFF2-40B4-BE49-F238E27FC236}">
                <a16:creationId xmlns:a16="http://schemas.microsoft.com/office/drawing/2014/main" id="{A713E334-E756-4101-820E-C1ADB855C240}"/>
              </a:ext>
            </a:extLst>
          </p:cNvPr>
          <p:cNvCxnSpPr>
            <a:cxnSpLocks/>
          </p:cNvCxnSpPr>
          <p:nvPr/>
        </p:nvCxnSpPr>
        <p:spPr>
          <a:xfrm>
            <a:off x="5141962" y="724269"/>
            <a:ext cx="0" cy="54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rid">
            <a:extLst>
              <a:ext uri="{FF2B5EF4-FFF2-40B4-BE49-F238E27FC236}">
                <a16:creationId xmlns:a16="http://schemas.microsoft.com/office/drawing/2014/main" id="{1AA459B2-BF50-4525-A190-EC8AFCC8B33A}"/>
              </a:ext>
            </a:extLst>
          </p:cNvPr>
          <p:cNvCxnSpPr>
            <a:cxnSpLocks/>
          </p:cNvCxnSpPr>
          <p:nvPr/>
        </p:nvCxnSpPr>
        <p:spPr>
          <a:xfrm>
            <a:off x="7014170" y="724269"/>
            <a:ext cx="0" cy="54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rid">
            <a:extLst>
              <a:ext uri="{FF2B5EF4-FFF2-40B4-BE49-F238E27FC236}">
                <a16:creationId xmlns:a16="http://schemas.microsoft.com/office/drawing/2014/main" id="{AB57ABF0-FB2B-415C-BAC1-8EF08E3698E4}"/>
              </a:ext>
            </a:extLst>
          </p:cNvPr>
          <p:cNvCxnSpPr>
            <a:cxnSpLocks/>
          </p:cNvCxnSpPr>
          <p:nvPr/>
        </p:nvCxnSpPr>
        <p:spPr>
          <a:xfrm rot="16200000">
            <a:off x="6167448" y="1472319"/>
            <a:ext cx="0" cy="54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rid">
            <a:extLst>
              <a:ext uri="{FF2B5EF4-FFF2-40B4-BE49-F238E27FC236}">
                <a16:creationId xmlns:a16="http://schemas.microsoft.com/office/drawing/2014/main" id="{D357205C-B804-446B-9383-B90D0E098FDA}"/>
              </a:ext>
            </a:extLst>
          </p:cNvPr>
          <p:cNvCxnSpPr>
            <a:cxnSpLocks/>
          </p:cNvCxnSpPr>
          <p:nvPr/>
        </p:nvCxnSpPr>
        <p:spPr>
          <a:xfrm rot="16200000">
            <a:off x="6167448" y="-413631"/>
            <a:ext cx="0" cy="54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urn x">
            <a:extLst>
              <a:ext uri="{FF2B5EF4-FFF2-40B4-BE49-F238E27FC236}">
                <a16:creationId xmlns:a16="http://schemas.microsoft.com/office/drawing/2014/main" id="{BA6F2F4D-843C-4C45-83BA-8A9862B15E19}"/>
              </a:ext>
            </a:extLst>
          </p:cNvPr>
          <p:cNvSpPr/>
          <p:nvPr/>
        </p:nvSpPr>
        <p:spPr>
          <a:xfrm>
            <a:off x="11438375" y="6124269"/>
            <a:ext cx="792088" cy="7694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turn circle">
            <a:extLst>
              <a:ext uri="{FF2B5EF4-FFF2-40B4-BE49-F238E27FC236}">
                <a16:creationId xmlns:a16="http://schemas.microsoft.com/office/drawing/2014/main" id="{DA04AE2C-F2D6-4095-A615-E3CBF00CFF0B}"/>
              </a:ext>
            </a:extLst>
          </p:cNvPr>
          <p:cNvSpPr/>
          <p:nvPr/>
        </p:nvSpPr>
        <p:spPr>
          <a:xfrm>
            <a:off x="11564728" y="6220989"/>
            <a:ext cx="576000" cy="576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2" name="Multiplication Sign 41" hidden="1">
            <a:extLst>
              <a:ext uri="{FF2B5EF4-FFF2-40B4-BE49-F238E27FC236}">
                <a16:creationId xmlns:a16="http://schemas.microsoft.com/office/drawing/2014/main" id="{EE2AD7FE-79F0-42D8-B632-48B0642CE872}"/>
              </a:ext>
            </a:extLst>
          </p:cNvPr>
          <p:cNvSpPr/>
          <p:nvPr/>
        </p:nvSpPr>
        <p:spPr>
          <a:xfrm>
            <a:off x="148515" y="2211687"/>
            <a:ext cx="1429107" cy="13696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exit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3BD4FEA-7B5C-4B3D-AF93-C223AE924EB9}"/>
              </a:ext>
            </a:extLst>
          </p:cNvPr>
          <p:cNvSpPr/>
          <p:nvPr/>
        </p:nvSpPr>
        <p:spPr>
          <a:xfrm>
            <a:off x="11618275" y="0"/>
            <a:ext cx="612188" cy="612000"/>
          </a:xfrm>
          <a:prstGeom prst="mathMultiply">
            <a:avLst>
              <a:gd name="adj1" fmla="val 21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Action Button: Go Home 6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D440C35-11FB-4CB8-82EC-E87B8ACA51DF}"/>
              </a:ext>
            </a:extLst>
          </p:cNvPr>
          <p:cNvSpPr/>
          <p:nvPr/>
        </p:nvSpPr>
        <p:spPr>
          <a:xfrm>
            <a:off x="136482" y="116632"/>
            <a:ext cx="288000" cy="288000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9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>
                      <p:stCondLst>
                        <p:cond delay="0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8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0" fill="hold">
                      <p:stCondLst>
                        <p:cond delay="0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3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3" fill="hold">
                      <p:stCondLst>
                        <p:cond delay="0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561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2" fill="hold">
                      <p:stCondLst>
                        <p:cond delay="0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60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5" fill="hold">
                      <p:stCondLst>
                        <p:cond delay="0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64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8" fill="hold">
                      <p:stCondLst>
                        <p:cond delay="0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69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1" fill="hold">
                      <p:stCondLst>
                        <p:cond delay="0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33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4" fill="hold">
                      <p:stCondLst>
                        <p:cond delay="0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77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7" fill="hold">
                      <p:stCondLst>
                        <p:cond delay="0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8" grpId="6" animBg="1"/>
      <p:bldP spid="48" grpId="7" animBg="1"/>
      <p:bldP spid="48" grpId="8" animBg="1"/>
      <p:bldP spid="48" grpId="9" animBg="1"/>
      <p:bldP spid="48" grpId="10" animBg="1"/>
      <p:bldP spid="48" grpId="11" animBg="1"/>
      <p:bldP spid="48" grpId="12" animBg="1"/>
      <p:bldP spid="48" grpId="13" animBg="1"/>
      <p:bldP spid="48" grpId="14" animBg="1"/>
      <p:bldP spid="48" grpId="15" animBg="1"/>
      <p:bldP spid="48" grpId="16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49" grpId="12" animBg="1"/>
      <p:bldP spid="49" grpId="13" animBg="1"/>
      <p:bldP spid="49" grpId="14" animBg="1"/>
      <p:bldP spid="49" grpId="15" animBg="1"/>
      <p:bldP spid="49" grpId="16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7" grpId="7" animBg="1"/>
      <p:bldP spid="57" grpId="8" animBg="1"/>
      <p:bldP spid="57" grpId="9" animBg="1"/>
      <p:bldP spid="57" grpId="10" animBg="1"/>
      <p:bldP spid="57" grpId="11" animBg="1"/>
      <p:bldP spid="57" grpId="12" animBg="1"/>
      <p:bldP spid="57" grpId="13" animBg="1"/>
      <p:bldP spid="57" grpId="14" animBg="1"/>
      <p:bldP spid="57" grpId="15" animBg="1"/>
      <p:bldP spid="57" grpId="16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8" grpId="9" animBg="1"/>
      <p:bldP spid="58" grpId="10" animBg="1"/>
      <p:bldP spid="58" grpId="11" animBg="1"/>
      <p:bldP spid="58" grpId="12" animBg="1"/>
      <p:bldP spid="58" grpId="13" animBg="1"/>
      <p:bldP spid="58" grpId="14" animBg="1"/>
      <p:bldP spid="58" grpId="15" animBg="1"/>
      <p:bldP spid="58" grpId="16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  <p:bldP spid="59" grpId="15" animBg="1"/>
      <p:bldP spid="59" grpId="16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0" grpId="8" animBg="1"/>
      <p:bldP spid="60" grpId="9" animBg="1"/>
      <p:bldP spid="60" grpId="10" animBg="1"/>
      <p:bldP spid="60" grpId="11" animBg="1"/>
      <p:bldP spid="60" grpId="12" animBg="1"/>
      <p:bldP spid="60" grpId="13" animBg="1"/>
      <p:bldP spid="60" grpId="14" animBg="1"/>
      <p:bldP spid="60" grpId="15" animBg="1"/>
      <p:bldP spid="60" grpId="16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61" grpId="10" animBg="1"/>
      <p:bldP spid="61" grpId="11" animBg="1"/>
      <p:bldP spid="61" grpId="12" animBg="1"/>
      <p:bldP spid="61" grpId="13" animBg="1"/>
      <p:bldP spid="61" grpId="14" animBg="1"/>
      <p:bldP spid="61" grpId="15" animBg="1"/>
      <p:bldP spid="61" grpId="16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2" grpId="14" animBg="1"/>
      <p:bldP spid="62" grpId="15" animBg="1"/>
      <p:bldP spid="62" grpId="16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7" grpId="11" animBg="1"/>
      <p:bldP spid="27" grpId="12" animBg="1"/>
      <p:bldP spid="27" grpId="13" animBg="1"/>
      <p:bldP spid="27" grpId="14" animBg="1"/>
      <p:bldP spid="27" grpId="15" animBg="1"/>
      <p:bldP spid="27" grpId="16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5" grpId="11" animBg="1"/>
      <p:bldP spid="35" grpId="12" animBg="1"/>
      <p:bldP spid="35" grpId="13" animBg="1"/>
      <p:bldP spid="35" grpId="14" animBg="1"/>
      <p:bldP spid="35" grpId="15" animBg="1"/>
      <p:bldP spid="35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34" grpId="16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0" grpId="13" animBg="1"/>
      <p:bldP spid="30" grpId="14" animBg="1"/>
      <p:bldP spid="30" grpId="15" animBg="1"/>
      <p:bldP spid="30" grpId="16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36" grpId="11" animBg="1"/>
      <p:bldP spid="36" grpId="12" animBg="1"/>
      <p:bldP spid="36" grpId="13" animBg="1"/>
      <p:bldP spid="36" grpId="14" animBg="1"/>
      <p:bldP spid="36" grpId="15" animBg="1"/>
      <p:bldP spid="36" grpId="16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3" grpId="10" animBg="1"/>
      <p:bldP spid="33" grpId="11" animBg="1"/>
      <p:bldP spid="33" grpId="12" animBg="1"/>
      <p:bldP spid="33" grpId="13" animBg="1"/>
      <p:bldP spid="33" grpId="14" animBg="1"/>
      <p:bldP spid="33" grpId="15" animBg="1"/>
      <p:bldP spid="33" grpId="16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2" grpId="15" animBg="1"/>
      <p:bldP spid="32" grpId="16" animBg="1"/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15" grpId="0" animBg="1"/>
      <p:bldP spid="15" grpId="1" animBg="1"/>
      <p:bldP spid="15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19" grpId="0" animBg="1"/>
      <p:bldP spid="19" grpId="1" animBg="1"/>
      <p:bldP spid="24" grpId="0" animBg="1"/>
      <p:bldP spid="24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8" grpId="0" animBg="1"/>
      <p:bldP spid="8" grpId="1" animBg="1"/>
      <p:bldP spid="13" grpId="0" animBg="1"/>
      <p:bldP spid="13" grpId="1" animBg="1"/>
      <p:bldP spid="16" grpId="0" animBg="1"/>
      <p:bldP spid="16" grpId="1" animBg="1"/>
      <p:bldP spid="9" grpId="0" animBg="1"/>
      <p:bldP spid="9" grpId="1" animBg="1"/>
      <p:bldP spid="12" grpId="0" animBg="1"/>
      <p:bldP spid="12" grpId="1" animBg="1"/>
      <p:bldP spid="17" grpId="0" animBg="1"/>
      <p:bldP spid="17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65" grpId="0" animBg="1"/>
      <p:bldP spid="65" grpId="1" animBg="1"/>
      <p:bldP spid="65" grpId="2" animBg="1"/>
      <p:bldP spid="65" grpId="3" animBg="1"/>
      <p:bldP spid="65" grpId="4" animBg="1"/>
      <p:bldP spid="65" grpId="5" animBg="1"/>
      <p:bldP spid="65" grpId="6" animBg="1"/>
      <p:bldP spid="65" grpId="7" animBg="1"/>
      <p:bldP spid="65" grpId="8" animBg="1"/>
      <p:bldP spid="65" grpId="9" animBg="1"/>
      <p:bldP spid="65" grpId="10" animBg="1"/>
      <p:bldP spid="65" grpId="11" animBg="1"/>
      <p:bldP spid="65" grpId="12" animBg="1"/>
      <p:bldP spid="65" grpId="13" animBg="1"/>
      <p:bldP spid="65" grpId="14" animBg="1"/>
      <p:bldP spid="65" grpId="15" animBg="1"/>
      <p:bldP spid="65" grpId="16" animBg="1"/>
      <p:bldP spid="65" grpId="17" animBg="1"/>
      <p:bldP spid="66" grpId="0" animBg="1"/>
      <p:bldP spid="66" grpId="1" animBg="1"/>
      <p:bldP spid="66" grpId="2" animBg="1"/>
      <p:bldP spid="66" grpId="3" animBg="1"/>
      <p:bldP spid="66" grpId="4" animBg="1"/>
      <p:bldP spid="66" grpId="5" animBg="1"/>
      <p:bldP spid="66" grpId="6" animBg="1"/>
      <p:bldP spid="66" grpId="7" animBg="1"/>
      <p:bldP spid="66" grpId="8" animBg="1"/>
      <p:bldP spid="66" grpId="9" animBg="1"/>
      <p:bldP spid="66" grpId="10" animBg="1"/>
      <p:bldP spid="66" grpId="11" animBg="1"/>
      <p:bldP spid="66" grpId="12" animBg="1"/>
      <p:bldP spid="66" grpId="13" animBg="1"/>
      <p:bldP spid="66" grpId="14" animBg="1"/>
      <p:bldP spid="66" grpId="15" animBg="1"/>
      <p:bldP spid="66" grpId="16" animBg="1"/>
      <p:bldP spid="66" grpId="17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urn text">
            <a:extLst>
              <a:ext uri="{FF2B5EF4-FFF2-40B4-BE49-F238E27FC236}">
                <a16:creationId xmlns:a16="http://schemas.microsoft.com/office/drawing/2014/main" id="{E10C474C-ED70-4B0C-A012-DBB22F0A15F9}"/>
              </a:ext>
            </a:extLst>
          </p:cNvPr>
          <p:cNvSpPr txBox="1"/>
          <p:nvPr/>
        </p:nvSpPr>
        <p:spPr>
          <a:xfrm>
            <a:off x="10003040" y="6135176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TURN</a:t>
            </a:r>
          </a:p>
        </p:txBody>
      </p:sp>
      <p:sp>
        <p:nvSpPr>
          <p:cNvPr id="27" name="xq1">
            <a:extLst>
              <a:ext uri="{FF2B5EF4-FFF2-40B4-BE49-F238E27FC236}">
                <a16:creationId xmlns:a16="http://schemas.microsoft.com/office/drawing/2014/main" id="{2293D256-E14C-4F97-ACFF-35DA01632ABF}"/>
              </a:ext>
            </a:extLst>
          </p:cNvPr>
          <p:cNvSpPr/>
          <p:nvPr/>
        </p:nvSpPr>
        <p:spPr>
          <a:xfrm>
            <a:off x="3464342" y="719981"/>
            <a:ext cx="1462108" cy="1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xq2">
            <a:extLst>
              <a:ext uri="{FF2B5EF4-FFF2-40B4-BE49-F238E27FC236}">
                <a16:creationId xmlns:a16="http://schemas.microsoft.com/office/drawing/2014/main" id="{51CBBC09-8B84-4FB4-8E83-7D22B834F239}"/>
              </a:ext>
            </a:extLst>
          </p:cNvPr>
          <p:cNvSpPr/>
          <p:nvPr/>
        </p:nvSpPr>
        <p:spPr>
          <a:xfrm>
            <a:off x="5289905" y="724843"/>
            <a:ext cx="1462108" cy="1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xq3">
            <a:extLst>
              <a:ext uri="{FF2B5EF4-FFF2-40B4-BE49-F238E27FC236}">
                <a16:creationId xmlns:a16="http://schemas.microsoft.com/office/drawing/2014/main" id="{07FC3BA6-668A-4E1F-A0A3-F3ACAE12A76B}"/>
              </a:ext>
            </a:extLst>
          </p:cNvPr>
          <p:cNvSpPr/>
          <p:nvPr/>
        </p:nvSpPr>
        <p:spPr>
          <a:xfrm>
            <a:off x="7119402" y="734215"/>
            <a:ext cx="1602469" cy="1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xq4">
            <a:extLst>
              <a:ext uri="{FF2B5EF4-FFF2-40B4-BE49-F238E27FC236}">
                <a16:creationId xmlns:a16="http://schemas.microsoft.com/office/drawing/2014/main" id="{D185489C-9A86-461D-8D23-4324C9CE9173}"/>
              </a:ext>
            </a:extLst>
          </p:cNvPr>
          <p:cNvSpPr/>
          <p:nvPr/>
        </p:nvSpPr>
        <p:spPr>
          <a:xfrm>
            <a:off x="3452617" y="2398647"/>
            <a:ext cx="1462108" cy="1498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xq5">
            <a:extLst>
              <a:ext uri="{FF2B5EF4-FFF2-40B4-BE49-F238E27FC236}">
                <a16:creationId xmlns:a16="http://schemas.microsoft.com/office/drawing/2014/main" id="{BD1B8ADF-7517-4272-86C2-DD12AD5E1ADC}"/>
              </a:ext>
            </a:extLst>
          </p:cNvPr>
          <p:cNvSpPr/>
          <p:nvPr/>
        </p:nvSpPr>
        <p:spPr>
          <a:xfrm>
            <a:off x="5266239" y="2355189"/>
            <a:ext cx="1462108" cy="147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xq6">
            <a:extLst>
              <a:ext uri="{FF2B5EF4-FFF2-40B4-BE49-F238E27FC236}">
                <a16:creationId xmlns:a16="http://schemas.microsoft.com/office/drawing/2014/main" id="{34EB56CA-8743-4DBC-A0B5-87A7A6F3AF48}"/>
              </a:ext>
            </a:extLst>
          </p:cNvPr>
          <p:cNvSpPr/>
          <p:nvPr/>
        </p:nvSpPr>
        <p:spPr>
          <a:xfrm>
            <a:off x="7115543" y="2387798"/>
            <a:ext cx="1563690" cy="1469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xq7">
            <a:extLst>
              <a:ext uri="{FF2B5EF4-FFF2-40B4-BE49-F238E27FC236}">
                <a16:creationId xmlns:a16="http://schemas.microsoft.com/office/drawing/2014/main" id="{5BBB276D-33DF-42FF-A63D-847705C5D578}"/>
              </a:ext>
            </a:extLst>
          </p:cNvPr>
          <p:cNvSpPr/>
          <p:nvPr/>
        </p:nvSpPr>
        <p:spPr>
          <a:xfrm>
            <a:off x="3430582" y="4239660"/>
            <a:ext cx="1462108" cy="154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xq8">
            <a:extLst>
              <a:ext uri="{FF2B5EF4-FFF2-40B4-BE49-F238E27FC236}">
                <a16:creationId xmlns:a16="http://schemas.microsoft.com/office/drawing/2014/main" id="{331DB232-411A-411E-8517-8D1B8DEBE088}"/>
              </a:ext>
            </a:extLst>
          </p:cNvPr>
          <p:cNvSpPr/>
          <p:nvPr/>
        </p:nvSpPr>
        <p:spPr>
          <a:xfrm>
            <a:off x="5233105" y="4234637"/>
            <a:ext cx="1523325" cy="165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xq9">
            <a:extLst>
              <a:ext uri="{FF2B5EF4-FFF2-40B4-BE49-F238E27FC236}">
                <a16:creationId xmlns:a16="http://schemas.microsoft.com/office/drawing/2014/main" id="{1B989A73-7716-449D-9C9F-1763C248768C}"/>
              </a:ext>
            </a:extLst>
          </p:cNvPr>
          <p:cNvSpPr/>
          <p:nvPr/>
        </p:nvSpPr>
        <p:spPr>
          <a:xfrm>
            <a:off x="7095321" y="4243810"/>
            <a:ext cx="1624277" cy="163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cq1">
            <a:extLst>
              <a:ext uri="{FF2B5EF4-FFF2-40B4-BE49-F238E27FC236}">
                <a16:creationId xmlns:a16="http://schemas.microsoft.com/office/drawing/2014/main" id="{EA37DA0B-459E-4076-8A8F-93A05C1F490C}"/>
              </a:ext>
            </a:extLst>
          </p:cNvPr>
          <p:cNvSpPr/>
          <p:nvPr/>
        </p:nvSpPr>
        <p:spPr>
          <a:xfrm>
            <a:off x="3475601" y="734216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cq2">
            <a:extLst>
              <a:ext uri="{FF2B5EF4-FFF2-40B4-BE49-F238E27FC236}">
                <a16:creationId xmlns:a16="http://schemas.microsoft.com/office/drawing/2014/main" id="{BB78C203-05C0-4933-9665-E7A25E5BBEC8}"/>
              </a:ext>
            </a:extLst>
          </p:cNvPr>
          <p:cNvSpPr/>
          <p:nvPr/>
        </p:nvSpPr>
        <p:spPr>
          <a:xfrm>
            <a:off x="5271343" y="742141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q3">
            <a:extLst>
              <a:ext uri="{FF2B5EF4-FFF2-40B4-BE49-F238E27FC236}">
                <a16:creationId xmlns:a16="http://schemas.microsoft.com/office/drawing/2014/main" id="{4A775236-253B-45C7-AB26-E47D9C76CEAC}"/>
              </a:ext>
            </a:extLst>
          </p:cNvPr>
          <p:cNvSpPr/>
          <p:nvPr/>
        </p:nvSpPr>
        <p:spPr>
          <a:xfrm>
            <a:off x="7120561" y="789367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cq4">
            <a:extLst>
              <a:ext uri="{FF2B5EF4-FFF2-40B4-BE49-F238E27FC236}">
                <a16:creationId xmlns:a16="http://schemas.microsoft.com/office/drawing/2014/main" id="{5911F070-6507-4F8F-87E8-E52360A7DB6C}"/>
              </a:ext>
            </a:extLst>
          </p:cNvPr>
          <p:cNvSpPr/>
          <p:nvPr/>
        </p:nvSpPr>
        <p:spPr>
          <a:xfrm>
            <a:off x="3474976" y="2516260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cq5">
            <a:extLst>
              <a:ext uri="{FF2B5EF4-FFF2-40B4-BE49-F238E27FC236}">
                <a16:creationId xmlns:a16="http://schemas.microsoft.com/office/drawing/2014/main" id="{EAD41D13-A4B3-4A14-A705-CCE71696D8EB}"/>
              </a:ext>
            </a:extLst>
          </p:cNvPr>
          <p:cNvSpPr/>
          <p:nvPr/>
        </p:nvSpPr>
        <p:spPr>
          <a:xfrm>
            <a:off x="5271343" y="2502078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cq6">
            <a:extLst>
              <a:ext uri="{FF2B5EF4-FFF2-40B4-BE49-F238E27FC236}">
                <a16:creationId xmlns:a16="http://schemas.microsoft.com/office/drawing/2014/main" id="{C3C0472C-8B7B-45A2-8E03-E08471CD53FB}"/>
              </a:ext>
            </a:extLst>
          </p:cNvPr>
          <p:cNvSpPr/>
          <p:nvPr/>
        </p:nvSpPr>
        <p:spPr>
          <a:xfrm>
            <a:off x="7120561" y="2515659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cq7">
            <a:extLst>
              <a:ext uri="{FF2B5EF4-FFF2-40B4-BE49-F238E27FC236}">
                <a16:creationId xmlns:a16="http://schemas.microsoft.com/office/drawing/2014/main" id="{CD615325-43FA-4C05-88DB-C8623D760C07}"/>
              </a:ext>
            </a:extLst>
          </p:cNvPr>
          <p:cNvSpPr/>
          <p:nvPr/>
        </p:nvSpPr>
        <p:spPr>
          <a:xfrm>
            <a:off x="3587835" y="4496632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cq8">
            <a:extLst>
              <a:ext uri="{FF2B5EF4-FFF2-40B4-BE49-F238E27FC236}">
                <a16:creationId xmlns:a16="http://schemas.microsoft.com/office/drawing/2014/main" id="{B3551DEF-EEAA-47F6-A214-339A7B7F24D6}"/>
              </a:ext>
            </a:extLst>
          </p:cNvPr>
          <p:cNvSpPr/>
          <p:nvPr/>
        </p:nvSpPr>
        <p:spPr>
          <a:xfrm>
            <a:off x="5271343" y="4366322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cq9">
            <a:extLst>
              <a:ext uri="{FF2B5EF4-FFF2-40B4-BE49-F238E27FC236}">
                <a16:creationId xmlns:a16="http://schemas.microsoft.com/office/drawing/2014/main" id="{E5BF3CAF-09E0-4E87-97EA-FAF3022B592D}"/>
              </a:ext>
            </a:extLst>
          </p:cNvPr>
          <p:cNvSpPr/>
          <p:nvPr/>
        </p:nvSpPr>
        <p:spPr>
          <a:xfrm>
            <a:off x="7120562" y="4321994"/>
            <a:ext cx="1455336" cy="130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cover1">
            <a:extLst>
              <a:ext uri="{FF2B5EF4-FFF2-40B4-BE49-F238E27FC236}">
                <a16:creationId xmlns:a16="http://schemas.microsoft.com/office/drawing/2014/main" id="{424D4D74-C5A6-451D-A04B-A92DB238DCEC}"/>
              </a:ext>
            </a:extLst>
          </p:cNvPr>
          <p:cNvSpPr/>
          <p:nvPr/>
        </p:nvSpPr>
        <p:spPr>
          <a:xfrm>
            <a:off x="2927648" y="260648"/>
            <a:ext cx="2116972" cy="1933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cover2">
            <a:extLst>
              <a:ext uri="{FF2B5EF4-FFF2-40B4-BE49-F238E27FC236}">
                <a16:creationId xmlns:a16="http://schemas.microsoft.com/office/drawing/2014/main" id="{23D27D4F-EB0D-4847-9065-F852EADD6028}"/>
              </a:ext>
            </a:extLst>
          </p:cNvPr>
          <p:cNvSpPr/>
          <p:nvPr/>
        </p:nvSpPr>
        <p:spPr>
          <a:xfrm>
            <a:off x="5225323" y="435824"/>
            <a:ext cx="1680080" cy="177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cover3">
            <a:extLst>
              <a:ext uri="{FF2B5EF4-FFF2-40B4-BE49-F238E27FC236}">
                <a16:creationId xmlns:a16="http://schemas.microsoft.com/office/drawing/2014/main" id="{9B04577C-F998-4938-A7DB-70AC5815E39F}"/>
              </a:ext>
            </a:extLst>
          </p:cNvPr>
          <p:cNvSpPr/>
          <p:nvPr/>
        </p:nvSpPr>
        <p:spPr>
          <a:xfrm>
            <a:off x="7077034" y="202342"/>
            <a:ext cx="2116972" cy="1954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cover4">
            <a:extLst>
              <a:ext uri="{FF2B5EF4-FFF2-40B4-BE49-F238E27FC236}">
                <a16:creationId xmlns:a16="http://schemas.microsoft.com/office/drawing/2014/main" id="{DB7E7FD6-18E8-43EC-B406-A297A1C5D1AA}"/>
              </a:ext>
            </a:extLst>
          </p:cNvPr>
          <p:cNvSpPr/>
          <p:nvPr/>
        </p:nvSpPr>
        <p:spPr>
          <a:xfrm>
            <a:off x="2919070" y="2346624"/>
            <a:ext cx="2130972" cy="175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cover5">
            <a:extLst>
              <a:ext uri="{FF2B5EF4-FFF2-40B4-BE49-F238E27FC236}">
                <a16:creationId xmlns:a16="http://schemas.microsoft.com/office/drawing/2014/main" id="{ED2FF78C-3FC9-4761-ADF0-4C0C2102B76A}"/>
              </a:ext>
            </a:extLst>
          </p:cNvPr>
          <p:cNvSpPr/>
          <p:nvPr/>
        </p:nvSpPr>
        <p:spPr>
          <a:xfrm>
            <a:off x="5196133" y="2349675"/>
            <a:ext cx="1580771" cy="170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cover6">
            <a:extLst>
              <a:ext uri="{FF2B5EF4-FFF2-40B4-BE49-F238E27FC236}">
                <a16:creationId xmlns:a16="http://schemas.microsoft.com/office/drawing/2014/main" id="{6993FBCD-9265-438E-8902-16B0A868398E}"/>
              </a:ext>
            </a:extLst>
          </p:cNvPr>
          <p:cNvSpPr/>
          <p:nvPr/>
        </p:nvSpPr>
        <p:spPr>
          <a:xfrm>
            <a:off x="7084276" y="2344337"/>
            <a:ext cx="2347098" cy="1733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cover7">
            <a:extLst>
              <a:ext uri="{FF2B5EF4-FFF2-40B4-BE49-F238E27FC236}">
                <a16:creationId xmlns:a16="http://schemas.microsoft.com/office/drawing/2014/main" id="{DDCC9112-3274-41AF-B68B-D6C00C8CA6C2}"/>
              </a:ext>
            </a:extLst>
          </p:cNvPr>
          <p:cNvSpPr/>
          <p:nvPr/>
        </p:nvSpPr>
        <p:spPr>
          <a:xfrm>
            <a:off x="2520002" y="4220388"/>
            <a:ext cx="2542889" cy="235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cover8">
            <a:extLst>
              <a:ext uri="{FF2B5EF4-FFF2-40B4-BE49-F238E27FC236}">
                <a16:creationId xmlns:a16="http://schemas.microsoft.com/office/drawing/2014/main" id="{037AF2E2-8381-4E32-9157-69ECB12BDE02}"/>
              </a:ext>
            </a:extLst>
          </p:cNvPr>
          <p:cNvSpPr/>
          <p:nvPr/>
        </p:nvSpPr>
        <p:spPr>
          <a:xfrm>
            <a:off x="5220839" y="4232433"/>
            <a:ext cx="1708769" cy="248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cover9">
            <a:extLst>
              <a:ext uri="{FF2B5EF4-FFF2-40B4-BE49-F238E27FC236}">
                <a16:creationId xmlns:a16="http://schemas.microsoft.com/office/drawing/2014/main" id="{07C7690C-B47F-4D0F-8763-8F8FF0462B75}"/>
              </a:ext>
            </a:extLst>
          </p:cNvPr>
          <p:cNvSpPr/>
          <p:nvPr/>
        </p:nvSpPr>
        <p:spPr>
          <a:xfrm>
            <a:off x="7061471" y="4217005"/>
            <a:ext cx="2133855" cy="2355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x1">
            <a:extLst>
              <a:ext uri="{FF2B5EF4-FFF2-40B4-BE49-F238E27FC236}">
                <a16:creationId xmlns:a16="http://schemas.microsoft.com/office/drawing/2014/main" id="{9FB41101-313E-4BC1-900E-857BC9DB5AD8}"/>
              </a:ext>
            </a:extLst>
          </p:cNvPr>
          <p:cNvSpPr/>
          <p:nvPr/>
        </p:nvSpPr>
        <p:spPr>
          <a:xfrm>
            <a:off x="3449830" y="640406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x2">
            <a:extLst>
              <a:ext uri="{FF2B5EF4-FFF2-40B4-BE49-F238E27FC236}">
                <a16:creationId xmlns:a16="http://schemas.microsoft.com/office/drawing/2014/main" id="{749C2218-538E-4A57-AA5A-C776B528E54B}"/>
              </a:ext>
            </a:extLst>
          </p:cNvPr>
          <p:cNvSpPr/>
          <p:nvPr/>
        </p:nvSpPr>
        <p:spPr>
          <a:xfrm>
            <a:off x="5232000" y="620688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x3">
            <a:extLst>
              <a:ext uri="{FF2B5EF4-FFF2-40B4-BE49-F238E27FC236}">
                <a16:creationId xmlns:a16="http://schemas.microsoft.com/office/drawing/2014/main" id="{F1D54D3F-96EA-45AC-8801-0F821F1C3014}"/>
              </a:ext>
            </a:extLst>
          </p:cNvPr>
          <p:cNvSpPr/>
          <p:nvPr/>
        </p:nvSpPr>
        <p:spPr>
          <a:xfrm>
            <a:off x="6991601" y="629859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x4">
            <a:extLst>
              <a:ext uri="{FF2B5EF4-FFF2-40B4-BE49-F238E27FC236}">
                <a16:creationId xmlns:a16="http://schemas.microsoft.com/office/drawing/2014/main" id="{FF327D07-047B-442C-B2F4-FFDF1B1A592C}"/>
              </a:ext>
            </a:extLst>
          </p:cNvPr>
          <p:cNvSpPr/>
          <p:nvPr/>
        </p:nvSpPr>
        <p:spPr>
          <a:xfrm>
            <a:off x="3475600" y="2412445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x5">
            <a:extLst>
              <a:ext uri="{FF2B5EF4-FFF2-40B4-BE49-F238E27FC236}">
                <a16:creationId xmlns:a16="http://schemas.microsoft.com/office/drawing/2014/main" id="{0E79FA14-9E1D-44C9-945D-015463ADFD04}"/>
              </a:ext>
            </a:extLst>
          </p:cNvPr>
          <p:cNvSpPr/>
          <p:nvPr/>
        </p:nvSpPr>
        <p:spPr>
          <a:xfrm>
            <a:off x="5228484" y="2399632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x6">
            <a:extLst>
              <a:ext uri="{FF2B5EF4-FFF2-40B4-BE49-F238E27FC236}">
                <a16:creationId xmlns:a16="http://schemas.microsoft.com/office/drawing/2014/main" id="{61736680-2AD5-4BCC-9335-16E2AB52631A}"/>
              </a:ext>
            </a:extLst>
          </p:cNvPr>
          <p:cNvSpPr/>
          <p:nvPr/>
        </p:nvSpPr>
        <p:spPr>
          <a:xfrm>
            <a:off x="7008485" y="2429349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x7">
            <a:extLst>
              <a:ext uri="{FF2B5EF4-FFF2-40B4-BE49-F238E27FC236}">
                <a16:creationId xmlns:a16="http://schemas.microsoft.com/office/drawing/2014/main" id="{71B3BC21-49B8-4103-A739-82256C05F7AC}"/>
              </a:ext>
            </a:extLst>
          </p:cNvPr>
          <p:cNvSpPr/>
          <p:nvPr/>
        </p:nvSpPr>
        <p:spPr>
          <a:xfrm>
            <a:off x="3464341" y="4307001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x8">
            <a:extLst>
              <a:ext uri="{FF2B5EF4-FFF2-40B4-BE49-F238E27FC236}">
                <a16:creationId xmlns:a16="http://schemas.microsoft.com/office/drawing/2014/main" id="{B898D400-EF85-4189-833D-9CDDA53ABB07}"/>
              </a:ext>
            </a:extLst>
          </p:cNvPr>
          <p:cNvSpPr/>
          <p:nvPr/>
        </p:nvSpPr>
        <p:spPr>
          <a:xfrm>
            <a:off x="5235792" y="4284293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x9">
            <a:extLst>
              <a:ext uri="{FF2B5EF4-FFF2-40B4-BE49-F238E27FC236}">
                <a16:creationId xmlns:a16="http://schemas.microsoft.com/office/drawing/2014/main" id="{F315C7D2-29A4-4B92-8101-A8B9D78823CB}"/>
              </a:ext>
            </a:extLst>
          </p:cNvPr>
          <p:cNvSpPr/>
          <p:nvPr/>
        </p:nvSpPr>
        <p:spPr>
          <a:xfrm>
            <a:off x="7036740" y="4274973"/>
            <a:ext cx="1728000" cy="172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ircle1">
            <a:extLst>
              <a:ext uri="{FF2B5EF4-FFF2-40B4-BE49-F238E27FC236}">
                <a16:creationId xmlns:a16="http://schemas.microsoft.com/office/drawing/2014/main" id="{87BC005A-FA2E-4C41-9C17-BE567C55522D}"/>
              </a:ext>
            </a:extLst>
          </p:cNvPr>
          <p:cNvSpPr/>
          <p:nvPr/>
        </p:nvSpPr>
        <p:spPr>
          <a:xfrm>
            <a:off x="3701802" y="892345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Circle2">
            <a:extLst>
              <a:ext uri="{FF2B5EF4-FFF2-40B4-BE49-F238E27FC236}">
                <a16:creationId xmlns:a16="http://schemas.microsoft.com/office/drawing/2014/main" id="{06D4DC38-286D-4EA4-95BA-03C7A71BCC04}"/>
              </a:ext>
            </a:extLst>
          </p:cNvPr>
          <p:cNvSpPr/>
          <p:nvPr/>
        </p:nvSpPr>
        <p:spPr>
          <a:xfrm>
            <a:off x="5483935" y="892345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Circle3">
            <a:extLst>
              <a:ext uri="{FF2B5EF4-FFF2-40B4-BE49-F238E27FC236}">
                <a16:creationId xmlns:a16="http://schemas.microsoft.com/office/drawing/2014/main" id="{D7381D43-29E8-4BA0-B592-3A81ABE70078}"/>
              </a:ext>
            </a:extLst>
          </p:cNvPr>
          <p:cNvSpPr/>
          <p:nvPr/>
        </p:nvSpPr>
        <p:spPr>
          <a:xfrm>
            <a:off x="7278703" y="892345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Circle4">
            <a:extLst>
              <a:ext uri="{FF2B5EF4-FFF2-40B4-BE49-F238E27FC236}">
                <a16:creationId xmlns:a16="http://schemas.microsoft.com/office/drawing/2014/main" id="{3852C9E6-47E1-4EAD-AC2C-C223B7FB0DEA}"/>
              </a:ext>
            </a:extLst>
          </p:cNvPr>
          <p:cNvSpPr/>
          <p:nvPr/>
        </p:nvSpPr>
        <p:spPr>
          <a:xfrm>
            <a:off x="3704878" y="2617282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ircle5">
            <a:extLst>
              <a:ext uri="{FF2B5EF4-FFF2-40B4-BE49-F238E27FC236}">
                <a16:creationId xmlns:a16="http://schemas.microsoft.com/office/drawing/2014/main" id="{D3D212BC-4A18-4A14-9B9F-8B8337897E1E}"/>
              </a:ext>
            </a:extLst>
          </p:cNvPr>
          <p:cNvSpPr/>
          <p:nvPr/>
        </p:nvSpPr>
        <p:spPr>
          <a:xfrm>
            <a:off x="5483935" y="2617282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Circle6">
            <a:extLst>
              <a:ext uri="{FF2B5EF4-FFF2-40B4-BE49-F238E27FC236}">
                <a16:creationId xmlns:a16="http://schemas.microsoft.com/office/drawing/2014/main" id="{C768307D-C890-433D-AB73-3162E6EC83CB}"/>
              </a:ext>
            </a:extLst>
          </p:cNvPr>
          <p:cNvSpPr/>
          <p:nvPr/>
        </p:nvSpPr>
        <p:spPr>
          <a:xfrm>
            <a:off x="7278703" y="2650283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Circle7">
            <a:extLst>
              <a:ext uri="{FF2B5EF4-FFF2-40B4-BE49-F238E27FC236}">
                <a16:creationId xmlns:a16="http://schemas.microsoft.com/office/drawing/2014/main" id="{EBF35BA6-5CB5-49B9-8E4F-9C66817B5F2A}"/>
              </a:ext>
            </a:extLst>
          </p:cNvPr>
          <p:cNvSpPr/>
          <p:nvPr/>
        </p:nvSpPr>
        <p:spPr>
          <a:xfrm>
            <a:off x="3719736" y="4503231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ircle8">
            <a:extLst>
              <a:ext uri="{FF2B5EF4-FFF2-40B4-BE49-F238E27FC236}">
                <a16:creationId xmlns:a16="http://schemas.microsoft.com/office/drawing/2014/main" id="{BC2633A1-CCFB-4589-A547-75C76697BD7F}"/>
              </a:ext>
            </a:extLst>
          </p:cNvPr>
          <p:cNvSpPr/>
          <p:nvPr/>
        </p:nvSpPr>
        <p:spPr>
          <a:xfrm>
            <a:off x="5473269" y="4495591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Circle9">
            <a:extLst>
              <a:ext uri="{FF2B5EF4-FFF2-40B4-BE49-F238E27FC236}">
                <a16:creationId xmlns:a16="http://schemas.microsoft.com/office/drawing/2014/main" id="{FAB058E5-BECB-4191-A1CA-A583A36BEF77}"/>
              </a:ext>
            </a:extLst>
          </p:cNvPr>
          <p:cNvSpPr/>
          <p:nvPr/>
        </p:nvSpPr>
        <p:spPr>
          <a:xfrm>
            <a:off x="7278703" y="4536232"/>
            <a:ext cx="1224130" cy="1224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3" name="grid">
            <a:extLst>
              <a:ext uri="{FF2B5EF4-FFF2-40B4-BE49-F238E27FC236}">
                <a16:creationId xmlns:a16="http://schemas.microsoft.com/office/drawing/2014/main" id="{A713E334-E756-4101-820E-C1ADB855C240}"/>
              </a:ext>
            </a:extLst>
          </p:cNvPr>
          <p:cNvCxnSpPr>
            <a:cxnSpLocks/>
          </p:cNvCxnSpPr>
          <p:nvPr/>
        </p:nvCxnSpPr>
        <p:spPr>
          <a:xfrm>
            <a:off x="5141962" y="724269"/>
            <a:ext cx="0" cy="54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rid">
            <a:extLst>
              <a:ext uri="{FF2B5EF4-FFF2-40B4-BE49-F238E27FC236}">
                <a16:creationId xmlns:a16="http://schemas.microsoft.com/office/drawing/2014/main" id="{1AA459B2-BF50-4525-A190-EC8AFCC8B33A}"/>
              </a:ext>
            </a:extLst>
          </p:cNvPr>
          <p:cNvCxnSpPr>
            <a:cxnSpLocks/>
          </p:cNvCxnSpPr>
          <p:nvPr/>
        </p:nvCxnSpPr>
        <p:spPr>
          <a:xfrm>
            <a:off x="7014170" y="724269"/>
            <a:ext cx="0" cy="54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rid">
            <a:extLst>
              <a:ext uri="{FF2B5EF4-FFF2-40B4-BE49-F238E27FC236}">
                <a16:creationId xmlns:a16="http://schemas.microsoft.com/office/drawing/2014/main" id="{AB57ABF0-FB2B-415C-BAC1-8EF08E3698E4}"/>
              </a:ext>
            </a:extLst>
          </p:cNvPr>
          <p:cNvCxnSpPr>
            <a:cxnSpLocks/>
          </p:cNvCxnSpPr>
          <p:nvPr/>
        </p:nvCxnSpPr>
        <p:spPr>
          <a:xfrm rot="16200000">
            <a:off x="6167448" y="1472319"/>
            <a:ext cx="0" cy="54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rid">
            <a:extLst>
              <a:ext uri="{FF2B5EF4-FFF2-40B4-BE49-F238E27FC236}">
                <a16:creationId xmlns:a16="http://schemas.microsoft.com/office/drawing/2014/main" id="{D357205C-B804-446B-9383-B90D0E098FDA}"/>
              </a:ext>
            </a:extLst>
          </p:cNvPr>
          <p:cNvCxnSpPr>
            <a:cxnSpLocks/>
          </p:cNvCxnSpPr>
          <p:nvPr/>
        </p:nvCxnSpPr>
        <p:spPr>
          <a:xfrm rot="16200000">
            <a:off x="6167448" y="-413631"/>
            <a:ext cx="0" cy="54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urn x">
            <a:extLst>
              <a:ext uri="{FF2B5EF4-FFF2-40B4-BE49-F238E27FC236}">
                <a16:creationId xmlns:a16="http://schemas.microsoft.com/office/drawing/2014/main" id="{BA6F2F4D-843C-4C45-83BA-8A9862B15E19}"/>
              </a:ext>
            </a:extLst>
          </p:cNvPr>
          <p:cNvSpPr/>
          <p:nvPr/>
        </p:nvSpPr>
        <p:spPr>
          <a:xfrm>
            <a:off x="11438375" y="6126903"/>
            <a:ext cx="792088" cy="7694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turn circle">
            <a:extLst>
              <a:ext uri="{FF2B5EF4-FFF2-40B4-BE49-F238E27FC236}">
                <a16:creationId xmlns:a16="http://schemas.microsoft.com/office/drawing/2014/main" id="{DA04AE2C-F2D6-4095-A615-E3CBF00CFF0B}"/>
              </a:ext>
            </a:extLst>
          </p:cNvPr>
          <p:cNvSpPr/>
          <p:nvPr/>
        </p:nvSpPr>
        <p:spPr>
          <a:xfrm>
            <a:off x="11564728" y="6223623"/>
            <a:ext cx="576000" cy="576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2" name="Circle: Hollow 41" hidden="1">
            <a:extLst>
              <a:ext uri="{FF2B5EF4-FFF2-40B4-BE49-F238E27FC236}">
                <a16:creationId xmlns:a16="http://schemas.microsoft.com/office/drawing/2014/main" id="{0E2E9AC9-0AEF-4154-8B6E-5B5A74E45971}"/>
              </a:ext>
            </a:extLst>
          </p:cNvPr>
          <p:cNvSpPr/>
          <p:nvPr/>
        </p:nvSpPr>
        <p:spPr>
          <a:xfrm>
            <a:off x="136482" y="3366710"/>
            <a:ext cx="1206984" cy="13681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3" name="exit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AA720CD-910C-49B0-9AC6-8029FD958431}"/>
              </a:ext>
            </a:extLst>
          </p:cNvPr>
          <p:cNvSpPr/>
          <p:nvPr/>
        </p:nvSpPr>
        <p:spPr>
          <a:xfrm>
            <a:off x="11618275" y="0"/>
            <a:ext cx="612188" cy="612000"/>
          </a:xfrm>
          <a:prstGeom prst="mathMultiply">
            <a:avLst>
              <a:gd name="adj1" fmla="val 21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Action Button: Go Home 5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37B4783-F1AC-46C3-ADB5-8CD7F222633F}"/>
              </a:ext>
            </a:extLst>
          </p:cNvPr>
          <p:cNvSpPr/>
          <p:nvPr/>
        </p:nvSpPr>
        <p:spPr>
          <a:xfrm>
            <a:off x="136482" y="116632"/>
            <a:ext cx="288000" cy="288000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02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4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7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2" fill="hold">
                      <p:stCondLst>
                        <p:cond delay="0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5" fill="hold">
                      <p:stCondLst>
                        <p:cond delay="0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60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1" fill="hold">
                      <p:stCondLst>
                        <p:cond delay="0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64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4" fill="hold">
                      <p:stCondLst>
                        <p:cond delay="0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72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0" fill="hold">
                      <p:stCondLst>
                        <p:cond delay="0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7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3" fill="hold">
                      <p:stCondLst>
                        <p:cond delay="0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81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6" fill="hold">
                      <p:stCondLst>
                        <p:cond delay="0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7" grpId="11" animBg="1"/>
      <p:bldP spid="27" grpId="12" animBg="1"/>
      <p:bldP spid="27" grpId="13" animBg="1"/>
      <p:bldP spid="27" grpId="14" animBg="1"/>
      <p:bldP spid="27" grpId="15" animBg="1"/>
      <p:bldP spid="27" grpId="16" animBg="1"/>
      <p:bldP spid="27" grpId="17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5" grpId="11" animBg="1"/>
      <p:bldP spid="35" grpId="12" animBg="1"/>
      <p:bldP spid="35" grpId="13" animBg="1"/>
      <p:bldP spid="35" grpId="14" animBg="1"/>
      <p:bldP spid="35" grpId="15" animBg="1"/>
      <p:bldP spid="35" grpId="16" animBg="1"/>
      <p:bldP spid="35" grpId="17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34" grpId="16" animBg="1"/>
      <p:bldP spid="34" grpId="17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0" grpId="13" animBg="1"/>
      <p:bldP spid="30" grpId="14" animBg="1"/>
      <p:bldP spid="30" grpId="15" animBg="1"/>
      <p:bldP spid="30" grpId="16" animBg="1"/>
      <p:bldP spid="30" grpId="17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36" grpId="11" animBg="1"/>
      <p:bldP spid="36" grpId="12" animBg="1"/>
      <p:bldP spid="36" grpId="13" animBg="1"/>
      <p:bldP spid="36" grpId="14" animBg="1"/>
      <p:bldP spid="36" grpId="15" animBg="1"/>
      <p:bldP spid="36" grpId="16" animBg="1"/>
      <p:bldP spid="36" grpId="17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3" grpId="10" animBg="1"/>
      <p:bldP spid="33" grpId="11" animBg="1"/>
      <p:bldP spid="33" grpId="12" animBg="1"/>
      <p:bldP spid="33" grpId="13" animBg="1"/>
      <p:bldP spid="33" grpId="14" animBg="1"/>
      <p:bldP spid="33" grpId="15" animBg="1"/>
      <p:bldP spid="33" grpId="16" animBg="1"/>
      <p:bldP spid="33" grpId="17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7" grpId="17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2" grpId="15" animBg="1"/>
      <p:bldP spid="32" grpId="16" animBg="1"/>
      <p:bldP spid="32" grpId="17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8" grpId="6" animBg="1"/>
      <p:bldP spid="48" grpId="7" animBg="1"/>
      <p:bldP spid="48" grpId="8" animBg="1"/>
      <p:bldP spid="48" grpId="9" animBg="1"/>
      <p:bldP spid="48" grpId="10" animBg="1"/>
      <p:bldP spid="48" grpId="11" animBg="1"/>
      <p:bldP spid="48" grpId="12" animBg="1"/>
      <p:bldP spid="48" grpId="13" animBg="1"/>
      <p:bldP spid="48" grpId="14" animBg="1"/>
      <p:bldP spid="48" grpId="15" animBg="1"/>
      <p:bldP spid="48" grpId="16" animBg="1"/>
      <p:bldP spid="48" grpId="17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49" grpId="12" animBg="1"/>
      <p:bldP spid="49" grpId="13" animBg="1"/>
      <p:bldP spid="49" grpId="14" animBg="1"/>
      <p:bldP spid="49" grpId="15" animBg="1"/>
      <p:bldP spid="49" grpId="16" animBg="1"/>
      <p:bldP spid="49" grpId="17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7" grpId="7" animBg="1"/>
      <p:bldP spid="57" grpId="8" animBg="1"/>
      <p:bldP spid="57" grpId="9" animBg="1"/>
      <p:bldP spid="57" grpId="10" animBg="1"/>
      <p:bldP spid="57" grpId="11" animBg="1"/>
      <p:bldP spid="57" grpId="12" animBg="1"/>
      <p:bldP spid="57" grpId="13" animBg="1"/>
      <p:bldP spid="57" grpId="14" animBg="1"/>
      <p:bldP spid="57" grpId="15" animBg="1"/>
      <p:bldP spid="57" grpId="16" animBg="1"/>
      <p:bldP spid="57" grpId="17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8" grpId="9" animBg="1"/>
      <p:bldP spid="58" grpId="10" animBg="1"/>
      <p:bldP spid="58" grpId="11" animBg="1"/>
      <p:bldP spid="58" grpId="12" animBg="1"/>
      <p:bldP spid="58" grpId="13" animBg="1"/>
      <p:bldP spid="58" grpId="14" animBg="1"/>
      <p:bldP spid="58" grpId="15" animBg="1"/>
      <p:bldP spid="58" grpId="16" animBg="1"/>
      <p:bldP spid="58" grpId="17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  <p:bldP spid="59" grpId="15" animBg="1"/>
      <p:bldP spid="59" grpId="16" animBg="1"/>
      <p:bldP spid="59" grpId="17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0" grpId="8" animBg="1"/>
      <p:bldP spid="60" grpId="9" animBg="1"/>
      <p:bldP spid="60" grpId="10" animBg="1"/>
      <p:bldP spid="60" grpId="11" animBg="1"/>
      <p:bldP spid="60" grpId="12" animBg="1"/>
      <p:bldP spid="60" grpId="13" animBg="1"/>
      <p:bldP spid="60" grpId="14" animBg="1"/>
      <p:bldP spid="60" grpId="15" animBg="1"/>
      <p:bldP spid="60" grpId="16" animBg="1"/>
      <p:bldP spid="60" grpId="17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61" grpId="10" animBg="1"/>
      <p:bldP spid="61" grpId="11" animBg="1"/>
      <p:bldP spid="61" grpId="12" animBg="1"/>
      <p:bldP spid="61" grpId="13" animBg="1"/>
      <p:bldP spid="61" grpId="14" animBg="1"/>
      <p:bldP spid="61" grpId="15" animBg="1"/>
      <p:bldP spid="61" grpId="16" animBg="1"/>
      <p:bldP spid="61" grpId="17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2" grpId="14" animBg="1"/>
      <p:bldP spid="62" grpId="15" animBg="1"/>
      <p:bldP spid="62" grpId="16" animBg="1"/>
      <p:bldP spid="62" grpId="17" animBg="1"/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15" grpId="0" animBg="1"/>
      <p:bldP spid="15" grpId="1" animBg="1"/>
      <p:bldP spid="15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19" grpId="0" animBg="1"/>
      <p:bldP spid="19" grpId="1" animBg="1"/>
      <p:bldP spid="24" grpId="0" animBg="1"/>
      <p:bldP spid="24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8" grpId="0" animBg="1"/>
      <p:bldP spid="8" grpId="1" animBg="1"/>
      <p:bldP spid="13" grpId="0" animBg="1"/>
      <p:bldP spid="13" grpId="1" animBg="1"/>
      <p:bldP spid="16" grpId="0" animBg="1"/>
      <p:bldP spid="16" grpId="1" animBg="1"/>
      <p:bldP spid="9" grpId="0" animBg="1"/>
      <p:bldP spid="9" grpId="1" animBg="1"/>
      <p:bldP spid="12" grpId="0" animBg="1"/>
      <p:bldP spid="12" grpId="1" animBg="1"/>
      <p:bldP spid="17" grpId="0" animBg="1"/>
      <p:bldP spid="17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65" grpId="0" animBg="1"/>
      <p:bldP spid="65" grpId="1" animBg="1"/>
      <p:bldP spid="65" grpId="2" animBg="1"/>
      <p:bldP spid="65" grpId="3" animBg="1"/>
      <p:bldP spid="65" grpId="4" animBg="1"/>
      <p:bldP spid="65" grpId="5" animBg="1"/>
      <p:bldP spid="65" grpId="6" animBg="1"/>
      <p:bldP spid="65" grpId="7" animBg="1"/>
      <p:bldP spid="65" grpId="8" animBg="1"/>
      <p:bldP spid="65" grpId="9" animBg="1"/>
      <p:bldP spid="65" grpId="10" animBg="1"/>
      <p:bldP spid="65" grpId="11" animBg="1"/>
      <p:bldP spid="65" grpId="12" animBg="1"/>
      <p:bldP spid="65" grpId="13" animBg="1"/>
      <p:bldP spid="65" grpId="14" animBg="1"/>
      <p:bldP spid="65" grpId="15" animBg="1"/>
      <p:bldP spid="65" grpId="16" animBg="1"/>
      <p:bldP spid="65" grpId="17" animBg="1"/>
      <p:bldP spid="66" grpId="0" animBg="1"/>
      <p:bldP spid="66" grpId="1" animBg="1"/>
      <p:bldP spid="66" grpId="2" animBg="1"/>
      <p:bldP spid="66" grpId="3" animBg="1"/>
      <p:bldP spid="66" grpId="4" animBg="1"/>
      <p:bldP spid="66" grpId="5" animBg="1"/>
      <p:bldP spid="66" grpId="6" animBg="1"/>
      <p:bldP spid="66" grpId="7" animBg="1"/>
      <p:bldP spid="66" grpId="8" animBg="1"/>
      <p:bldP spid="66" grpId="9" animBg="1"/>
      <p:bldP spid="66" grpId="10" animBg="1"/>
      <p:bldP spid="66" grpId="11" animBg="1"/>
      <p:bldP spid="66" grpId="12" animBg="1"/>
      <p:bldP spid="66" grpId="13" animBg="1"/>
      <p:bldP spid="66" grpId="14" animBg="1"/>
      <p:bldP spid="66" grpId="15" animBg="1"/>
      <p:bldP spid="66" grpId="16" animBg="1"/>
      <p:bldP spid="66" grpId="17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</TotalTime>
  <Words>22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TIC TAC TOE</vt:lpstr>
      <vt:lpstr>TIC TAC TOE</vt:lpstr>
      <vt:lpstr>TIC TAC TOE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Hiang Joon Gabriel /CSF</dc:creator>
  <cp:lastModifiedBy>Tan Hiang Joon Gabriel /CSF</cp:lastModifiedBy>
  <cp:revision>52</cp:revision>
  <dcterms:created xsi:type="dcterms:W3CDTF">2020-05-16T11:50:13Z</dcterms:created>
  <dcterms:modified xsi:type="dcterms:W3CDTF">2020-07-16T21:20:03Z</dcterms:modified>
</cp:coreProperties>
</file>