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0" r:id="rId4"/>
    <p:sldId id="293" r:id="rId5"/>
    <p:sldId id="275" r:id="rId6"/>
    <p:sldId id="285" r:id="rId7"/>
    <p:sldId id="288" r:id="rId8"/>
    <p:sldId id="292" r:id="rId9"/>
    <p:sldId id="291" r:id="rId10"/>
    <p:sldId id="289" r:id="rId11"/>
    <p:sldId id="272" r:id="rId12"/>
    <p:sldId id="264" r:id="rId13"/>
    <p:sldId id="283" r:id="rId14"/>
    <p:sldId id="278" r:id="rId15"/>
    <p:sldId id="257" r:id="rId16"/>
    <p:sldId id="26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Hiang Joon Gabriel /CSF" initials="THJG/" lastIdx="1" clrIdx="0">
    <p:extLst>
      <p:ext uri="{19B8F6BF-5375-455C-9EA6-DF929625EA0E}">
        <p15:presenceInfo xmlns:p15="http://schemas.microsoft.com/office/powerpoint/2012/main" userId="Tan Hiang Joon Gabriel /CS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70" autoAdjust="0"/>
  </p:normalViewPr>
  <p:slideViewPr>
    <p:cSldViewPr snapToGrid="0">
      <p:cViewPr varScale="1">
        <p:scale>
          <a:sx n="57" d="100"/>
          <a:sy n="57" d="100"/>
        </p:scale>
        <p:origin x="2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Hiang Joon Gabriel /CSF" userId="99bed22c-9b95-4e61-9112-f4e5502979e7" providerId="ADAL" clId="{B2F56A4E-F916-4009-AA49-14DABC5976FD}"/>
    <pc:docChg chg="undo redo custSel addSld delSld modSld sldOrd">
      <pc:chgData name="Tan Hiang Joon Gabriel /CSF" userId="99bed22c-9b95-4e61-9112-f4e5502979e7" providerId="ADAL" clId="{B2F56A4E-F916-4009-AA49-14DABC5976FD}" dt="2020-12-16T13:14:36.309" v="4932" actId="20577"/>
      <pc:docMkLst>
        <pc:docMk/>
      </pc:docMkLst>
      <pc:sldChg chg="addSp delSp modSp mod">
        <pc:chgData name="Tan Hiang Joon Gabriel /CSF" userId="99bed22c-9b95-4e61-9112-f4e5502979e7" providerId="ADAL" clId="{B2F56A4E-F916-4009-AA49-14DABC5976FD}" dt="2020-12-16T13:14:36.309" v="4932" actId="20577"/>
        <pc:sldMkLst>
          <pc:docMk/>
          <pc:sldMk cId="3500174807" sldId="256"/>
        </pc:sldMkLst>
        <pc:spChg chg="mod">
          <ac:chgData name="Tan Hiang Joon Gabriel /CSF" userId="99bed22c-9b95-4e61-9112-f4e5502979e7" providerId="ADAL" clId="{B2F56A4E-F916-4009-AA49-14DABC5976FD}" dt="2020-12-16T13:14:36.309" v="4932" actId="20577"/>
          <ac:spMkLst>
            <pc:docMk/>
            <pc:sldMk cId="3500174807" sldId="256"/>
            <ac:spMk id="2" creationId="{07129985-C3F7-4252-B799-84637789932C}"/>
          </ac:spMkLst>
        </pc:spChg>
        <pc:picChg chg="add del mod">
          <ac:chgData name="Tan Hiang Joon Gabriel /CSF" userId="99bed22c-9b95-4e61-9112-f4e5502979e7" providerId="ADAL" clId="{B2F56A4E-F916-4009-AA49-14DABC5976FD}" dt="2020-12-15T19:11:42.458" v="3194" actId="478"/>
          <ac:picMkLst>
            <pc:docMk/>
            <pc:sldMk cId="3500174807" sldId="256"/>
            <ac:picMk id="4" creationId="{A4511CAF-BE0C-48FB-8E6E-EC2516F03E8F}"/>
          </ac:picMkLst>
        </pc:picChg>
        <pc:picChg chg="add del mod">
          <ac:chgData name="Tan Hiang Joon Gabriel /CSF" userId="99bed22c-9b95-4e61-9112-f4e5502979e7" providerId="ADAL" clId="{B2F56A4E-F916-4009-AA49-14DABC5976FD}" dt="2020-12-15T19:11:42.458" v="3194" actId="478"/>
          <ac:picMkLst>
            <pc:docMk/>
            <pc:sldMk cId="3500174807" sldId="256"/>
            <ac:picMk id="5" creationId="{B076F14C-D518-4975-82A0-34A10CC91806}"/>
          </ac:picMkLst>
        </pc:picChg>
        <pc:picChg chg="add mod">
          <ac:chgData name="Tan Hiang Joon Gabriel /CSF" userId="99bed22c-9b95-4e61-9112-f4e5502979e7" providerId="ADAL" clId="{B2F56A4E-F916-4009-AA49-14DABC5976FD}" dt="2020-12-15T19:11:46.304" v="3196" actId="1076"/>
          <ac:picMkLst>
            <pc:docMk/>
            <pc:sldMk cId="3500174807" sldId="256"/>
            <ac:picMk id="6" creationId="{BAF7167D-8F7B-4247-9A9D-31806D1E963F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7" creationId="{5B9DC5DD-D131-4799-9364-EA4079D063D4}"/>
          </ac:picMkLst>
        </pc:picChg>
        <pc:picChg chg="add del mod">
          <ac:chgData name="Tan Hiang Joon Gabriel /CSF" userId="99bed22c-9b95-4e61-9112-f4e5502979e7" providerId="ADAL" clId="{B2F56A4E-F916-4009-AA49-14DABC5976FD}" dt="2020-12-15T19:11:44.172" v="3195" actId="478"/>
          <ac:picMkLst>
            <pc:docMk/>
            <pc:sldMk cId="3500174807" sldId="256"/>
            <ac:picMk id="8" creationId="{E776CC33-D5C3-4DC3-A33E-4564B8B177F8}"/>
          </ac:picMkLst>
        </pc:picChg>
        <pc:picChg chg="add mod">
          <ac:chgData name="Tan Hiang Joon Gabriel /CSF" userId="99bed22c-9b95-4e61-9112-f4e5502979e7" providerId="ADAL" clId="{B2F56A4E-F916-4009-AA49-14DABC5976FD}" dt="2020-12-15T19:11:49.273" v="3197" actId="1076"/>
          <ac:picMkLst>
            <pc:docMk/>
            <pc:sldMk cId="3500174807" sldId="256"/>
            <ac:picMk id="9" creationId="{6DB7E404-10AD-4B5E-B46D-0F5EDB29E3DD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0" creationId="{23CE6CBC-D53C-4F0A-B094-BC46A692ED65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1" creationId="{E738916B-86CA-4ACF-B527-618CD3B9B6DD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2" creationId="{F49D9E50-367F-480E-A83F-569FBED1E80C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3" creationId="{53A88AA5-AAA0-4088-80C1-ADA3A8C211BA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4" creationId="{BCE15A3D-2163-4CF6-8A40-DB80F0390276}"/>
          </ac:picMkLst>
        </pc:picChg>
        <pc:picChg chg="add del mod">
          <ac:chgData name="Tan Hiang Joon Gabriel /CSF" userId="99bed22c-9b95-4e61-9112-f4e5502979e7" providerId="ADAL" clId="{B2F56A4E-F916-4009-AA49-14DABC5976FD}" dt="2020-12-15T19:11:38.438" v="3193" actId="478"/>
          <ac:picMkLst>
            <pc:docMk/>
            <pc:sldMk cId="3500174807" sldId="256"/>
            <ac:picMk id="15" creationId="{379D7263-A1D5-409D-A565-672FB3180E5B}"/>
          </ac:picMkLst>
        </pc:picChg>
      </pc:sldChg>
      <pc:sldChg chg="addSp delSp modSp new mod">
        <pc:chgData name="Tan Hiang Joon Gabriel /CSF" userId="99bed22c-9b95-4e61-9112-f4e5502979e7" providerId="ADAL" clId="{B2F56A4E-F916-4009-AA49-14DABC5976FD}" dt="2020-12-15T16:02:26.298" v="811" actId="1076"/>
        <pc:sldMkLst>
          <pc:docMk/>
          <pc:sldMk cId="1450900007" sldId="257"/>
        </pc:sldMkLst>
        <pc:spChg chg="add del mod">
          <ac:chgData name="Tan Hiang Joon Gabriel /CSF" userId="99bed22c-9b95-4e61-9112-f4e5502979e7" providerId="ADAL" clId="{B2F56A4E-F916-4009-AA49-14DABC5976FD}" dt="2020-12-15T07:32:11.682" v="342" actId="767"/>
          <ac:spMkLst>
            <pc:docMk/>
            <pc:sldMk cId="1450900007" sldId="257"/>
            <ac:spMk id="4" creationId="{8B6D9DC7-84B9-43F7-8955-E4F805507794}"/>
          </ac:spMkLst>
        </pc:spChg>
        <pc:graphicFrameChg chg="add mod modGraphic">
          <ac:chgData name="Tan Hiang Joon Gabriel /CSF" userId="99bed22c-9b95-4e61-9112-f4e5502979e7" providerId="ADAL" clId="{B2F56A4E-F916-4009-AA49-14DABC5976FD}" dt="2020-12-15T07:32:36.244" v="343" actId="14100"/>
          <ac:graphicFrameMkLst>
            <pc:docMk/>
            <pc:sldMk cId="1450900007" sldId="257"/>
            <ac:graphicFrameMk id="2" creationId="{B106C3BF-476C-492D-BD97-7559AB60FF47}"/>
          </ac:graphicFrameMkLst>
        </pc:graphicFrameChg>
        <pc:picChg chg="add mod">
          <ac:chgData name="Tan Hiang Joon Gabriel /CSF" userId="99bed22c-9b95-4e61-9112-f4e5502979e7" providerId="ADAL" clId="{B2F56A4E-F916-4009-AA49-14DABC5976FD}" dt="2020-12-15T16:02:26.298" v="811" actId="1076"/>
          <ac:picMkLst>
            <pc:docMk/>
            <pc:sldMk cId="1450900007" sldId="257"/>
            <ac:picMk id="3" creationId="{64E40F1B-0E68-46E0-ACFF-C99C096952F9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14:12.508" v="10" actId="47"/>
        <pc:sldMkLst>
          <pc:docMk/>
          <pc:sldMk cId="1865697393" sldId="257"/>
        </pc:sldMkLst>
      </pc:sldChg>
      <pc:sldChg chg="addSp modSp new del">
        <pc:chgData name="Tan Hiang Joon Gabriel /CSF" userId="99bed22c-9b95-4e61-9112-f4e5502979e7" providerId="ADAL" clId="{B2F56A4E-F916-4009-AA49-14DABC5976FD}" dt="2020-12-16T11:48:48.931" v="3734" actId="47"/>
        <pc:sldMkLst>
          <pc:docMk/>
          <pc:sldMk cId="1525244027" sldId="258"/>
        </pc:sldMkLst>
        <pc:picChg chg="add mod">
          <ac:chgData name="Tan Hiang Joon Gabriel /CSF" userId="99bed22c-9b95-4e61-9112-f4e5502979e7" providerId="ADAL" clId="{B2F56A4E-F916-4009-AA49-14DABC5976FD}" dt="2020-12-16T11:48:43.547" v="3732" actId="1076"/>
          <ac:picMkLst>
            <pc:docMk/>
            <pc:sldMk cId="1525244027" sldId="258"/>
            <ac:picMk id="1026" creationId="{709F0446-9202-4CA9-B22E-F18B55979C9D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14:12.396" v="9" actId="47"/>
        <pc:sldMkLst>
          <pc:docMk/>
          <pc:sldMk cId="4074732300" sldId="258"/>
        </pc:sldMkLst>
      </pc:sldChg>
      <pc:sldChg chg="new del">
        <pc:chgData name="Tan Hiang Joon Gabriel /CSF" userId="99bed22c-9b95-4e61-9112-f4e5502979e7" providerId="ADAL" clId="{B2F56A4E-F916-4009-AA49-14DABC5976FD}" dt="2020-12-10T16:23:07.885" v="253" actId="47"/>
        <pc:sldMkLst>
          <pc:docMk/>
          <pc:sldMk cId="3776172263" sldId="259"/>
        </pc:sldMkLst>
      </pc:sldChg>
      <pc:sldChg chg="addSp modSp new del mod ord">
        <pc:chgData name="Tan Hiang Joon Gabriel /CSF" userId="99bed22c-9b95-4e61-9112-f4e5502979e7" providerId="ADAL" clId="{B2F56A4E-F916-4009-AA49-14DABC5976FD}" dt="2020-12-15T08:01:56.267" v="714" actId="47"/>
        <pc:sldMkLst>
          <pc:docMk/>
          <pc:sldMk cId="3259638292" sldId="260"/>
        </pc:sldMkLst>
        <pc:spChg chg="add mod">
          <ac:chgData name="Tan Hiang Joon Gabriel /CSF" userId="99bed22c-9b95-4e61-9112-f4e5502979e7" providerId="ADAL" clId="{B2F56A4E-F916-4009-AA49-14DABC5976FD}" dt="2020-12-10T16:23:36.870" v="293" actId="403"/>
          <ac:spMkLst>
            <pc:docMk/>
            <pc:sldMk cId="3259638292" sldId="260"/>
            <ac:spMk id="2" creationId="{B54E4AB1-AA69-4BBA-8B84-82C02B53448B}"/>
          </ac:spMkLst>
        </pc:spChg>
      </pc:sldChg>
      <pc:sldChg chg="add del">
        <pc:chgData name="Tan Hiang Joon Gabriel /CSF" userId="99bed22c-9b95-4e61-9112-f4e5502979e7" providerId="ADAL" clId="{B2F56A4E-F916-4009-AA49-14DABC5976FD}" dt="2020-12-15T07:57:18.616" v="687" actId="47"/>
        <pc:sldMkLst>
          <pc:docMk/>
          <pc:sldMk cId="500189951" sldId="261"/>
        </pc:sldMkLst>
      </pc:sldChg>
      <pc:sldChg chg="modSp new del mod">
        <pc:chgData name="Tan Hiang Joon Gabriel /CSF" userId="99bed22c-9b95-4e61-9112-f4e5502979e7" providerId="ADAL" clId="{B2F56A4E-F916-4009-AA49-14DABC5976FD}" dt="2020-12-10T16:22:10.226" v="234" actId="680"/>
        <pc:sldMkLst>
          <pc:docMk/>
          <pc:sldMk cId="2887683469" sldId="261"/>
        </pc:sldMkLst>
        <pc:spChg chg="mod">
          <ac:chgData name="Tan Hiang Joon Gabriel /CSF" userId="99bed22c-9b95-4e61-9112-f4e5502979e7" providerId="ADAL" clId="{B2F56A4E-F916-4009-AA49-14DABC5976FD}" dt="2020-12-10T16:22:10.194" v="233" actId="20577"/>
          <ac:spMkLst>
            <pc:docMk/>
            <pc:sldMk cId="2887683469" sldId="261"/>
            <ac:spMk id="3" creationId="{5F09072B-8BAD-4F32-8716-78039686EA77}"/>
          </ac:spMkLst>
        </pc:spChg>
      </pc:sldChg>
      <pc:sldChg chg="addSp delSp modSp add del">
        <pc:chgData name="Tan Hiang Joon Gabriel /CSF" userId="99bed22c-9b95-4e61-9112-f4e5502979e7" providerId="ADAL" clId="{B2F56A4E-F916-4009-AA49-14DABC5976FD}" dt="2020-12-16T11:49:08.520" v="3741" actId="47"/>
        <pc:sldMkLst>
          <pc:docMk/>
          <pc:sldMk cId="3242808160" sldId="262"/>
        </pc:sldMkLst>
        <pc:picChg chg="del">
          <ac:chgData name="Tan Hiang Joon Gabriel /CSF" userId="99bed22c-9b95-4e61-9112-f4e5502979e7" providerId="ADAL" clId="{B2F56A4E-F916-4009-AA49-14DABC5976FD}" dt="2020-12-10T16:23:03.063" v="252" actId="478"/>
          <ac:picMkLst>
            <pc:docMk/>
            <pc:sldMk cId="3242808160" sldId="262"/>
            <ac:picMk id="3" creationId="{64E40F1B-0E68-46E0-ACFF-C99C096952F9}"/>
          </ac:picMkLst>
        </pc:picChg>
        <pc:picChg chg="add mod">
          <ac:chgData name="Tan Hiang Joon Gabriel /CSF" userId="99bed22c-9b95-4e61-9112-f4e5502979e7" providerId="ADAL" clId="{B2F56A4E-F916-4009-AA49-14DABC5976FD}" dt="2020-12-16T11:48:53.076" v="3737" actId="1076"/>
          <ac:picMkLst>
            <pc:docMk/>
            <pc:sldMk cId="3242808160" sldId="262"/>
            <ac:picMk id="3" creationId="{7F2BE9A9-C813-4A67-8E80-5673B48687DF}"/>
          </ac:picMkLst>
        </pc:picChg>
      </pc:sldChg>
      <pc:sldChg chg="addSp modSp new mod addCm">
        <pc:chgData name="Tan Hiang Joon Gabriel /CSF" userId="99bed22c-9b95-4e61-9112-f4e5502979e7" providerId="ADAL" clId="{B2F56A4E-F916-4009-AA49-14DABC5976FD}" dt="2020-12-16T11:48:58.476" v="3740" actId="1076"/>
        <pc:sldMkLst>
          <pc:docMk/>
          <pc:sldMk cId="377464166" sldId="263"/>
        </pc:sldMkLst>
        <pc:spChg chg="add mod ord">
          <ac:chgData name="Tan Hiang Joon Gabriel /CSF" userId="99bed22c-9b95-4e61-9112-f4e5502979e7" providerId="ADAL" clId="{B2F56A4E-F916-4009-AA49-14DABC5976FD}" dt="2020-12-10T16:25:28.660" v="302" actId="167"/>
          <ac:spMkLst>
            <pc:docMk/>
            <pc:sldMk cId="377464166" sldId="263"/>
            <ac:spMk id="2" creationId="{42D3B74F-1231-4868-BE79-AA28CB3245CC}"/>
          </ac:spMkLst>
        </pc:spChg>
        <pc:picChg chg="add mod">
          <ac:chgData name="Tan Hiang Joon Gabriel /CSF" userId="99bed22c-9b95-4e61-9112-f4e5502979e7" providerId="ADAL" clId="{B2F56A4E-F916-4009-AA49-14DABC5976FD}" dt="2020-12-16T11:48:58.476" v="3740" actId="1076"/>
          <ac:picMkLst>
            <pc:docMk/>
            <pc:sldMk cId="377464166" sldId="263"/>
            <ac:picMk id="2050" creationId="{ED4D056E-8524-4547-9187-508010D6C994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23:42.994" v="297" actId="47"/>
        <pc:sldMkLst>
          <pc:docMk/>
          <pc:sldMk cId="1853343883" sldId="263"/>
        </pc:sldMkLst>
      </pc:sldChg>
      <pc:sldChg chg="addSp modSp new">
        <pc:chgData name="Tan Hiang Joon Gabriel /CSF" userId="99bed22c-9b95-4e61-9112-f4e5502979e7" providerId="ADAL" clId="{B2F56A4E-F916-4009-AA49-14DABC5976FD}" dt="2020-12-10T16:26:35.302" v="308" actId="732"/>
        <pc:sldMkLst>
          <pc:docMk/>
          <pc:sldMk cId="124616612" sldId="264"/>
        </pc:sldMkLst>
        <pc:picChg chg="add mod">
          <ac:chgData name="Tan Hiang Joon Gabriel /CSF" userId="99bed22c-9b95-4e61-9112-f4e5502979e7" providerId="ADAL" clId="{B2F56A4E-F916-4009-AA49-14DABC5976FD}" dt="2020-12-10T16:26:35.302" v="308" actId="732"/>
          <ac:picMkLst>
            <pc:docMk/>
            <pc:sldMk cId="124616612" sldId="264"/>
            <ac:picMk id="6146" creationId="{A2E5B9AB-DB5B-4E0A-B387-C04AF1DA623B}"/>
          </ac:picMkLst>
        </pc:picChg>
      </pc:sldChg>
      <pc:sldChg chg="new del">
        <pc:chgData name="Tan Hiang Joon Gabriel /CSF" userId="99bed22c-9b95-4e61-9112-f4e5502979e7" providerId="ADAL" clId="{B2F56A4E-F916-4009-AA49-14DABC5976FD}" dt="2020-12-10T16:23:40.148" v="296" actId="47"/>
        <pc:sldMkLst>
          <pc:docMk/>
          <pc:sldMk cId="976784970" sldId="264"/>
        </pc:sldMkLst>
      </pc:sldChg>
      <pc:sldChg chg="addSp modSp new del mod">
        <pc:chgData name="Tan Hiang Joon Gabriel /CSF" userId="99bed22c-9b95-4e61-9112-f4e5502979e7" providerId="ADAL" clId="{B2F56A4E-F916-4009-AA49-14DABC5976FD}" dt="2020-12-16T11:48:33.411" v="3730" actId="47"/>
        <pc:sldMkLst>
          <pc:docMk/>
          <pc:sldMk cId="119595589" sldId="265"/>
        </pc:sldMkLst>
        <pc:picChg chg="add mod">
          <ac:chgData name="Tan Hiang Joon Gabriel /CSF" userId="99bed22c-9b95-4e61-9112-f4e5502979e7" providerId="ADAL" clId="{B2F56A4E-F916-4009-AA49-14DABC5976FD}" dt="2020-12-10T16:29:15.459" v="321" actId="732"/>
          <ac:picMkLst>
            <pc:docMk/>
            <pc:sldMk cId="119595589" sldId="265"/>
            <ac:picMk id="2" creationId="{32EA29A0-F635-4447-8D92-F96E1F47B55E}"/>
          </ac:picMkLst>
        </pc:picChg>
        <pc:picChg chg="add mod">
          <ac:chgData name="Tan Hiang Joon Gabriel /CSF" userId="99bed22c-9b95-4e61-9112-f4e5502979e7" providerId="ADAL" clId="{B2F56A4E-F916-4009-AA49-14DABC5976FD}" dt="2020-12-10T16:28:20.119" v="316" actId="1076"/>
          <ac:picMkLst>
            <pc:docMk/>
            <pc:sldMk cId="119595589" sldId="265"/>
            <ac:picMk id="4" creationId="{5B04A645-1BEC-4A4F-BE5B-FBA1CAF36D52}"/>
          </ac:picMkLst>
        </pc:picChg>
        <pc:picChg chg="mod">
          <ac:chgData name="Tan Hiang Joon Gabriel /CSF" userId="99bed22c-9b95-4e61-9112-f4e5502979e7" providerId="ADAL" clId="{B2F56A4E-F916-4009-AA49-14DABC5976FD}" dt="2020-12-16T11:48:29.127" v="3728" actId="1076"/>
          <ac:picMkLst>
            <pc:docMk/>
            <pc:sldMk cId="119595589" sldId="265"/>
            <ac:picMk id="9" creationId="{F20D20F4-E8C9-4CF4-9F9C-51D17CDE978E}"/>
          </ac:picMkLst>
        </pc:picChg>
      </pc:sldChg>
      <pc:sldChg chg="modSp del mod">
        <pc:chgData name="Tan Hiang Joon Gabriel /CSF" userId="99bed22c-9b95-4e61-9112-f4e5502979e7" providerId="ADAL" clId="{B2F56A4E-F916-4009-AA49-14DABC5976FD}" dt="2020-12-15T07:57:27.474" v="689" actId="47"/>
        <pc:sldMkLst>
          <pc:docMk/>
          <pc:sldMk cId="9953734" sldId="266"/>
        </pc:sldMkLst>
        <pc:picChg chg="mod">
          <ac:chgData name="Tan Hiang Joon Gabriel /CSF" userId="99bed22c-9b95-4e61-9112-f4e5502979e7" providerId="ADAL" clId="{B2F56A4E-F916-4009-AA49-14DABC5976FD}" dt="2020-12-14T07:55:20.994" v="322" actId="1076"/>
          <ac:picMkLst>
            <pc:docMk/>
            <pc:sldMk cId="9953734" sldId="266"/>
            <ac:picMk id="4" creationId="{91C2A202-F73E-422F-9900-C96F9054C469}"/>
          </ac:picMkLst>
        </pc:picChg>
      </pc:sldChg>
      <pc:sldChg chg="del">
        <pc:chgData name="Tan Hiang Joon Gabriel /CSF" userId="99bed22c-9b95-4e61-9112-f4e5502979e7" providerId="ADAL" clId="{B2F56A4E-F916-4009-AA49-14DABC5976FD}" dt="2020-12-16T11:48:37.110" v="3731" actId="47"/>
        <pc:sldMkLst>
          <pc:docMk/>
          <pc:sldMk cId="574383889" sldId="268"/>
        </pc:sldMkLst>
      </pc:sldChg>
      <pc:sldChg chg="modSp mod">
        <pc:chgData name="Tan Hiang Joon Gabriel /CSF" userId="99bed22c-9b95-4e61-9112-f4e5502979e7" providerId="ADAL" clId="{B2F56A4E-F916-4009-AA49-14DABC5976FD}" dt="2020-12-16T11:48:31.883" v="3729" actId="1076"/>
        <pc:sldMkLst>
          <pc:docMk/>
          <pc:sldMk cId="628156545" sldId="269"/>
        </pc:sldMkLst>
        <pc:picChg chg="mod">
          <ac:chgData name="Tan Hiang Joon Gabriel /CSF" userId="99bed22c-9b95-4e61-9112-f4e5502979e7" providerId="ADAL" clId="{B2F56A4E-F916-4009-AA49-14DABC5976FD}" dt="2020-12-16T11:48:31.883" v="3729" actId="1076"/>
          <ac:picMkLst>
            <pc:docMk/>
            <pc:sldMk cId="628156545" sldId="269"/>
            <ac:picMk id="13" creationId="{014D0F51-A52D-4212-A4E7-DD448F622F96}"/>
          </ac:picMkLst>
        </pc:picChg>
      </pc:sldChg>
      <pc:sldChg chg="del">
        <pc:chgData name="Tan Hiang Joon Gabriel /CSF" userId="99bed22c-9b95-4e61-9112-f4e5502979e7" providerId="ADAL" clId="{B2F56A4E-F916-4009-AA49-14DABC5976FD}" dt="2020-12-16T11:49:14.493" v="3742" actId="47"/>
        <pc:sldMkLst>
          <pc:docMk/>
          <pc:sldMk cId="2894587959" sldId="270"/>
        </pc:sldMkLst>
      </pc:sldChg>
      <pc:sldChg chg="del">
        <pc:chgData name="Tan Hiang Joon Gabriel /CSF" userId="99bed22c-9b95-4e61-9112-f4e5502979e7" providerId="ADAL" clId="{B2F56A4E-F916-4009-AA49-14DABC5976FD}" dt="2020-12-15T07:57:22.769" v="688" actId="47"/>
        <pc:sldMkLst>
          <pc:docMk/>
          <pc:sldMk cId="2974873305" sldId="271"/>
        </pc:sldMkLst>
      </pc:sldChg>
      <pc:sldChg chg="addSp delSp modSp mod ord modTransition modAnim">
        <pc:chgData name="Tan Hiang Joon Gabriel /CSF" userId="99bed22c-9b95-4e61-9112-f4e5502979e7" providerId="ADAL" clId="{B2F56A4E-F916-4009-AA49-14DABC5976FD}" dt="2020-12-16T12:56:10.337" v="4719" actId="13244"/>
        <pc:sldMkLst>
          <pc:docMk/>
          <pc:sldMk cId="3400400859" sldId="272"/>
        </pc:sldMkLst>
        <pc:spChg chg="add mod">
          <ac:chgData name="Tan Hiang Joon Gabriel /CSF" userId="99bed22c-9b95-4e61-9112-f4e5502979e7" providerId="ADAL" clId="{B2F56A4E-F916-4009-AA49-14DABC5976FD}" dt="2020-12-15T17:13:38.144" v="2077" actId="1076"/>
          <ac:spMkLst>
            <pc:docMk/>
            <pc:sldMk cId="3400400859" sldId="272"/>
            <ac:spMk id="2" creationId="{BDE98CAC-EC1D-48D8-A734-6F8EE30F4455}"/>
          </ac:spMkLst>
        </pc:spChg>
        <pc:spChg chg="add mod">
          <ac:chgData name="Tan Hiang Joon Gabriel /CSF" userId="99bed22c-9b95-4e61-9112-f4e5502979e7" providerId="ADAL" clId="{B2F56A4E-F916-4009-AA49-14DABC5976FD}" dt="2020-12-15T17:13:45.657" v="2079" actId="1076"/>
          <ac:spMkLst>
            <pc:docMk/>
            <pc:sldMk cId="3400400859" sldId="272"/>
            <ac:spMk id="3" creationId="{E8042A73-2D59-4181-8D93-9A0CB718CD0E}"/>
          </ac:spMkLst>
        </pc:spChg>
        <pc:spChg chg="add mod">
          <ac:chgData name="Tan Hiang Joon Gabriel /CSF" userId="99bed22c-9b95-4e61-9112-f4e5502979e7" providerId="ADAL" clId="{B2F56A4E-F916-4009-AA49-14DABC5976FD}" dt="2020-12-15T17:13:34.397" v="2075" actId="1076"/>
          <ac:spMkLst>
            <pc:docMk/>
            <pc:sldMk cId="3400400859" sldId="272"/>
            <ac:spMk id="4" creationId="{2DAB4BE3-A8B2-4154-9E39-6057B374DE3D}"/>
          </ac:spMkLst>
        </pc:spChg>
        <pc:spChg chg="add mod">
          <ac:chgData name="Tan Hiang Joon Gabriel /CSF" userId="99bed22c-9b95-4e61-9112-f4e5502979e7" providerId="ADAL" clId="{B2F56A4E-F916-4009-AA49-14DABC5976FD}" dt="2020-12-15T17:13:42.361" v="2078" actId="1076"/>
          <ac:spMkLst>
            <pc:docMk/>
            <pc:sldMk cId="3400400859" sldId="272"/>
            <ac:spMk id="5" creationId="{040B6A54-49A7-456A-84BC-37A86F291493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6" creationId="{72E5D1AC-757A-493C-A7FF-2EEB8632318C}"/>
          </ac:spMkLst>
        </pc:spChg>
        <pc:spChg chg="add mod">
          <ac:chgData name="Tan Hiang Joon Gabriel /CSF" userId="99bed22c-9b95-4e61-9112-f4e5502979e7" providerId="ADAL" clId="{B2F56A4E-F916-4009-AA49-14DABC5976FD}" dt="2020-12-16T12:44:20.941" v="4644" actId="962"/>
          <ac:spMkLst>
            <pc:docMk/>
            <pc:sldMk cId="3400400859" sldId="272"/>
            <ac:spMk id="7" creationId="{18BCF582-32FF-468B-B7B9-8242DBBEF6BF}"/>
          </ac:spMkLst>
        </pc:spChg>
        <pc:spChg chg="add del mod">
          <ac:chgData name="Tan Hiang Joon Gabriel /CSF" userId="99bed22c-9b95-4e61-9112-f4e5502979e7" providerId="ADAL" clId="{B2F56A4E-F916-4009-AA49-14DABC5976FD}" dt="2020-12-15T17:13:59.856" v="2083"/>
          <ac:spMkLst>
            <pc:docMk/>
            <pc:sldMk cId="3400400859" sldId="272"/>
            <ac:spMk id="7" creationId="{8CDDDA59-C65D-47C4-A707-1B510843757E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8" creationId="{58AB6193-403A-41A6-A61A-DEF7CAA3723A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9" creationId="{BBEFFFFA-0D23-48F2-84C8-632D75A11336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10" creationId="{1D7BF83B-5F80-4D17-8139-EC7E8A1A50D0}"/>
          </ac:spMkLst>
        </pc:spChg>
        <pc:spChg chg="add ord">
          <ac:chgData name="Tan Hiang Joon Gabriel /CSF" userId="99bed22c-9b95-4e61-9112-f4e5502979e7" providerId="ADAL" clId="{B2F56A4E-F916-4009-AA49-14DABC5976FD}" dt="2020-12-16T12:55:00.622" v="4717" actId="13244"/>
          <ac:spMkLst>
            <pc:docMk/>
            <pc:sldMk cId="3400400859" sldId="272"/>
            <ac:spMk id="11" creationId="{FB68203E-B2C5-4809-B082-C28D2D4738EE}"/>
          </ac:spMkLst>
        </pc:spChg>
        <pc:spChg chg="add mod">
          <ac:chgData name="Tan Hiang Joon Gabriel /CSF" userId="99bed22c-9b95-4e61-9112-f4e5502979e7" providerId="ADAL" clId="{B2F56A4E-F916-4009-AA49-14DABC5976FD}" dt="2020-12-15T17:14:27.571" v="2092" actId="571"/>
          <ac:spMkLst>
            <pc:docMk/>
            <pc:sldMk cId="3400400859" sldId="272"/>
            <ac:spMk id="12" creationId="{190E7CFA-3FF5-4057-A5C6-98B807788442}"/>
          </ac:spMkLst>
        </pc:spChg>
        <pc:spChg chg="add mod ord">
          <ac:chgData name="Tan Hiang Joon Gabriel /CSF" userId="99bed22c-9b95-4e61-9112-f4e5502979e7" providerId="ADAL" clId="{B2F56A4E-F916-4009-AA49-14DABC5976FD}" dt="2020-12-16T12:54:45.330" v="4716" actId="13244"/>
          <ac:spMkLst>
            <pc:docMk/>
            <pc:sldMk cId="3400400859" sldId="272"/>
            <ac:spMk id="12" creationId="{F744D7E6-FC98-416E-91C2-5CF0B02F278E}"/>
          </ac:spMkLst>
        </pc:spChg>
        <pc:spChg chg="add mod">
          <ac:chgData name="Tan Hiang Joon Gabriel /CSF" userId="99bed22c-9b95-4e61-9112-f4e5502979e7" providerId="ADAL" clId="{B2F56A4E-F916-4009-AA49-14DABC5976FD}" dt="2020-12-15T17:14:27.571" v="2092" actId="571"/>
          <ac:spMkLst>
            <pc:docMk/>
            <pc:sldMk cId="3400400859" sldId="272"/>
            <ac:spMk id="13" creationId="{1173B47D-AACB-4453-85A9-7BA9D6B6C13C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3" creationId="{9E4448C7-C155-4E8F-A634-C0440FB45039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4" creationId="{02666E93-1DFB-4DF4-89DA-EA6542F939EF}"/>
          </ac:spMkLst>
        </pc:spChg>
        <pc:spChg chg="add mod">
          <ac:chgData name="Tan Hiang Joon Gabriel /CSF" userId="99bed22c-9b95-4e61-9112-f4e5502979e7" providerId="ADAL" clId="{B2F56A4E-F916-4009-AA49-14DABC5976FD}" dt="2020-12-15T17:14:27.571" v="2092" actId="571"/>
          <ac:spMkLst>
            <pc:docMk/>
            <pc:sldMk cId="3400400859" sldId="272"/>
            <ac:spMk id="14" creationId="{2686F433-F27C-444B-AFC5-9959AB6C3074}"/>
          </ac:spMkLst>
        </pc:spChg>
        <pc:spChg chg="add mod ord">
          <ac:chgData name="Tan Hiang Joon Gabriel /CSF" userId="99bed22c-9b95-4e61-9112-f4e5502979e7" providerId="ADAL" clId="{B2F56A4E-F916-4009-AA49-14DABC5976FD}" dt="2020-12-16T12:44:16.370" v="4643" actId="13244"/>
          <ac:spMkLst>
            <pc:docMk/>
            <pc:sldMk cId="3400400859" sldId="272"/>
            <ac:spMk id="15" creationId="{DC80192E-E700-42B8-B396-FB7AE3A1CE51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6" creationId="{52A6CFA2-52E6-40AA-85AA-C0B4657F4AF0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17" creationId="{3DAD52C3-3125-4AFE-85B0-2E2DD12392B0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18" creationId="{015D3F86-6477-4B55-9776-1D094ED69188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19" creationId="{55D24B1E-C023-43E6-9515-AE17A42D7F43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20" creationId="{D7D4EF8C-1A98-47E5-BE6D-75A78F21B215}"/>
          </ac:spMkLst>
        </pc:spChg>
        <pc:spChg chg="add mod ord">
          <ac:chgData name="Tan Hiang Joon Gabriel /CSF" userId="99bed22c-9b95-4e61-9112-f4e5502979e7" providerId="ADAL" clId="{B2F56A4E-F916-4009-AA49-14DABC5976FD}" dt="2020-12-16T12:56:10.337" v="4719" actId="13244"/>
          <ac:spMkLst>
            <pc:docMk/>
            <pc:sldMk cId="3400400859" sldId="272"/>
            <ac:spMk id="21" creationId="{E9A07EB7-7976-4545-B8C0-E3EE7723B733}"/>
          </ac:spMkLst>
        </pc:spChg>
        <pc:spChg chg="add mod ord">
          <ac:chgData name="Tan Hiang Joon Gabriel /CSF" userId="99bed22c-9b95-4e61-9112-f4e5502979e7" providerId="ADAL" clId="{B2F56A4E-F916-4009-AA49-14DABC5976FD}" dt="2020-12-16T12:55:05.613" v="4718" actId="13244"/>
          <ac:spMkLst>
            <pc:docMk/>
            <pc:sldMk cId="3400400859" sldId="272"/>
            <ac:spMk id="22" creationId="{101E33FA-AA55-4218-B27A-4D0E89F56092}"/>
          </ac:spMkLst>
        </pc:spChg>
        <pc:spChg chg="add mod">
          <ac:chgData name="Tan Hiang Joon Gabriel /CSF" userId="99bed22c-9b95-4e61-9112-f4e5502979e7" providerId="ADAL" clId="{B2F56A4E-F916-4009-AA49-14DABC5976FD}" dt="2020-12-16T12:47:42.841" v="4660" actId="1076"/>
          <ac:spMkLst>
            <pc:docMk/>
            <pc:sldMk cId="3400400859" sldId="272"/>
            <ac:spMk id="23" creationId="{06593BB3-D3B2-4EA4-86BC-5FBBB1099314}"/>
          </ac:spMkLst>
        </pc:spChg>
      </pc:sldChg>
      <pc:sldChg chg="del">
        <pc:chgData name="Tan Hiang Joon Gabriel /CSF" userId="99bed22c-9b95-4e61-9112-f4e5502979e7" providerId="ADAL" clId="{B2F56A4E-F916-4009-AA49-14DABC5976FD}" dt="2020-12-15T08:02:01.457" v="715" actId="47"/>
        <pc:sldMkLst>
          <pc:docMk/>
          <pc:sldMk cId="3463377366" sldId="273"/>
        </pc:sldMkLst>
      </pc:sldChg>
      <pc:sldChg chg="add ord">
        <pc:chgData name="Tan Hiang Joon Gabriel /CSF" userId="99bed22c-9b95-4e61-9112-f4e5502979e7" providerId="ADAL" clId="{B2F56A4E-F916-4009-AA49-14DABC5976FD}" dt="2020-12-14T07:55:40.455" v="325"/>
        <pc:sldMkLst>
          <pc:docMk/>
          <pc:sldMk cId="1770339616" sldId="274"/>
        </pc:sldMkLst>
      </pc:sldChg>
      <pc:sldChg chg="addSp delSp modSp add mod addAnim delAnim modAnim">
        <pc:chgData name="Tan Hiang Joon Gabriel /CSF" userId="99bed22c-9b95-4e61-9112-f4e5502979e7" providerId="ADAL" clId="{B2F56A4E-F916-4009-AA49-14DABC5976FD}" dt="2020-12-16T13:14:08.228" v="4925" actId="33935"/>
        <pc:sldMkLst>
          <pc:docMk/>
          <pc:sldMk cId="2345673762" sldId="275"/>
        </pc:sldMkLst>
        <pc:spChg chg="add del mod">
          <ac:chgData name="Tan Hiang Joon Gabriel /CSF" userId="99bed22c-9b95-4e61-9112-f4e5502979e7" providerId="ADAL" clId="{B2F56A4E-F916-4009-AA49-14DABC5976FD}" dt="2020-12-16T11:16:39.913" v="3202" actId="478"/>
          <ac:spMkLst>
            <pc:docMk/>
            <pc:sldMk cId="2345673762" sldId="275"/>
            <ac:spMk id="3" creationId="{03C1E5CF-F67D-402B-8604-D4506C91E072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4" creationId="{5306AF70-9B4A-4690-BCB7-CBEA74AEE7FD}"/>
          </ac:spMkLst>
        </pc:spChg>
        <pc:spChg chg="add del mod">
          <ac:chgData name="Tan Hiang Joon Gabriel /CSF" userId="99bed22c-9b95-4e61-9112-f4e5502979e7" providerId="ADAL" clId="{B2F56A4E-F916-4009-AA49-14DABC5976FD}" dt="2020-12-15T07:39:46.142" v="530" actId="478"/>
          <ac:spMkLst>
            <pc:docMk/>
            <pc:sldMk cId="2345673762" sldId="275"/>
            <ac:spMk id="15" creationId="{FF5126D1-0005-4835-A4C6-6A5B528732A0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6" creationId="{42CE3420-C7B3-4235-89A8-7C04239A0418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7" creationId="{69236287-B6E2-43F8-8E91-C0280A6B11BB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8" creationId="{9971B3EF-E518-4430-B1EC-DC7B53E08799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19" creationId="{ADEEC7C7-6ECE-4596-B09B-DA25F90928EA}"/>
          </ac:spMkLst>
        </pc:spChg>
        <pc:spChg chg="add del mod">
          <ac:chgData name="Tan Hiang Joon Gabriel /CSF" userId="99bed22c-9b95-4e61-9112-f4e5502979e7" providerId="ADAL" clId="{B2F56A4E-F916-4009-AA49-14DABC5976FD}" dt="2020-12-15T07:43:36.921" v="605" actId="478"/>
          <ac:spMkLst>
            <pc:docMk/>
            <pc:sldMk cId="2345673762" sldId="275"/>
            <ac:spMk id="20" creationId="{260E2F80-89DD-48DC-8D6A-ABA06F091E41}"/>
          </ac:spMkLst>
        </pc:spChg>
        <pc:spChg chg="del mod ord topLvl modVis">
          <ac:chgData name="Tan Hiang Joon Gabriel /CSF" userId="99bed22c-9b95-4e61-9112-f4e5502979e7" providerId="ADAL" clId="{B2F56A4E-F916-4009-AA49-14DABC5976FD}" dt="2020-12-15T15:56:06.179" v="784" actId="478"/>
          <ac:spMkLst>
            <pc:docMk/>
            <pc:sldMk cId="2345673762" sldId="275"/>
            <ac:spMk id="21" creationId="{35F9861D-E87D-40EB-B35D-5AB893A88910}"/>
          </ac:spMkLst>
        </pc:spChg>
        <pc:spChg chg="add del mod">
          <ac:chgData name="Tan Hiang Joon Gabriel /CSF" userId="99bed22c-9b95-4e61-9112-f4e5502979e7" providerId="ADAL" clId="{B2F56A4E-F916-4009-AA49-14DABC5976FD}" dt="2020-12-15T07:43:36.921" v="605" actId="478"/>
          <ac:spMkLst>
            <pc:docMk/>
            <pc:sldMk cId="2345673762" sldId="275"/>
            <ac:spMk id="21" creationId="{E7774633-F9A2-4C27-B616-9D833D4532CB}"/>
          </ac:spMkLst>
        </pc:spChg>
        <pc:spChg chg="add del mod">
          <ac:chgData name="Tan Hiang Joon Gabriel /CSF" userId="99bed22c-9b95-4e61-9112-f4e5502979e7" providerId="ADAL" clId="{B2F56A4E-F916-4009-AA49-14DABC5976FD}" dt="2020-12-15T07:43:39.676" v="607" actId="478"/>
          <ac:spMkLst>
            <pc:docMk/>
            <pc:sldMk cId="2345673762" sldId="275"/>
            <ac:spMk id="22" creationId="{9E458038-AE18-4A35-8877-647460B3CE03}"/>
          </ac:spMkLst>
        </pc:spChg>
        <pc:spChg chg="add del mod">
          <ac:chgData name="Tan Hiang Joon Gabriel /CSF" userId="99bed22c-9b95-4e61-9112-f4e5502979e7" providerId="ADAL" clId="{B2F56A4E-F916-4009-AA49-14DABC5976FD}" dt="2020-12-15T07:43:38.666" v="606" actId="478"/>
          <ac:spMkLst>
            <pc:docMk/>
            <pc:sldMk cId="2345673762" sldId="275"/>
            <ac:spMk id="23" creationId="{BBB69902-0174-41A8-90DA-61669C91AF67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4" creationId="{573708C9-58DF-41E9-8F55-F95F746BFA61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5" creationId="{7506603E-985D-454E-8A66-6A15780D2B29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6" creationId="{A9BB32A2-A786-4279-8781-82FEE5136455}"/>
          </ac:spMkLst>
        </pc:spChg>
        <pc:spChg chg="add 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27" creationId="{374EC609-9FFF-47CC-A05B-5A6F47B4E3CD}"/>
          </ac:spMkLst>
        </pc:spChg>
        <pc:spChg chg="add del">
          <ac:chgData name="Tan Hiang Joon Gabriel /CSF" userId="99bed22c-9b95-4e61-9112-f4e5502979e7" providerId="ADAL" clId="{B2F56A4E-F916-4009-AA49-14DABC5976FD}" dt="2020-12-15T15:59:08.146" v="805" actId="478"/>
          <ac:spMkLst>
            <pc:docMk/>
            <pc:sldMk cId="2345673762" sldId="275"/>
            <ac:spMk id="29" creationId="{01BE16CB-B431-4EE2-B74B-BF1E4D230B4C}"/>
          </ac:spMkLst>
        </pc:spChg>
        <pc:spChg chg="add del mod">
          <ac:chgData name="Tan Hiang Joon Gabriel /CSF" userId="99bed22c-9b95-4e61-9112-f4e5502979e7" providerId="ADAL" clId="{B2F56A4E-F916-4009-AA49-14DABC5976FD}" dt="2020-12-15T16:08:28.521" v="868" actId="11529"/>
          <ac:spMkLst>
            <pc:docMk/>
            <pc:sldMk cId="2345673762" sldId="275"/>
            <ac:spMk id="30" creationId="{B6532BF0-51F2-4B5B-A4E5-B4A1AC838A57}"/>
          </ac:spMkLst>
        </pc:spChg>
        <pc:spChg chg="mod">
          <ac:chgData name="Tan Hiang Joon Gabriel /CSF" userId="99bed22c-9b95-4e61-9112-f4e5502979e7" providerId="ADAL" clId="{B2F56A4E-F916-4009-AA49-14DABC5976FD}" dt="2020-12-15T07:55:10.287" v="677" actId="20577"/>
          <ac:spMkLst>
            <pc:docMk/>
            <pc:sldMk cId="2345673762" sldId="275"/>
            <ac:spMk id="30" creationId="{CC02A23F-E491-4EF6-9910-37B7799E1407}"/>
          </ac:spMkLst>
        </pc:spChg>
        <pc:spChg chg="add del mod">
          <ac:chgData name="Tan Hiang Joon Gabriel /CSF" userId="99bed22c-9b95-4e61-9112-f4e5502979e7" providerId="ADAL" clId="{B2F56A4E-F916-4009-AA49-14DABC5976FD}" dt="2020-12-15T07:55:07.192" v="675" actId="20577"/>
          <ac:spMkLst>
            <pc:docMk/>
            <pc:sldMk cId="2345673762" sldId="275"/>
            <ac:spMk id="31" creationId="{3ECB8E7B-13F4-49D4-B29F-643C80293B34}"/>
          </ac:spMkLst>
        </pc:spChg>
        <pc:spChg chg="add del mod">
          <ac:chgData name="Tan Hiang Joon Gabriel /CSF" userId="99bed22c-9b95-4e61-9112-f4e5502979e7" providerId="ADAL" clId="{B2F56A4E-F916-4009-AA49-14DABC5976FD}" dt="2020-12-15T16:08:26.269" v="866" actId="11529"/>
          <ac:spMkLst>
            <pc:docMk/>
            <pc:sldMk cId="2345673762" sldId="275"/>
            <ac:spMk id="31" creationId="{BB42480E-AFC9-4025-83AF-2EC8124981EA}"/>
          </ac:spMkLst>
        </pc:spChg>
        <pc:spChg chg="mod">
          <ac:chgData name="Tan Hiang Joon Gabriel /CSF" userId="99bed22c-9b95-4e61-9112-f4e5502979e7" providerId="ADAL" clId="{B2F56A4E-F916-4009-AA49-14DABC5976FD}" dt="2020-12-15T07:55:00.178" v="671" actId="20577"/>
          <ac:spMkLst>
            <pc:docMk/>
            <pc:sldMk cId="2345673762" sldId="275"/>
            <ac:spMk id="32" creationId="{0B9E9CFF-9FE3-4EAC-B467-68C7851DF5DF}"/>
          </ac:spMkLst>
        </pc:spChg>
        <pc:spChg chg="add del mod ord topLvl">
          <ac:chgData name="Tan Hiang Joon Gabriel /CSF" userId="99bed22c-9b95-4e61-9112-f4e5502979e7" providerId="ADAL" clId="{B2F56A4E-F916-4009-AA49-14DABC5976FD}" dt="2020-12-15T17:38:14.142" v="2177" actId="478"/>
          <ac:spMkLst>
            <pc:docMk/>
            <pc:sldMk cId="2345673762" sldId="275"/>
            <ac:spMk id="32" creationId="{F4A7E1DE-C943-4F22-9868-8AF444F0B051}"/>
          </ac:spMkLst>
        </pc:spChg>
        <pc:spChg chg="mod">
          <ac:chgData name="Tan Hiang Joon Gabriel /CSF" userId="99bed22c-9b95-4e61-9112-f4e5502979e7" providerId="ADAL" clId="{B2F56A4E-F916-4009-AA49-14DABC5976FD}" dt="2020-12-15T07:54:57.534" v="669" actId="20577"/>
          <ac:spMkLst>
            <pc:docMk/>
            <pc:sldMk cId="2345673762" sldId="275"/>
            <ac:spMk id="33" creationId="{23065CF4-D243-4304-BCBE-71CBC7200748}"/>
          </ac:spMkLst>
        </pc:spChg>
        <pc:spChg chg="mod">
          <ac:chgData name="Tan Hiang Joon Gabriel /CSF" userId="99bed22c-9b95-4e61-9112-f4e5502979e7" providerId="ADAL" clId="{B2F56A4E-F916-4009-AA49-14DABC5976FD}" dt="2020-12-15T07:54:51.861" v="667" actId="20577"/>
          <ac:spMkLst>
            <pc:docMk/>
            <pc:sldMk cId="2345673762" sldId="275"/>
            <ac:spMk id="34" creationId="{00A333EB-5D61-4962-AF24-340F3D5A1AD0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4" creationId="{1CA80C23-2F91-4097-9798-7496FC19C7AF}"/>
          </ac:spMkLst>
        </pc:spChg>
        <pc:spChg chg="mod">
          <ac:chgData name="Tan Hiang Joon Gabriel /CSF" userId="99bed22c-9b95-4e61-9112-f4e5502979e7" providerId="ADAL" clId="{B2F56A4E-F916-4009-AA49-14DABC5976FD}" dt="2020-12-15T07:54:37.141" v="665" actId="20577"/>
          <ac:spMkLst>
            <pc:docMk/>
            <pc:sldMk cId="2345673762" sldId="275"/>
            <ac:spMk id="35" creationId="{43A173E3-A53A-4A9D-BEBF-AA0DBB40D901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5" creationId="{55077442-7040-4115-924F-00CAF335C777}"/>
          </ac:spMkLst>
        </pc:spChg>
        <pc:spChg chg="mod">
          <ac:chgData name="Tan Hiang Joon Gabriel /CSF" userId="99bed22c-9b95-4e61-9112-f4e5502979e7" providerId="ADAL" clId="{B2F56A4E-F916-4009-AA49-14DABC5976FD}" dt="2020-12-15T07:54:33.112" v="663" actId="20577"/>
          <ac:spMkLst>
            <pc:docMk/>
            <pc:sldMk cId="2345673762" sldId="275"/>
            <ac:spMk id="36" creationId="{0E22C1D1-EAEE-4A35-B8EF-148177E7A9E6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6" creationId="{6047851C-7A32-414D-ADF9-DECBE65DE118}"/>
          </ac:spMkLst>
        </pc:spChg>
        <pc:spChg chg="mod">
          <ac:chgData name="Tan Hiang Joon Gabriel /CSF" userId="99bed22c-9b95-4e61-9112-f4e5502979e7" providerId="ADAL" clId="{B2F56A4E-F916-4009-AA49-14DABC5976FD}" dt="2020-12-15T07:54:27.362" v="660" actId="20577"/>
          <ac:spMkLst>
            <pc:docMk/>
            <pc:sldMk cId="2345673762" sldId="275"/>
            <ac:spMk id="37" creationId="{A10E3C65-98FE-4E6D-83AD-CAEE5667F617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7" creationId="{B1B36AE7-ED25-48C2-8E93-3FB1E7BA6681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8" creationId="{CB3F228F-7D7F-4302-8735-C9F2D466691A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39" creationId="{228FDCE9-3AE7-4B5D-873E-06CC5BC7CD91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39" creationId="{8DAEF170-831E-4CD4-AD92-6F992AE460C8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0" creationId="{29E23321-85C8-42E4-97AD-0E3CC34933A5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0" creationId="{CB6499B9-16AA-49AA-AE99-5E7C7F0F2448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1" creationId="{102B6DD6-3B34-41BB-A141-B0D112A625BC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1" creationId="{739202A9-5305-4866-BF3E-05F886C83E56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2" creationId="{F2215C22-6BDC-40C3-9CFC-BC34B583912B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3" creationId="{67240BF5-3C70-45B2-942F-83AAB2965EBF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3" creationId="{F1CCA6F3-4FC4-499B-8255-126DB4A2F962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4" creationId="{9C4CDC91-4CC4-45B7-8DD2-C3A9420D46E1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4" creationId="{B3267CD0-2B2C-49A6-A3A6-B7F66FEE4788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5" creationId="{53FF62DD-2B32-4DFE-BFC4-5679432C736F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5" creationId="{F9B22764-1F1E-4C76-8485-1CBDD003634D}"/>
          </ac:spMkLst>
        </pc:spChg>
        <pc:spChg chg="mod">
          <ac:chgData name="Tan Hiang Joon Gabriel /CSF" userId="99bed22c-9b95-4e61-9112-f4e5502979e7" providerId="ADAL" clId="{B2F56A4E-F916-4009-AA49-14DABC5976FD}" dt="2020-12-15T07:57:54.435" v="690"/>
          <ac:spMkLst>
            <pc:docMk/>
            <pc:sldMk cId="2345673762" sldId="275"/>
            <ac:spMk id="46" creationId="{9AD1B52A-D9D8-4DAB-87EA-520ABF239B97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6" creationId="{D2869334-C403-449C-9E90-3D18B7E5F254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7" creationId="{114A0BB5-29AF-4CFE-9324-A9B743BB18FC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48" creationId="{6F52B3F5-DC84-46C4-959E-032479817000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8" creationId="{C84E8F15-48C1-4C7C-BAE1-43738A33E5E9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49" creationId="{4CC9F09D-8ECF-4150-AFDF-5F9876D27AD4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49" creationId="{C4B24397-3D75-4F28-91C2-AB4FBA50618E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0" creationId="{8B68B16F-E86B-436D-B286-E3B348D56238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0" creationId="{B183B8C0-C935-4544-87BD-3031F211B3CB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1" creationId="{0BA05270-A47A-4363-8F13-77C7FB290131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2" creationId="{3490B089-7B54-405D-8008-E0C9F9DC8413}"/>
          </ac:spMkLst>
        </pc:spChg>
        <pc:spChg chg="add del">
          <ac:chgData name="Tan Hiang Joon Gabriel /CSF" userId="99bed22c-9b95-4e61-9112-f4e5502979e7" providerId="ADAL" clId="{B2F56A4E-F916-4009-AA49-14DABC5976FD}" dt="2020-12-15T16:20:35.495" v="1009" actId="11529"/>
          <ac:spMkLst>
            <pc:docMk/>
            <pc:sldMk cId="2345673762" sldId="275"/>
            <ac:spMk id="52" creationId="{CF4CD60C-856F-4E6E-9399-57DE617B2D6F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3" creationId="{57E5BCB6-7660-495A-8FA6-AE65E30AA7D7}"/>
          </ac:spMkLst>
        </pc:spChg>
        <pc:spChg chg="add del mod">
          <ac:chgData name="Tan Hiang Joon Gabriel /CSF" userId="99bed22c-9b95-4e61-9112-f4e5502979e7" providerId="ADAL" clId="{B2F56A4E-F916-4009-AA49-14DABC5976FD}" dt="2020-12-15T16:20:26.238" v="982" actId="11529"/>
          <ac:spMkLst>
            <pc:docMk/>
            <pc:sldMk cId="2345673762" sldId="275"/>
            <ac:spMk id="53" creationId="{F759AEA7-480A-4B5F-ADA4-F6E47EF219C8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4" creationId="{1D7235AE-0DC3-4C42-96F9-B8D7E0A4ED59}"/>
          </ac:spMkLst>
        </pc:spChg>
        <pc:spChg chg="add mod ord topLvl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54" creationId="{5618DCD6-88F9-4BB4-A6C8-622D5099638F}"/>
          </ac:spMkLst>
        </pc:spChg>
        <pc:spChg chg="mod">
          <ac:chgData name="Tan Hiang Joon Gabriel /CSF" userId="99bed22c-9b95-4e61-9112-f4e5502979e7" providerId="ADAL" clId="{B2F56A4E-F916-4009-AA49-14DABC5976FD}" dt="2020-12-15T07:58:55.202" v="696"/>
          <ac:spMkLst>
            <pc:docMk/>
            <pc:sldMk cId="2345673762" sldId="275"/>
            <ac:spMk id="55" creationId="{9506832D-A0B5-4852-8455-82C9C1171F19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7" creationId="{547C9393-0220-4B25-89A3-A80005E807B5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8" creationId="{6560F26E-6C82-4A85-A850-2A6ED21443D5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59" creationId="{952E283A-4D7F-4262-A349-C12829B1DD0A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0" creationId="{0E9613B3-5672-480F-8726-C793287088FC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1" creationId="{35835990-E992-46FC-9432-5E0804AF17EF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2" creationId="{C5BB0572-ACFB-4668-8DC1-A7EF692B2BB2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3" creationId="{16777BF3-7C45-4F59-967C-ACEDB7DC1264}"/>
          </ac:spMkLst>
        </pc:spChg>
        <pc:spChg chg="mod">
          <ac:chgData name="Tan Hiang Joon Gabriel /CSF" userId="99bed22c-9b95-4e61-9112-f4e5502979e7" providerId="ADAL" clId="{B2F56A4E-F916-4009-AA49-14DABC5976FD}" dt="2020-12-15T18:03:26.619" v="2426" actId="165"/>
          <ac:spMkLst>
            <pc:docMk/>
            <pc:sldMk cId="2345673762" sldId="275"/>
            <ac:spMk id="64" creationId="{8062FC72-055C-452F-BD50-83B088DA5C81}"/>
          </ac:spMkLst>
        </pc:spChg>
        <pc:spChg chg="mod ord modVis">
          <ac:chgData name="Tan Hiang Joon Gabriel /CSF" userId="99bed22c-9b95-4e61-9112-f4e5502979e7" providerId="ADAL" clId="{B2F56A4E-F916-4009-AA49-14DABC5976FD}" dt="2020-12-15T15:53:51.046" v="780" actId="962"/>
          <ac:spMkLst>
            <pc:docMk/>
            <pc:sldMk cId="2345673762" sldId="275"/>
            <ac:spMk id="109" creationId="{3F18B99B-33F9-4A9A-B466-971FC9CEF2F9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1" creationId="{4DD2CFC6-D412-4F5D-ADA7-C62B847E33A4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2" creationId="{818AC865-A6AA-49E2-82B9-280B3B180657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3" creationId="{6F4B26C6-51A1-4516-8C7E-E6F54E954CCB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4" creationId="{16177357-B28D-4FB3-B397-7D027FA01B4C}"/>
          </ac:spMkLst>
        </pc:spChg>
        <pc:spChg chg="add del mod">
          <ac:chgData name="Tan Hiang Joon Gabriel /CSF" userId="99bed22c-9b95-4e61-9112-f4e5502979e7" providerId="ADAL" clId="{B2F56A4E-F916-4009-AA49-14DABC5976FD}" dt="2020-12-15T16:29:56.116" v="1396" actId="478"/>
          <ac:spMkLst>
            <pc:docMk/>
            <pc:sldMk cId="2345673762" sldId="275"/>
            <ac:spMk id="125" creationId="{1ED01929-9CDD-45D6-8354-7C06F359AEB4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26" creationId="{F80D7498-30DD-49EC-8974-5833011874AF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27" creationId="{51CA6781-4D00-421A-A834-64043000FBEA}"/>
          </ac:spMkLst>
        </pc:spChg>
        <pc:spChg chg="add del mod">
          <ac:chgData name="Tan Hiang Joon Gabriel /CSF" userId="99bed22c-9b95-4e61-9112-f4e5502979e7" providerId="ADAL" clId="{B2F56A4E-F916-4009-AA49-14DABC5976FD}" dt="2020-12-15T16:24:36.811" v="1172"/>
          <ac:spMkLst>
            <pc:docMk/>
            <pc:sldMk cId="2345673762" sldId="275"/>
            <ac:spMk id="128" creationId="{2D55A406-2E91-4424-A76F-1B48D2AB4AF1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29" creationId="{70CA0BE6-90E1-415B-96D9-682523B8B160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0" creationId="{5BCFFDE8-1D68-4B5A-9277-8CBAAA19CBE0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1" creationId="{BDCE2AAF-05CB-42F6-9D2C-7ECD911EEEA7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2" creationId="{B04EB1EE-F268-4C71-8F7E-D7A224E26356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3" creationId="{789A52A0-6908-4CB5-910F-8D973BACC629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4" creationId="{3B855207-D202-401D-B68F-31BE814FFBCE}"/>
          </ac:spMkLst>
        </pc:spChg>
        <pc:spChg chg="add del mod">
          <ac:chgData name="Tan Hiang Joon Gabriel /CSF" userId="99bed22c-9b95-4e61-9112-f4e5502979e7" providerId="ADAL" clId="{B2F56A4E-F916-4009-AA49-14DABC5976FD}" dt="2020-12-15T16:27:30.284" v="1343"/>
          <ac:spMkLst>
            <pc:docMk/>
            <pc:sldMk cId="2345673762" sldId="275"/>
            <ac:spMk id="135" creationId="{6FEBFEF2-EBC3-4014-A756-19D6B65D32A4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6" creationId="{9E4493C5-1F26-44E5-B499-5B3E2BF45003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7" creationId="{1FDF890E-2B8B-4BE8-9E98-57DD6C0FAAF9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8" creationId="{5AF04D28-AB32-45F2-8A40-E2D3FA8FCA98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39" creationId="{4928B168-A222-4ADC-A147-8853DC9049D9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0" creationId="{AAF65E37-5728-45F9-9D7E-FAB445024910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1" creationId="{0A6499EF-C0E5-487B-A32F-7822B5DD701C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2" creationId="{BDAEB653-B3F1-4BC9-BE88-A5F95AB2C735}"/>
          </ac:spMkLst>
        </pc:spChg>
        <pc:spChg chg="add mod">
          <ac:chgData name="Tan Hiang Joon Gabriel /CSF" userId="99bed22c-9b95-4e61-9112-f4e5502979e7" providerId="ADAL" clId="{B2F56A4E-F916-4009-AA49-14DABC5976FD}" dt="2020-12-15T16:39:48.856" v="2031" actId="164"/>
          <ac:spMkLst>
            <pc:docMk/>
            <pc:sldMk cId="2345673762" sldId="275"/>
            <ac:spMk id="143" creationId="{627B6230-9B69-43E6-81D9-3C5F048EE656}"/>
          </ac:spMkLst>
        </pc:spChg>
        <pc:spChg chg="add mod topLvl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4" creationId="{A7BBB01C-A034-49EC-80AD-BD1FCDF7C841}"/>
          </ac:spMkLst>
        </pc:spChg>
        <pc:spChg chg="add mod topLvl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5" creationId="{60A5FFC5-D930-4A04-B57B-ECD44500D71B}"/>
          </ac:spMkLst>
        </pc:spChg>
        <pc:spChg chg="add del mod ord modVis">
          <ac:chgData name="Tan Hiang Joon Gabriel /CSF" userId="99bed22c-9b95-4e61-9112-f4e5502979e7" providerId="ADAL" clId="{B2F56A4E-F916-4009-AA49-14DABC5976FD}" dt="2020-12-15T19:07:52.632" v="3143" actId="478"/>
          <ac:spMkLst>
            <pc:docMk/>
            <pc:sldMk cId="2345673762" sldId="275"/>
            <ac:spMk id="146" creationId="{AC8E4E14-733A-439F-86FD-D42DAA58FB6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7" creationId="{C0A9F65F-33E3-4FD9-90E0-68140F72FEC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8" creationId="{D1534EFE-A79D-4C7D-A2D6-F052DF9117F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49" creationId="{5E25D21B-763D-4113-8EF0-4B59014DD7E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0" creationId="{8D6129C2-F753-4159-B91E-E0561AC54A6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1" creationId="{FEE5BE11-107A-4F8D-938E-AF2D6C59A9A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2" creationId="{33E2385E-A467-408D-BCD5-903AFA5D193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3" creationId="{18C8269B-BA4C-4217-A81E-2113FD80912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4" creationId="{F65CC717-F6C8-429D-AFFC-477E4830723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5" creationId="{512B3248-0A6F-4DAC-9334-ACF29922374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56" creationId="{5C74205A-D1AF-4CC4-9DBE-846B55F90F4A}"/>
          </ac:spMkLst>
        </pc:spChg>
        <pc:spChg chg="add del mod">
          <ac:chgData name="Tan Hiang Joon Gabriel /CSF" userId="99bed22c-9b95-4e61-9112-f4e5502979e7" providerId="ADAL" clId="{B2F56A4E-F916-4009-AA49-14DABC5976FD}" dt="2020-12-15T17:55:41.366" v="2274"/>
          <ac:spMkLst>
            <pc:docMk/>
            <pc:sldMk cId="2345673762" sldId="275"/>
            <ac:spMk id="157" creationId="{E8240F8A-D712-4380-94A1-818695F49574}"/>
          </ac:spMkLst>
        </pc:spChg>
        <pc:spChg chg="add del mod">
          <ac:chgData name="Tan Hiang Joon Gabriel /CSF" userId="99bed22c-9b95-4e61-9112-f4e5502979e7" providerId="ADAL" clId="{B2F56A4E-F916-4009-AA49-14DABC5976FD}" dt="2020-12-15T17:55:41.163" v="2273"/>
          <ac:spMkLst>
            <pc:docMk/>
            <pc:sldMk cId="2345673762" sldId="275"/>
            <ac:spMk id="158" creationId="{B7D277B8-0164-4CCF-A63D-E05E55AAA76B}"/>
          </ac:spMkLst>
        </pc:spChg>
        <pc:spChg chg="add del mod">
          <ac:chgData name="Tan Hiang Joon Gabriel /CSF" userId="99bed22c-9b95-4e61-9112-f4e5502979e7" providerId="ADAL" clId="{B2F56A4E-F916-4009-AA49-14DABC5976FD}" dt="2020-12-15T17:55:40.933" v="2272"/>
          <ac:spMkLst>
            <pc:docMk/>
            <pc:sldMk cId="2345673762" sldId="275"/>
            <ac:spMk id="159" creationId="{F5726509-E894-4672-A70B-FD30FC3203D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0" creationId="{6F5D269A-7332-4EDF-B742-7BC5742EA56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1" creationId="{05307CCF-E33B-4ACB-B951-256F41702F9D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2" creationId="{81BDF3D4-3530-44CA-8AA8-1C46ABEF02F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3" creationId="{2960367C-598C-4D8E-B191-762534BF7EDB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4" creationId="{A7304459-5CCA-4F0F-A3BF-B96D71C0A81A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5" creationId="{045D83B2-6672-4F88-9512-F6B9DFDE214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6" creationId="{0DDF4B71-BC94-46C4-85B9-88F3C9F4ECCF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7" creationId="{8635542D-2566-44A7-9226-AF165C93655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8" creationId="{8A3ED7EF-B09B-4330-BF68-326B1086A2CD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69" creationId="{3332104E-BC42-4B49-BFC6-83F02F44A60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0" creationId="{E6ACB5C0-4238-4FF3-B08D-2656630860C4}"/>
          </ac:spMkLst>
        </pc:spChg>
        <pc:spChg chg="add del mod">
          <ac:chgData name="Tan Hiang Joon Gabriel /CSF" userId="99bed22c-9b95-4e61-9112-f4e5502979e7" providerId="ADAL" clId="{B2F56A4E-F916-4009-AA49-14DABC5976FD}" dt="2020-12-15T18:24:03.315" v="2526"/>
          <ac:spMkLst>
            <pc:docMk/>
            <pc:sldMk cId="2345673762" sldId="275"/>
            <ac:spMk id="171" creationId="{D31A78D4-9D21-4078-A573-31EC31E4DF0E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2" creationId="{0A212D49-2666-4902-AEDA-57374EC1174B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3" creationId="{A38A992A-709B-4D0E-A7D5-F4B938AF950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4" creationId="{397F2DB9-D8D7-47ED-84B3-D463B8A7414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5" creationId="{1D00D271-38B9-4202-9237-13B05161C67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6" creationId="{96BB4ED5-497A-4CD1-A8B2-8B551A801B7F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7" creationId="{B45289C9-786F-44D3-9977-ACF2F780AF5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8" creationId="{E5DDCB46-BBFC-4E30-8818-365196898CF3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79" creationId="{D658B0FB-7AC3-4B18-8B30-1730ECEA3E35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80" creationId="{4C90E466-58D5-4D0F-849B-836BB5FD01F4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1" creationId="{FD2FAF91-B459-4F05-B231-7821037A2F84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2" creationId="{5BFF866A-B5E4-4C5A-A9CE-C1B3B2592424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3" creationId="{0BD6A9FF-13BB-4DCB-9242-337C079BC17B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4" creationId="{69284733-E187-4A43-BDA4-903FC49BEFC7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5" creationId="{4BB0B5BF-57DF-4F6C-BF67-7CB4427B6FAD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6" creationId="{7E5404B2-040A-4F08-84AE-D1896EA691BB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7" creationId="{62D265C7-2860-468C-82A4-26F08FAE6DF6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8" creationId="{3103EFBD-D790-4046-B174-A4A90628707A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89" creationId="{E8315C2E-07EA-40EE-9E22-8E60F87145AD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0" creationId="{7A87DB79-D338-4543-A086-E6B548D2076B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1" creationId="{B42CA3CA-9A7E-4A3B-B410-7AC1720CBA73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2" creationId="{4CF3752E-629A-48F8-B651-BCB4BEBE1569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3" creationId="{B5C97F10-AEBA-4C51-8572-C3ACDC2F59B2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4" creationId="{86195C92-0088-44AC-8DF5-ABFD77C4CBC1}"/>
          </ac:spMkLst>
        </pc:spChg>
        <pc:spChg chg="add del mod">
          <ac:chgData name="Tan Hiang Joon Gabriel /CSF" userId="99bed22c-9b95-4e61-9112-f4e5502979e7" providerId="ADAL" clId="{B2F56A4E-F916-4009-AA49-14DABC5976FD}" dt="2020-12-15T18:44:15.592" v="2858"/>
          <ac:spMkLst>
            <pc:docMk/>
            <pc:sldMk cId="2345673762" sldId="275"/>
            <ac:spMk id="195" creationId="{261FB9D6-32A7-4468-A23D-2BD2FE666D86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6" creationId="{51444406-35AA-4577-A22B-353222B5C62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7" creationId="{C618CBAA-7620-4FE7-9C81-C71DBA23347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8" creationId="{FE217E57-EE2C-47A8-9DE5-729199C0689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199" creationId="{F896E4EB-DAC6-4A32-8A00-5B2B8E6EC1B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0" creationId="{20D22CA5-80A7-41D3-ADAD-C1E9E2B240E9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1" creationId="{10E1E858-5DF8-45D6-B8DF-A95EF6A64FD8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2" creationId="{3686CC54-0978-466A-8782-9CE1D443D7F3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3" creationId="{C8A27F46-7F16-4AB0-AF82-910331A2FE80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4" creationId="{A290A1B8-30BF-463F-B41F-E554A7CAEAC4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5" creationId="{33295E11-2E0B-453B-9D03-66DB494C78EB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6" creationId="{3886FF99-7892-4D02-9E9F-4931EC720BCD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7" creationId="{532FE3DA-5BAF-4F61-8C90-188538093597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8" creationId="{CBA77C28-F3A0-495B-ADCD-DA4F58F39CF2}"/>
          </ac:spMkLst>
        </pc:spChg>
        <pc:spChg chg="add mod ord modVis">
          <ac:chgData name="Tan Hiang Joon Gabriel /CSF" userId="99bed22c-9b95-4e61-9112-f4e5502979e7" providerId="ADAL" clId="{B2F56A4E-F916-4009-AA49-14DABC5976FD}" dt="2020-12-16T13:14:08.228" v="4925" actId="33935"/>
          <ac:spMkLst>
            <pc:docMk/>
            <pc:sldMk cId="2345673762" sldId="275"/>
            <ac:spMk id="209" creationId="{713D173E-0851-480A-902D-0A1CE15F219D}"/>
          </ac:spMkLst>
        </pc:spChg>
        <pc:spChg chg="add del mod">
          <ac:chgData name="Tan Hiang Joon Gabriel /CSF" userId="99bed22c-9b95-4e61-9112-f4e5502979e7" providerId="ADAL" clId="{B2F56A4E-F916-4009-AA49-14DABC5976FD}" dt="2020-12-15T19:05:15.243" v="3069" actId="478"/>
          <ac:spMkLst>
            <pc:docMk/>
            <pc:sldMk cId="2345673762" sldId="275"/>
            <ac:spMk id="210" creationId="{D9FA656B-DBE2-4A88-9644-B38FA95D4C49}"/>
          </ac:spMkLst>
        </pc:spChg>
        <pc:grpChg chg="add del mod modVis">
          <ac:chgData name="Tan Hiang Joon Gabriel /CSF" userId="99bed22c-9b95-4e61-9112-f4e5502979e7" providerId="ADAL" clId="{B2F56A4E-F916-4009-AA49-14DABC5976FD}" dt="2020-12-16T13:14:08.228" v="4925" actId="33935"/>
          <ac:grpSpMkLst>
            <pc:docMk/>
            <pc:sldMk cId="2345673762" sldId="275"/>
            <ac:grpSpMk id="15" creationId="{666D70C3-23AA-4D32-B764-7DCEE44C9E54}"/>
          </ac:grpSpMkLst>
        </pc:grpChg>
        <pc:grpChg chg="del mod modVis">
          <ac:chgData name="Tan Hiang Joon Gabriel /CSF" userId="99bed22c-9b95-4e61-9112-f4e5502979e7" providerId="ADAL" clId="{B2F56A4E-F916-4009-AA49-14DABC5976FD}" dt="2020-12-15T17:41:34.709" v="2184" actId="478"/>
          <ac:grpSpMkLst>
            <pc:docMk/>
            <pc:sldMk cId="2345673762" sldId="275"/>
            <ac:grpSpMk id="20" creationId="{F9C63A32-C1F4-4753-B109-5A93B469D1F5}"/>
          </ac:grpSpMkLst>
        </pc:grpChg>
        <pc:grpChg chg="add del mod">
          <ac:chgData name="Tan Hiang Joon Gabriel /CSF" userId="99bed22c-9b95-4e61-9112-f4e5502979e7" providerId="ADAL" clId="{B2F56A4E-F916-4009-AA49-14DABC5976FD}" dt="2020-12-15T15:52:59.538" v="768" actId="165"/>
          <ac:grpSpMkLst>
            <pc:docMk/>
            <pc:sldMk cId="2345673762" sldId="275"/>
            <ac:grpSpMk id="22" creationId="{56A47F61-F9AC-4692-A305-97C330DA764A}"/>
          </ac:grpSpMkLst>
        </pc:grpChg>
        <pc:grpChg chg="add del mod">
          <ac:chgData name="Tan Hiang Joon Gabriel /CSF" userId="99bed22c-9b95-4e61-9112-f4e5502979e7" providerId="ADAL" clId="{B2F56A4E-F916-4009-AA49-14DABC5976FD}" dt="2020-12-15T16:13:00.247" v="907" actId="478"/>
          <ac:grpSpMkLst>
            <pc:docMk/>
            <pc:sldMk cId="2345673762" sldId="275"/>
            <ac:grpSpMk id="23" creationId="{40829DEB-58D0-4E17-8BEF-65D9EFF291D7}"/>
          </ac:grpSpMkLst>
        </pc:grpChg>
        <pc:grpChg chg="add mod or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28" creationId="{2D62FB1C-3BD9-4A93-AC35-CDDB7C987640}"/>
          </ac:grpSpMkLst>
        </pc:grpChg>
        <pc:grpChg chg="add del mod ord">
          <ac:chgData name="Tan Hiang Joon Gabriel /CSF" userId="99bed22c-9b95-4e61-9112-f4e5502979e7" providerId="ADAL" clId="{B2F56A4E-F916-4009-AA49-14DABC5976FD}" dt="2020-12-15T08:04:10.631" v="729" actId="478"/>
          <ac:grpSpMkLst>
            <pc:docMk/>
            <pc:sldMk cId="2345673762" sldId="275"/>
            <ac:grpSpMk id="29" creationId="{D19C7036-DDC8-4466-8248-95F2DE600683}"/>
          </ac:grpSpMkLst>
        </pc:grpChg>
        <pc:grpChg chg="mo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33" creationId="{5EE5DA62-BCF7-4E7F-A355-5A7E10B15551}"/>
          </ac:grpSpMkLst>
        </pc:grpChg>
        <pc:grpChg chg="add del mod ord">
          <ac:chgData name="Tan Hiang Joon Gabriel /CSF" userId="99bed22c-9b95-4e61-9112-f4e5502979e7" providerId="ADAL" clId="{B2F56A4E-F916-4009-AA49-14DABC5976FD}" dt="2020-12-15T08:04:09.671" v="728" actId="478"/>
          <ac:grpSpMkLst>
            <pc:docMk/>
            <pc:sldMk cId="2345673762" sldId="275"/>
            <ac:grpSpMk id="38" creationId="{D74F8E0E-2787-4709-BCFA-951BF56E8D14}"/>
          </ac:grpSpMkLst>
        </pc:grpChg>
        <pc:grpChg chg="mo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42" creationId="{C66E35F5-C287-412C-B8A6-0A9AA4A7B7F3}"/>
          </ac:grpSpMkLst>
        </pc:grpChg>
        <pc:grpChg chg="add del mod ord">
          <ac:chgData name="Tan Hiang Joon Gabriel /CSF" userId="99bed22c-9b95-4e61-9112-f4e5502979e7" providerId="ADAL" clId="{B2F56A4E-F916-4009-AA49-14DABC5976FD}" dt="2020-12-15T08:04:08.442" v="727" actId="478"/>
          <ac:grpSpMkLst>
            <pc:docMk/>
            <pc:sldMk cId="2345673762" sldId="275"/>
            <ac:grpSpMk id="47" creationId="{83E4838D-D610-402E-B35A-14ED314C7BA8}"/>
          </ac:grpSpMkLst>
        </pc:grpChg>
        <pc:grpChg chg="add del mod modVis">
          <ac:chgData name="Tan Hiang Joon Gabriel /CSF" userId="99bed22c-9b95-4e61-9112-f4e5502979e7" providerId="ADAL" clId="{B2F56A4E-F916-4009-AA49-14DABC5976FD}" dt="2020-12-15T16:21:24.476" v="1040" actId="165"/>
          <ac:grpSpMkLst>
            <pc:docMk/>
            <pc:sldMk cId="2345673762" sldId="275"/>
            <ac:grpSpMk id="51" creationId="{1E0CAA03-BFCA-4458-89B5-6B89ECF16819}"/>
          </ac:grpSpMkLst>
        </pc:grpChg>
        <pc:grpChg chg="add del mod modVis">
          <ac:chgData name="Tan Hiang Joon Gabriel /CSF" userId="99bed22c-9b95-4e61-9112-f4e5502979e7" providerId="ADAL" clId="{B2F56A4E-F916-4009-AA49-14DABC5976FD}" dt="2020-12-15T17:38:22.627" v="2178" actId="165"/>
          <ac:grpSpMkLst>
            <pc:docMk/>
            <pc:sldMk cId="2345673762" sldId="275"/>
            <ac:grpSpMk id="55" creationId="{B736333F-9AC9-4381-BDDD-BA52704ECD4E}"/>
          </ac:grpSpMkLst>
        </pc:grpChg>
        <pc:grpChg chg="add mod topLvl">
          <ac:chgData name="Tan Hiang Joon Gabriel /CSF" userId="99bed22c-9b95-4e61-9112-f4e5502979e7" providerId="ADAL" clId="{B2F56A4E-F916-4009-AA49-14DABC5976FD}" dt="2020-12-15T18:03:26.619" v="2426" actId="165"/>
          <ac:grpSpMkLst>
            <pc:docMk/>
            <pc:sldMk cId="2345673762" sldId="275"/>
            <ac:grpSpMk id="56" creationId="{C16A3F4B-357B-4C50-9231-257ED94535BD}"/>
          </ac:grpSpMkLst>
        </pc:grpChg>
        <pc:grpChg chg="add del mod ord">
          <ac:chgData name="Tan Hiang Joon Gabriel /CSF" userId="99bed22c-9b95-4e61-9112-f4e5502979e7" providerId="ADAL" clId="{B2F56A4E-F916-4009-AA49-14DABC5976FD}" dt="2020-12-15T18:02:30.377" v="2421" actId="478"/>
          <ac:grpSpMkLst>
            <pc:docMk/>
            <pc:sldMk cId="2345673762" sldId="275"/>
            <ac:grpSpMk id="65" creationId="{82C9D066-36EE-4CC9-A778-182A3E667BE9}"/>
          </ac:grpSpMkLst>
        </pc:grpChg>
        <pc:grpChg chg="add mod">
          <ac:chgData name="Tan Hiang Joon Gabriel /CSF" userId="99bed22c-9b95-4e61-9112-f4e5502979e7" providerId="ADAL" clId="{B2F56A4E-F916-4009-AA49-14DABC5976FD}" dt="2020-12-15T18:03:15.874" v="2425" actId="164"/>
          <ac:grpSpMkLst>
            <pc:docMk/>
            <pc:sldMk cId="2345673762" sldId="275"/>
            <ac:grpSpMk id="66" creationId="{84B8ECDE-1DD5-4761-944F-87BA11EDA812}"/>
          </ac:grpSpMkLst>
        </pc:grpChg>
        <pc:grpChg chg="add mod modVis">
          <ac:chgData name="Tan Hiang Joon Gabriel /CSF" userId="99bed22c-9b95-4e61-9112-f4e5502979e7" providerId="ADAL" clId="{B2F56A4E-F916-4009-AA49-14DABC5976FD}" dt="2020-12-15T18:18:15.750" v="2499" actId="164"/>
          <ac:grpSpMkLst>
            <pc:docMk/>
            <pc:sldMk cId="2345673762" sldId="275"/>
            <ac:grpSpMk id="67" creationId="{F4804E10-0F85-4B79-955D-985405F5776F}"/>
          </ac:grpSpMkLst>
        </pc:grpChg>
        <pc:grpChg chg="add del mod modVis">
          <ac:chgData name="Tan Hiang Joon Gabriel /CSF" userId="99bed22c-9b95-4e61-9112-f4e5502979e7" providerId="ADAL" clId="{B2F56A4E-F916-4009-AA49-14DABC5976FD}" dt="2020-12-15T18:18:06.828" v="2492" actId="164"/>
          <ac:grpSpMkLst>
            <pc:docMk/>
            <pc:sldMk cId="2345673762" sldId="275"/>
            <ac:grpSpMk id="68" creationId="{97961BBA-B289-4B17-BB71-747E5D3A0FA1}"/>
          </ac:grpSpMkLst>
        </pc:grpChg>
        <pc:grpChg chg="add del">
          <ac:chgData name="Tan Hiang Joon Gabriel /CSF" userId="99bed22c-9b95-4e61-9112-f4e5502979e7" providerId="ADAL" clId="{B2F56A4E-F916-4009-AA49-14DABC5976FD}" dt="2020-12-15T16:20:45.937" v="1021" actId="478"/>
          <ac:grpSpMkLst>
            <pc:docMk/>
            <pc:sldMk cId="2345673762" sldId="275"/>
            <ac:grpSpMk id="81" creationId="{E4DB41EC-1EB4-4B2B-BF33-6003DD69BF1A}"/>
          </ac:grpSpMkLst>
        </pc:grpChg>
        <pc:grpChg chg="del mod topLvl">
          <ac:chgData name="Tan Hiang Joon Gabriel /CSF" userId="99bed22c-9b95-4e61-9112-f4e5502979e7" providerId="ADAL" clId="{B2F56A4E-F916-4009-AA49-14DABC5976FD}" dt="2020-12-15T15:53:17.707" v="772" actId="165"/>
          <ac:grpSpMkLst>
            <pc:docMk/>
            <pc:sldMk cId="2345673762" sldId="275"/>
            <ac:grpSpMk id="94" creationId="{4F5F1DDE-0B5D-4382-AB4C-1A6723BEA8B3}"/>
          </ac:grpSpMkLst>
        </pc:grpChg>
        <pc:grpChg chg="add del mod">
          <ac:chgData name="Tan Hiang Joon Gabriel /CSF" userId="99bed22c-9b95-4e61-9112-f4e5502979e7" providerId="ADAL" clId="{B2F56A4E-F916-4009-AA49-14DABC5976FD}" dt="2020-12-15T15:56:46.237" v="789" actId="165"/>
          <ac:grpSpMkLst>
            <pc:docMk/>
            <pc:sldMk cId="2345673762" sldId="275"/>
            <ac:grpSpMk id="107" creationId="{D1DD6D91-DDF4-4921-BAFC-7558E0FB83CD}"/>
          </ac:grpSpMkLst>
        </pc:grpChg>
        <pc:graphicFrameChg chg="mod modVis modGraphic">
          <ac:chgData name="Tan Hiang Joon Gabriel /CSF" userId="99bed22c-9b95-4e61-9112-f4e5502979e7" providerId="ADAL" clId="{B2F56A4E-F916-4009-AA49-14DABC5976FD}" dt="2020-12-16T13:14:08.228" v="4925" actId="33935"/>
          <ac:graphicFrameMkLst>
            <pc:docMk/>
            <pc:sldMk cId="2345673762" sldId="275"/>
            <ac:graphicFrameMk id="2" creationId="{B106C3BF-476C-492D-BD97-7559AB60FF47}"/>
          </ac:graphicFrameMkLst>
        </pc:graphicFrame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3" creationId="{9557AC86-4E21-4894-ADFF-0B65DD2D47CE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4" creationId="{91C2A202-F73E-422F-9900-C96F9054C469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5" creationId="{711F1D6C-16CD-49AE-8DB0-C8BF81763DE0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6" creationId="{7AC30776-7C23-479A-9116-FF67EB6763A9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7" creationId="{8C3B11B9-7322-490E-B981-C75C7C7FBFAA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8" creationId="{CA4E3BA0-AC50-4618-8FB8-3918C52978AA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9" creationId="{9DC984BC-D668-428F-9DA6-B3298646EBC0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0" creationId="{F66394EC-A7E8-4958-9B7B-0AC78CC408CE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1" creationId="{BD47A0F8-F765-4FFF-B61B-41DB886C06A6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2" creationId="{430F0ECD-1404-4DD1-8772-E0BDEAB13524}"/>
          </ac:picMkLst>
        </pc:picChg>
        <pc:picChg chg="mod ord modVis">
          <ac:chgData name="Tan Hiang Joon Gabriel /CSF" userId="99bed22c-9b95-4e61-9112-f4e5502979e7" providerId="ADAL" clId="{B2F56A4E-F916-4009-AA49-14DABC5976FD}" dt="2020-12-15T08:02:46.441" v="721" actId="14100"/>
          <ac:picMkLst>
            <pc:docMk/>
            <pc:sldMk cId="2345673762" sldId="275"/>
            <ac:picMk id="13" creationId="{C013825F-8BA6-4318-828F-934915F109A6}"/>
          </ac:picMkLst>
        </pc:picChg>
        <pc:picChg chg="mod modVis">
          <ac:chgData name="Tan Hiang Joon Gabriel /CSF" userId="99bed22c-9b95-4e61-9112-f4e5502979e7" providerId="ADAL" clId="{B2F56A4E-F916-4009-AA49-14DABC5976FD}" dt="2020-12-15T08:02:57.872" v="722" actId="1076"/>
          <ac:picMkLst>
            <pc:docMk/>
            <pc:sldMk cId="2345673762" sldId="275"/>
            <ac:picMk id="14" creationId="{CFC18C24-C058-489F-B3AA-AED668C1B9B0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5" creationId="{7E7546C0-4D4D-4626-8C9B-4B4EB43CB3E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6" creationId="{00B42670-DD81-47E9-A45D-23AAADD65769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7" creationId="{679009CF-627B-440A-A150-8CBDEBC5BE03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8" creationId="{1F438047-EF9F-4A1E-A1E6-10FC135008DD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99" creationId="{27946571-63C8-400E-81AB-FBD0A0C3DEE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0" creationId="{9D9736F4-6B13-4158-BCDD-DA34951E5174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1" creationId="{D86A0FDF-FDA2-4BCB-85F2-56E4F375AF23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2" creationId="{462F0534-C8D1-485E-887A-7768E1FA2C49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3" creationId="{821E79CB-3447-4921-B1FD-A467FE2B8CBC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4" creationId="{1054C43A-5494-43C1-8F47-C0767028210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5" creationId="{83B46825-2AC6-4030-9DFA-48CA20E9B962}"/>
          </ac:picMkLst>
        </pc:picChg>
        <pc:picChg chg="mod topLvl">
          <ac:chgData name="Tan Hiang Joon Gabriel /CSF" userId="99bed22c-9b95-4e61-9112-f4e5502979e7" providerId="ADAL" clId="{B2F56A4E-F916-4009-AA49-14DABC5976FD}" dt="2020-12-15T15:53:24.631" v="773" actId="164"/>
          <ac:picMkLst>
            <pc:docMk/>
            <pc:sldMk cId="2345673762" sldId="275"/>
            <ac:picMk id="106" creationId="{2723F9B5-FF82-4A47-A73E-27768DB20727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08" creationId="{BB944385-2C25-46D8-B8A5-8F5E9CB0FB9A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0" creationId="{6EA0E165-8863-47E5-A967-ED0E49721982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1" creationId="{F2E6865B-1BB6-44DC-824C-617AA8D152A5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2" creationId="{A8D2A263-EC87-40E0-BE92-A7E4755C3CC0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3" creationId="{F502A114-2513-4FA8-9440-62214B0BC0FF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4" creationId="{EF593E8E-9E4D-4515-88A4-2DC2C8FDBE9C}"/>
          </ac:picMkLst>
        </pc:picChg>
        <pc:picChg chg="add del mo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5" creationId="{DF65DA84-A38D-4941-B092-389FA1A7F7C0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6" creationId="{4309D7AC-580E-4B64-9246-C0279629FF96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7" creationId="{9D91AFF3-877D-4540-AF96-ED5D6EDC77B5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8" creationId="{BA670589-9E5D-4B4B-B6C8-7FE1396D10DF}"/>
          </ac:picMkLst>
        </pc:picChg>
        <pc:picChg chg="add del 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19" creationId="{54DEA58A-2111-42FD-87EF-59536D764C69}"/>
          </ac:picMkLst>
        </pc:picChg>
        <pc:picChg chg="mod ord topLvl modVis">
          <ac:chgData name="Tan Hiang Joon Gabriel /CSF" userId="99bed22c-9b95-4e61-9112-f4e5502979e7" providerId="ADAL" clId="{B2F56A4E-F916-4009-AA49-14DABC5976FD}" dt="2020-12-16T13:14:08.228" v="4925" actId="33935"/>
          <ac:picMkLst>
            <pc:docMk/>
            <pc:sldMk cId="2345673762" sldId="275"/>
            <ac:picMk id="120" creationId="{1C62811A-1EA1-4737-BE34-325759D01BFC}"/>
          </ac:picMkLst>
        </pc:picChg>
      </pc:sldChg>
      <pc:sldChg chg="add ord">
        <pc:chgData name="Tan Hiang Joon Gabriel /CSF" userId="99bed22c-9b95-4e61-9112-f4e5502979e7" providerId="ADAL" clId="{B2F56A4E-F916-4009-AA49-14DABC5976FD}" dt="2020-12-15T08:01:23.363" v="708"/>
        <pc:sldMkLst>
          <pc:docMk/>
          <pc:sldMk cId="632132037" sldId="276"/>
        </pc:sldMkLst>
      </pc:sldChg>
      <pc:sldChg chg="add del ord">
        <pc:chgData name="Tan Hiang Joon Gabriel /CSF" userId="99bed22c-9b95-4e61-9112-f4e5502979e7" providerId="ADAL" clId="{B2F56A4E-F916-4009-AA49-14DABC5976FD}" dt="2020-12-15T07:57:13.813" v="686" actId="47"/>
        <pc:sldMkLst>
          <pc:docMk/>
          <pc:sldMk cId="1611992511" sldId="276"/>
        </pc:sldMkLst>
      </pc:sldChg>
      <pc:sldChg chg="add del ord">
        <pc:chgData name="Tan Hiang Joon Gabriel /CSF" userId="99bed22c-9b95-4e61-9112-f4e5502979e7" providerId="ADAL" clId="{B2F56A4E-F916-4009-AA49-14DABC5976FD}" dt="2020-12-15T17:28:28.628" v="2172" actId="47"/>
        <pc:sldMkLst>
          <pc:docMk/>
          <pc:sldMk cId="3773807889" sldId="277"/>
        </pc:sldMkLst>
      </pc:sldChg>
      <pc:sldChg chg="add del">
        <pc:chgData name="Tan Hiang Joon Gabriel /CSF" userId="99bed22c-9b95-4e61-9112-f4e5502979e7" providerId="ADAL" clId="{B2F56A4E-F916-4009-AA49-14DABC5976FD}" dt="2020-12-15T08:01:32.771" v="710" actId="47"/>
        <pc:sldMkLst>
          <pc:docMk/>
          <pc:sldMk cId="4023341868" sldId="277"/>
        </pc:sldMkLst>
      </pc:sldChg>
      <pc:sldChg chg="del">
        <pc:chgData name="Tan Hiang Joon Gabriel /CSF" userId="99bed22c-9b95-4e61-9112-f4e5502979e7" providerId="ADAL" clId="{B2F56A4E-F916-4009-AA49-14DABC5976FD}" dt="2020-12-15T18:33:45.938" v="2841" actId="47"/>
        <pc:sldMkLst>
          <pc:docMk/>
          <pc:sldMk cId="3473149491" sldId="279"/>
        </pc:sldMkLst>
      </pc:sldChg>
      <pc:sldChg chg="modSp add del mod ord">
        <pc:chgData name="Tan Hiang Joon Gabriel /CSF" userId="99bed22c-9b95-4e61-9112-f4e5502979e7" providerId="ADAL" clId="{B2F56A4E-F916-4009-AA49-14DABC5976FD}" dt="2020-12-16T11:48:16.233" v="3727" actId="47"/>
        <pc:sldMkLst>
          <pc:docMk/>
          <pc:sldMk cId="1584793091" sldId="280"/>
        </pc:sldMkLst>
        <pc:grpChg chg="mod">
          <ac:chgData name="Tan Hiang Joon Gabriel /CSF" userId="99bed22c-9b95-4e61-9112-f4e5502979e7" providerId="ADAL" clId="{B2F56A4E-F916-4009-AA49-14DABC5976FD}" dt="2020-12-15T18:34:13.791" v="2842" actId="1076"/>
          <ac:grpSpMkLst>
            <pc:docMk/>
            <pc:sldMk cId="1584793091" sldId="280"/>
            <ac:grpSpMk id="51" creationId="{1E0CAA03-BFCA-4458-89B5-6B89ECF16819}"/>
          </ac:grpSpMkLst>
        </pc:grpChg>
      </pc:sldChg>
      <pc:sldChg chg="modSp add del mod">
        <pc:chgData name="Tan Hiang Joon Gabriel /CSF" userId="99bed22c-9b95-4e61-9112-f4e5502979e7" providerId="ADAL" clId="{B2F56A4E-F916-4009-AA49-14DABC5976FD}" dt="2020-12-15T16:42:00.404" v="2047" actId="47"/>
        <pc:sldMkLst>
          <pc:docMk/>
          <pc:sldMk cId="552396501" sldId="281"/>
        </pc:sldMkLst>
        <pc:grpChg chg="mod modVis">
          <ac:chgData name="Tan Hiang Joon Gabriel /CSF" userId="99bed22c-9b95-4e61-9112-f4e5502979e7" providerId="ADAL" clId="{B2F56A4E-F916-4009-AA49-14DABC5976FD}" dt="2020-12-15T16:41:33.496" v="2043" actId="14429"/>
          <ac:grpSpMkLst>
            <pc:docMk/>
            <pc:sldMk cId="552396501" sldId="281"/>
            <ac:grpSpMk id="15" creationId="{666D70C3-23AA-4D32-B764-7DCEE44C9E54}"/>
          </ac:grpSpMkLst>
        </pc:grpChg>
        <pc:grpChg chg="mod modVis">
          <ac:chgData name="Tan Hiang Joon Gabriel /CSF" userId="99bed22c-9b95-4e61-9112-f4e5502979e7" providerId="ADAL" clId="{B2F56A4E-F916-4009-AA49-14DABC5976FD}" dt="2020-12-15T16:41:40.156" v="2045" actId="14429"/>
          <ac:grpSpMkLst>
            <pc:docMk/>
            <pc:sldMk cId="552396501" sldId="281"/>
            <ac:grpSpMk id="20" creationId="{F9C63A32-C1F4-4753-B109-5A93B469D1F5}"/>
          </ac:grpSpMkLst>
        </pc:grpChg>
        <pc:grpChg chg="mod modVis">
          <ac:chgData name="Tan Hiang Joon Gabriel /CSF" userId="99bed22c-9b95-4e61-9112-f4e5502979e7" providerId="ADAL" clId="{B2F56A4E-F916-4009-AA49-14DABC5976FD}" dt="2020-12-15T16:41:38.637" v="2044" actId="14429"/>
          <ac:grpSpMkLst>
            <pc:docMk/>
            <pc:sldMk cId="552396501" sldId="281"/>
            <ac:grpSpMk id="55" creationId="{B736333F-9AC9-4381-BDDD-BA52704ECD4E}"/>
          </ac:grpSpMkLst>
        </pc:grpChg>
      </pc:sldChg>
      <pc:sldChg chg="add del">
        <pc:chgData name="Tan Hiang Joon Gabriel /CSF" userId="99bed22c-9b95-4e61-9112-f4e5502979e7" providerId="ADAL" clId="{B2F56A4E-F916-4009-AA49-14DABC5976FD}" dt="2020-12-15T16:41:54.735" v="2046" actId="47"/>
        <pc:sldMkLst>
          <pc:docMk/>
          <pc:sldMk cId="479753759" sldId="282"/>
        </pc:sldMkLst>
      </pc:sldChg>
      <pc:sldChg chg="modSp add mod ord">
        <pc:chgData name="Tan Hiang Joon Gabriel /CSF" userId="99bed22c-9b95-4e61-9112-f4e5502979e7" providerId="ADAL" clId="{B2F56A4E-F916-4009-AA49-14DABC5976FD}" dt="2020-12-16T11:49:37.155" v="3745" actId="14429"/>
        <pc:sldMkLst>
          <pc:docMk/>
          <pc:sldMk cId="3128026904" sldId="283"/>
        </pc:sldMkLst>
        <pc:grpChg chg="mod modVis">
          <ac:chgData name="Tan Hiang Joon Gabriel /CSF" userId="99bed22c-9b95-4e61-9112-f4e5502979e7" providerId="ADAL" clId="{B2F56A4E-F916-4009-AA49-14DABC5976FD}" dt="2020-12-16T11:49:35.603" v="3743" actId="14429"/>
          <ac:grpSpMkLst>
            <pc:docMk/>
            <pc:sldMk cId="3128026904" sldId="283"/>
            <ac:grpSpMk id="15" creationId="{666D70C3-23AA-4D32-B764-7DCEE44C9E54}"/>
          </ac:grpSpMkLst>
        </pc:grpChg>
        <pc:grpChg chg="mod modVis">
          <ac:chgData name="Tan Hiang Joon Gabriel /CSF" userId="99bed22c-9b95-4e61-9112-f4e5502979e7" providerId="ADAL" clId="{B2F56A4E-F916-4009-AA49-14DABC5976FD}" dt="2020-12-16T11:49:37.155" v="3745" actId="14429"/>
          <ac:grpSpMkLst>
            <pc:docMk/>
            <pc:sldMk cId="3128026904" sldId="283"/>
            <ac:grpSpMk id="20" creationId="{F9C63A32-C1F4-4753-B109-5A93B469D1F5}"/>
          </ac:grpSpMkLst>
        </pc:grpChg>
        <pc:graphicFrameChg chg="mod modVis">
          <ac:chgData name="Tan Hiang Joon Gabriel /CSF" userId="99bed22c-9b95-4e61-9112-f4e5502979e7" providerId="ADAL" clId="{B2F56A4E-F916-4009-AA49-14DABC5976FD}" dt="2020-12-16T11:49:36.256" v="3744" actId="14429"/>
          <ac:graphicFrameMkLst>
            <pc:docMk/>
            <pc:sldMk cId="3128026904" sldId="283"/>
            <ac:graphicFrameMk id="2" creationId="{B106C3BF-476C-492D-BD97-7559AB60FF47}"/>
          </ac:graphicFrameMkLst>
        </pc:graphicFrameChg>
      </pc:sldChg>
      <pc:sldChg chg="add del ord">
        <pc:chgData name="Tan Hiang Joon Gabriel /CSF" userId="99bed22c-9b95-4e61-9112-f4e5502979e7" providerId="ADAL" clId="{B2F56A4E-F916-4009-AA49-14DABC5976FD}" dt="2020-12-16T11:50:44.192" v="3746" actId="47"/>
        <pc:sldMkLst>
          <pc:docMk/>
          <pc:sldMk cId="3551188597" sldId="284"/>
        </pc:sldMkLst>
      </pc:sldChg>
      <pc:sldChg chg="addSp delSp modSp add mod ord delAnim modAnim">
        <pc:chgData name="Tan Hiang Joon Gabriel /CSF" userId="99bed22c-9b95-4e61-9112-f4e5502979e7" providerId="ADAL" clId="{B2F56A4E-F916-4009-AA49-14DABC5976FD}" dt="2020-12-16T12:28:01.287" v="4619"/>
        <pc:sldMkLst>
          <pc:docMk/>
          <pc:sldMk cId="4188870282" sldId="285"/>
        </pc:sldMkLst>
        <pc:spChg chg="mod modVis">
          <ac:chgData name="Tan Hiang Joon Gabriel /CSF" userId="99bed22c-9b95-4e61-9112-f4e5502979e7" providerId="ADAL" clId="{B2F56A4E-F916-4009-AA49-14DABC5976FD}" dt="2020-12-16T11:58:02.457" v="4481" actId="962"/>
          <ac:spMkLst>
            <pc:docMk/>
            <pc:sldMk cId="4188870282" sldId="285"/>
            <ac:spMk id="54" creationId="{5618DCD6-88F9-4BB4-A6C8-622D5099638F}"/>
          </ac:spMkLst>
        </pc:spChg>
        <pc:spChg chg="add mod">
          <ac:chgData name="Tan Hiang Joon Gabriel /CSF" userId="99bed22c-9b95-4e61-9112-f4e5502979e7" providerId="ADAL" clId="{B2F56A4E-F916-4009-AA49-14DABC5976FD}" dt="2020-12-16T11:59:15.344" v="4488" actId="962"/>
          <ac:spMkLst>
            <pc:docMk/>
            <pc:sldMk cId="4188870282" sldId="285"/>
            <ac:spMk id="94" creationId="{E80A4BC2-3F21-47AB-ABBD-603245044F44}"/>
          </ac:spMkLst>
        </pc:spChg>
        <pc:spChg chg="add mod">
          <ac:chgData name="Tan Hiang Joon Gabriel /CSF" userId="99bed22c-9b95-4e61-9112-f4e5502979e7" providerId="ADAL" clId="{B2F56A4E-F916-4009-AA49-14DABC5976FD}" dt="2020-12-16T11:59:19.766" v="4489" actId="962"/>
          <ac:spMkLst>
            <pc:docMk/>
            <pc:sldMk cId="4188870282" sldId="285"/>
            <ac:spMk id="95" creationId="{69DB7E55-20D1-415D-B808-D87FCEE546AA}"/>
          </ac:spMkLst>
        </pc:spChg>
        <pc:spChg chg="add del mod">
          <ac:chgData name="Tan Hiang Joon Gabriel /CSF" userId="99bed22c-9b95-4e61-9112-f4e5502979e7" providerId="ADAL" clId="{B2F56A4E-F916-4009-AA49-14DABC5976FD}" dt="2020-12-15T18:44:52.739" v="2893" actId="478"/>
          <ac:spMkLst>
            <pc:docMk/>
            <pc:sldMk cId="4188870282" sldId="285"/>
            <ac:spMk id="96" creationId="{CECD456F-B7E0-4AA7-872B-8A30EF3EB47F}"/>
          </ac:spMkLst>
        </pc:spChg>
        <pc:spChg chg="add mod">
          <ac:chgData name="Tan Hiang Joon Gabriel /CSF" userId="99bed22c-9b95-4e61-9112-f4e5502979e7" providerId="ADAL" clId="{B2F56A4E-F916-4009-AA49-14DABC5976FD}" dt="2020-12-16T11:59:24.897" v="4490" actId="962"/>
          <ac:spMkLst>
            <pc:docMk/>
            <pc:sldMk cId="4188870282" sldId="285"/>
            <ac:spMk id="97" creationId="{98D5C11C-EEB3-4065-A20D-666483363F13}"/>
          </ac:spMkLst>
        </pc:spChg>
        <pc:spChg chg="add mod">
          <ac:chgData name="Tan Hiang Joon Gabriel /CSF" userId="99bed22c-9b95-4e61-9112-f4e5502979e7" providerId="ADAL" clId="{B2F56A4E-F916-4009-AA49-14DABC5976FD}" dt="2020-12-16T11:59:32.768" v="4491" actId="962"/>
          <ac:spMkLst>
            <pc:docMk/>
            <pc:sldMk cId="4188870282" sldId="285"/>
            <ac:spMk id="98" creationId="{76530C82-B27E-4E70-BDCF-E53C0CD9FB00}"/>
          </ac:spMkLst>
        </pc:spChg>
        <pc:spChg chg="add mod">
          <ac:chgData name="Tan Hiang Joon Gabriel /CSF" userId="99bed22c-9b95-4e61-9112-f4e5502979e7" providerId="ADAL" clId="{B2F56A4E-F916-4009-AA49-14DABC5976FD}" dt="2020-12-16T11:59:38.876" v="4492" actId="962"/>
          <ac:spMkLst>
            <pc:docMk/>
            <pc:sldMk cId="4188870282" sldId="285"/>
            <ac:spMk id="99" creationId="{3E36A367-8D86-411B-8EB6-52F6B318D63B}"/>
          </ac:spMkLst>
        </pc:spChg>
        <pc:spChg chg="add mod">
          <ac:chgData name="Tan Hiang Joon Gabriel /CSF" userId="99bed22c-9b95-4e61-9112-f4e5502979e7" providerId="ADAL" clId="{B2F56A4E-F916-4009-AA49-14DABC5976FD}" dt="2020-12-16T11:59:43.549" v="4493" actId="962"/>
          <ac:spMkLst>
            <pc:docMk/>
            <pc:sldMk cId="4188870282" sldId="285"/>
            <ac:spMk id="100" creationId="{DB893D51-6EB1-4F72-A4DB-BACEA17D26DA}"/>
          </ac:spMkLst>
        </pc:spChg>
        <pc:spChg chg="add mod">
          <ac:chgData name="Tan Hiang Joon Gabriel /CSF" userId="99bed22c-9b95-4e61-9112-f4e5502979e7" providerId="ADAL" clId="{B2F56A4E-F916-4009-AA49-14DABC5976FD}" dt="2020-12-16T11:59:51.799" v="4494" actId="962"/>
          <ac:spMkLst>
            <pc:docMk/>
            <pc:sldMk cId="4188870282" sldId="285"/>
            <ac:spMk id="101" creationId="{828EAE54-DE22-4B6F-99DF-C43B0ED0211E}"/>
          </ac:spMkLst>
        </pc:spChg>
        <pc:spChg chg="add mod">
          <ac:chgData name="Tan Hiang Joon Gabriel /CSF" userId="99bed22c-9b95-4e61-9112-f4e5502979e7" providerId="ADAL" clId="{B2F56A4E-F916-4009-AA49-14DABC5976FD}" dt="2020-12-16T11:59:55.430" v="4495" actId="962"/>
          <ac:spMkLst>
            <pc:docMk/>
            <pc:sldMk cId="4188870282" sldId="285"/>
            <ac:spMk id="102" creationId="{69A835A8-8D0C-4FAC-A85C-CAA6BB9F665C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3" creationId="{A49576AD-7555-4FEB-B022-81BDB3B8CA19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4" creationId="{5909918B-7F6E-4946-B11D-6D6F5790703F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5" creationId="{EEB55337-0F80-4745-8CFB-AC23E0DF5A9F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6" creationId="{7579FC16-AFA7-4F17-98E9-CBBDFB98231B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7" creationId="{9CDA6ADF-F0B9-4DE0-BAB0-C38864EFB9F1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09" creationId="{810C6030-8254-4305-8801-8E0995F583C9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21" creationId="{C939C419-E9C4-4FA8-BCCA-3D08B7908629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22" creationId="{5314510C-8D21-4442-9099-9B5DD2F53E12}"/>
          </ac:spMkLst>
        </pc:spChg>
        <pc:spChg chg="add del mod">
          <ac:chgData name="Tan Hiang Joon Gabriel /CSF" userId="99bed22c-9b95-4e61-9112-f4e5502979e7" providerId="ADAL" clId="{B2F56A4E-F916-4009-AA49-14DABC5976FD}" dt="2020-12-15T18:30:40.695" v="2667"/>
          <ac:spMkLst>
            <pc:docMk/>
            <pc:sldMk cId="4188870282" sldId="285"/>
            <ac:spMk id="123" creationId="{FC2FA86C-A675-4765-B678-9B2261CBE421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24" creationId="{5CCEF44C-0AA2-4F8D-A339-D01A5BDE9053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25" creationId="{E774B566-506B-4C3F-B8E4-6269A7040220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28" creationId="{FA4DE5A6-6848-4397-B6F3-DFE74A8B3484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35" creationId="{5B3104A7-C6CA-4528-A39D-D2825FECF717}"/>
          </ac:spMkLst>
        </pc:spChg>
        <pc:spChg chg="del mod modVis">
          <ac:chgData name="Tan Hiang Joon Gabriel /CSF" userId="99bed22c-9b95-4e61-9112-f4e5502979e7" providerId="ADAL" clId="{B2F56A4E-F916-4009-AA49-14DABC5976FD}" dt="2020-12-15T18:29:52.167" v="2607" actId="478"/>
          <ac:spMkLst>
            <pc:docMk/>
            <pc:sldMk cId="4188870282" sldId="285"/>
            <ac:spMk id="144" creationId="{A7BBB01C-A034-49EC-80AD-BD1FCDF7C841}"/>
          </ac:spMkLst>
        </pc:spChg>
        <pc:spChg chg="del mod modVis">
          <ac:chgData name="Tan Hiang Joon Gabriel /CSF" userId="99bed22c-9b95-4e61-9112-f4e5502979e7" providerId="ADAL" clId="{B2F56A4E-F916-4009-AA49-14DABC5976FD}" dt="2020-12-15T18:29:51.277" v="2606" actId="478"/>
          <ac:spMkLst>
            <pc:docMk/>
            <pc:sldMk cId="4188870282" sldId="285"/>
            <ac:spMk id="145" creationId="{60A5FFC5-D930-4A04-B57B-ECD44500D71B}"/>
          </ac:spMkLst>
        </pc:spChg>
        <pc:spChg chg="mod">
          <ac:chgData name="Tan Hiang Joon Gabriel /CSF" userId="99bed22c-9b95-4e61-9112-f4e5502979e7" providerId="ADAL" clId="{B2F56A4E-F916-4009-AA49-14DABC5976FD}" dt="2020-12-16T11:57:55.176" v="4480" actId="20577"/>
          <ac:spMkLst>
            <pc:docMk/>
            <pc:sldMk cId="4188870282" sldId="285"/>
            <ac:spMk id="146" creationId="{AC8E4E14-733A-439F-86FD-D42DAA58FB66}"/>
          </ac:spMkLst>
        </pc:spChg>
        <pc:spChg chg="del mod">
          <ac:chgData name="Tan Hiang Joon Gabriel /CSF" userId="99bed22c-9b95-4e61-9112-f4e5502979e7" providerId="ADAL" clId="{B2F56A4E-F916-4009-AA49-14DABC5976FD}" dt="2020-12-15T18:44:35.447" v="2873" actId="478"/>
          <ac:spMkLst>
            <pc:docMk/>
            <pc:sldMk cId="4188870282" sldId="285"/>
            <ac:spMk id="147" creationId="{C0A9F65F-33E3-4FD9-90E0-68140F72FEC5}"/>
          </ac:spMkLst>
        </pc:spChg>
        <pc:spChg chg="mod">
          <ac:chgData name="Tan Hiang Joon Gabriel /CSF" userId="99bed22c-9b95-4e61-9112-f4e5502979e7" providerId="ADAL" clId="{B2F56A4E-F916-4009-AA49-14DABC5976FD}" dt="2020-12-16T11:58:07.668" v="4482" actId="962"/>
          <ac:spMkLst>
            <pc:docMk/>
            <pc:sldMk cId="4188870282" sldId="285"/>
            <ac:spMk id="148" creationId="{D1534EFE-A79D-4C7D-A2D6-F052DF9117F9}"/>
          </ac:spMkLst>
        </pc:spChg>
        <pc:spChg chg="mod">
          <ac:chgData name="Tan Hiang Joon Gabriel /CSF" userId="99bed22c-9b95-4e61-9112-f4e5502979e7" providerId="ADAL" clId="{B2F56A4E-F916-4009-AA49-14DABC5976FD}" dt="2020-12-16T11:58:11.121" v="4483" actId="962"/>
          <ac:spMkLst>
            <pc:docMk/>
            <pc:sldMk cId="4188870282" sldId="285"/>
            <ac:spMk id="149" creationId="{5E25D21B-763D-4113-8EF0-4B59014DD7E4}"/>
          </ac:spMkLst>
        </pc:spChg>
        <pc:spChg chg="mod">
          <ac:chgData name="Tan Hiang Joon Gabriel /CSF" userId="99bed22c-9b95-4e61-9112-f4e5502979e7" providerId="ADAL" clId="{B2F56A4E-F916-4009-AA49-14DABC5976FD}" dt="2020-12-16T11:58:54.230" v="4485" actId="962"/>
          <ac:spMkLst>
            <pc:docMk/>
            <pc:sldMk cId="4188870282" sldId="285"/>
            <ac:spMk id="150" creationId="{8D6129C2-F753-4159-B91E-E0561AC54A64}"/>
          </ac:spMkLst>
        </pc:spChg>
        <pc:spChg chg="mod">
          <ac:chgData name="Tan Hiang Joon Gabriel /CSF" userId="99bed22c-9b95-4e61-9112-f4e5502979e7" providerId="ADAL" clId="{B2F56A4E-F916-4009-AA49-14DABC5976FD}" dt="2020-12-16T11:58:16.738" v="4484" actId="962"/>
          <ac:spMkLst>
            <pc:docMk/>
            <pc:sldMk cId="4188870282" sldId="285"/>
            <ac:spMk id="151" creationId="{FEE5BE11-107A-4F8D-938E-AF2D6C59A9A7}"/>
          </ac:spMkLst>
        </pc:spChg>
        <pc:spChg chg="mod">
          <ac:chgData name="Tan Hiang Joon Gabriel /CSF" userId="99bed22c-9b95-4e61-9112-f4e5502979e7" providerId="ADAL" clId="{B2F56A4E-F916-4009-AA49-14DABC5976FD}" dt="2020-12-16T11:59:01.246" v="4486" actId="962"/>
          <ac:spMkLst>
            <pc:docMk/>
            <pc:sldMk cId="4188870282" sldId="285"/>
            <ac:spMk id="152" creationId="{33E2385E-A467-408D-BCD5-903AFA5D1930}"/>
          </ac:spMkLst>
        </pc:spChg>
        <pc:spChg chg="mod">
          <ac:chgData name="Tan Hiang Joon Gabriel /CSF" userId="99bed22c-9b95-4e61-9112-f4e5502979e7" providerId="ADAL" clId="{B2F56A4E-F916-4009-AA49-14DABC5976FD}" dt="2020-12-16T11:59:06.629" v="4487" actId="962"/>
          <ac:spMkLst>
            <pc:docMk/>
            <pc:sldMk cId="4188870282" sldId="285"/>
            <ac:spMk id="153" creationId="{18C8269B-BA4C-4217-A81E-2113FD809127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54" creationId="{F65CC717-F6C8-429D-AFFC-477E4830723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55" creationId="{512B3248-0A6F-4DAC-9334-ACF29922374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56" creationId="{5C74205A-D1AF-4CC4-9DBE-846B55F90F4A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57" creationId="{02E7CED5-CD84-45B2-B19D-B5951FF87E37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58" creationId="{66D05612-605D-4CE5-AA06-0AE1E72EF6E6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59" creationId="{01C0E128-E306-471D-9A75-FD3171EEC9B5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0" creationId="{6F5D269A-7332-4EDF-B742-7BC5742EA565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1" creationId="{05307CCF-E33B-4ACB-B951-256F41702F9D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2" creationId="{81BDF3D4-3530-44CA-8AA8-1C46ABEF02F7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3" creationId="{2960367C-598C-4D8E-B191-762534BF7EDB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4" creationId="{A7304459-5CCA-4F0F-A3BF-B96D71C0A81A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5" creationId="{045D83B2-6672-4F88-9512-F6B9DFDE214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6" creationId="{0DDF4B71-BC94-46C4-85B9-88F3C9F4ECCF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7" creationId="{8635542D-2566-44A7-9226-AF165C936556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8" creationId="{8A3ED7EF-B09B-4330-BF68-326B1086A2CD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69" creationId="{3332104E-BC42-4B49-BFC6-83F02F44A609}"/>
          </ac:spMkLst>
        </pc:spChg>
        <pc:spChg chg="del">
          <ac:chgData name="Tan Hiang Joon Gabriel /CSF" userId="99bed22c-9b95-4e61-9112-f4e5502979e7" providerId="ADAL" clId="{B2F56A4E-F916-4009-AA49-14DABC5976FD}" dt="2020-12-15T18:29:11.577" v="2600" actId="478"/>
          <ac:spMkLst>
            <pc:docMk/>
            <pc:sldMk cId="4188870282" sldId="285"/>
            <ac:spMk id="170" creationId="{E6ACB5C0-4238-4FF3-B08D-2656630860C4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71" creationId="{516A4C3C-BBC9-4CD2-BAB9-97A0B200876C}"/>
          </ac:spMkLst>
        </pc:spChg>
        <pc:spChg chg="add del mod">
          <ac:chgData name="Tan Hiang Joon Gabriel /CSF" userId="99bed22c-9b95-4e61-9112-f4e5502979e7" providerId="ADAL" clId="{B2F56A4E-F916-4009-AA49-14DABC5976FD}" dt="2020-12-15T18:30:39.704" v="2666"/>
          <ac:spMkLst>
            <pc:docMk/>
            <pc:sldMk cId="4188870282" sldId="285"/>
            <ac:spMk id="172" creationId="{591EEC6F-36EE-437C-BC5E-D26CAC49EE40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3" creationId="{014BD3F8-5C07-4991-843A-2EDCCDC0CAB4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4" creationId="{5F3CCC90-D2F2-41AC-9E3F-16453F056781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5" creationId="{F3A8E530-408F-482C-8549-4DB565F2241B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6" creationId="{CA86574E-464E-4072-AC50-CF318833F9D0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7" creationId="{53BD114D-F7AF-4BB4-8EC7-F5562003D021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8" creationId="{00AF798D-4970-4F52-81A6-CBCFF6051416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79" creationId="{D28E0305-6356-48D4-8023-263E227CF882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80" creationId="{4049C69A-9F43-41B0-A32D-6533F4188327}"/>
          </ac:spMkLst>
        </pc:spChg>
        <pc:spChg chg="add del mod">
          <ac:chgData name="Tan Hiang Joon Gabriel /CSF" userId="99bed22c-9b95-4e61-9112-f4e5502979e7" providerId="ADAL" clId="{B2F56A4E-F916-4009-AA49-14DABC5976FD}" dt="2020-12-15T18:30:39.303" v="2665"/>
          <ac:spMkLst>
            <pc:docMk/>
            <pc:sldMk cId="4188870282" sldId="285"/>
            <ac:spMk id="181" creationId="{524D3C76-A8D0-4F57-9112-445DCEAA5B3C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2" creationId="{F20986AC-7DCC-4729-99AA-8C6C430EE5F7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3" creationId="{AAE227DC-BAF8-475A-A8A1-85340AD6A80B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4" creationId="{BB8395E2-B58D-471B-A4BB-EE6DC011E2C5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5" creationId="{218AA8CE-C99F-490A-9E66-729939BCE92D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6" creationId="{F05E3CE9-A6D6-4AE4-A4D2-46FFAF53525B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7" creationId="{AB1E97C3-0A7B-4CB1-B057-3C118A773F57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8" creationId="{73BD54EE-A7CA-4261-9210-F6415F31B032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89" creationId="{51E74AE2-8640-486C-9EAB-951E46C73FE1}"/>
          </ac:spMkLst>
        </pc:spChg>
        <pc:spChg chg="add del mod">
          <ac:chgData name="Tan Hiang Joon Gabriel /CSF" userId="99bed22c-9b95-4e61-9112-f4e5502979e7" providerId="ADAL" clId="{B2F56A4E-F916-4009-AA49-14DABC5976FD}" dt="2020-12-15T18:30:38.932" v="2664"/>
          <ac:spMkLst>
            <pc:docMk/>
            <pc:sldMk cId="4188870282" sldId="285"/>
            <ac:spMk id="190" creationId="{084A6458-ADAB-4058-983C-2BE833352139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1" creationId="{BEC0CA30-94A9-4DA1-B0CB-B585DEE7673C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2" creationId="{51B9232B-7EE5-4DCF-BE90-975086302F5C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3" creationId="{BD9306E6-CA6A-4C00-BF05-FA73A2261B37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4" creationId="{0107E135-469A-4B5C-BB48-34DBCAFA7EF4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5" creationId="{DC13CA79-BCF9-4CD3-9CD6-ABA1F50DA8C0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6" creationId="{1F4CB554-4FE6-4102-932F-E406F687E0F7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7" creationId="{278D1B8D-9266-4363-B765-3416D5CC01EA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8" creationId="{0CE15A69-D215-4AFA-BDBB-8F3B94E068FE}"/>
          </ac:spMkLst>
        </pc:spChg>
        <pc:spChg chg="add del mod">
          <ac:chgData name="Tan Hiang Joon Gabriel /CSF" userId="99bed22c-9b95-4e61-9112-f4e5502979e7" providerId="ADAL" clId="{B2F56A4E-F916-4009-AA49-14DABC5976FD}" dt="2020-12-15T18:30:38.631" v="2663"/>
          <ac:spMkLst>
            <pc:docMk/>
            <pc:sldMk cId="4188870282" sldId="285"/>
            <ac:spMk id="199" creationId="{1DBEBF06-C6DE-42B2-A25D-AF08B5AD4B49}"/>
          </ac:spMkLst>
        </pc:spChg>
        <pc:spChg chg="add mod">
          <ac:chgData name="Tan Hiang Joon Gabriel /CSF" userId="99bed22c-9b95-4e61-9112-f4e5502979e7" providerId="ADAL" clId="{B2F56A4E-F916-4009-AA49-14DABC5976FD}" dt="2020-12-16T12:00:04.216" v="4500" actId="962"/>
          <ac:spMkLst>
            <pc:docMk/>
            <pc:sldMk cId="4188870282" sldId="285"/>
            <ac:spMk id="200" creationId="{26DAB3DE-AF72-4260-9769-05DB6739DD9D}"/>
          </ac:spMkLst>
        </pc:spChg>
        <pc:spChg chg="add mod">
          <ac:chgData name="Tan Hiang Joon Gabriel /CSF" userId="99bed22c-9b95-4e61-9112-f4e5502979e7" providerId="ADAL" clId="{B2F56A4E-F916-4009-AA49-14DABC5976FD}" dt="2020-12-16T12:00:12.504" v="4501" actId="962"/>
          <ac:spMkLst>
            <pc:docMk/>
            <pc:sldMk cId="4188870282" sldId="285"/>
            <ac:spMk id="201" creationId="{28E68B7A-EE62-4931-BDE9-FD220EF1719D}"/>
          </ac:spMkLst>
        </pc:spChg>
        <pc:spChg chg="add del mod">
          <ac:chgData name="Tan Hiang Joon Gabriel /CSF" userId="99bed22c-9b95-4e61-9112-f4e5502979e7" providerId="ADAL" clId="{B2F56A4E-F916-4009-AA49-14DABC5976FD}" dt="2020-12-15T18:45:37.319" v="2921" actId="478"/>
          <ac:spMkLst>
            <pc:docMk/>
            <pc:sldMk cId="4188870282" sldId="285"/>
            <ac:spMk id="202" creationId="{E199CCD1-D8A3-4D72-BA06-930255E96CAE}"/>
          </ac:spMkLst>
        </pc:spChg>
        <pc:spChg chg="add mod">
          <ac:chgData name="Tan Hiang Joon Gabriel /CSF" userId="99bed22c-9b95-4e61-9112-f4e5502979e7" providerId="ADAL" clId="{B2F56A4E-F916-4009-AA49-14DABC5976FD}" dt="2020-12-16T12:00:17.594" v="4502" actId="962"/>
          <ac:spMkLst>
            <pc:docMk/>
            <pc:sldMk cId="4188870282" sldId="285"/>
            <ac:spMk id="203" creationId="{B322FEFC-728B-4AA2-B397-8530021B619D}"/>
          </ac:spMkLst>
        </pc:spChg>
        <pc:spChg chg="add mod">
          <ac:chgData name="Tan Hiang Joon Gabriel /CSF" userId="99bed22c-9b95-4e61-9112-f4e5502979e7" providerId="ADAL" clId="{B2F56A4E-F916-4009-AA49-14DABC5976FD}" dt="2020-12-16T12:00:21.384" v="4503" actId="962"/>
          <ac:spMkLst>
            <pc:docMk/>
            <pc:sldMk cId="4188870282" sldId="285"/>
            <ac:spMk id="204" creationId="{D0C9A044-D7B0-4BAA-BE1D-58D527637EB4}"/>
          </ac:spMkLst>
        </pc:spChg>
        <pc:spChg chg="add mod">
          <ac:chgData name="Tan Hiang Joon Gabriel /CSF" userId="99bed22c-9b95-4e61-9112-f4e5502979e7" providerId="ADAL" clId="{B2F56A4E-F916-4009-AA49-14DABC5976FD}" dt="2020-12-16T12:00:24.778" v="4504" actId="962"/>
          <ac:spMkLst>
            <pc:docMk/>
            <pc:sldMk cId="4188870282" sldId="285"/>
            <ac:spMk id="205" creationId="{BA489F42-EF8B-41D8-9210-80270C4A1663}"/>
          </ac:spMkLst>
        </pc:spChg>
        <pc:spChg chg="add mod">
          <ac:chgData name="Tan Hiang Joon Gabriel /CSF" userId="99bed22c-9b95-4e61-9112-f4e5502979e7" providerId="ADAL" clId="{B2F56A4E-F916-4009-AA49-14DABC5976FD}" dt="2020-12-16T12:00:28.264" v="4505" actId="962"/>
          <ac:spMkLst>
            <pc:docMk/>
            <pc:sldMk cId="4188870282" sldId="285"/>
            <ac:spMk id="206" creationId="{16674A59-089A-44B8-9A44-0A9E73B4064B}"/>
          </ac:spMkLst>
        </pc:spChg>
        <pc:spChg chg="add mod">
          <ac:chgData name="Tan Hiang Joon Gabriel /CSF" userId="99bed22c-9b95-4e61-9112-f4e5502979e7" providerId="ADAL" clId="{B2F56A4E-F916-4009-AA49-14DABC5976FD}" dt="2020-12-16T12:00:31.573" v="4506" actId="962"/>
          <ac:spMkLst>
            <pc:docMk/>
            <pc:sldMk cId="4188870282" sldId="285"/>
            <ac:spMk id="207" creationId="{0BC4040B-C980-4877-B5A4-218926874473}"/>
          </ac:spMkLst>
        </pc:spChg>
        <pc:spChg chg="add mod">
          <ac:chgData name="Tan Hiang Joon Gabriel /CSF" userId="99bed22c-9b95-4e61-9112-f4e5502979e7" providerId="ADAL" clId="{B2F56A4E-F916-4009-AA49-14DABC5976FD}" dt="2020-12-16T12:00:35.297" v="4507" actId="962"/>
          <ac:spMkLst>
            <pc:docMk/>
            <pc:sldMk cId="4188870282" sldId="285"/>
            <ac:spMk id="208" creationId="{A9A6A4A5-B6B2-4CCF-8613-C7415156AC09}"/>
          </ac:spMkLst>
        </pc:spChg>
        <pc:spChg chg="add mod">
          <ac:chgData name="Tan Hiang Joon Gabriel /CSF" userId="99bed22c-9b95-4e61-9112-f4e5502979e7" providerId="ADAL" clId="{B2F56A4E-F916-4009-AA49-14DABC5976FD}" dt="2020-12-16T12:00:41.652" v="4508" actId="962"/>
          <ac:spMkLst>
            <pc:docMk/>
            <pc:sldMk cId="4188870282" sldId="285"/>
            <ac:spMk id="209" creationId="{90D00BCE-53F1-43C3-98E5-F0D055875426}"/>
          </ac:spMkLst>
        </pc:spChg>
        <pc:spChg chg="add mod">
          <ac:chgData name="Tan Hiang Joon Gabriel /CSF" userId="99bed22c-9b95-4e61-9112-f4e5502979e7" providerId="ADAL" clId="{B2F56A4E-F916-4009-AA49-14DABC5976FD}" dt="2020-12-16T12:00:44.947" v="4509" actId="962"/>
          <ac:spMkLst>
            <pc:docMk/>
            <pc:sldMk cId="4188870282" sldId="285"/>
            <ac:spMk id="210" creationId="{A8808FE0-3635-490F-91F2-0DCB0027DF2A}"/>
          </ac:spMkLst>
        </pc:spChg>
        <pc:spChg chg="add del mod">
          <ac:chgData name="Tan Hiang Joon Gabriel /CSF" userId="99bed22c-9b95-4e61-9112-f4e5502979e7" providerId="ADAL" clId="{B2F56A4E-F916-4009-AA49-14DABC5976FD}" dt="2020-12-15T18:45:59.281" v="2945" actId="478"/>
          <ac:spMkLst>
            <pc:docMk/>
            <pc:sldMk cId="4188870282" sldId="285"/>
            <ac:spMk id="211" creationId="{4D958849-B03B-41B0-A5E8-3968651A024A}"/>
          </ac:spMkLst>
        </pc:spChg>
        <pc:spChg chg="add mod">
          <ac:chgData name="Tan Hiang Joon Gabriel /CSF" userId="99bed22c-9b95-4e61-9112-f4e5502979e7" providerId="ADAL" clId="{B2F56A4E-F916-4009-AA49-14DABC5976FD}" dt="2020-12-16T12:00:47.503" v="4510" actId="962"/>
          <ac:spMkLst>
            <pc:docMk/>
            <pc:sldMk cId="4188870282" sldId="285"/>
            <ac:spMk id="212" creationId="{2FAC2181-9230-44CC-8A66-FBCC1A4E48DB}"/>
          </ac:spMkLst>
        </pc:spChg>
        <pc:spChg chg="add mod">
          <ac:chgData name="Tan Hiang Joon Gabriel /CSF" userId="99bed22c-9b95-4e61-9112-f4e5502979e7" providerId="ADAL" clId="{B2F56A4E-F916-4009-AA49-14DABC5976FD}" dt="2020-12-16T12:00:54.158" v="4511" actId="962"/>
          <ac:spMkLst>
            <pc:docMk/>
            <pc:sldMk cId="4188870282" sldId="285"/>
            <ac:spMk id="213" creationId="{0D6ABA4F-8D11-4274-BD68-51F43A643FAB}"/>
          </ac:spMkLst>
        </pc:spChg>
        <pc:spChg chg="add mod">
          <ac:chgData name="Tan Hiang Joon Gabriel /CSF" userId="99bed22c-9b95-4e61-9112-f4e5502979e7" providerId="ADAL" clId="{B2F56A4E-F916-4009-AA49-14DABC5976FD}" dt="2020-12-16T12:14:19.546" v="4512" actId="962"/>
          <ac:spMkLst>
            <pc:docMk/>
            <pc:sldMk cId="4188870282" sldId="285"/>
            <ac:spMk id="214" creationId="{9F1E3E7B-C35D-494F-AB4E-167FEF84AFA0}"/>
          </ac:spMkLst>
        </pc:spChg>
        <pc:spChg chg="add mod">
          <ac:chgData name="Tan Hiang Joon Gabriel /CSF" userId="99bed22c-9b95-4e61-9112-f4e5502979e7" providerId="ADAL" clId="{B2F56A4E-F916-4009-AA49-14DABC5976FD}" dt="2020-12-16T12:14:26.141" v="4513" actId="962"/>
          <ac:spMkLst>
            <pc:docMk/>
            <pc:sldMk cId="4188870282" sldId="285"/>
            <ac:spMk id="215" creationId="{4874E7FA-95E7-4F57-983E-9E5CA2B4ADD1}"/>
          </ac:spMkLst>
        </pc:spChg>
        <pc:spChg chg="add mod">
          <ac:chgData name="Tan Hiang Joon Gabriel /CSF" userId="99bed22c-9b95-4e61-9112-f4e5502979e7" providerId="ADAL" clId="{B2F56A4E-F916-4009-AA49-14DABC5976FD}" dt="2020-12-16T12:14:29.425" v="4514" actId="962"/>
          <ac:spMkLst>
            <pc:docMk/>
            <pc:sldMk cId="4188870282" sldId="285"/>
            <ac:spMk id="216" creationId="{03137EA4-0246-4AED-8290-9176F05384A8}"/>
          </ac:spMkLst>
        </pc:spChg>
        <pc:spChg chg="add mod">
          <ac:chgData name="Tan Hiang Joon Gabriel /CSF" userId="99bed22c-9b95-4e61-9112-f4e5502979e7" providerId="ADAL" clId="{B2F56A4E-F916-4009-AA49-14DABC5976FD}" dt="2020-12-16T12:14:41.928" v="4515" actId="962"/>
          <ac:spMkLst>
            <pc:docMk/>
            <pc:sldMk cId="4188870282" sldId="285"/>
            <ac:spMk id="217" creationId="{2FB9F9B5-33C8-40BD-9719-E3BA5E556C34}"/>
          </ac:spMkLst>
        </pc:spChg>
        <pc:spChg chg="add mod">
          <ac:chgData name="Tan Hiang Joon Gabriel /CSF" userId="99bed22c-9b95-4e61-9112-f4e5502979e7" providerId="ADAL" clId="{B2F56A4E-F916-4009-AA49-14DABC5976FD}" dt="2020-12-16T12:14:45.482" v="4516" actId="962"/>
          <ac:spMkLst>
            <pc:docMk/>
            <pc:sldMk cId="4188870282" sldId="285"/>
            <ac:spMk id="218" creationId="{5DA05B6B-ADF7-4121-90B3-CDECC29316E2}"/>
          </ac:spMkLst>
        </pc:spChg>
        <pc:spChg chg="add mod">
          <ac:chgData name="Tan Hiang Joon Gabriel /CSF" userId="99bed22c-9b95-4e61-9112-f4e5502979e7" providerId="ADAL" clId="{B2F56A4E-F916-4009-AA49-14DABC5976FD}" dt="2020-12-16T12:14:51.505" v="4517" actId="962"/>
          <ac:spMkLst>
            <pc:docMk/>
            <pc:sldMk cId="4188870282" sldId="285"/>
            <ac:spMk id="219" creationId="{AFB53F76-8C5D-4378-AFFE-9E1355C881E9}"/>
          </ac:spMkLst>
        </pc:spChg>
        <pc:spChg chg="add del mod">
          <ac:chgData name="Tan Hiang Joon Gabriel /CSF" userId="99bed22c-9b95-4e61-9112-f4e5502979e7" providerId="ADAL" clId="{B2F56A4E-F916-4009-AA49-14DABC5976FD}" dt="2020-12-15T18:46:02.472" v="2946" actId="478"/>
          <ac:spMkLst>
            <pc:docMk/>
            <pc:sldMk cId="4188870282" sldId="285"/>
            <ac:spMk id="220" creationId="{EF773136-424E-4F0A-8E20-29D7202CA4B8}"/>
          </ac:spMkLst>
        </pc:spChg>
        <pc:spChg chg="add mod">
          <ac:chgData name="Tan Hiang Joon Gabriel /CSF" userId="99bed22c-9b95-4e61-9112-f4e5502979e7" providerId="ADAL" clId="{B2F56A4E-F916-4009-AA49-14DABC5976FD}" dt="2020-12-16T12:14:54.186" v="4518" actId="962"/>
          <ac:spMkLst>
            <pc:docMk/>
            <pc:sldMk cId="4188870282" sldId="285"/>
            <ac:spMk id="221" creationId="{58B5C0D4-5819-4C32-A5A1-9F434370B51C}"/>
          </ac:spMkLst>
        </pc:spChg>
        <pc:spChg chg="add mod">
          <ac:chgData name="Tan Hiang Joon Gabriel /CSF" userId="99bed22c-9b95-4e61-9112-f4e5502979e7" providerId="ADAL" clId="{B2F56A4E-F916-4009-AA49-14DABC5976FD}" dt="2020-12-16T12:15:00.057" v="4519" actId="962"/>
          <ac:spMkLst>
            <pc:docMk/>
            <pc:sldMk cId="4188870282" sldId="285"/>
            <ac:spMk id="222" creationId="{39C6B00E-BDFF-4C46-A5B3-72A4A03962BA}"/>
          </ac:spMkLst>
        </pc:spChg>
        <pc:spChg chg="add mod">
          <ac:chgData name="Tan Hiang Joon Gabriel /CSF" userId="99bed22c-9b95-4e61-9112-f4e5502979e7" providerId="ADAL" clId="{B2F56A4E-F916-4009-AA49-14DABC5976FD}" dt="2020-12-16T12:15:06.048" v="4520" actId="962"/>
          <ac:spMkLst>
            <pc:docMk/>
            <pc:sldMk cId="4188870282" sldId="285"/>
            <ac:spMk id="223" creationId="{57DFFB55-E32C-48AA-8E42-0AD4DB1DCF0C}"/>
          </ac:spMkLst>
        </pc:spChg>
        <pc:spChg chg="add mod">
          <ac:chgData name="Tan Hiang Joon Gabriel /CSF" userId="99bed22c-9b95-4e61-9112-f4e5502979e7" providerId="ADAL" clId="{B2F56A4E-F916-4009-AA49-14DABC5976FD}" dt="2020-12-16T12:15:11.225" v="4521" actId="962"/>
          <ac:spMkLst>
            <pc:docMk/>
            <pc:sldMk cId="4188870282" sldId="285"/>
            <ac:spMk id="224" creationId="{9BA9F95E-35DF-4618-8261-B2BC935F9160}"/>
          </ac:spMkLst>
        </pc:spChg>
        <pc:spChg chg="add mod">
          <ac:chgData name="Tan Hiang Joon Gabriel /CSF" userId="99bed22c-9b95-4e61-9112-f4e5502979e7" providerId="ADAL" clId="{B2F56A4E-F916-4009-AA49-14DABC5976FD}" dt="2020-12-16T12:15:15.717" v="4522" actId="962"/>
          <ac:spMkLst>
            <pc:docMk/>
            <pc:sldMk cId="4188870282" sldId="285"/>
            <ac:spMk id="225" creationId="{01D19BE0-4B04-4901-947A-9A31B88421DF}"/>
          </ac:spMkLst>
        </pc:spChg>
        <pc:spChg chg="add mod">
          <ac:chgData name="Tan Hiang Joon Gabriel /CSF" userId="99bed22c-9b95-4e61-9112-f4e5502979e7" providerId="ADAL" clId="{B2F56A4E-F916-4009-AA49-14DABC5976FD}" dt="2020-12-16T12:15:19.106" v="4523" actId="962"/>
          <ac:spMkLst>
            <pc:docMk/>
            <pc:sldMk cId="4188870282" sldId="285"/>
            <ac:spMk id="226" creationId="{1B37FDA5-192A-4CE5-BBE9-C1BD80EF99FD}"/>
          </ac:spMkLst>
        </pc:spChg>
        <pc:spChg chg="add mod">
          <ac:chgData name="Tan Hiang Joon Gabriel /CSF" userId="99bed22c-9b95-4e61-9112-f4e5502979e7" providerId="ADAL" clId="{B2F56A4E-F916-4009-AA49-14DABC5976FD}" dt="2020-12-16T12:15:24.235" v="4524" actId="962"/>
          <ac:spMkLst>
            <pc:docMk/>
            <pc:sldMk cId="4188870282" sldId="285"/>
            <ac:spMk id="227" creationId="{8328BB7B-115E-4018-B163-3F3B505FBDA8}"/>
          </ac:spMkLst>
        </pc:spChg>
        <pc:spChg chg="add mod">
          <ac:chgData name="Tan Hiang Joon Gabriel /CSF" userId="99bed22c-9b95-4e61-9112-f4e5502979e7" providerId="ADAL" clId="{B2F56A4E-F916-4009-AA49-14DABC5976FD}" dt="2020-12-16T12:15:26.754" v="4525" actId="962"/>
          <ac:spMkLst>
            <pc:docMk/>
            <pc:sldMk cId="4188870282" sldId="285"/>
            <ac:spMk id="228" creationId="{F721E43F-0EF3-458C-B9D2-9C6CF7761E79}"/>
          </ac:spMkLst>
        </pc:spChg>
        <pc:spChg chg="add del mod">
          <ac:chgData name="Tan Hiang Joon Gabriel /CSF" userId="99bed22c-9b95-4e61-9112-f4e5502979e7" providerId="ADAL" clId="{B2F56A4E-F916-4009-AA49-14DABC5976FD}" dt="2020-12-15T18:46:02.472" v="2946" actId="478"/>
          <ac:spMkLst>
            <pc:docMk/>
            <pc:sldMk cId="4188870282" sldId="285"/>
            <ac:spMk id="229" creationId="{ED9FEC89-DC5C-475E-9296-27FCBEF1B0C3}"/>
          </ac:spMkLst>
        </pc:spChg>
        <pc:spChg chg="add mod">
          <ac:chgData name="Tan Hiang Joon Gabriel /CSF" userId="99bed22c-9b95-4e61-9112-f4e5502979e7" providerId="ADAL" clId="{B2F56A4E-F916-4009-AA49-14DABC5976FD}" dt="2020-12-16T12:15:30.299" v="4526" actId="962"/>
          <ac:spMkLst>
            <pc:docMk/>
            <pc:sldMk cId="4188870282" sldId="285"/>
            <ac:spMk id="230" creationId="{BDCB24D7-B017-4445-82E2-766FB36EBDFE}"/>
          </ac:spMkLst>
        </pc:spChg>
        <pc:spChg chg="add mod">
          <ac:chgData name="Tan Hiang Joon Gabriel /CSF" userId="99bed22c-9b95-4e61-9112-f4e5502979e7" providerId="ADAL" clId="{B2F56A4E-F916-4009-AA49-14DABC5976FD}" dt="2020-12-16T12:15:33.191" v="4527" actId="962"/>
          <ac:spMkLst>
            <pc:docMk/>
            <pc:sldMk cId="4188870282" sldId="285"/>
            <ac:spMk id="231" creationId="{E7E915CA-BAA5-4CC0-A366-886EAA60A7AE}"/>
          </ac:spMkLst>
        </pc:spChg>
        <pc:spChg chg="add mod">
          <ac:chgData name="Tan Hiang Joon Gabriel /CSF" userId="99bed22c-9b95-4e61-9112-f4e5502979e7" providerId="ADAL" clId="{B2F56A4E-F916-4009-AA49-14DABC5976FD}" dt="2020-12-16T12:15:35.262" v="4528" actId="962"/>
          <ac:spMkLst>
            <pc:docMk/>
            <pc:sldMk cId="4188870282" sldId="285"/>
            <ac:spMk id="232" creationId="{EC5E6118-AE40-404F-A606-C475BBF949CB}"/>
          </ac:spMkLst>
        </pc:spChg>
        <pc:spChg chg="add mod">
          <ac:chgData name="Tan Hiang Joon Gabriel /CSF" userId="99bed22c-9b95-4e61-9112-f4e5502979e7" providerId="ADAL" clId="{B2F56A4E-F916-4009-AA49-14DABC5976FD}" dt="2020-12-16T12:15:37.410" v="4529" actId="962"/>
          <ac:spMkLst>
            <pc:docMk/>
            <pc:sldMk cId="4188870282" sldId="285"/>
            <ac:spMk id="233" creationId="{63178932-3A4D-465C-98AA-626FF0083FF7}"/>
          </ac:spMkLst>
        </pc:spChg>
        <pc:spChg chg="add mod">
          <ac:chgData name="Tan Hiang Joon Gabriel /CSF" userId="99bed22c-9b95-4e61-9112-f4e5502979e7" providerId="ADAL" clId="{B2F56A4E-F916-4009-AA49-14DABC5976FD}" dt="2020-12-16T12:15:39.693" v="4530" actId="962"/>
          <ac:spMkLst>
            <pc:docMk/>
            <pc:sldMk cId="4188870282" sldId="285"/>
            <ac:spMk id="234" creationId="{24C86F96-03B7-4B55-A98F-C8E80514976B}"/>
          </ac:spMkLst>
        </pc:spChg>
        <pc:spChg chg="add mod">
          <ac:chgData name="Tan Hiang Joon Gabriel /CSF" userId="99bed22c-9b95-4e61-9112-f4e5502979e7" providerId="ADAL" clId="{B2F56A4E-F916-4009-AA49-14DABC5976FD}" dt="2020-12-16T12:15:57.694" v="4531" actId="962"/>
          <ac:spMkLst>
            <pc:docMk/>
            <pc:sldMk cId="4188870282" sldId="285"/>
            <ac:spMk id="235" creationId="{3F185248-4FC4-4E65-99D1-B3E85220BAEF}"/>
          </ac:spMkLst>
        </pc:spChg>
        <pc:spChg chg="add mod">
          <ac:chgData name="Tan Hiang Joon Gabriel /CSF" userId="99bed22c-9b95-4e61-9112-f4e5502979e7" providerId="ADAL" clId="{B2F56A4E-F916-4009-AA49-14DABC5976FD}" dt="2020-12-16T12:16:08.751" v="4532" actId="962"/>
          <ac:spMkLst>
            <pc:docMk/>
            <pc:sldMk cId="4188870282" sldId="285"/>
            <ac:spMk id="236" creationId="{2BB45127-F8F1-418D-811E-74C3233AC1ED}"/>
          </ac:spMkLst>
        </pc:spChg>
        <pc:spChg chg="add mod">
          <ac:chgData name="Tan Hiang Joon Gabriel /CSF" userId="99bed22c-9b95-4e61-9112-f4e5502979e7" providerId="ADAL" clId="{B2F56A4E-F916-4009-AA49-14DABC5976FD}" dt="2020-12-16T12:16:14.324" v="4533" actId="962"/>
          <ac:spMkLst>
            <pc:docMk/>
            <pc:sldMk cId="4188870282" sldId="285"/>
            <ac:spMk id="237" creationId="{0C5E7262-11A6-4EDB-9A47-3DBF5E735B94}"/>
          </ac:spMkLst>
        </pc:spChg>
        <pc:spChg chg="add del mod">
          <ac:chgData name="Tan Hiang Joon Gabriel /CSF" userId="99bed22c-9b95-4e61-9112-f4e5502979e7" providerId="ADAL" clId="{B2F56A4E-F916-4009-AA49-14DABC5976FD}" dt="2020-12-15T18:46:02.472" v="2946" actId="478"/>
          <ac:spMkLst>
            <pc:docMk/>
            <pc:sldMk cId="4188870282" sldId="285"/>
            <ac:spMk id="238" creationId="{832A20FB-4000-47B8-BB65-7CA9A465CBE6}"/>
          </ac:spMkLst>
        </pc:spChg>
        <pc:spChg chg="add mod">
          <ac:chgData name="Tan Hiang Joon Gabriel /CSF" userId="99bed22c-9b95-4e61-9112-f4e5502979e7" providerId="ADAL" clId="{B2F56A4E-F916-4009-AA49-14DABC5976FD}" dt="2020-12-16T12:16:18.724" v="4534" actId="962"/>
          <ac:spMkLst>
            <pc:docMk/>
            <pc:sldMk cId="4188870282" sldId="285"/>
            <ac:spMk id="239" creationId="{14963E8A-37BD-4A96-901D-0E7C19CFA3EB}"/>
          </ac:spMkLst>
        </pc:spChg>
        <pc:spChg chg="add mod">
          <ac:chgData name="Tan Hiang Joon Gabriel /CSF" userId="99bed22c-9b95-4e61-9112-f4e5502979e7" providerId="ADAL" clId="{B2F56A4E-F916-4009-AA49-14DABC5976FD}" dt="2020-12-16T12:16:21.717" v="4535" actId="962"/>
          <ac:spMkLst>
            <pc:docMk/>
            <pc:sldMk cId="4188870282" sldId="285"/>
            <ac:spMk id="240" creationId="{7A8BA161-6E44-4CDF-A39F-C27505E439F2}"/>
          </ac:spMkLst>
        </pc:spChg>
        <pc:spChg chg="add mod">
          <ac:chgData name="Tan Hiang Joon Gabriel /CSF" userId="99bed22c-9b95-4e61-9112-f4e5502979e7" providerId="ADAL" clId="{B2F56A4E-F916-4009-AA49-14DABC5976FD}" dt="2020-12-16T12:16:24.142" v="4536" actId="962"/>
          <ac:spMkLst>
            <pc:docMk/>
            <pc:sldMk cId="4188870282" sldId="285"/>
            <ac:spMk id="241" creationId="{BBBC2A70-A92D-4C3F-BAC3-6EFA7A6134BB}"/>
          </ac:spMkLst>
        </pc:spChg>
        <pc:spChg chg="add mod">
          <ac:chgData name="Tan Hiang Joon Gabriel /CSF" userId="99bed22c-9b95-4e61-9112-f4e5502979e7" providerId="ADAL" clId="{B2F56A4E-F916-4009-AA49-14DABC5976FD}" dt="2020-12-16T12:16:30.690" v="4537" actId="962"/>
          <ac:spMkLst>
            <pc:docMk/>
            <pc:sldMk cId="4188870282" sldId="285"/>
            <ac:spMk id="242" creationId="{DEE5CE6F-18A2-4A53-B620-23DB1F89B220}"/>
          </ac:spMkLst>
        </pc:spChg>
        <pc:spChg chg="add mod">
          <ac:chgData name="Tan Hiang Joon Gabriel /CSF" userId="99bed22c-9b95-4e61-9112-f4e5502979e7" providerId="ADAL" clId="{B2F56A4E-F916-4009-AA49-14DABC5976FD}" dt="2020-12-16T12:16:38.217" v="4538" actId="962"/>
          <ac:spMkLst>
            <pc:docMk/>
            <pc:sldMk cId="4188870282" sldId="285"/>
            <ac:spMk id="243" creationId="{85E90FD5-A839-4DBF-9FC9-0D6279B966C9}"/>
          </ac:spMkLst>
        </pc:spChg>
        <pc:spChg chg="add mod">
          <ac:chgData name="Tan Hiang Joon Gabriel /CSF" userId="99bed22c-9b95-4e61-9112-f4e5502979e7" providerId="ADAL" clId="{B2F56A4E-F916-4009-AA49-14DABC5976FD}" dt="2020-12-16T12:16:41.605" v="4539" actId="962"/>
          <ac:spMkLst>
            <pc:docMk/>
            <pc:sldMk cId="4188870282" sldId="285"/>
            <ac:spMk id="244" creationId="{A6090D67-E33B-4944-8594-32958F2528EF}"/>
          </ac:spMkLst>
        </pc:spChg>
        <pc:spChg chg="add mod">
          <ac:chgData name="Tan Hiang Joon Gabriel /CSF" userId="99bed22c-9b95-4e61-9112-f4e5502979e7" providerId="ADAL" clId="{B2F56A4E-F916-4009-AA49-14DABC5976FD}" dt="2020-12-16T12:16:45.773" v="4540" actId="962"/>
          <ac:spMkLst>
            <pc:docMk/>
            <pc:sldMk cId="4188870282" sldId="285"/>
            <ac:spMk id="245" creationId="{96131500-226A-4183-B351-49F6F513E420}"/>
          </ac:spMkLst>
        </pc:spChg>
        <pc:spChg chg="add mod">
          <ac:chgData name="Tan Hiang Joon Gabriel /CSF" userId="99bed22c-9b95-4e61-9112-f4e5502979e7" providerId="ADAL" clId="{B2F56A4E-F916-4009-AA49-14DABC5976FD}" dt="2020-12-16T12:16:48.192" v="4541" actId="962"/>
          <ac:spMkLst>
            <pc:docMk/>
            <pc:sldMk cId="4188870282" sldId="285"/>
            <ac:spMk id="246" creationId="{A4C588CC-B475-4DDF-9537-6FBD9BEC7406}"/>
          </ac:spMkLst>
        </pc:spChg>
        <pc:spChg chg="add del mod">
          <ac:chgData name="Tan Hiang Joon Gabriel /CSF" userId="99bed22c-9b95-4e61-9112-f4e5502979e7" providerId="ADAL" clId="{B2F56A4E-F916-4009-AA49-14DABC5976FD}" dt="2020-12-15T18:45:59.281" v="2945" actId="478"/>
          <ac:spMkLst>
            <pc:docMk/>
            <pc:sldMk cId="4188870282" sldId="285"/>
            <ac:spMk id="247" creationId="{82AA6247-97EC-46C8-A238-3CC187D7F4AE}"/>
          </ac:spMkLst>
        </pc:spChg>
        <pc:spChg chg="add mod">
          <ac:chgData name="Tan Hiang Joon Gabriel /CSF" userId="99bed22c-9b95-4e61-9112-f4e5502979e7" providerId="ADAL" clId="{B2F56A4E-F916-4009-AA49-14DABC5976FD}" dt="2020-12-16T12:16:51.998" v="4542" actId="962"/>
          <ac:spMkLst>
            <pc:docMk/>
            <pc:sldMk cId="4188870282" sldId="285"/>
            <ac:spMk id="248" creationId="{9657FFB3-A86B-41E9-A3DF-4E90202797F1}"/>
          </ac:spMkLst>
        </pc:spChg>
        <pc:spChg chg="add mod">
          <ac:chgData name="Tan Hiang Joon Gabriel /CSF" userId="99bed22c-9b95-4e61-9112-f4e5502979e7" providerId="ADAL" clId="{B2F56A4E-F916-4009-AA49-14DABC5976FD}" dt="2020-12-16T12:16:55.135" v="4543" actId="962"/>
          <ac:spMkLst>
            <pc:docMk/>
            <pc:sldMk cId="4188870282" sldId="285"/>
            <ac:spMk id="249" creationId="{D0F1DC0B-A959-4F14-9154-664D5DA84922}"/>
          </ac:spMkLst>
        </pc:spChg>
        <pc:spChg chg="add mod">
          <ac:chgData name="Tan Hiang Joon Gabriel /CSF" userId="99bed22c-9b95-4e61-9112-f4e5502979e7" providerId="ADAL" clId="{B2F56A4E-F916-4009-AA49-14DABC5976FD}" dt="2020-12-16T12:16:58.006" v="4544" actId="962"/>
          <ac:spMkLst>
            <pc:docMk/>
            <pc:sldMk cId="4188870282" sldId="285"/>
            <ac:spMk id="250" creationId="{0B5215E1-43F2-4170-832A-DE23BDF67D26}"/>
          </ac:spMkLst>
        </pc:spChg>
        <pc:spChg chg="add mod">
          <ac:chgData name="Tan Hiang Joon Gabriel /CSF" userId="99bed22c-9b95-4e61-9112-f4e5502979e7" providerId="ADAL" clId="{B2F56A4E-F916-4009-AA49-14DABC5976FD}" dt="2020-12-16T12:17:02.832" v="4545" actId="962"/>
          <ac:spMkLst>
            <pc:docMk/>
            <pc:sldMk cId="4188870282" sldId="285"/>
            <ac:spMk id="251" creationId="{CE3B36C9-17AF-4CD0-BD32-A7EC241DE391}"/>
          </ac:spMkLst>
        </pc:spChg>
        <pc:spChg chg="add mod">
          <ac:chgData name="Tan Hiang Joon Gabriel /CSF" userId="99bed22c-9b95-4e61-9112-f4e5502979e7" providerId="ADAL" clId="{B2F56A4E-F916-4009-AA49-14DABC5976FD}" dt="2020-12-16T12:17:05.285" v="4546" actId="962"/>
          <ac:spMkLst>
            <pc:docMk/>
            <pc:sldMk cId="4188870282" sldId="285"/>
            <ac:spMk id="252" creationId="{680A6A09-7EDC-499B-85FD-1ED84ADB09BC}"/>
          </ac:spMkLst>
        </pc:spChg>
        <pc:spChg chg="add mod ord">
          <ac:chgData name="Tan Hiang Joon Gabriel /CSF" userId="99bed22c-9b95-4e61-9112-f4e5502979e7" providerId="ADAL" clId="{B2F56A4E-F916-4009-AA49-14DABC5976FD}" dt="2020-12-16T12:28:01.287" v="4619"/>
          <ac:spMkLst>
            <pc:docMk/>
            <pc:sldMk cId="4188870282" sldId="285"/>
            <ac:spMk id="253" creationId="{8D6CA55E-B47B-4631-B585-20689A23B59A}"/>
          </ac:spMkLst>
        </pc:spChg>
        <pc:grpChg chg="mod">
          <ac:chgData name="Tan Hiang Joon Gabriel /CSF" userId="99bed22c-9b95-4e61-9112-f4e5502979e7" providerId="ADAL" clId="{B2F56A4E-F916-4009-AA49-14DABC5976FD}" dt="2020-12-15T18:28:41.598" v="2593" actId="1076"/>
          <ac:grpSpMkLst>
            <pc:docMk/>
            <pc:sldMk cId="4188870282" sldId="285"/>
            <ac:grpSpMk id="15" creationId="{666D70C3-23AA-4D32-B764-7DCEE44C9E54}"/>
          </ac:grpSpMkLst>
        </pc:grpChg>
        <pc:grpChg chg="del">
          <ac:chgData name="Tan Hiang Joon Gabriel /CSF" userId="99bed22c-9b95-4e61-9112-f4e5502979e7" providerId="ADAL" clId="{B2F56A4E-F916-4009-AA49-14DABC5976FD}" dt="2020-12-15T18:29:21.152" v="2601" actId="478"/>
          <ac:grpSpMkLst>
            <pc:docMk/>
            <pc:sldMk cId="4188870282" sldId="285"/>
            <ac:grpSpMk id="65" creationId="{82C9D066-36EE-4CC9-A778-182A3E667BE9}"/>
          </ac:grpSpMkLst>
        </pc:grp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08" creationId="{BB944385-2C25-46D8-B8A5-8F5E9CB0FB9A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0" creationId="{6EA0E165-8863-47E5-A967-ED0E49721982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1" creationId="{F2E6865B-1BB6-44DC-824C-617AA8D152A5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2" creationId="{A8D2A263-EC87-40E0-BE92-A7E4755C3CC0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3" creationId="{F502A114-2513-4FA8-9440-62214B0BC0FF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4" creationId="{EF593E8E-9E4D-4515-88A4-2DC2C8FDBE9C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5" creationId="{DF65DA84-A38D-4941-B092-389FA1A7F7C0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6" creationId="{4309D7AC-580E-4B64-9246-C0279629FF96}"/>
          </ac:picMkLst>
        </pc:picChg>
        <pc:picChg chg="del">
          <ac:chgData name="Tan Hiang Joon Gabriel /CSF" userId="99bed22c-9b95-4e61-9112-f4e5502979e7" providerId="ADAL" clId="{B2F56A4E-F916-4009-AA49-14DABC5976FD}" dt="2020-12-15T18:28:44.310" v="2594" actId="478"/>
          <ac:picMkLst>
            <pc:docMk/>
            <pc:sldMk cId="4188870282" sldId="285"/>
            <ac:picMk id="117" creationId="{9D91AFF3-877D-4540-AF96-ED5D6EDC77B5}"/>
          </ac:picMkLst>
        </pc:picChg>
        <pc:picChg chg="del">
          <ac:chgData name="Tan Hiang Joon Gabriel /CSF" userId="99bed22c-9b95-4e61-9112-f4e5502979e7" providerId="ADAL" clId="{B2F56A4E-F916-4009-AA49-14DABC5976FD}" dt="2020-12-15T18:28:37.311" v="2591" actId="478"/>
          <ac:picMkLst>
            <pc:docMk/>
            <pc:sldMk cId="4188870282" sldId="285"/>
            <ac:picMk id="118" creationId="{BA670589-9E5D-4B4B-B6C8-7FE1396D10DF}"/>
          </ac:picMkLst>
        </pc:picChg>
        <pc:picChg chg="del">
          <ac:chgData name="Tan Hiang Joon Gabriel /CSF" userId="99bed22c-9b95-4e61-9112-f4e5502979e7" providerId="ADAL" clId="{B2F56A4E-F916-4009-AA49-14DABC5976FD}" dt="2020-12-15T18:28:34.148" v="2590" actId="478"/>
          <ac:picMkLst>
            <pc:docMk/>
            <pc:sldMk cId="4188870282" sldId="285"/>
            <ac:picMk id="119" creationId="{54DEA58A-2111-42FD-87EF-59536D764C69}"/>
          </ac:picMkLst>
        </pc:picChg>
        <pc:picChg chg="del mod modVis">
          <ac:chgData name="Tan Hiang Joon Gabriel /CSF" userId="99bed22c-9b95-4e61-9112-f4e5502979e7" providerId="ADAL" clId="{B2F56A4E-F916-4009-AA49-14DABC5976FD}" dt="2020-12-15T18:29:28.697" v="2603" actId="478"/>
          <ac:picMkLst>
            <pc:docMk/>
            <pc:sldMk cId="4188870282" sldId="285"/>
            <ac:picMk id="120" creationId="{1C62811A-1EA1-4737-BE34-325759D01BFC}"/>
          </ac:picMkLst>
        </pc:picChg>
      </pc:sldChg>
      <pc:sldChg chg="add del ord modTransition">
        <pc:chgData name="Tan Hiang Joon Gabriel /CSF" userId="99bed22c-9b95-4e61-9112-f4e5502979e7" providerId="ADAL" clId="{B2F56A4E-F916-4009-AA49-14DABC5976FD}" dt="2020-12-16T11:51:08.070" v="3747" actId="47"/>
        <pc:sldMkLst>
          <pc:docMk/>
          <pc:sldMk cId="472121406" sldId="286"/>
        </pc:sldMkLst>
      </pc:sldChg>
      <pc:sldChg chg="addSp delSp modSp new mod">
        <pc:chgData name="Tan Hiang Joon Gabriel /CSF" userId="99bed22c-9b95-4e61-9112-f4e5502979e7" providerId="ADAL" clId="{B2F56A4E-F916-4009-AA49-14DABC5976FD}" dt="2020-12-16T12:19:47.091" v="4587" actId="207"/>
        <pc:sldMkLst>
          <pc:docMk/>
          <pc:sldMk cId="3828442222" sldId="287"/>
        </pc:sldMkLst>
        <pc:spChg chg="del">
          <ac:chgData name="Tan Hiang Joon Gabriel /CSF" userId="99bed22c-9b95-4e61-9112-f4e5502979e7" providerId="ADAL" clId="{B2F56A4E-F916-4009-AA49-14DABC5976FD}" dt="2020-12-15T19:05:57.152" v="3073" actId="478"/>
          <ac:spMkLst>
            <pc:docMk/>
            <pc:sldMk cId="3828442222" sldId="287"/>
            <ac:spMk id="2" creationId="{3BF45011-412D-4A63-B67D-9DFC6E753E84}"/>
          </ac:spMkLst>
        </pc:spChg>
        <pc:spChg chg="del">
          <ac:chgData name="Tan Hiang Joon Gabriel /CSF" userId="99bed22c-9b95-4e61-9112-f4e5502979e7" providerId="ADAL" clId="{B2F56A4E-F916-4009-AA49-14DABC5976FD}" dt="2020-12-15T19:05:57.152" v="3073" actId="478"/>
          <ac:spMkLst>
            <pc:docMk/>
            <pc:sldMk cId="3828442222" sldId="287"/>
            <ac:spMk id="3" creationId="{F51CFC6F-DDD9-401F-9B2D-E66E7F396AAC}"/>
          </ac:spMkLst>
        </pc:spChg>
        <pc:spChg chg="add mod">
          <ac:chgData name="Tan Hiang Joon Gabriel /CSF" userId="99bed22c-9b95-4e61-9112-f4e5502979e7" providerId="ADAL" clId="{B2F56A4E-F916-4009-AA49-14DABC5976FD}" dt="2020-12-16T12:18:22.803" v="4556" actId="1076"/>
          <ac:spMkLst>
            <pc:docMk/>
            <pc:sldMk cId="3828442222" sldId="287"/>
            <ac:spMk id="4" creationId="{381B4F13-1022-49B5-A718-B966103594C7}"/>
          </ac:spMkLst>
        </pc:spChg>
        <pc:spChg chg="add del mod">
          <ac:chgData name="Tan Hiang Joon Gabriel /CSF" userId="99bed22c-9b95-4e61-9112-f4e5502979e7" providerId="ADAL" clId="{B2F56A4E-F916-4009-AA49-14DABC5976FD}" dt="2020-12-16T12:18:17.647" v="4555" actId="478"/>
          <ac:spMkLst>
            <pc:docMk/>
            <pc:sldMk cId="3828442222" sldId="287"/>
            <ac:spMk id="5" creationId="{64C3AF2A-D602-48B3-B45C-2C58CFB6D766}"/>
          </ac:spMkLst>
        </pc:spChg>
        <pc:graphicFrameChg chg="add mod modGraphic">
          <ac:chgData name="Tan Hiang Joon Gabriel /CSF" userId="99bed22c-9b95-4e61-9112-f4e5502979e7" providerId="ADAL" clId="{B2F56A4E-F916-4009-AA49-14DABC5976FD}" dt="2020-12-16T12:19:47.091" v="4587" actId="207"/>
          <ac:graphicFrameMkLst>
            <pc:docMk/>
            <pc:sldMk cId="3828442222" sldId="287"/>
            <ac:graphicFrameMk id="2" creationId="{2002EC41-E021-4BC5-86ED-AB76846F4434}"/>
          </ac:graphicFrameMkLst>
        </pc:graphicFrameChg>
      </pc:sldChg>
      <pc:sldChg chg="addSp delSp modSp add mod ord delAnim">
        <pc:chgData name="Tan Hiang Joon Gabriel /CSF" userId="99bed22c-9b95-4e61-9112-f4e5502979e7" providerId="ADAL" clId="{B2F56A4E-F916-4009-AA49-14DABC5976FD}" dt="2020-12-16T11:57:13.948" v="4473" actId="1037"/>
        <pc:sldMkLst>
          <pc:docMk/>
          <pc:sldMk cId="1219390076" sldId="288"/>
        </pc:sldMkLst>
        <pc:spChg chg="del mod modVis">
          <ac:chgData name="Tan Hiang Joon Gabriel /CSF" userId="99bed22c-9b95-4e61-9112-f4e5502979e7" providerId="ADAL" clId="{B2F56A4E-F916-4009-AA49-14DABC5976FD}" dt="2020-12-16T11:18:08.344" v="3212" actId="478"/>
          <ac:spMkLst>
            <pc:docMk/>
            <pc:sldMk cId="1219390076" sldId="288"/>
            <ac:spMk id="54" creationId="{5618DCD6-88F9-4BB4-A6C8-622D5099638F}"/>
          </ac:spMkLst>
        </pc:spChg>
        <pc:spChg chg="add del mod">
          <ac:chgData name="Tan Hiang Joon Gabriel /CSF" userId="99bed22c-9b95-4e61-9112-f4e5502979e7" providerId="ADAL" clId="{B2F56A4E-F916-4009-AA49-14DABC5976FD}" dt="2020-12-16T11:19:23.207" v="3217" actId="478"/>
          <ac:spMkLst>
            <pc:docMk/>
            <pc:sldMk cId="1219390076" sldId="288"/>
            <ac:spMk id="94" creationId="{A2F2C7C7-EAD3-41DA-8B61-F25C6E2B1901}"/>
          </ac:spMkLst>
        </pc:spChg>
        <pc:spChg chg="del mod modVis">
          <ac:chgData name="Tan Hiang Joon Gabriel /CSF" userId="99bed22c-9b95-4e61-9112-f4e5502979e7" providerId="ADAL" clId="{B2F56A4E-F916-4009-AA49-14DABC5976FD}" dt="2020-12-16T11:18:09.090" v="3213" actId="478"/>
          <ac:spMkLst>
            <pc:docMk/>
            <pc:sldMk cId="1219390076" sldId="288"/>
            <ac:spMk id="144" creationId="{A7BBB01C-A034-49EC-80AD-BD1FCDF7C841}"/>
          </ac:spMkLst>
        </pc:spChg>
        <pc:spChg chg="del mod modVis">
          <ac:chgData name="Tan Hiang Joon Gabriel /CSF" userId="99bed22c-9b95-4e61-9112-f4e5502979e7" providerId="ADAL" clId="{B2F56A4E-F916-4009-AA49-14DABC5976FD}" dt="2020-12-16T11:18:08.344" v="3212" actId="478"/>
          <ac:spMkLst>
            <pc:docMk/>
            <pc:sldMk cId="1219390076" sldId="288"/>
            <ac:spMk id="145" creationId="{60A5FFC5-D930-4A04-B57B-ECD44500D71B}"/>
          </ac:spMkLst>
        </pc:spChg>
        <pc:spChg chg="del">
          <ac:chgData name="Tan Hiang Joon Gabriel /CSF" userId="99bed22c-9b95-4e61-9112-f4e5502979e7" providerId="ADAL" clId="{B2F56A4E-F916-4009-AA49-14DABC5976FD}" dt="2020-12-16T11:18:41.704" v="3214" actId="478"/>
          <ac:spMkLst>
            <pc:docMk/>
            <pc:sldMk cId="1219390076" sldId="288"/>
            <ac:spMk id="146" creationId="{AC8E4E14-733A-439F-86FD-D42DAA58FB66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47" creationId="{C0A9F65F-33E3-4FD9-90E0-68140F72FEC5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48" creationId="{D1534EFE-A79D-4C7D-A2D6-F052DF9117F9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49" creationId="{5E25D21B-763D-4113-8EF0-4B59014DD7E4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0" creationId="{8D6129C2-F753-4159-B91E-E0561AC54A64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1" creationId="{FEE5BE11-107A-4F8D-938E-AF2D6C59A9A7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2" creationId="{33E2385E-A467-408D-BCD5-903AFA5D1930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53" creationId="{18C8269B-BA4C-4217-A81E-2113FD809127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54" creationId="{F65CC717-F6C8-429D-AFFC-477E48307236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55" creationId="{512B3248-0A6F-4DAC-9334-ACF299223746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56" creationId="{5C74205A-D1AF-4CC4-9DBE-846B55F90F4A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0" creationId="{6F5D269A-7332-4EDF-B742-7BC5742EA565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1" creationId="{05307CCF-E33B-4ACB-B951-256F41702F9D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2" creationId="{81BDF3D4-3530-44CA-8AA8-1C46ABEF02F7}"/>
          </ac:spMkLst>
        </pc:spChg>
        <pc:spChg chg="del">
          <ac:chgData name="Tan Hiang Joon Gabriel /CSF" userId="99bed22c-9b95-4e61-9112-f4e5502979e7" providerId="ADAL" clId="{B2F56A4E-F916-4009-AA49-14DABC5976FD}" dt="2020-12-16T11:17:08.989" v="3207" actId="478"/>
          <ac:spMkLst>
            <pc:docMk/>
            <pc:sldMk cId="1219390076" sldId="288"/>
            <ac:spMk id="163" creationId="{2960367C-598C-4D8E-B191-762534BF7EDB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4" creationId="{A7304459-5CCA-4F0F-A3BF-B96D71C0A81A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5" creationId="{045D83B2-6672-4F88-9512-F6B9DFDE2146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6" creationId="{0DDF4B71-BC94-46C4-85B9-88F3C9F4ECCF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7" creationId="{8635542D-2566-44A7-9226-AF165C936556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8" creationId="{8A3ED7EF-B09B-4330-BF68-326B1086A2CD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69" creationId="{3332104E-BC42-4B49-BFC6-83F02F44A609}"/>
          </ac:spMkLst>
        </pc:spChg>
        <pc:spChg chg="del">
          <ac:chgData name="Tan Hiang Joon Gabriel /CSF" userId="99bed22c-9b95-4e61-9112-f4e5502979e7" providerId="ADAL" clId="{B2F56A4E-F916-4009-AA49-14DABC5976FD}" dt="2020-12-16T11:17:06.688" v="3206" actId="478"/>
          <ac:spMkLst>
            <pc:docMk/>
            <pc:sldMk cId="1219390076" sldId="288"/>
            <ac:spMk id="170" creationId="{E6ACB5C0-4238-4FF3-B08D-2656630860C4}"/>
          </ac:spMkLst>
        </pc:spChg>
        <pc:grpChg chg="add mod">
          <ac:chgData name="Tan Hiang Joon Gabriel /CSF" userId="99bed22c-9b95-4e61-9112-f4e5502979e7" providerId="ADAL" clId="{B2F56A4E-F916-4009-AA49-14DABC5976FD}" dt="2020-12-16T11:29:32.729" v="3698" actId="962"/>
          <ac:grpSpMkLst>
            <pc:docMk/>
            <pc:sldMk cId="1219390076" sldId="288"/>
            <ac:grpSpMk id="3" creationId="{C27CF32D-1508-4D97-961B-2F466975781D}"/>
          </ac:grpSpMkLst>
        </pc:grpChg>
        <pc:grpChg chg="add mod">
          <ac:chgData name="Tan Hiang Joon Gabriel /CSF" userId="99bed22c-9b95-4e61-9112-f4e5502979e7" providerId="ADAL" clId="{B2F56A4E-F916-4009-AA49-14DABC5976FD}" dt="2020-12-16T11:29:41.793" v="3699" actId="962"/>
          <ac:grpSpMkLst>
            <pc:docMk/>
            <pc:sldMk cId="1219390076" sldId="288"/>
            <ac:grpSpMk id="96" creationId="{3288D7D5-244B-4AB5-9E5E-76F491E9991F}"/>
          </ac:grpSpMkLst>
        </pc:grpChg>
        <pc:grpChg chg="add mod">
          <ac:chgData name="Tan Hiang Joon Gabriel /CSF" userId="99bed22c-9b95-4e61-9112-f4e5502979e7" providerId="ADAL" clId="{B2F56A4E-F916-4009-AA49-14DABC5976FD}" dt="2020-12-16T11:29:47.815" v="3700" actId="962"/>
          <ac:grpSpMkLst>
            <pc:docMk/>
            <pc:sldMk cId="1219390076" sldId="288"/>
            <ac:grpSpMk id="121" creationId="{F44D8F3A-98AD-4420-AB77-4421EA8AE183}"/>
          </ac:grpSpMkLst>
        </pc:grpChg>
        <pc:grpChg chg="add mod">
          <ac:chgData name="Tan Hiang Joon Gabriel /CSF" userId="99bed22c-9b95-4e61-9112-f4e5502979e7" providerId="ADAL" clId="{B2F56A4E-F916-4009-AA49-14DABC5976FD}" dt="2020-12-16T11:29:52.154" v="3701" actId="962"/>
          <ac:grpSpMkLst>
            <pc:docMk/>
            <pc:sldMk cId="1219390076" sldId="288"/>
            <ac:grpSpMk id="174" creationId="{8A580A21-5C5B-4E61-920D-21004AEF4C4B}"/>
          </ac:grpSpMkLst>
        </pc:grpChg>
        <pc:grpChg chg="add mod">
          <ac:chgData name="Tan Hiang Joon Gabriel /CSF" userId="99bed22c-9b95-4e61-9112-f4e5502979e7" providerId="ADAL" clId="{B2F56A4E-F916-4009-AA49-14DABC5976FD}" dt="2020-12-16T11:29:58.898" v="3702" actId="962"/>
          <ac:grpSpMkLst>
            <pc:docMk/>
            <pc:sldMk cId="1219390076" sldId="288"/>
            <ac:grpSpMk id="187" creationId="{7D0F2C1D-5A53-4CD2-ACE8-3FCF2C9140C0}"/>
          </ac:grpSpMkLst>
        </pc:grpChg>
        <pc:grpChg chg="add mod">
          <ac:chgData name="Tan Hiang Joon Gabriel /CSF" userId="99bed22c-9b95-4e61-9112-f4e5502979e7" providerId="ADAL" clId="{B2F56A4E-F916-4009-AA49-14DABC5976FD}" dt="2020-12-16T11:30:04.206" v="3703" actId="962"/>
          <ac:grpSpMkLst>
            <pc:docMk/>
            <pc:sldMk cId="1219390076" sldId="288"/>
            <ac:grpSpMk id="200" creationId="{68AED33F-B4CE-4B23-85AB-F90FA72AF068}"/>
          </ac:grpSpMkLst>
        </pc:grpChg>
        <pc:grpChg chg="add mod">
          <ac:chgData name="Tan Hiang Joon Gabriel /CSF" userId="99bed22c-9b95-4e61-9112-f4e5502979e7" providerId="ADAL" clId="{B2F56A4E-F916-4009-AA49-14DABC5976FD}" dt="2020-12-16T11:30:09.109" v="3704" actId="962"/>
          <ac:grpSpMkLst>
            <pc:docMk/>
            <pc:sldMk cId="1219390076" sldId="288"/>
            <ac:grpSpMk id="213" creationId="{8999E210-E5EA-485E-9B56-072C4AB4F3A1}"/>
          </ac:grpSpMkLst>
        </pc:grpChg>
        <pc:grpChg chg="add mod">
          <ac:chgData name="Tan Hiang Joon Gabriel /CSF" userId="99bed22c-9b95-4e61-9112-f4e5502979e7" providerId="ADAL" clId="{B2F56A4E-F916-4009-AA49-14DABC5976FD}" dt="2020-12-16T11:30:16.275" v="3705" actId="962"/>
          <ac:grpSpMkLst>
            <pc:docMk/>
            <pc:sldMk cId="1219390076" sldId="288"/>
            <ac:grpSpMk id="226" creationId="{CD2A2E19-8EFA-4BC7-B833-BD34CB4CA7A0}"/>
          </ac:grpSpMkLst>
        </pc:grpChg>
        <pc:grpChg chg="add mod">
          <ac:chgData name="Tan Hiang Joon Gabriel /CSF" userId="99bed22c-9b95-4e61-9112-f4e5502979e7" providerId="ADAL" clId="{B2F56A4E-F916-4009-AA49-14DABC5976FD}" dt="2020-12-16T11:30:22.804" v="3706" actId="962"/>
          <ac:grpSpMkLst>
            <pc:docMk/>
            <pc:sldMk cId="1219390076" sldId="288"/>
            <ac:grpSpMk id="239" creationId="{E3BD4566-5512-4731-A332-5B8F3B59E12D}"/>
          </ac:grpSpMkLst>
        </pc:grpChg>
        <pc:grpChg chg="add mod">
          <ac:chgData name="Tan Hiang Joon Gabriel /CSF" userId="99bed22c-9b95-4e61-9112-f4e5502979e7" providerId="ADAL" clId="{B2F56A4E-F916-4009-AA49-14DABC5976FD}" dt="2020-12-16T11:30:28.628" v="3707" actId="962"/>
          <ac:grpSpMkLst>
            <pc:docMk/>
            <pc:sldMk cId="1219390076" sldId="288"/>
            <ac:grpSpMk id="252" creationId="{79274A1A-83DB-45A4-9981-E3CB92250420}"/>
          </ac:grpSpMkLst>
        </pc:grpChg>
        <pc:grpChg chg="add mod">
          <ac:chgData name="Tan Hiang Joon Gabriel /CSF" userId="99bed22c-9b95-4e61-9112-f4e5502979e7" providerId="ADAL" clId="{B2F56A4E-F916-4009-AA49-14DABC5976FD}" dt="2020-12-16T11:30:34.311" v="3708" actId="962"/>
          <ac:grpSpMkLst>
            <pc:docMk/>
            <pc:sldMk cId="1219390076" sldId="288"/>
            <ac:grpSpMk id="265" creationId="{690538A1-02C6-476D-8291-0DABDD7E5D7A}"/>
          </ac:grpSpMkLst>
        </pc:grpChg>
        <pc:grpChg chg="add mod">
          <ac:chgData name="Tan Hiang Joon Gabriel /CSF" userId="99bed22c-9b95-4e61-9112-f4e5502979e7" providerId="ADAL" clId="{B2F56A4E-F916-4009-AA49-14DABC5976FD}" dt="2020-12-16T11:30:39.083" v="3709" actId="962"/>
          <ac:grpSpMkLst>
            <pc:docMk/>
            <pc:sldMk cId="1219390076" sldId="288"/>
            <ac:grpSpMk id="278" creationId="{E75C587B-DB8F-441B-A816-4CE9C91EF8A1}"/>
          </ac:grpSpMkLst>
        </pc:grpChg>
        <pc:grpChg chg="add mod">
          <ac:chgData name="Tan Hiang Joon Gabriel /CSF" userId="99bed22c-9b95-4e61-9112-f4e5502979e7" providerId="ADAL" clId="{B2F56A4E-F916-4009-AA49-14DABC5976FD}" dt="2020-12-16T11:30:48.738" v="3710" actId="962"/>
          <ac:grpSpMkLst>
            <pc:docMk/>
            <pc:sldMk cId="1219390076" sldId="288"/>
            <ac:grpSpMk id="291" creationId="{44F2F87A-58E7-4AC2-95B0-F288FFE4E02B}"/>
          </ac:grpSpMkLst>
        </pc:grpChg>
        <pc:grpChg chg="add mod">
          <ac:chgData name="Tan Hiang Joon Gabriel /CSF" userId="99bed22c-9b95-4e61-9112-f4e5502979e7" providerId="ADAL" clId="{B2F56A4E-F916-4009-AA49-14DABC5976FD}" dt="2020-12-16T11:30:55.766" v="3711" actId="962"/>
          <ac:grpSpMkLst>
            <pc:docMk/>
            <pc:sldMk cId="1219390076" sldId="288"/>
            <ac:grpSpMk id="304" creationId="{51C2ECC5-0951-4B2D-AD6F-2A243289C06E}"/>
          </ac:grpSpMkLst>
        </pc:grpChg>
        <pc:grpChg chg="add mod">
          <ac:chgData name="Tan Hiang Joon Gabriel /CSF" userId="99bed22c-9b95-4e61-9112-f4e5502979e7" providerId="ADAL" clId="{B2F56A4E-F916-4009-AA49-14DABC5976FD}" dt="2020-12-16T11:31:02.283" v="3712" actId="962"/>
          <ac:grpSpMkLst>
            <pc:docMk/>
            <pc:sldMk cId="1219390076" sldId="288"/>
            <ac:grpSpMk id="317" creationId="{6C371FA0-7E3F-40CC-B5F8-0672C5B74EA6}"/>
          </ac:grpSpMkLst>
        </pc:grpChg>
        <pc:grpChg chg="add mod">
          <ac:chgData name="Tan Hiang Joon Gabriel /CSF" userId="99bed22c-9b95-4e61-9112-f4e5502979e7" providerId="ADAL" clId="{B2F56A4E-F916-4009-AA49-14DABC5976FD}" dt="2020-12-16T11:31:05.589" v="3713" actId="962"/>
          <ac:grpSpMkLst>
            <pc:docMk/>
            <pc:sldMk cId="1219390076" sldId="288"/>
            <ac:grpSpMk id="330" creationId="{F0B48F98-FF40-469E-AE18-8D65F8FEE567}"/>
          </ac:grpSpMkLst>
        </pc:grpChg>
        <pc:grpChg chg="add mod">
          <ac:chgData name="Tan Hiang Joon Gabriel /CSF" userId="99bed22c-9b95-4e61-9112-f4e5502979e7" providerId="ADAL" clId="{B2F56A4E-F916-4009-AA49-14DABC5976FD}" dt="2020-12-16T11:41:33.670" v="3714" actId="962"/>
          <ac:grpSpMkLst>
            <pc:docMk/>
            <pc:sldMk cId="1219390076" sldId="288"/>
            <ac:grpSpMk id="343" creationId="{35A72455-7F3D-4B51-8A83-C68C2B4E7652}"/>
          </ac:grpSpMkLst>
        </pc:grpChg>
        <pc:grpChg chg="add mod">
          <ac:chgData name="Tan Hiang Joon Gabriel /CSF" userId="99bed22c-9b95-4e61-9112-f4e5502979e7" providerId="ADAL" clId="{B2F56A4E-F916-4009-AA49-14DABC5976FD}" dt="2020-12-16T11:41:47.013" v="3715" actId="962"/>
          <ac:grpSpMkLst>
            <pc:docMk/>
            <pc:sldMk cId="1219390076" sldId="288"/>
            <ac:grpSpMk id="356" creationId="{C88D4D77-2F9A-4202-BEE1-98736583C673}"/>
          </ac:grpSpMkLst>
        </pc:grpChg>
        <pc:grpChg chg="add mod">
          <ac:chgData name="Tan Hiang Joon Gabriel /CSF" userId="99bed22c-9b95-4e61-9112-f4e5502979e7" providerId="ADAL" clId="{B2F56A4E-F916-4009-AA49-14DABC5976FD}" dt="2020-12-16T11:41:56.951" v="3716" actId="962"/>
          <ac:grpSpMkLst>
            <pc:docMk/>
            <pc:sldMk cId="1219390076" sldId="288"/>
            <ac:grpSpMk id="369" creationId="{77EA3D21-3D1F-4335-B597-2343AE939033}"/>
          </ac:grpSpMkLst>
        </pc:grpChg>
        <pc:grpChg chg="add mod">
          <ac:chgData name="Tan Hiang Joon Gabriel /CSF" userId="99bed22c-9b95-4e61-9112-f4e5502979e7" providerId="ADAL" clId="{B2F56A4E-F916-4009-AA49-14DABC5976FD}" dt="2020-12-16T11:42:12.334" v="3717" actId="962"/>
          <ac:grpSpMkLst>
            <pc:docMk/>
            <pc:sldMk cId="1219390076" sldId="288"/>
            <ac:grpSpMk id="382" creationId="{F869F871-2409-489B-A8A3-64D879539425}"/>
          </ac:grpSpMkLst>
        </pc:grpChg>
        <pc:grpChg chg="add mod">
          <ac:chgData name="Tan Hiang Joon Gabriel /CSF" userId="99bed22c-9b95-4e61-9112-f4e5502979e7" providerId="ADAL" clId="{B2F56A4E-F916-4009-AA49-14DABC5976FD}" dt="2020-12-16T11:42:16.283" v="3718" actId="962"/>
          <ac:grpSpMkLst>
            <pc:docMk/>
            <pc:sldMk cId="1219390076" sldId="288"/>
            <ac:grpSpMk id="395" creationId="{9BD2F1BC-77FC-4B41-9554-9062FFE83E6E}"/>
          </ac:grpSpMkLst>
        </pc:grpChg>
        <pc:grpChg chg="add mod">
          <ac:chgData name="Tan Hiang Joon Gabriel /CSF" userId="99bed22c-9b95-4e61-9112-f4e5502979e7" providerId="ADAL" clId="{B2F56A4E-F916-4009-AA49-14DABC5976FD}" dt="2020-12-16T11:51:29.045" v="3776" actId="1036"/>
          <ac:grpSpMkLst>
            <pc:docMk/>
            <pc:sldMk cId="1219390076" sldId="288"/>
            <ac:grpSpMk id="408" creationId="{78E0E32B-EAEC-4D9E-B19B-195C1A528289}"/>
          </ac:grpSpMkLst>
        </pc:grpChg>
        <pc:grpChg chg="add mod">
          <ac:chgData name="Tan Hiang Joon Gabriel /CSF" userId="99bed22c-9b95-4e61-9112-f4e5502979e7" providerId="ADAL" clId="{B2F56A4E-F916-4009-AA49-14DABC5976FD}" dt="2020-12-16T11:51:35.843" v="3781" actId="1038"/>
          <ac:grpSpMkLst>
            <pc:docMk/>
            <pc:sldMk cId="1219390076" sldId="288"/>
            <ac:grpSpMk id="421" creationId="{03187E95-5DC4-4D4D-A29F-DE5BDC8F2450}"/>
          </ac:grpSpMkLst>
        </pc:grpChg>
        <pc:grpChg chg="add mod">
          <ac:chgData name="Tan Hiang Joon Gabriel /CSF" userId="99bed22c-9b95-4e61-9112-f4e5502979e7" providerId="ADAL" clId="{B2F56A4E-F916-4009-AA49-14DABC5976FD}" dt="2020-12-16T11:51:49.220" v="3796" actId="1037"/>
          <ac:grpSpMkLst>
            <pc:docMk/>
            <pc:sldMk cId="1219390076" sldId="288"/>
            <ac:grpSpMk id="434" creationId="{0DF949A3-75A7-411A-B605-7B54A4564548}"/>
          </ac:grpSpMkLst>
        </pc:grpChg>
        <pc:grpChg chg="add mod">
          <ac:chgData name="Tan Hiang Joon Gabriel /CSF" userId="99bed22c-9b95-4e61-9112-f4e5502979e7" providerId="ADAL" clId="{B2F56A4E-F916-4009-AA49-14DABC5976FD}" dt="2020-12-16T11:51:56.192" v="3815" actId="1037"/>
          <ac:grpSpMkLst>
            <pc:docMk/>
            <pc:sldMk cId="1219390076" sldId="288"/>
            <ac:grpSpMk id="447" creationId="{73A5EE26-D9E2-41DB-B902-F204ECADE800}"/>
          </ac:grpSpMkLst>
        </pc:grpChg>
        <pc:grpChg chg="add mod">
          <ac:chgData name="Tan Hiang Joon Gabriel /CSF" userId="99bed22c-9b95-4e61-9112-f4e5502979e7" providerId="ADAL" clId="{B2F56A4E-F916-4009-AA49-14DABC5976FD}" dt="2020-12-16T11:52:03.023" v="3827" actId="1037"/>
          <ac:grpSpMkLst>
            <pc:docMk/>
            <pc:sldMk cId="1219390076" sldId="288"/>
            <ac:grpSpMk id="460" creationId="{6EA0EB3A-8A97-42C4-B783-2CA7F31A2094}"/>
          </ac:grpSpMkLst>
        </pc:grpChg>
        <pc:grpChg chg="add mod">
          <ac:chgData name="Tan Hiang Joon Gabriel /CSF" userId="99bed22c-9b95-4e61-9112-f4e5502979e7" providerId="ADAL" clId="{B2F56A4E-F916-4009-AA49-14DABC5976FD}" dt="2020-12-16T11:52:10.659" v="3835" actId="1038"/>
          <ac:grpSpMkLst>
            <pc:docMk/>
            <pc:sldMk cId="1219390076" sldId="288"/>
            <ac:grpSpMk id="473" creationId="{1269B27B-5681-4413-96C4-A23C196E3E80}"/>
          </ac:grpSpMkLst>
        </pc:grpChg>
        <pc:grpChg chg="add mod">
          <ac:chgData name="Tan Hiang Joon Gabriel /CSF" userId="99bed22c-9b95-4e61-9112-f4e5502979e7" providerId="ADAL" clId="{B2F56A4E-F916-4009-AA49-14DABC5976FD}" dt="2020-12-16T11:52:17.169" v="3853" actId="1037"/>
          <ac:grpSpMkLst>
            <pc:docMk/>
            <pc:sldMk cId="1219390076" sldId="288"/>
            <ac:grpSpMk id="486" creationId="{55314190-60B7-4740-8A40-E2B978FC3EC7}"/>
          </ac:grpSpMkLst>
        </pc:grpChg>
        <pc:grpChg chg="add mod">
          <ac:chgData name="Tan Hiang Joon Gabriel /CSF" userId="99bed22c-9b95-4e61-9112-f4e5502979e7" providerId="ADAL" clId="{B2F56A4E-F916-4009-AA49-14DABC5976FD}" dt="2020-12-16T11:52:21.083" v="3862" actId="1037"/>
          <ac:grpSpMkLst>
            <pc:docMk/>
            <pc:sldMk cId="1219390076" sldId="288"/>
            <ac:grpSpMk id="499" creationId="{73505FD4-D3DE-4AF5-B747-36D86A8B10F8}"/>
          </ac:grpSpMkLst>
        </pc:grpChg>
        <pc:grpChg chg="add mod">
          <ac:chgData name="Tan Hiang Joon Gabriel /CSF" userId="99bed22c-9b95-4e61-9112-f4e5502979e7" providerId="ADAL" clId="{B2F56A4E-F916-4009-AA49-14DABC5976FD}" dt="2020-12-16T11:52:25.278" v="3867" actId="1038"/>
          <ac:grpSpMkLst>
            <pc:docMk/>
            <pc:sldMk cId="1219390076" sldId="288"/>
            <ac:grpSpMk id="512" creationId="{B2668B90-CEDD-4C5B-9ABB-21F32BA07F0D}"/>
          </ac:grpSpMkLst>
        </pc:grpChg>
        <pc:grpChg chg="add mod">
          <ac:chgData name="Tan Hiang Joon Gabriel /CSF" userId="99bed22c-9b95-4e61-9112-f4e5502979e7" providerId="ADAL" clId="{B2F56A4E-F916-4009-AA49-14DABC5976FD}" dt="2020-12-16T11:52:32.981" v="3879" actId="1038"/>
          <ac:grpSpMkLst>
            <pc:docMk/>
            <pc:sldMk cId="1219390076" sldId="288"/>
            <ac:grpSpMk id="525" creationId="{0B9C0378-7CD2-4DBB-88D9-984DAB9DD8EC}"/>
          </ac:grpSpMkLst>
        </pc:grpChg>
        <pc:grpChg chg="add mod">
          <ac:chgData name="Tan Hiang Joon Gabriel /CSF" userId="99bed22c-9b95-4e61-9112-f4e5502979e7" providerId="ADAL" clId="{B2F56A4E-F916-4009-AA49-14DABC5976FD}" dt="2020-12-16T11:52:35.564" v="3885" actId="1036"/>
          <ac:grpSpMkLst>
            <pc:docMk/>
            <pc:sldMk cId="1219390076" sldId="288"/>
            <ac:grpSpMk id="538" creationId="{2FB78964-8A85-4EF3-981E-34853CF7929D}"/>
          </ac:grpSpMkLst>
        </pc:grpChg>
        <pc:grpChg chg="add mod">
          <ac:chgData name="Tan Hiang Joon Gabriel /CSF" userId="99bed22c-9b95-4e61-9112-f4e5502979e7" providerId="ADAL" clId="{B2F56A4E-F916-4009-AA49-14DABC5976FD}" dt="2020-12-16T11:52:42.273" v="3889" actId="1037"/>
          <ac:grpSpMkLst>
            <pc:docMk/>
            <pc:sldMk cId="1219390076" sldId="288"/>
            <ac:grpSpMk id="551" creationId="{144746BF-8662-4A10-8062-87C47F158FBE}"/>
          </ac:grpSpMkLst>
        </pc:grpChg>
        <pc:grpChg chg="add mod">
          <ac:chgData name="Tan Hiang Joon Gabriel /CSF" userId="99bed22c-9b95-4e61-9112-f4e5502979e7" providerId="ADAL" clId="{B2F56A4E-F916-4009-AA49-14DABC5976FD}" dt="2020-12-16T11:52:47.685" v="3905" actId="1037"/>
          <ac:grpSpMkLst>
            <pc:docMk/>
            <pc:sldMk cId="1219390076" sldId="288"/>
            <ac:grpSpMk id="564" creationId="{9E1CDBC6-4BFE-4C6D-9A5D-FF487827E3EB}"/>
          </ac:grpSpMkLst>
        </pc:grpChg>
        <pc:grpChg chg="add mod">
          <ac:chgData name="Tan Hiang Joon Gabriel /CSF" userId="99bed22c-9b95-4e61-9112-f4e5502979e7" providerId="ADAL" clId="{B2F56A4E-F916-4009-AA49-14DABC5976FD}" dt="2020-12-16T11:52:55.069" v="3915" actId="1037"/>
          <ac:grpSpMkLst>
            <pc:docMk/>
            <pc:sldMk cId="1219390076" sldId="288"/>
            <ac:grpSpMk id="577" creationId="{C18DA1EA-1981-485B-8F83-52B5A71834ED}"/>
          </ac:grpSpMkLst>
        </pc:grpChg>
        <pc:grpChg chg="add mod">
          <ac:chgData name="Tan Hiang Joon Gabriel /CSF" userId="99bed22c-9b95-4e61-9112-f4e5502979e7" providerId="ADAL" clId="{B2F56A4E-F916-4009-AA49-14DABC5976FD}" dt="2020-12-16T11:53:05.905" v="3920" actId="1038"/>
          <ac:grpSpMkLst>
            <pc:docMk/>
            <pc:sldMk cId="1219390076" sldId="288"/>
            <ac:grpSpMk id="590" creationId="{B437FFAA-B431-40FB-A129-63850D03352C}"/>
          </ac:grpSpMkLst>
        </pc:grpChg>
        <pc:grpChg chg="add mod">
          <ac:chgData name="Tan Hiang Joon Gabriel /CSF" userId="99bed22c-9b95-4e61-9112-f4e5502979e7" providerId="ADAL" clId="{B2F56A4E-F916-4009-AA49-14DABC5976FD}" dt="2020-12-16T11:53:14.140" v="3928" actId="1035"/>
          <ac:grpSpMkLst>
            <pc:docMk/>
            <pc:sldMk cId="1219390076" sldId="288"/>
            <ac:grpSpMk id="603" creationId="{404C80F6-B9B2-4AC4-9A8E-DC6A74F842F0}"/>
          </ac:grpSpMkLst>
        </pc:grpChg>
        <pc:grpChg chg="add mod">
          <ac:chgData name="Tan Hiang Joon Gabriel /CSF" userId="99bed22c-9b95-4e61-9112-f4e5502979e7" providerId="ADAL" clId="{B2F56A4E-F916-4009-AA49-14DABC5976FD}" dt="2020-12-16T11:53:26.228" v="3954" actId="1035"/>
          <ac:grpSpMkLst>
            <pc:docMk/>
            <pc:sldMk cId="1219390076" sldId="288"/>
            <ac:grpSpMk id="616" creationId="{55FF0FE7-B67A-4688-96DD-619F692BE28A}"/>
          </ac:grpSpMkLst>
        </pc:grpChg>
        <pc:grpChg chg="add mod">
          <ac:chgData name="Tan Hiang Joon Gabriel /CSF" userId="99bed22c-9b95-4e61-9112-f4e5502979e7" providerId="ADAL" clId="{B2F56A4E-F916-4009-AA49-14DABC5976FD}" dt="2020-12-16T11:53:31.146" v="3968" actId="1037"/>
          <ac:grpSpMkLst>
            <pc:docMk/>
            <pc:sldMk cId="1219390076" sldId="288"/>
            <ac:grpSpMk id="629" creationId="{78CBBEB8-1BE2-4ABA-A562-90EF575B2EF3}"/>
          </ac:grpSpMkLst>
        </pc:grpChg>
        <pc:grpChg chg="add mod">
          <ac:chgData name="Tan Hiang Joon Gabriel /CSF" userId="99bed22c-9b95-4e61-9112-f4e5502979e7" providerId="ADAL" clId="{B2F56A4E-F916-4009-AA49-14DABC5976FD}" dt="2020-12-16T11:53:37.434" v="3990" actId="1038"/>
          <ac:grpSpMkLst>
            <pc:docMk/>
            <pc:sldMk cId="1219390076" sldId="288"/>
            <ac:grpSpMk id="642" creationId="{9C354898-E559-4105-997C-1D27A7F46BB7}"/>
          </ac:grpSpMkLst>
        </pc:grpChg>
        <pc:grpChg chg="add mod">
          <ac:chgData name="Tan Hiang Joon Gabriel /CSF" userId="99bed22c-9b95-4e61-9112-f4e5502979e7" providerId="ADAL" clId="{B2F56A4E-F916-4009-AA49-14DABC5976FD}" dt="2020-12-16T11:53:45.262" v="4006" actId="1038"/>
          <ac:grpSpMkLst>
            <pc:docMk/>
            <pc:sldMk cId="1219390076" sldId="288"/>
            <ac:grpSpMk id="655" creationId="{3268E040-65DA-49A3-83ED-26306431D449}"/>
          </ac:grpSpMkLst>
        </pc:grpChg>
        <pc:grpChg chg="add mod">
          <ac:chgData name="Tan Hiang Joon Gabriel /CSF" userId="99bed22c-9b95-4e61-9112-f4e5502979e7" providerId="ADAL" clId="{B2F56A4E-F916-4009-AA49-14DABC5976FD}" dt="2020-12-16T11:54:01.034" v="4027" actId="1037"/>
          <ac:grpSpMkLst>
            <pc:docMk/>
            <pc:sldMk cId="1219390076" sldId="288"/>
            <ac:grpSpMk id="668" creationId="{917D7946-1F3A-4457-8797-14EE2DEF5966}"/>
          </ac:grpSpMkLst>
        </pc:grpChg>
        <pc:grpChg chg="add mod">
          <ac:chgData name="Tan Hiang Joon Gabriel /CSF" userId="99bed22c-9b95-4e61-9112-f4e5502979e7" providerId="ADAL" clId="{B2F56A4E-F916-4009-AA49-14DABC5976FD}" dt="2020-12-16T11:54:17.017" v="4052" actId="1037"/>
          <ac:grpSpMkLst>
            <pc:docMk/>
            <pc:sldMk cId="1219390076" sldId="288"/>
            <ac:grpSpMk id="681" creationId="{67366AA9-98B0-4A26-9433-13F1A01E7D70}"/>
          </ac:grpSpMkLst>
        </pc:grpChg>
        <pc:grpChg chg="add mod">
          <ac:chgData name="Tan Hiang Joon Gabriel /CSF" userId="99bed22c-9b95-4e61-9112-f4e5502979e7" providerId="ADAL" clId="{B2F56A4E-F916-4009-AA49-14DABC5976FD}" dt="2020-12-16T11:54:21.706" v="4064" actId="1037"/>
          <ac:grpSpMkLst>
            <pc:docMk/>
            <pc:sldMk cId="1219390076" sldId="288"/>
            <ac:grpSpMk id="694" creationId="{62FB764F-E5AC-4153-B05C-E298DCE72EDB}"/>
          </ac:grpSpMkLst>
        </pc:grpChg>
        <pc:grpChg chg="add mod">
          <ac:chgData name="Tan Hiang Joon Gabriel /CSF" userId="99bed22c-9b95-4e61-9112-f4e5502979e7" providerId="ADAL" clId="{B2F56A4E-F916-4009-AA49-14DABC5976FD}" dt="2020-12-16T11:54:31.548" v="4081" actId="1037"/>
          <ac:grpSpMkLst>
            <pc:docMk/>
            <pc:sldMk cId="1219390076" sldId="288"/>
            <ac:grpSpMk id="707" creationId="{929D8156-E6CC-4039-9193-A0DBFE386120}"/>
          </ac:grpSpMkLst>
        </pc:grpChg>
        <pc:grpChg chg="add mod">
          <ac:chgData name="Tan Hiang Joon Gabriel /CSF" userId="99bed22c-9b95-4e61-9112-f4e5502979e7" providerId="ADAL" clId="{B2F56A4E-F916-4009-AA49-14DABC5976FD}" dt="2020-12-16T11:54:38.565" v="4096" actId="1037"/>
          <ac:grpSpMkLst>
            <pc:docMk/>
            <pc:sldMk cId="1219390076" sldId="288"/>
            <ac:grpSpMk id="720" creationId="{6D29C65D-0137-4A3B-989C-1C1E018A8C72}"/>
          </ac:grpSpMkLst>
        </pc:grpChg>
        <pc:grpChg chg="add mod">
          <ac:chgData name="Tan Hiang Joon Gabriel /CSF" userId="99bed22c-9b95-4e61-9112-f4e5502979e7" providerId="ADAL" clId="{B2F56A4E-F916-4009-AA49-14DABC5976FD}" dt="2020-12-16T11:54:42.803" v="4104" actId="1037"/>
          <ac:grpSpMkLst>
            <pc:docMk/>
            <pc:sldMk cId="1219390076" sldId="288"/>
            <ac:grpSpMk id="733" creationId="{B52A7738-882B-43DE-ADE2-686B99AF4F52}"/>
          </ac:grpSpMkLst>
        </pc:grpChg>
        <pc:grpChg chg="add mod">
          <ac:chgData name="Tan Hiang Joon Gabriel /CSF" userId="99bed22c-9b95-4e61-9112-f4e5502979e7" providerId="ADAL" clId="{B2F56A4E-F916-4009-AA49-14DABC5976FD}" dt="2020-12-16T11:54:45.317" v="4110" actId="1038"/>
          <ac:grpSpMkLst>
            <pc:docMk/>
            <pc:sldMk cId="1219390076" sldId="288"/>
            <ac:grpSpMk id="746" creationId="{B9E55E1D-7186-4840-A396-2DA7A0BD150A}"/>
          </ac:grpSpMkLst>
        </pc:grpChg>
        <pc:grpChg chg="add mod">
          <ac:chgData name="Tan Hiang Joon Gabriel /CSF" userId="99bed22c-9b95-4e61-9112-f4e5502979e7" providerId="ADAL" clId="{B2F56A4E-F916-4009-AA49-14DABC5976FD}" dt="2020-12-16T11:55:05.427" v="4131" actId="1037"/>
          <ac:grpSpMkLst>
            <pc:docMk/>
            <pc:sldMk cId="1219390076" sldId="288"/>
            <ac:grpSpMk id="759" creationId="{51B72877-CCDA-4CEB-81EA-66FB20CF820C}"/>
          </ac:grpSpMkLst>
        </pc:grpChg>
        <pc:grpChg chg="add mod">
          <ac:chgData name="Tan Hiang Joon Gabriel /CSF" userId="99bed22c-9b95-4e61-9112-f4e5502979e7" providerId="ADAL" clId="{B2F56A4E-F916-4009-AA49-14DABC5976FD}" dt="2020-12-16T11:55:12.074" v="4146" actId="1037"/>
          <ac:grpSpMkLst>
            <pc:docMk/>
            <pc:sldMk cId="1219390076" sldId="288"/>
            <ac:grpSpMk id="772" creationId="{53572706-0C17-410E-8405-4AF2C46E88C2}"/>
          </ac:grpSpMkLst>
        </pc:grpChg>
        <pc:grpChg chg="add mod">
          <ac:chgData name="Tan Hiang Joon Gabriel /CSF" userId="99bed22c-9b95-4e61-9112-f4e5502979e7" providerId="ADAL" clId="{B2F56A4E-F916-4009-AA49-14DABC5976FD}" dt="2020-12-16T11:55:18.402" v="4171" actId="1037"/>
          <ac:grpSpMkLst>
            <pc:docMk/>
            <pc:sldMk cId="1219390076" sldId="288"/>
            <ac:grpSpMk id="785" creationId="{E0B707FA-56B9-4BE0-A68D-CD19ECF2FF37}"/>
          </ac:grpSpMkLst>
        </pc:grpChg>
        <pc:grpChg chg="add mod">
          <ac:chgData name="Tan Hiang Joon Gabriel /CSF" userId="99bed22c-9b95-4e61-9112-f4e5502979e7" providerId="ADAL" clId="{B2F56A4E-F916-4009-AA49-14DABC5976FD}" dt="2020-12-16T11:55:31.696" v="4199" actId="1036"/>
          <ac:grpSpMkLst>
            <pc:docMk/>
            <pc:sldMk cId="1219390076" sldId="288"/>
            <ac:grpSpMk id="798" creationId="{89B8094D-EDE6-43FE-ACF7-DE1F980219F4}"/>
          </ac:grpSpMkLst>
        </pc:grpChg>
        <pc:grpChg chg="add mod">
          <ac:chgData name="Tan Hiang Joon Gabriel /CSF" userId="99bed22c-9b95-4e61-9112-f4e5502979e7" providerId="ADAL" clId="{B2F56A4E-F916-4009-AA49-14DABC5976FD}" dt="2020-12-16T11:55:43.653" v="4238" actId="1037"/>
          <ac:grpSpMkLst>
            <pc:docMk/>
            <pc:sldMk cId="1219390076" sldId="288"/>
            <ac:grpSpMk id="811" creationId="{AFB5782C-7CC9-4627-995F-B5945A1E8FA0}"/>
          </ac:grpSpMkLst>
        </pc:grpChg>
        <pc:grpChg chg="add mod">
          <ac:chgData name="Tan Hiang Joon Gabriel /CSF" userId="99bed22c-9b95-4e61-9112-f4e5502979e7" providerId="ADAL" clId="{B2F56A4E-F916-4009-AA49-14DABC5976FD}" dt="2020-12-16T11:55:56.959" v="4258" actId="1038"/>
          <ac:grpSpMkLst>
            <pc:docMk/>
            <pc:sldMk cId="1219390076" sldId="288"/>
            <ac:grpSpMk id="824" creationId="{A6AA86B7-6CD2-4383-966B-E11783392001}"/>
          </ac:grpSpMkLst>
        </pc:grpChg>
        <pc:grpChg chg="add mod">
          <ac:chgData name="Tan Hiang Joon Gabriel /CSF" userId="99bed22c-9b95-4e61-9112-f4e5502979e7" providerId="ADAL" clId="{B2F56A4E-F916-4009-AA49-14DABC5976FD}" dt="2020-12-16T11:56:01.877" v="4269" actId="1037"/>
          <ac:grpSpMkLst>
            <pc:docMk/>
            <pc:sldMk cId="1219390076" sldId="288"/>
            <ac:grpSpMk id="837" creationId="{D9742A16-8793-46CB-B2B4-BC18AA5464A7}"/>
          </ac:grpSpMkLst>
        </pc:grpChg>
        <pc:grpChg chg="add mod">
          <ac:chgData name="Tan Hiang Joon Gabriel /CSF" userId="99bed22c-9b95-4e61-9112-f4e5502979e7" providerId="ADAL" clId="{B2F56A4E-F916-4009-AA49-14DABC5976FD}" dt="2020-12-16T11:56:07.521" v="4285" actId="1038"/>
          <ac:grpSpMkLst>
            <pc:docMk/>
            <pc:sldMk cId="1219390076" sldId="288"/>
            <ac:grpSpMk id="850" creationId="{A052168A-EB58-42CE-AC63-855C6A8318FD}"/>
          </ac:grpSpMkLst>
        </pc:grpChg>
        <pc:grpChg chg="add mod">
          <ac:chgData name="Tan Hiang Joon Gabriel /CSF" userId="99bed22c-9b95-4e61-9112-f4e5502979e7" providerId="ADAL" clId="{B2F56A4E-F916-4009-AA49-14DABC5976FD}" dt="2020-12-16T11:56:15.083" v="4301" actId="1037"/>
          <ac:grpSpMkLst>
            <pc:docMk/>
            <pc:sldMk cId="1219390076" sldId="288"/>
            <ac:grpSpMk id="863" creationId="{E4E41C36-ECC2-4412-82AD-A2BF0A6AF066}"/>
          </ac:grpSpMkLst>
        </pc:grpChg>
        <pc:grpChg chg="add mod">
          <ac:chgData name="Tan Hiang Joon Gabriel /CSF" userId="99bed22c-9b95-4e61-9112-f4e5502979e7" providerId="ADAL" clId="{B2F56A4E-F916-4009-AA49-14DABC5976FD}" dt="2020-12-16T11:56:18.674" v="4312" actId="1037"/>
          <ac:grpSpMkLst>
            <pc:docMk/>
            <pc:sldMk cId="1219390076" sldId="288"/>
            <ac:grpSpMk id="876" creationId="{133CBA83-45A8-4E0D-940F-58A73CC89A66}"/>
          </ac:grpSpMkLst>
        </pc:grpChg>
        <pc:grpChg chg="add mod">
          <ac:chgData name="Tan Hiang Joon Gabriel /CSF" userId="99bed22c-9b95-4e61-9112-f4e5502979e7" providerId="ADAL" clId="{B2F56A4E-F916-4009-AA49-14DABC5976FD}" dt="2020-12-16T11:56:23.975" v="4329" actId="1038"/>
          <ac:grpSpMkLst>
            <pc:docMk/>
            <pc:sldMk cId="1219390076" sldId="288"/>
            <ac:grpSpMk id="889" creationId="{DF0674A2-DFDD-4262-B668-FBE645690717}"/>
          </ac:grpSpMkLst>
        </pc:grpChg>
        <pc:grpChg chg="add mod">
          <ac:chgData name="Tan Hiang Joon Gabriel /CSF" userId="99bed22c-9b95-4e61-9112-f4e5502979e7" providerId="ADAL" clId="{B2F56A4E-F916-4009-AA49-14DABC5976FD}" dt="2020-12-16T11:56:32.059" v="4355" actId="1037"/>
          <ac:grpSpMkLst>
            <pc:docMk/>
            <pc:sldMk cId="1219390076" sldId="288"/>
            <ac:grpSpMk id="902" creationId="{104A668F-E767-4083-9280-D1181B3E95BF}"/>
          </ac:grpSpMkLst>
        </pc:grpChg>
        <pc:grpChg chg="add mod">
          <ac:chgData name="Tan Hiang Joon Gabriel /CSF" userId="99bed22c-9b95-4e61-9112-f4e5502979e7" providerId="ADAL" clId="{B2F56A4E-F916-4009-AA49-14DABC5976FD}" dt="2020-12-16T11:56:39.956" v="4374" actId="1037"/>
          <ac:grpSpMkLst>
            <pc:docMk/>
            <pc:sldMk cId="1219390076" sldId="288"/>
            <ac:grpSpMk id="915" creationId="{6AACCE25-DA82-43C9-BA28-14B01A5DA4B4}"/>
          </ac:grpSpMkLst>
        </pc:grpChg>
        <pc:grpChg chg="add mod">
          <ac:chgData name="Tan Hiang Joon Gabriel /CSF" userId="99bed22c-9b95-4e61-9112-f4e5502979e7" providerId="ADAL" clId="{B2F56A4E-F916-4009-AA49-14DABC5976FD}" dt="2020-12-16T11:56:52.148" v="4414" actId="1037"/>
          <ac:grpSpMkLst>
            <pc:docMk/>
            <pc:sldMk cId="1219390076" sldId="288"/>
            <ac:grpSpMk id="928" creationId="{EFC645BB-5A39-418B-901A-E8A6FEE1333F}"/>
          </ac:grpSpMkLst>
        </pc:grpChg>
        <pc:grpChg chg="add mod">
          <ac:chgData name="Tan Hiang Joon Gabriel /CSF" userId="99bed22c-9b95-4e61-9112-f4e5502979e7" providerId="ADAL" clId="{B2F56A4E-F916-4009-AA49-14DABC5976FD}" dt="2020-12-16T11:57:07.991" v="4452" actId="1035"/>
          <ac:grpSpMkLst>
            <pc:docMk/>
            <pc:sldMk cId="1219390076" sldId="288"/>
            <ac:grpSpMk id="941" creationId="{85FDF54F-BD9B-4036-855A-3D41342F9A05}"/>
          </ac:grpSpMkLst>
        </pc:grpChg>
        <pc:grpChg chg="add mod">
          <ac:chgData name="Tan Hiang Joon Gabriel /CSF" userId="99bed22c-9b95-4e61-9112-f4e5502979e7" providerId="ADAL" clId="{B2F56A4E-F916-4009-AA49-14DABC5976FD}" dt="2020-12-16T11:57:13.948" v="4473" actId="1037"/>
          <ac:grpSpMkLst>
            <pc:docMk/>
            <pc:sldMk cId="1219390076" sldId="288"/>
            <ac:grpSpMk id="954" creationId="{C2D333C9-52CA-47A1-BA53-3B13333093CA}"/>
          </ac:grpSpMkLst>
        </pc:grpChg>
        <pc:picChg chg="mod">
          <ac:chgData name="Tan Hiang Joon Gabriel /CSF" userId="99bed22c-9b95-4e61-9112-f4e5502979e7" providerId="ADAL" clId="{B2F56A4E-F916-4009-AA49-14DABC5976FD}" dt="2020-12-16T11:20:46.834" v="3232" actId="962"/>
          <ac:picMkLst>
            <pc:docMk/>
            <pc:sldMk cId="1219390076" sldId="288"/>
            <ac:picMk id="97" creationId="{EDB78C45-69C3-43DB-8F98-CB56D6C3F4B1}"/>
          </ac:picMkLst>
        </pc:picChg>
        <pc:picChg chg="mod">
          <ac:chgData name="Tan Hiang Joon Gabriel /CSF" userId="99bed22c-9b95-4e61-9112-f4e5502979e7" providerId="ADAL" clId="{B2F56A4E-F916-4009-AA49-14DABC5976FD}" dt="2020-12-16T11:20:43.479" v="3231" actId="962"/>
          <ac:picMkLst>
            <pc:docMk/>
            <pc:sldMk cId="1219390076" sldId="288"/>
            <ac:picMk id="98" creationId="{C5A8D388-D807-4F17-807B-90F1048C78D4}"/>
          </ac:picMkLst>
        </pc:picChg>
        <pc:picChg chg="mod">
          <ac:chgData name="Tan Hiang Joon Gabriel /CSF" userId="99bed22c-9b95-4e61-9112-f4e5502979e7" providerId="ADAL" clId="{B2F56A4E-F916-4009-AA49-14DABC5976FD}" dt="2020-12-16T11:20:41.226" v="3230" actId="962"/>
          <ac:picMkLst>
            <pc:docMk/>
            <pc:sldMk cId="1219390076" sldId="288"/>
            <ac:picMk id="99" creationId="{2FC5ABD2-C3B1-4113-8200-07879739DEC7}"/>
          </ac:picMkLst>
        </pc:picChg>
        <pc:picChg chg="mod">
          <ac:chgData name="Tan Hiang Joon Gabriel /CSF" userId="99bed22c-9b95-4e61-9112-f4e5502979e7" providerId="ADAL" clId="{B2F56A4E-F916-4009-AA49-14DABC5976FD}" dt="2020-12-16T11:20:38.706" v="3229" actId="962"/>
          <ac:picMkLst>
            <pc:docMk/>
            <pc:sldMk cId="1219390076" sldId="288"/>
            <ac:picMk id="100" creationId="{986FB6E6-D766-48A7-8E58-ABCCC2E39FF9}"/>
          </ac:picMkLst>
        </pc:picChg>
        <pc:picChg chg="mod">
          <ac:chgData name="Tan Hiang Joon Gabriel /CSF" userId="99bed22c-9b95-4e61-9112-f4e5502979e7" providerId="ADAL" clId="{B2F56A4E-F916-4009-AA49-14DABC5976FD}" dt="2020-12-16T11:20:33.097" v="3228" actId="962"/>
          <ac:picMkLst>
            <pc:docMk/>
            <pc:sldMk cId="1219390076" sldId="288"/>
            <ac:picMk id="101" creationId="{D4C792AB-FEFB-49EA-9638-3849B5E7D1FB}"/>
          </ac:picMkLst>
        </pc:picChg>
        <pc:picChg chg="mod">
          <ac:chgData name="Tan Hiang Joon Gabriel /CSF" userId="99bed22c-9b95-4e61-9112-f4e5502979e7" providerId="ADAL" clId="{B2F56A4E-F916-4009-AA49-14DABC5976FD}" dt="2020-12-16T11:20:29.464" v="3227" actId="962"/>
          <ac:picMkLst>
            <pc:docMk/>
            <pc:sldMk cId="1219390076" sldId="288"/>
            <ac:picMk id="102" creationId="{57CC4DD3-921A-4BFF-A884-9BAA62799D27}"/>
          </ac:picMkLst>
        </pc:picChg>
        <pc:picChg chg="mod">
          <ac:chgData name="Tan Hiang Joon Gabriel /CSF" userId="99bed22c-9b95-4e61-9112-f4e5502979e7" providerId="ADAL" clId="{B2F56A4E-F916-4009-AA49-14DABC5976FD}" dt="2020-12-16T11:20:26.646" v="3226" actId="962"/>
          <ac:picMkLst>
            <pc:docMk/>
            <pc:sldMk cId="1219390076" sldId="288"/>
            <ac:picMk id="103" creationId="{CF54EFEA-3601-4E83-81A4-E038B0FB382D}"/>
          </ac:picMkLst>
        </pc:picChg>
        <pc:picChg chg="mod">
          <ac:chgData name="Tan Hiang Joon Gabriel /CSF" userId="99bed22c-9b95-4e61-9112-f4e5502979e7" providerId="ADAL" clId="{B2F56A4E-F916-4009-AA49-14DABC5976FD}" dt="2020-12-16T11:20:23.861" v="3225" actId="962"/>
          <ac:picMkLst>
            <pc:docMk/>
            <pc:sldMk cId="1219390076" sldId="288"/>
            <ac:picMk id="104" creationId="{465C23FE-49E6-485D-BB51-074175A47450}"/>
          </ac:picMkLst>
        </pc:picChg>
        <pc:picChg chg="mod">
          <ac:chgData name="Tan Hiang Joon Gabriel /CSF" userId="99bed22c-9b95-4e61-9112-f4e5502979e7" providerId="ADAL" clId="{B2F56A4E-F916-4009-AA49-14DABC5976FD}" dt="2020-12-16T11:20:21.197" v="3224" actId="962"/>
          <ac:picMkLst>
            <pc:docMk/>
            <pc:sldMk cId="1219390076" sldId="288"/>
            <ac:picMk id="105" creationId="{CD519079-F797-4215-9CE9-1193E5AE6BB9}"/>
          </ac:picMkLst>
        </pc:picChg>
        <pc:picChg chg="mod">
          <ac:chgData name="Tan Hiang Joon Gabriel /CSF" userId="99bed22c-9b95-4e61-9112-f4e5502979e7" providerId="ADAL" clId="{B2F56A4E-F916-4009-AA49-14DABC5976FD}" dt="2020-12-16T11:20:18.418" v="3223" actId="962"/>
          <ac:picMkLst>
            <pc:docMk/>
            <pc:sldMk cId="1219390076" sldId="288"/>
            <ac:picMk id="106" creationId="{9C353052-CC80-483F-99F3-6D40EC0ED44E}"/>
          </ac:picMkLst>
        </pc:picChg>
        <pc:picChg chg="mod">
          <ac:chgData name="Tan Hiang Joon Gabriel /CSF" userId="99bed22c-9b95-4e61-9112-f4e5502979e7" providerId="ADAL" clId="{B2F56A4E-F916-4009-AA49-14DABC5976FD}" dt="2020-12-16T11:20:15.322" v="3222" actId="962"/>
          <ac:picMkLst>
            <pc:docMk/>
            <pc:sldMk cId="1219390076" sldId="288"/>
            <ac:picMk id="107" creationId="{AB9D0697-C09B-4569-AFAF-CE92B764333A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08" creationId="{BB944385-2C25-46D8-B8A5-8F5E9CB0FB9A}"/>
          </ac:picMkLst>
        </pc:picChg>
        <pc:picChg chg="mod">
          <ac:chgData name="Tan Hiang Joon Gabriel /CSF" userId="99bed22c-9b95-4e61-9112-f4e5502979e7" providerId="ADAL" clId="{B2F56A4E-F916-4009-AA49-14DABC5976FD}" dt="2020-12-16T11:21:10.872" v="3284" actId="1037"/>
          <ac:picMkLst>
            <pc:docMk/>
            <pc:sldMk cId="1219390076" sldId="288"/>
            <ac:picMk id="109" creationId="{E2552DEE-DCF6-4342-BD12-3B0E44A412BA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0" creationId="{6EA0E165-8863-47E5-A967-ED0E49721982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1" creationId="{F2E6865B-1BB6-44DC-824C-617AA8D152A5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2" creationId="{A8D2A263-EC87-40E0-BE92-A7E4755C3CC0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3" creationId="{F502A114-2513-4FA8-9440-62214B0BC0FF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4" creationId="{EF593E8E-9E4D-4515-88A4-2DC2C8FDBE9C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5" creationId="{DF65DA84-A38D-4941-B092-389FA1A7F7C0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6" creationId="{4309D7AC-580E-4B64-9246-C0279629FF96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7" creationId="{9D91AFF3-877D-4540-AF96-ED5D6EDC77B5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8" creationId="{BA670589-9E5D-4B4B-B6C8-7FE1396D10DF}"/>
          </ac:picMkLst>
        </pc:picChg>
        <pc:picChg chg="mod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19" creationId="{54DEA58A-2111-42FD-87EF-59536D764C69}"/>
          </ac:picMkLst>
        </pc:picChg>
        <pc:picChg chg="mod modVis">
          <ac:chgData name="Tan Hiang Joon Gabriel /CSF" userId="99bed22c-9b95-4e61-9112-f4e5502979e7" providerId="ADAL" clId="{B2F56A4E-F916-4009-AA49-14DABC5976FD}" dt="2020-12-16T11:19:42.662" v="3218" actId="164"/>
          <ac:picMkLst>
            <pc:docMk/>
            <pc:sldMk cId="1219390076" sldId="288"/>
            <ac:picMk id="120" creationId="{1C62811A-1EA1-4737-BE34-325759D01BFC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2" creationId="{50EC5204-5510-42D1-84A3-0F63E7978311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3" creationId="{E32EB2AC-57A9-4407-81AE-4BEA56C44D08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4" creationId="{5EE9A83C-C186-4D23-95FF-E75FB82A92F3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5" creationId="{CDA7EAF4-7862-43E7-8DE7-BAEB992614AD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28" creationId="{1FE5C607-F44E-441D-8B5B-80F6C74D7C20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35" creationId="{27279B29-07DD-4E6F-9255-E0F2D73741AB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57" creationId="{DA083248-5495-4D9F-9BB8-D6FCDA336635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58" creationId="{9F20ACC2-3F13-4294-871A-610915848B17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59" creationId="{BBAA3C13-5D4B-48E4-8CCA-6D3DBB430630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71" creationId="{39F6EC5F-169A-4A10-A33C-459F6AB25F66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72" creationId="{849D4B2D-7BDE-42D0-908E-36D299D4D51F}"/>
          </ac:picMkLst>
        </pc:picChg>
        <pc:picChg chg="mod">
          <ac:chgData name="Tan Hiang Joon Gabriel /CSF" userId="99bed22c-9b95-4e61-9112-f4e5502979e7" providerId="ADAL" clId="{B2F56A4E-F916-4009-AA49-14DABC5976FD}" dt="2020-12-16T11:21:26.783" v="3288"/>
          <ac:picMkLst>
            <pc:docMk/>
            <pc:sldMk cId="1219390076" sldId="288"/>
            <ac:picMk id="173" creationId="{779AC628-DD9B-424F-83EA-6501B450F855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5" creationId="{CCA4A675-D344-4ADE-A410-2786A9F0ABF6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6" creationId="{31AB9228-F804-4344-98E5-B27BAD1BE18E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7" creationId="{89A525B6-1549-4444-B9E0-468F4F3628F1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8" creationId="{BADF9AFE-4F03-43D6-9F2D-2585A1167CBA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79" creationId="{56AB2FD6-5CF0-4199-850B-4165A68D0CF1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0" creationId="{C1642FCA-EE2A-4518-BAE4-FDCA6B2C5987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1" creationId="{C8F41105-40EF-4D79-A476-D64AA344F54D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2" creationId="{47416610-BCFF-4344-A34E-F44B4F76E9AC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3" creationId="{31BBB6A6-7285-4E48-B0A1-08E13FE8981F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4" creationId="{BE353783-70FA-41EC-8D90-2B2F947EA67F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5" creationId="{3BAF1D75-CCD1-438E-B264-55C6B3186E6A}"/>
          </ac:picMkLst>
        </pc:picChg>
        <pc:picChg chg="mod">
          <ac:chgData name="Tan Hiang Joon Gabriel /CSF" userId="99bed22c-9b95-4e61-9112-f4e5502979e7" providerId="ADAL" clId="{B2F56A4E-F916-4009-AA49-14DABC5976FD}" dt="2020-12-16T11:21:27.088" v="3289"/>
          <ac:picMkLst>
            <pc:docMk/>
            <pc:sldMk cId="1219390076" sldId="288"/>
            <ac:picMk id="186" creationId="{7B1F790D-76AC-4DCA-BD30-8A58DEA92A67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88" creationId="{A43D2486-3295-4DB4-8D72-601AE45FB65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89" creationId="{0B902EA5-51DB-473E-9895-F900607209C0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0" creationId="{CDF553BF-2AC3-4270-810D-B57DC26F5AE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1" creationId="{10AD81EF-4662-481C-95BB-AB7477E37703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2" creationId="{0C15B0A6-2872-4FA3-9BB9-4BA369CCD967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3" creationId="{ED109F9A-FA6D-481D-A64D-E0763A83FC5E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4" creationId="{EF0EDAA2-707C-450C-8718-AA545EAF6F4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5" creationId="{DE37E4A6-1FCD-4F1E-AA73-85D237624D82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6" creationId="{2ADDC753-7366-4823-AA63-0285B300CF2A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7" creationId="{50CD46B1-2B42-483A-844D-CFB0A9C85D9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8" creationId="{EC18B0A5-E0A6-41A2-ACDD-B0CC148715F1}"/>
          </ac:picMkLst>
        </pc:picChg>
        <pc:picChg chg="mod">
          <ac:chgData name="Tan Hiang Joon Gabriel /CSF" userId="99bed22c-9b95-4e61-9112-f4e5502979e7" providerId="ADAL" clId="{B2F56A4E-F916-4009-AA49-14DABC5976FD}" dt="2020-12-16T11:21:27.230" v="3290"/>
          <ac:picMkLst>
            <pc:docMk/>
            <pc:sldMk cId="1219390076" sldId="288"/>
            <ac:picMk id="199" creationId="{0B541DD0-D7D1-431F-9480-D0A8775372A7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1" creationId="{52537643-38F4-42F3-98F5-5303A45DE548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2" creationId="{F070AAC3-CB0B-4F3D-A010-B51489C42542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3" creationId="{18554068-C817-409D-9D97-9A5E7E870161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4" creationId="{38B10694-82B6-45F9-86B2-606D286381C6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5" creationId="{A670D57E-707F-43AF-85F6-7898C16EF646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6" creationId="{9B9A8520-56E4-430B-80D8-89EF10999847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7" creationId="{8E91E145-D03F-4A44-92FA-E701311858C5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8" creationId="{A3F73C14-7818-4B12-9684-FC1E10BA3668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09" creationId="{70B83B57-A467-403E-910E-F3080CA8F821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10" creationId="{DBBC5315-652E-447E-B669-14319FB6A79A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11" creationId="{32AC28D3-1D1C-4922-995C-2FE10894132B}"/>
          </ac:picMkLst>
        </pc:picChg>
        <pc:picChg chg="mod">
          <ac:chgData name="Tan Hiang Joon Gabriel /CSF" userId="99bed22c-9b95-4e61-9112-f4e5502979e7" providerId="ADAL" clId="{B2F56A4E-F916-4009-AA49-14DABC5976FD}" dt="2020-12-16T11:22:08.315" v="3296"/>
          <ac:picMkLst>
            <pc:docMk/>
            <pc:sldMk cId="1219390076" sldId="288"/>
            <ac:picMk id="212" creationId="{8F9FB41B-39A8-447B-8A00-AF941571180B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4" creationId="{CFBED446-8B8A-4793-964A-90574E0B88F4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5" creationId="{A67BDE32-622B-4573-8101-388E4BA8723A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6" creationId="{9F6CFB39-A680-4B62-91D7-B2CC004E4396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7" creationId="{3B28FA7B-BCE7-49C9-9C37-B146CBEE5CE5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8" creationId="{82EBC575-82FC-4165-96FC-1B64FB3C4A8F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19" creationId="{C42DCC75-31DF-4129-B259-A601C5AEBB20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0" creationId="{4694BD0B-1977-4A97-9E5A-7674EFF4D79A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1" creationId="{BEAF758A-7BAC-4386-96F7-1C816BA2E01F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2" creationId="{38C2F64B-7097-4F6D-84E7-A7D2435278A3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3" creationId="{86927ACD-99BA-496D-A8D0-545F4AE8F8E5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4" creationId="{485EDF96-FACC-464C-A5B2-C1F8DAE0698E}"/>
          </ac:picMkLst>
        </pc:picChg>
        <pc:picChg chg="mod">
          <ac:chgData name="Tan Hiang Joon Gabriel /CSF" userId="99bed22c-9b95-4e61-9112-f4e5502979e7" providerId="ADAL" clId="{B2F56A4E-F916-4009-AA49-14DABC5976FD}" dt="2020-12-16T11:22:08.684" v="3297"/>
          <ac:picMkLst>
            <pc:docMk/>
            <pc:sldMk cId="1219390076" sldId="288"/>
            <ac:picMk id="225" creationId="{7A1B23D3-0FF7-4C62-98C2-A969D2ED8DDD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27" creationId="{9CFA81DC-CCEB-432F-B055-BD89D2E0EE12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28" creationId="{F76B1E80-C983-47A3-BF60-F4453B7E2841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29" creationId="{BE3F4034-D082-4B33-B24D-3224E971C943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0" creationId="{91A34678-F845-4644-898E-E85037D81E8E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1" creationId="{7E8C1E22-5309-4388-8942-E322FC63E465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2" creationId="{BF14FA09-8FC6-4DD9-BC12-91833CFD6D78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3" creationId="{A2E0448C-2880-4306-8008-BFB52ACBA8FB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4" creationId="{248B96D2-8CFF-4D93-A9E6-DECCCD289C81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5" creationId="{E1E2681B-1F34-44BC-8A16-B8AA0F8FA4A9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6" creationId="{17FBE451-E1E1-40CC-8928-93E125FC51DE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7" creationId="{A4E68D37-D710-41E5-88BC-0F41DF7E2028}"/>
          </ac:picMkLst>
        </pc:picChg>
        <pc:picChg chg="mod">
          <ac:chgData name="Tan Hiang Joon Gabriel /CSF" userId="99bed22c-9b95-4e61-9112-f4e5502979e7" providerId="ADAL" clId="{B2F56A4E-F916-4009-AA49-14DABC5976FD}" dt="2020-12-16T11:22:41.050" v="3310"/>
          <ac:picMkLst>
            <pc:docMk/>
            <pc:sldMk cId="1219390076" sldId="288"/>
            <ac:picMk id="238" creationId="{091C94AC-13F9-4D9B-B220-44494909B1EB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0" creationId="{0112F0F1-888E-4BAA-814B-2C9F438F5F4B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1" creationId="{24B0D875-5114-4221-90E1-B9D6E689A7DD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2" creationId="{F4779BF0-D87F-4D43-A706-4C46595CAD66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3" creationId="{4DF84338-187B-4671-BEA6-C6DC7146DE77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4" creationId="{04B8A7A1-CA6F-4F3E-ADB7-435135397322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5" creationId="{75AEA1F7-D25A-4E26-8601-886A501E6247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6" creationId="{764486A0-2798-49C7-B333-CB7AACEA7F0B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7" creationId="{987E93CD-737D-48F0-8A90-F1D1333E1E76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8" creationId="{FBF94E9D-219F-4AB3-80E8-3F2F69FD364E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49" creationId="{71C75D61-7214-49E9-8091-1B0C280CDC92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50" creationId="{C6152DF7-18A8-44C5-B372-741B9F69CD7D}"/>
          </ac:picMkLst>
        </pc:picChg>
        <pc:picChg chg="mod">
          <ac:chgData name="Tan Hiang Joon Gabriel /CSF" userId="99bed22c-9b95-4e61-9112-f4e5502979e7" providerId="ADAL" clId="{B2F56A4E-F916-4009-AA49-14DABC5976FD}" dt="2020-12-16T11:22:44.399" v="3313"/>
          <ac:picMkLst>
            <pc:docMk/>
            <pc:sldMk cId="1219390076" sldId="288"/>
            <ac:picMk id="251" creationId="{6250CE64-A004-4F3B-B8D7-7476775B9A4B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3" creationId="{FCB064E9-3E26-4725-ACE4-4075C8A19D7D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4" creationId="{3FABA42F-4636-49F9-B383-E93B18C27CDB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5" creationId="{FF3ED6FB-EC71-4E7B-91A9-6C4B0897253A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6" creationId="{4E0CA047-4883-4F53-90CF-18210748E100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7" creationId="{26288CEE-FBB5-44CB-BA1D-FC6D30324C5C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8" creationId="{D84892ED-45F6-42CE-BE2A-EEDB41BA2A21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59" creationId="{8067DB00-D003-41DA-B516-409086EB7242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0" creationId="{D5A06DF7-4279-4650-8BCC-750B8F3A6168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1" creationId="{BFC83025-D2D4-4529-8480-7AB622EA8E0A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2" creationId="{BF5AC86E-CD9F-4C77-A5FA-BB4E58E4EF60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3" creationId="{19BDA088-6B04-4C08-8119-9661DAA7D571}"/>
          </ac:picMkLst>
        </pc:picChg>
        <pc:picChg chg="mod">
          <ac:chgData name="Tan Hiang Joon Gabriel /CSF" userId="99bed22c-9b95-4e61-9112-f4e5502979e7" providerId="ADAL" clId="{B2F56A4E-F916-4009-AA49-14DABC5976FD}" dt="2020-12-16T11:22:44.591" v="3314"/>
          <ac:picMkLst>
            <pc:docMk/>
            <pc:sldMk cId="1219390076" sldId="288"/>
            <ac:picMk id="264" creationId="{1880605A-E087-4EBC-8AE6-5DA6DC6E865C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6" creationId="{D659E957-8A3B-496B-9455-A0BF42347703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7" creationId="{A6F563DB-DCE3-444F-BBE4-9D90A9C02F3A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8" creationId="{BDFBED49-884D-48EE-BD81-C709B85EBDC8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69" creationId="{47D69C7F-BF10-4BE5-B621-5A9CE9D0857C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0" creationId="{DDEF5A59-B112-4860-9573-7BF5BB9E0C1E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1" creationId="{26BA2D64-B4B6-40C4-85E7-F81625CF004E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2" creationId="{A543BD35-05B8-4ADD-9BEB-07622E861105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3" creationId="{0CC0604B-D427-4BF7-AA46-A6A9E4AA93D8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4" creationId="{EB04E93C-87FD-41CD-9F6D-4F733F844E45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5" creationId="{EA973CB3-8DE1-478D-8960-199ED9EE4D00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6" creationId="{53F743F0-9CD8-40BC-8702-03EC1CD789EC}"/>
          </ac:picMkLst>
        </pc:picChg>
        <pc:picChg chg="mod">
          <ac:chgData name="Tan Hiang Joon Gabriel /CSF" userId="99bed22c-9b95-4e61-9112-f4e5502979e7" providerId="ADAL" clId="{B2F56A4E-F916-4009-AA49-14DABC5976FD}" dt="2020-12-16T11:22:44.807" v="3315"/>
          <ac:picMkLst>
            <pc:docMk/>
            <pc:sldMk cId="1219390076" sldId="288"/>
            <ac:picMk id="277" creationId="{C287B127-8D2E-4254-BB28-DED8C0B9F1B4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79" creationId="{FF3D676B-178C-493F-995D-CF7D04BADD50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0" creationId="{122B3185-9286-440D-8EE6-AA73F8BCDF47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1" creationId="{B4174734-A654-41D0-AFF9-65EA262B7244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2" creationId="{28A60658-A28A-48CD-BB99-BE5EC873BEF1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3" creationId="{0AA9FAF4-5111-4365-9DE2-0FD3BE94FB7D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4" creationId="{CED1AD98-62AE-488A-A4FB-AA73EDCB842F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5" creationId="{5E7CD76B-4798-4ED8-873B-494EB89BBDA6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6" creationId="{7F014254-E942-4190-AB7F-4C95297890A3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7" creationId="{201E2644-C53F-42EF-AAA6-B4A2D52FD18F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8" creationId="{F7C9D0D5-5BF6-4709-9347-D9C5B7A387D0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89" creationId="{60AA35F5-0735-45AF-A3E6-BC325D4EAB20}"/>
          </ac:picMkLst>
        </pc:picChg>
        <pc:picChg chg="mod">
          <ac:chgData name="Tan Hiang Joon Gabriel /CSF" userId="99bed22c-9b95-4e61-9112-f4e5502979e7" providerId="ADAL" clId="{B2F56A4E-F916-4009-AA49-14DABC5976FD}" dt="2020-12-16T11:22:45.178" v="3316"/>
          <ac:picMkLst>
            <pc:docMk/>
            <pc:sldMk cId="1219390076" sldId="288"/>
            <ac:picMk id="290" creationId="{090417DA-C515-49C7-9973-283329CD137C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2" creationId="{5F813ED1-7CDE-421F-8A40-262758181D5F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3" creationId="{7E8B9B42-76FA-41F9-A371-BDB9E46E864F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4" creationId="{5239F632-8033-41F4-BA08-D84EE2A5A600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5" creationId="{6E48BC67-BBD8-4DF2-B610-DEA7ADB18CB5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6" creationId="{07F74BFB-A47F-438B-8CE0-F9C6D41D5CEC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7" creationId="{DA4FAA30-C9D4-40CC-A9CB-1AFDA44A2834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8" creationId="{C619C39D-ED7A-4548-B2E2-2ED4269DD48B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299" creationId="{102D027B-85D9-43D5-ACEE-EB63A17A1277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0" creationId="{CA077845-28BA-4EC1-B5B3-3AE80A04C43A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1" creationId="{0D13635C-07D6-4DEE-99BD-B34B7F24AD56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2" creationId="{853C8D55-DB99-4997-9FF4-9C1B28D07001}"/>
          </ac:picMkLst>
        </pc:picChg>
        <pc:picChg chg="mod">
          <ac:chgData name="Tan Hiang Joon Gabriel /CSF" userId="99bed22c-9b95-4e61-9112-f4e5502979e7" providerId="ADAL" clId="{B2F56A4E-F916-4009-AA49-14DABC5976FD}" dt="2020-12-16T11:22:45.258" v="3317"/>
          <ac:picMkLst>
            <pc:docMk/>
            <pc:sldMk cId="1219390076" sldId="288"/>
            <ac:picMk id="303" creationId="{FEDBF804-6BCC-4E0F-9CAF-B5790F5BC0B4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5" creationId="{091ED80B-B8C4-49D5-BB59-E38D71F1430F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6" creationId="{310CB272-B3AE-41F7-8D5A-84CE9D555C8E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7" creationId="{FF4AA6A3-9B27-4E0E-B1FC-DBD047B656F4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8" creationId="{D1F72D50-D7E5-4825-98ED-CA884B229DF9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09" creationId="{168C3379-95D3-4FE0-9177-82491A4F4B7D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0" creationId="{FFE107EA-F278-4BAA-BC47-2FD0F71C9B33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1" creationId="{9714FC84-FBB8-424B-9766-306471E368EB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2" creationId="{EF142A81-B0CC-48E2-B461-07A6BE8314F0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3" creationId="{D8AA5051-8690-49CA-A461-01A04DBECBE8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4" creationId="{9552B49C-522B-43AD-87ED-42858C840256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5" creationId="{6A46CC93-F235-49F5-9AEA-673DF28B48A0}"/>
          </ac:picMkLst>
        </pc:picChg>
        <pc:picChg chg="mod">
          <ac:chgData name="Tan Hiang Joon Gabriel /CSF" userId="99bed22c-9b95-4e61-9112-f4e5502979e7" providerId="ADAL" clId="{B2F56A4E-F916-4009-AA49-14DABC5976FD}" dt="2020-12-16T11:22:45.696" v="3318"/>
          <ac:picMkLst>
            <pc:docMk/>
            <pc:sldMk cId="1219390076" sldId="288"/>
            <ac:picMk id="316" creationId="{22D6E3D5-D434-4A75-BA23-4BD929E0CC34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18" creationId="{CFFA2B4F-1EE6-4781-A489-3BA0655CFF09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19" creationId="{B75A49B3-9925-4342-8DE6-3B13D99F57AD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0" creationId="{5B047BA8-6710-4210-A99F-81522EBCEDD6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1" creationId="{7BE0F542-E389-4CD4-9878-54F118A0FAF0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2" creationId="{0D5967A6-8B24-4304-9EBA-E9B607B6FE09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3" creationId="{CFEB3EB0-8082-47CB-B717-DB59EFB6320B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4" creationId="{3DB95243-91EF-40F5-9266-64457ED7A85A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5" creationId="{84410357-B493-4D46-9525-4572FFE07252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6" creationId="{DF02283F-32C3-48E8-8FFC-BFCDF7332E83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7" creationId="{B8514976-E6C0-4496-9BC4-F365B2AA32C2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8" creationId="{4BBC009B-B6F7-4D96-99DF-7CEE24617FC9}"/>
          </ac:picMkLst>
        </pc:picChg>
        <pc:picChg chg="mod">
          <ac:chgData name="Tan Hiang Joon Gabriel /CSF" userId="99bed22c-9b95-4e61-9112-f4e5502979e7" providerId="ADAL" clId="{B2F56A4E-F916-4009-AA49-14DABC5976FD}" dt="2020-12-16T11:23:05.979" v="3331" actId="571"/>
          <ac:picMkLst>
            <pc:docMk/>
            <pc:sldMk cId="1219390076" sldId="288"/>
            <ac:picMk id="329" creationId="{849DF97D-E5BF-4D18-B53C-3D33E2238F1A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1" creationId="{E084D33B-1F10-4913-9203-969799B9A8DA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2" creationId="{54E43964-78A9-47E8-80CD-BC74C52E089B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3" creationId="{E4CB2D47-B62F-4F10-9775-D33076F3DECC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4" creationId="{96DFDD31-3E01-4903-9A10-1E0B3786B52C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5" creationId="{F66110D9-3C59-45A7-AA96-BA7731DFF0B1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6" creationId="{23F8F62B-B700-48E2-B55A-405171826032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7" creationId="{2D81F87C-23C0-4017-B7DB-B0E67B694D40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8" creationId="{4699902D-A636-445B-85BA-47AF7B8C4527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39" creationId="{6362A60D-4EE4-4B38-93F9-A73442996843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40" creationId="{CB6CE0B5-954F-4817-AE7C-D19229C2F873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41" creationId="{D887A58F-AEBD-42A3-A419-E79DC950A758}"/>
          </ac:picMkLst>
        </pc:picChg>
        <pc:picChg chg="mod">
          <ac:chgData name="Tan Hiang Joon Gabriel /CSF" userId="99bed22c-9b95-4e61-9112-f4e5502979e7" providerId="ADAL" clId="{B2F56A4E-F916-4009-AA49-14DABC5976FD}" dt="2020-12-16T11:23:08.027" v="3332" actId="571"/>
          <ac:picMkLst>
            <pc:docMk/>
            <pc:sldMk cId="1219390076" sldId="288"/>
            <ac:picMk id="342" creationId="{06A112D4-99A5-4319-A8D0-3CF0BBD5FAFC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4" creationId="{6434A649-5F8B-4D56-8C67-FC09D062CD71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5" creationId="{54CC506C-4BFD-496E-9E8E-E43D7141A4C8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6" creationId="{1C88AC64-C7B9-45D2-8D5B-FD380AC7EFAF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7" creationId="{0EAD0A9B-A6E1-4375-B9EF-E4BE35F4ADCC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8" creationId="{71D5DC6F-C657-4EBC-A97B-2BF1CDA679F4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49" creationId="{C3E300BF-FD79-42CD-A1E7-0A1B4AB16382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0" creationId="{2019DEEA-4590-4BC3-A20F-1598496341BB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1" creationId="{354C5A8E-CADC-4348-8D09-73D56B9C7D1A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2" creationId="{D9BFC21B-CE66-4306-BDB0-0FE0A0C6733C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3" creationId="{BCD940D2-3268-4FD9-84C4-3A66104B8F21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4" creationId="{41E7E9D5-9AA5-450B-AE0A-2B83804044A6}"/>
          </ac:picMkLst>
        </pc:picChg>
        <pc:picChg chg="mod">
          <ac:chgData name="Tan Hiang Joon Gabriel /CSF" userId="99bed22c-9b95-4e61-9112-f4e5502979e7" providerId="ADAL" clId="{B2F56A4E-F916-4009-AA49-14DABC5976FD}" dt="2020-12-16T11:23:11.988" v="3333" actId="571"/>
          <ac:picMkLst>
            <pc:docMk/>
            <pc:sldMk cId="1219390076" sldId="288"/>
            <ac:picMk id="355" creationId="{8E13C016-010A-45B6-9485-3BA5351AAEBE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57" creationId="{6712D7C5-3CE6-4C1A-BA8C-B5A41D85B7BF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58" creationId="{77BE4188-BE87-48BA-81B3-4C19A03E61CF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59" creationId="{7C5F7862-D897-46A4-9111-32DD724A802E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0" creationId="{85EF31D5-A002-435B-A9EE-8635815F5673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1" creationId="{BA2B9CAE-5FFF-4DFC-9177-6D36E65248A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2" creationId="{2C6968F6-58A3-4067-B58B-64A9CEB88AC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3" creationId="{1E60784E-C1B4-4A18-9FAB-13AAD535E0D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4" creationId="{9D82EC04-52A7-4A95-BEE2-6F2E39B9EFEC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5" creationId="{7717AA0A-98DD-4DFD-81A4-45B11F414128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6" creationId="{DD1475BA-CACF-4F25-A07B-70D0678F0F30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7" creationId="{BB368AA2-2EB6-4132-B45B-4C684F09AE0E}"/>
          </ac:picMkLst>
        </pc:picChg>
        <pc:picChg chg="mod">
          <ac:chgData name="Tan Hiang Joon Gabriel /CSF" userId="99bed22c-9b95-4e61-9112-f4e5502979e7" providerId="ADAL" clId="{B2F56A4E-F916-4009-AA49-14DABC5976FD}" dt="2020-12-16T11:23:16.667" v="3335" actId="571"/>
          <ac:picMkLst>
            <pc:docMk/>
            <pc:sldMk cId="1219390076" sldId="288"/>
            <ac:picMk id="368" creationId="{216F71A1-FD05-42C2-BE6F-D5782D2E1383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0" creationId="{5820B112-C35F-4E9F-AF40-500F6E648CAB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1" creationId="{75C4DF71-E7B3-4F40-BE30-9154B95980D2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2" creationId="{F3F12A10-741C-4038-A4B0-D6BE204D2221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3" creationId="{7CFFCF4D-55CC-40F1-A181-06753292DB00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4" creationId="{C500375C-7752-48B0-A9AD-C4EC4F8D4E5F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5" creationId="{D702ADF3-132B-494D-BDDF-4E303878933F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6" creationId="{A3C497C2-19DF-4F1B-A4AE-B9DAC2B3E89C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7" creationId="{96E82A44-55E3-43F4-9920-7B6D2D7C3B9F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8" creationId="{2FD0B4A0-3D00-4C33-8808-B05CCD9285FE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79" creationId="{51EDCB40-7835-4993-9B50-7915D3B1BC7B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80" creationId="{0BEC123B-84C4-40B1-AD6B-4852FBF05C1C}"/>
          </ac:picMkLst>
        </pc:picChg>
        <pc:picChg chg="mod">
          <ac:chgData name="Tan Hiang Joon Gabriel /CSF" userId="99bed22c-9b95-4e61-9112-f4e5502979e7" providerId="ADAL" clId="{B2F56A4E-F916-4009-AA49-14DABC5976FD}" dt="2020-12-16T11:23:17.389" v="3336" actId="571"/>
          <ac:picMkLst>
            <pc:docMk/>
            <pc:sldMk cId="1219390076" sldId="288"/>
            <ac:picMk id="381" creationId="{EFAD7598-F88B-4A3C-A137-CE2F45BE5875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3" creationId="{0791B72B-33F9-42A4-BBFC-4A244D6A80B7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4" creationId="{E21A652A-29BB-4EE0-A0FF-F9CA09BB0600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5" creationId="{A421D697-186F-4962-9640-6CC8E41EE657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6" creationId="{CFFCEE20-1203-45FF-9414-6D8CFB150E9D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7" creationId="{F8D1F85E-B124-47B2-8163-E5557F02E55B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8" creationId="{C06506BE-3E50-46F4-B830-0CA8DB864BAE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89" creationId="{A67FB526-5E76-4D30-A74E-E53A95E194A2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0" creationId="{FC220551-A181-4D35-8AF1-1EC88EC07CB6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1" creationId="{AAF9B738-76D2-45D5-8176-5EBB1146A0C0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2" creationId="{F723A994-D0B1-441D-BA60-40F7D8B6D350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3" creationId="{7FA78FEE-E9B8-4B83-82CA-E427B299A956}"/>
          </ac:picMkLst>
        </pc:picChg>
        <pc:picChg chg="mod">
          <ac:chgData name="Tan Hiang Joon Gabriel /CSF" userId="99bed22c-9b95-4e61-9112-f4e5502979e7" providerId="ADAL" clId="{B2F56A4E-F916-4009-AA49-14DABC5976FD}" dt="2020-12-16T11:23:18.194" v="3337" actId="571"/>
          <ac:picMkLst>
            <pc:docMk/>
            <pc:sldMk cId="1219390076" sldId="288"/>
            <ac:picMk id="394" creationId="{D34CD4C4-5DC9-48AB-B346-1A5DF285C70C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6" creationId="{CD6E25CF-EB81-4F47-A330-B8D38E6BE571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7" creationId="{0A9BBE76-6AEF-4415-969F-644FD046EFC6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8" creationId="{07F7EB78-0668-4358-AE29-B3A298602781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399" creationId="{11AB7678-4B28-410C-B1EF-1A459C4A3AF0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0" creationId="{0399D4C9-3CD8-4D19-AAB5-125363E8F1CF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1" creationId="{9EA45075-15B6-4395-8E67-1718F0608B97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2" creationId="{67783FDB-05D7-4F42-AB54-CA553690DA4D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3" creationId="{0F081EE6-4E1E-45C2-8D22-3854E5D24810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4" creationId="{030EE3BD-F13F-4234-A01F-42DF868C3455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5" creationId="{2E757EF8-AB7F-4652-98DC-34C3BA08FC81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6" creationId="{B5825F14-F030-45C1-8695-631B7A11377B}"/>
          </ac:picMkLst>
        </pc:picChg>
        <pc:picChg chg="mod">
          <ac:chgData name="Tan Hiang Joon Gabriel /CSF" userId="99bed22c-9b95-4e61-9112-f4e5502979e7" providerId="ADAL" clId="{B2F56A4E-F916-4009-AA49-14DABC5976FD}" dt="2020-12-16T11:23:19.229" v="3338" actId="571"/>
          <ac:picMkLst>
            <pc:docMk/>
            <pc:sldMk cId="1219390076" sldId="288"/>
            <ac:picMk id="407" creationId="{2435AC23-C31C-4C57-A404-64BE5EC587F7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09" creationId="{F66A3742-8CF2-45D1-872C-0627816A5174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0" creationId="{FF3C54A5-99EC-461D-84C3-50D851471028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1" creationId="{479B67C0-E360-4FD6-980F-FE19114F74D9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2" creationId="{BBF546C1-2168-4202-91C5-E68FCED267F6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3" creationId="{43312437-DC0B-43BF-9D70-6A8D343B89F2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4" creationId="{F0117503-07E6-4926-A3EC-E8F159796D34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5" creationId="{E34DF562-98F7-4317-A6B7-EC024B293C02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6" creationId="{0AECBFA5-AE0A-4345-82CC-C1DC88BDD39C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7" creationId="{F8F83634-54C0-44F1-BB21-E7AC1ECED2D8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8" creationId="{4CE159B3-30A6-42E0-BB3F-85563D803608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19" creationId="{D85F235D-03E3-4C03-BC9C-639958EF6057}"/>
          </ac:picMkLst>
        </pc:picChg>
        <pc:picChg chg="mod">
          <ac:chgData name="Tan Hiang Joon Gabriel /CSF" userId="99bed22c-9b95-4e61-9112-f4e5502979e7" providerId="ADAL" clId="{B2F56A4E-F916-4009-AA49-14DABC5976FD}" dt="2020-12-16T11:23:20.036" v="3339" actId="571"/>
          <ac:picMkLst>
            <pc:docMk/>
            <pc:sldMk cId="1219390076" sldId="288"/>
            <ac:picMk id="420" creationId="{361A8114-9A4F-42F4-9636-096D153FC784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2" creationId="{B58A4E63-581E-4E0B-9084-68B451B1716B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3" creationId="{AEB0C76A-A589-4912-B9A8-A28C8C94670D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4" creationId="{98465992-7166-4EF7-A9DC-46EC718A9D53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5" creationId="{65FDFAD9-04ED-4AE8-8B01-1A5D177E6116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6" creationId="{1551DFD4-F2F2-4988-A2C8-C03FA01BF007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7" creationId="{FFD85FED-6B13-4B88-8673-C44CE6EECB9D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8" creationId="{016B41F8-BBE9-4DB2-8B69-4568C15CC9B6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29" creationId="{70984A7F-BFCC-449B-B443-2BE7FD35C751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0" creationId="{70228508-FA86-47CE-98E4-BA7FB07FF1E7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1" creationId="{65BEA4C4-DCDD-4910-B251-10D38222B851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2" creationId="{D07BA17C-2584-482F-BB9E-6BD62501E981}"/>
          </ac:picMkLst>
        </pc:picChg>
        <pc:picChg chg="mod">
          <ac:chgData name="Tan Hiang Joon Gabriel /CSF" userId="99bed22c-9b95-4e61-9112-f4e5502979e7" providerId="ADAL" clId="{B2F56A4E-F916-4009-AA49-14DABC5976FD}" dt="2020-12-16T11:23:20.995" v="3340" actId="571"/>
          <ac:picMkLst>
            <pc:docMk/>
            <pc:sldMk cId="1219390076" sldId="288"/>
            <ac:picMk id="433" creationId="{22B0F44F-91C0-4BE1-8438-D4F289A0AD5E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5" creationId="{0AB54A5C-A619-4A68-A909-CD53BF9DB3C0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6" creationId="{EBF22EC6-68A3-4E42-817D-F586F9B8899F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7" creationId="{5032E06B-AAD0-4689-B4E1-9FFFF1F78528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8" creationId="{CDA3E9D4-8631-4155-9CB2-6ECAB7613599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39" creationId="{B6A8CC60-ACC3-4AF0-9792-5B96A156F941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0" creationId="{541144F6-9C5B-42DA-BDDC-BC05BA6B8AE3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1" creationId="{0D9B9B65-375D-4A55-9D78-09E54E9CA69C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2" creationId="{D7E86607-AEE2-4BBE-95C7-2D3E844BB780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3" creationId="{E7F500D6-BCFD-47FB-A1E0-886B30DE3A1C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4" creationId="{BBBDF7BB-8900-45F6-9FEB-C8C8FD39DACE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5" creationId="{4D4B13EA-09AC-4869-8C04-0FF2B4B47D19}"/>
          </ac:picMkLst>
        </pc:picChg>
        <pc:picChg chg="mod">
          <ac:chgData name="Tan Hiang Joon Gabriel /CSF" userId="99bed22c-9b95-4e61-9112-f4e5502979e7" providerId="ADAL" clId="{B2F56A4E-F916-4009-AA49-14DABC5976FD}" dt="2020-12-16T11:23:21.954" v="3341" actId="571"/>
          <ac:picMkLst>
            <pc:docMk/>
            <pc:sldMk cId="1219390076" sldId="288"/>
            <ac:picMk id="446" creationId="{6383100A-8A1F-42D8-8C63-49C8D8EB8B74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48" creationId="{3C5933EE-ECB1-4327-8858-91041C2E9410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49" creationId="{40B1F566-1545-4284-B632-8AEBE02AB67F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0" creationId="{D22D5E27-BF9E-4763-AD76-0602323E0500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1" creationId="{97C9AAC0-4500-44FE-B112-12D5ABDC9F52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2" creationId="{3A036D9F-8875-4542-82E1-9B831BC48F0C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3" creationId="{FCF41A84-4CBA-4E40-ACE9-7F64D73F6F96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4" creationId="{5EEF20E3-94D0-4131-B803-D80ADAF53BE7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5" creationId="{AF685F29-BE19-4161-BEFE-723B176079FF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6" creationId="{9B7B63D7-0715-4727-BA8C-A3D34DE34739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7" creationId="{56D452AE-0DCE-4C8A-81F4-D4A85667E7F4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8" creationId="{679F0938-85C6-433F-9074-969DDD9C6CBD}"/>
          </ac:picMkLst>
        </pc:picChg>
        <pc:picChg chg="mod">
          <ac:chgData name="Tan Hiang Joon Gabriel /CSF" userId="99bed22c-9b95-4e61-9112-f4e5502979e7" providerId="ADAL" clId="{B2F56A4E-F916-4009-AA49-14DABC5976FD}" dt="2020-12-16T11:23:23.531" v="3342" actId="571"/>
          <ac:picMkLst>
            <pc:docMk/>
            <pc:sldMk cId="1219390076" sldId="288"/>
            <ac:picMk id="459" creationId="{BD56452A-4A40-4C32-8D53-54F7C29E8A65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1" creationId="{062B2F92-ABE5-427E-931C-A50ABFAFDBAF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2" creationId="{8F7A582F-F7A0-4905-B805-80E0CFDA21DB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3" creationId="{95D4F024-948F-4E3D-925F-220CCAF158A4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4" creationId="{C556C369-239E-46C6-84A2-543D8E91764D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5" creationId="{007FD7F3-C869-42EA-8E37-B6182AB74447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6" creationId="{F2F71AFC-3E3D-40DB-91FD-5960757CF257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7" creationId="{E4AA7421-6969-4E4B-A90C-3C1D38888911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8" creationId="{F0CD125C-2CF1-4178-98C8-FAA41063DCCF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69" creationId="{487C1025-C201-48AE-92BC-AB5EB4CC2D58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70" creationId="{E585E1B8-46D4-4246-B00E-8E15B7D5A988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71" creationId="{E7C80735-7BA8-44D3-A413-DA861CE16661}"/>
          </ac:picMkLst>
        </pc:picChg>
        <pc:picChg chg="mod">
          <ac:chgData name="Tan Hiang Joon Gabriel /CSF" userId="99bed22c-9b95-4e61-9112-f4e5502979e7" providerId="ADAL" clId="{B2F56A4E-F916-4009-AA49-14DABC5976FD}" dt="2020-12-16T11:23:24.063" v="3343" actId="571"/>
          <ac:picMkLst>
            <pc:docMk/>
            <pc:sldMk cId="1219390076" sldId="288"/>
            <ac:picMk id="472" creationId="{A7290BA1-AD57-4BC1-9966-CDFF42B20235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4" creationId="{860CEDE0-DBAB-48F3-9623-C73D0F0F11E9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5" creationId="{C5E0D39F-2DB7-4856-9A18-88D83CD59DB1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6" creationId="{AA3834DD-B3EE-4ECF-846E-8A1DF9E7E635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7" creationId="{AFD8E3D7-1ACA-48C5-8BF6-529E60EA8AE2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8" creationId="{CA9FA300-C9A2-4B1D-B957-0CE7A3C2319E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79" creationId="{F4159D1B-5B35-4BFD-ACD7-88830088A317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0" creationId="{A6C6C747-70E6-46E3-96B0-AA661B10C147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1" creationId="{CEB78262-A820-4459-BD96-BE4680A7CED1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2" creationId="{9A81569A-7A98-4E4F-A3B4-1310FE5D8F4F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3" creationId="{86D0B315-32B2-4894-9A60-8F815835816E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4" creationId="{5B960015-731B-48AF-984A-D4B94CEC3341}"/>
          </ac:picMkLst>
        </pc:picChg>
        <pc:picChg chg="mod">
          <ac:chgData name="Tan Hiang Joon Gabriel /CSF" userId="99bed22c-9b95-4e61-9112-f4e5502979e7" providerId="ADAL" clId="{B2F56A4E-F916-4009-AA49-14DABC5976FD}" dt="2020-12-16T11:23:24.666" v="3344" actId="571"/>
          <ac:picMkLst>
            <pc:docMk/>
            <pc:sldMk cId="1219390076" sldId="288"/>
            <ac:picMk id="485" creationId="{00B66A72-AC0C-484F-8A59-F98E6053E872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87" creationId="{078BE707-4005-4BA0-9D88-71B683768102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88" creationId="{6FE00E7B-D9A6-42C2-AEAA-F124C249E538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89" creationId="{A64EC92E-C21C-4419-98AC-EFE97DAAF180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0" creationId="{E18DCADC-80BA-49A8-82CC-D81419A5C9A5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1" creationId="{C489E3DD-89D8-4B17-BCE4-90522A0FB97C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2" creationId="{86EA8439-1B32-4A4E-9AEC-1AECC6AE975A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3" creationId="{100EE931-373E-413F-AE47-BA1A4BA1FE97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4" creationId="{5FD6CBBF-0A9A-4CE7-AB3A-BC4B726CAC14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5" creationId="{0DE9F743-C0A6-437A-A547-D81CB58C3865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6" creationId="{7B5D5BD6-DB8D-4C54-9536-D8D9D84C8131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7" creationId="{A0ACA6D2-F4BA-4DE7-9B16-E278C9241D44}"/>
          </ac:picMkLst>
        </pc:picChg>
        <pc:picChg chg="mod">
          <ac:chgData name="Tan Hiang Joon Gabriel /CSF" userId="99bed22c-9b95-4e61-9112-f4e5502979e7" providerId="ADAL" clId="{B2F56A4E-F916-4009-AA49-14DABC5976FD}" dt="2020-12-16T11:23:25.501" v="3345" actId="571"/>
          <ac:picMkLst>
            <pc:docMk/>
            <pc:sldMk cId="1219390076" sldId="288"/>
            <ac:picMk id="498" creationId="{6E014D47-8D39-4347-875F-7AEF9C214C27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0" creationId="{93DC4244-E067-480A-BA72-A613DD05E3FB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1" creationId="{EF0FACDC-DB87-417F-B606-4D91E171234E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2" creationId="{90C91BB9-434B-42EC-AF91-408B97ED9293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3" creationId="{F0254759-C03C-4DEE-B409-AE69FD633846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4" creationId="{16BDAF23-1E21-40E4-97FF-804CD0E57E4B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5" creationId="{04126CE1-8BFA-4B63-97BD-D4F899D1932A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6" creationId="{69E7DDF2-D9E6-4775-A0D3-D011BF500374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7" creationId="{6DE24034-7650-4336-8E25-028D29F522BC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8" creationId="{CF4338B3-4794-4E07-8021-864899E5FBDA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09" creationId="{4BD93485-A710-4A44-92AA-06B926406E96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10" creationId="{C56AA1DF-D958-4FBB-9646-A985A64D0BF4}"/>
          </ac:picMkLst>
        </pc:picChg>
        <pc:picChg chg="mod">
          <ac:chgData name="Tan Hiang Joon Gabriel /CSF" userId="99bed22c-9b95-4e61-9112-f4e5502979e7" providerId="ADAL" clId="{B2F56A4E-F916-4009-AA49-14DABC5976FD}" dt="2020-12-16T11:23:26.272" v="3346" actId="571"/>
          <ac:picMkLst>
            <pc:docMk/>
            <pc:sldMk cId="1219390076" sldId="288"/>
            <ac:picMk id="511" creationId="{5208D5BB-0EE3-4996-A4A6-306988993A8B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3" creationId="{8826C2DD-AB3C-4971-83DA-25CEF54EB071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4" creationId="{CC1AA57E-A8A0-4621-8FA1-B72D6CC907AC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5" creationId="{6DD95FA4-AF2B-4C38-96E1-FEE92A2250F0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6" creationId="{20D424E7-4E4D-402A-844E-1E17C6CEE139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7" creationId="{AB61B7BF-A821-4ACB-9BB4-B09FAE692B1C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8" creationId="{C0615430-414F-4D98-93B9-DCE46DAA307E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19" creationId="{5B77181E-3FE4-4299-9223-F8DDD8703985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0" creationId="{CB4A58B2-8987-48D7-A51A-2D14CFDCD276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1" creationId="{B461D0D6-7CD7-4C8A-8985-F2CA3E7B513B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2" creationId="{6A4482F5-BD6B-42BE-87E0-AC66D0564542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3" creationId="{6FFFBB8F-EE39-4B7B-A777-AE75BA67CB61}"/>
          </ac:picMkLst>
        </pc:picChg>
        <pc:picChg chg="mod">
          <ac:chgData name="Tan Hiang Joon Gabriel /CSF" userId="99bed22c-9b95-4e61-9112-f4e5502979e7" providerId="ADAL" clId="{B2F56A4E-F916-4009-AA49-14DABC5976FD}" dt="2020-12-16T11:23:27.076" v="3347" actId="571"/>
          <ac:picMkLst>
            <pc:docMk/>
            <pc:sldMk cId="1219390076" sldId="288"/>
            <ac:picMk id="524" creationId="{9A79DB22-0DD8-4294-83C1-05DB305F0C00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6" creationId="{41604A7E-FEED-4594-B98C-6EF8E00C134A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7" creationId="{18DAB58C-92DE-4123-BF0D-8A3B6C89994C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8" creationId="{A6D556F5-3CEB-40B6-9300-8DDE1BAADE10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29" creationId="{B6628500-F3A2-4BB5-8F0F-7B5986B03BFF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0" creationId="{F23E2FC9-F86A-4D21-AAF6-D6CADB6A93E6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1" creationId="{B1647695-867C-4816-8AD4-04C6B0D9022C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2" creationId="{275A360C-CB5F-4824-B18A-23ADA698BD21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3" creationId="{E83F857D-B1C6-4D2E-8C32-84ED04ACEE8A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4" creationId="{EB3CB045-278D-4785-BEEB-9064CE17AA45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5" creationId="{D79CF06D-1152-4891-9B96-E1D0267DE2D3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6" creationId="{DBE34477-8359-4B0C-9766-B7830A5B3210}"/>
          </ac:picMkLst>
        </pc:picChg>
        <pc:picChg chg="mod">
          <ac:chgData name="Tan Hiang Joon Gabriel /CSF" userId="99bed22c-9b95-4e61-9112-f4e5502979e7" providerId="ADAL" clId="{B2F56A4E-F916-4009-AA49-14DABC5976FD}" dt="2020-12-16T11:23:28.080" v="3348" actId="571"/>
          <ac:picMkLst>
            <pc:docMk/>
            <pc:sldMk cId="1219390076" sldId="288"/>
            <ac:picMk id="537" creationId="{BF574B71-A342-4167-85BA-20089CDF2BAA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39" creationId="{4EF47C0A-07D9-440A-8CB1-0858EFBBA599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0" creationId="{BFEBEF4D-E10E-40A7-981E-C62B984B9122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1" creationId="{172D5B39-0AA8-492F-B7DB-8EC9604052AE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2" creationId="{9E567D23-F608-4998-A81B-0E606C8F8504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3" creationId="{E28C637F-6365-410E-88BE-ADBE30C03FD7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4" creationId="{E3453E89-BB6D-45BD-B913-9855BA0E231E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5" creationId="{1A336EA3-E6F2-407A-AEBE-AA9271CE24F0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6" creationId="{51DF01BF-1A36-47DE-94F5-E941D4982321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7" creationId="{07FF4D95-7D7C-4485-AD24-964D798ED630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8" creationId="{95CFDC7A-2574-4D81-9BFD-BBADAB8DEB6B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49" creationId="{4C2828BC-DD8E-41BF-895D-519F1E405F49}"/>
          </ac:picMkLst>
        </pc:picChg>
        <pc:picChg chg="mod">
          <ac:chgData name="Tan Hiang Joon Gabriel /CSF" userId="99bed22c-9b95-4e61-9112-f4e5502979e7" providerId="ADAL" clId="{B2F56A4E-F916-4009-AA49-14DABC5976FD}" dt="2020-12-16T11:23:29.246" v="3349" actId="571"/>
          <ac:picMkLst>
            <pc:docMk/>
            <pc:sldMk cId="1219390076" sldId="288"/>
            <ac:picMk id="550" creationId="{2267DFEA-1ECD-4DEA-816D-C584ECDEBA90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2" creationId="{C95527A7-02B2-405B-A8D1-15EC5B2B56AC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3" creationId="{80833593-2D9C-4332-9FA1-B085C4BA0AA5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4" creationId="{42261DE0-9E21-4E68-A46C-82D64B6C1D16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5" creationId="{56321BB1-41B0-4E05-943B-ABD5633513A7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6" creationId="{B9B75653-6643-4FF6-8761-556EF1BD4065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7" creationId="{AB8E087F-2D92-46F5-A603-754BF52F0199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8" creationId="{3F6B88E9-95D9-479D-80AC-448A5BAD950A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59" creationId="{E9A2C24C-E957-4DC8-84EC-284A7070DF84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0" creationId="{40A2FB23-1B73-4CE9-B110-6391ED82931D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1" creationId="{A1FF03C0-1F7E-443B-BFB2-4119AC485F85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2" creationId="{96BC4761-13BB-402E-AB32-6B279D75ADD0}"/>
          </ac:picMkLst>
        </pc:picChg>
        <pc:picChg chg="mod">
          <ac:chgData name="Tan Hiang Joon Gabriel /CSF" userId="99bed22c-9b95-4e61-9112-f4e5502979e7" providerId="ADAL" clId="{B2F56A4E-F916-4009-AA49-14DABC5976FD}" dt="2020-12-16T11:23:30.979" v="3350" actId="571"/>
          <ac:picMkLst>
            <pc:docMk/>
            <pc:sldMk cId="1219390076" sldId="288"/>
            <ac:picMk id="563" creationId="{F73721E4-A99E-4D40-8B31-C06BCFF77DFE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5" creationId="{D8081090-5C6C-4438-B43C-6B072A39F529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6" creationId="{BB5EC5A8-8F2A-435F-997A-C99D0D043C5D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7" creationId="{FA80171A-8E51-4BF6-9905-E020C96E3446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8" creationId="{EBC90D40-D744-4033-8083-9FB7EFB0D6A1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69" creationId="{9E0D296A-7F03-45D5-B5E0-3687A0394839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0" creationId="{47DE0AEB-6BA4-4B3A-9E4F-C660CF73BF91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1" creationId="{4381B2A7-3EFB-4CD1-A7AA-FC188751DB5E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2" creationId="{1BCD790E-D434-4730-98DA-6D0D9D7D81C0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3" creationId="{406E76F2-8AB3-4226-8BEC-0C94B8736B5F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4" creationId="{02B86F1D-DCAE-42EF-860D-AB803A2563AB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5" creationId="{800B5632-5962-4F4E-A346-CD43423425F2}"/>
          </ac:picMkLst>
        </pc:picChg>
        <pc:picChg chg="mod">
          <ac:chgData name="Tan Hiang Joon Gabriel /CSF" userId="99bed22c-9b95-4e61-9112-f4e5502979e7" providerId="ADAL" clId="{B2F56A4E-F916-4009-AA49-14DABC5976FD}" dt="2020-12-16T11:23:32.577" v="3351" actId="571"/>
          <ac:picMkLst>
            <pc:docMk/>
            <pc:sldMk cId="1219390076" sldId="288"/>
            <ac:picMk id="576" creationId="{E3355813-88AD-41D7-8339-A31707F675FB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78" creationId="{0F9A2C2C-8C71-4063-BFAD-8ACAD0984446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79" creationId="{5C890A0C-F7A8-42C7-8B39-7F5F3696E440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0" creationId="{4D442025-637D-4E9A-B588-256BAA61BA10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1" creationId="{AFFF6952-C4C2-4015-B6E5-3179D87A4022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2" creationId="{7F577F0A-6EA7-4794-95F4-557490377712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3" creationId="{3FCAFCE3-01F6-4C37-ACC7-419388BB1B33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4" creationId="{DDA675E2-0DCF-42FE-AD14-E7C91E3F6046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5" creationId="{6CEC8B06-46B4-4E98-9DD6-9FCBAA94F178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6" creationId="{7B63CF70-F82E-4C2E-8CF0-F8BEDA7ED007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7" creationId="{9D1D8193-B1F8-4B8E-961F-A0A2A3E5627C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8" creationId="{4E544937-D8BD-42A1-A8CD-2038ED6F90E2}"/>
          </ac:picMkLst>
        </pc:picChg>
        <pc:picChg chg="mod">
          <ac:chgData name="Tan Hiang Joon Gabriel /CSF" userId="99bed22c-9b95-4e61-9112-f4e5502979e7" providerId="ADAL" clId="{B2F56A4E-F916-4009-AA49-14DABC5976FD}" dt="2020-12-16T11:23:33.662" v="3352" actId="571"/>
          <ac:picMkLst>
            <pc:docMk/>
            <pc:sldMk cId="1219390076" sldId="288"/>
            <ac:picMk id="589" creationId="{F99249FA-A2C9-418B-B722-97E317C689C1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1" creationId="{984D4E69-FFFE-4A0A-8AF2-63ACE58E3321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2" creationId="{F4942E49-79A6-46F6-9452-AF6B78FA6498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3" creationId="{A838D826-59BB-4FB5-8B52-62F8793EBC0F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4" creationId="{2B173C06-861C-40F7-BF94-BCFF85C4456F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5" creationId="{5D4496CD-B06B-4845-A536-54EE570DA349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6" creationId="{3B812C67-D5EF-4DE6-BEDA-DECC335082F8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7" creationId="{887B52CC-BDC3-4F9C-8EFA-1232205FBE3A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8" creationId="{7A45A533-7995-4BAF-AAF2-39194CFF363C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599" creationId="{703166CB-9B6A-43AA-9E3D-3D95B45D7D6F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600" creationId="{0DEA9A62-7BA4-4739-8114-432BF6207304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601" creationId="{7A769965-964E-47A7-A7D6-09E0ADD3B2D4}"/>
          </ac:picMkLst>
        </pc:picChg>
        <pc:picChg chg="mod">
          <ac:chgData name="Tan Hiang Joon Gabriel /CSF" userId="99bed22c-9b95-4e61-9112-f4e5502979e7" providerId="ADAL" clId="{B2F56A4E-F916-4009-AA49-14DABC5976FD}" dt="2020-12-16T11:23:35.198" v="3353" actId="571"/>
          <ac:picMkLst>
            <pc:docMk/>
            <pc:sldMk cId="1219390076" sldId="288"/>
            <ac:picMk id="602" creationId="{6A4402BF-55A7-4F9B-B7C5-3B7FF6F62951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4" creationId="{D9910D18-B174-4F5D-9ED1-25D65DC4F967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5" creationId="{60A8A1E7-070B-430E-8594-CD5D1F069E8F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6" creationId="{AB20605D-F022-44CC-B915-B11DA9C850B5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7" creationId="{167F1164-F323-4889-8BA8-AED5FFF90BCB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8" creationId="{1C63514D-26EF-4383-ACD5-BB68278C4A69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09" creationId="{9A4A4BB1-1250-4ABB-9019-88F4CCB89C49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0" creationId="{66BC8A4C-7161-4806-B48C-53753CA18F60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1" creationId="{CCDFA45A-CF6C-478B-9AE2-3F06885D3FDE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2" creationId="{0A79715F-57E2-4E85-9F80-5855879594D4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3" creationId="{2C04C455-FDB8-4271-9B82-B8CDB5B7CDE3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4" creationId="{1169AE02-22C1-4975-9CC9-87446F3E8EED}"/>
          </ac:picMkLst>
        </pc:picChg>
        <pc:picChg chg="mod">
          <ac:chgData name="Tan Hiang Joon Gabriel /CSF" userId="99bed22c-9b95-4e61-9112-f4e5502979e7" providerId="ADAL" clId="{B2F56A4E-F916-4009-AA49-14DABC5976FD}" dt="2020-12-16T11:23:36.305" v="3354" actId="571"/>
          <ac:picMkLst>
            <pc:docMk/>
            <pc:sldMk cId="1219390076" sldId="288"/>
            <ac:picMk id="615" creationId="{A799C899-A463-42BA-9421-FD7F6BF75EAD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17" creationId="{6F46604A-6E0A-4D7D-9E22-82D50D44FBA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18" creationId="{6B5BA704-BF0F-4FA3-92D0-F0C6E45FA4F2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19" creationId="{F08973BD-C3EA-4F33-AD86-BC64A1C85E4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0" creationId="{D132A93C-497B-482F-905D-79BC1C84E6A8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1" creationId="{9FB9FBC2-CA2F-4C9F-BC26-8CDA93C6C0F3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2" creationId="{02A0A291-93E8-4381-9F92-8FA7D6302F2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3" creationId="{DF5167FE-CAF9-45F1-A75C-61981F2AD9BE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4" creationId="{AE3C5CAE-D4F4-4152-8BE5-5E1B8A3027FF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5" creationId="{496FF109-7CC0-49EC-8438-E62D3AC7A106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6" creationId="{C2955A0B-BB2A-4F3D-95E7-BCC1E329C3A3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7" creationId="{687D6030-1EA9-43DA-B371-8679AD7624A3}"/>
          </ac:picMkLst>
        </pc:picChg>
        <pc:picChg chg="mod">
          <ac:chgData name="Tan Hiang Joon Gabriel /CSF" userId="99bed22c-9b95-4e61-9112-f4e5502979e7" providerId="ADAL" clId="{B2F56A4E-F916-4009-AA49-14DABC5976FD}" dt="2020-12-16T11:23:37.119" v="3355" actId="571"/>
          <ac:picMkLst>
            <pc:docMk/>
            <pc:sldMk cId="1219390076" sldId="288"/>
            <ac:picMk id="628" creationId="{394CFE3C-06C4-455B-8452-BF8712D0A984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0" creationId="{8FE954D4-9F24-4B63-96E8-BCA7DC5BE6C7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1" creationId="{D7D13BFC-0A72-44F7-ADF7-9068FF51D5E6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2" creationId="{F1708840-AC30-4D08-84C1-88720F42F15E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3" creationId="{13B99BCE-9067-4BC0-A5EE-3179308A1442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4" creationId="{31A9D0C5-2A18-49F5-8455-CF6FC1D0BFC1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5" creationId="{E0C860A8-0428-45C5-9B16-ED8144722178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6" creationId="{EE069AE3-ED75-4C9A-B632-A53201F15B9E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7" creationId="{024846CF-FEAA-47EC-9EA5-B3FE6810FC39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8" creationId="{21A1E62A-5662-4262-8FDC-198F20923545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39" creationId="{32FAFFF6-C554-4C5F-960D-CD57592BAD90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40" creationId="{2C6AD940-3E36-4298-A821-39AC442087C2}"/>
          </ac:picMkLst>
        </pc:picChg>
        <pc:picChg chg="mod">
          <ac:chgData name="Tan Hiang Joon Gabriel /CSF" userId="99bed22c-9b95-4e61-9112-f4e5502979e7" providerId="ADAL" clId="{B2F56A4E-F916-4009-AA49-14DABC5976FD}" dt="2020-12-16T11:23:37.855" v="3356" actId="571"/>
          <ac:picMkLst>
            <pc:docMk/>
            <pc:sldMk cId="1219390076" sldId="288"/>
            <ac:picMk id="641" creationId="{27EC6278-3D7E-419C-AB1D-A2E85A921CD2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3" creationId="{5C7F3CA3-9735-4E42-8E26-559336B801FD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4" creationId="{AA760E01-E13C-4FCC-8EDB-E06AA6B36DF5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5" creationId="{D0C14AE8-6420-4BA3-9880-19B6731A7A4A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6" creationId="{2171A75B-8A94-4015-875E-3DAF5052A410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7" creationId="{C482DC23-DD23-47EF-87DF-81E9F42FEF19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8" creationId="{B4A37543-DC48-4653-9E9C-356299BF379C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49" creationId="{2D994167-74ED-4EF1-8591-DA4C5D0C0DC8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0" creationId="{F36086EF-6740-431E-B785-C4F5769D3DDE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1" creationId="{833515FC-177D-4C3C-BC13-7B9E672C190B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2" creationId="{993F1BC0-7A1F-417E-AD84-BBBEC1AF3CCF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3" creationId="{F5AE224D-38CF-45CC-AA2A-1F4EFA65BCC4}"/>
          </ac:picMkLst>
        </pc:picChg>
        <pc:picChg chg="mod">
          <ac:chgData name="Tan Hiang Joon Gabriel /CSF" userId="99bed22c-9b95-4e61-9112-f4e5502979e7" providerId="ADAL" clId="{B2F56A4E-F916-4009-AA49-14DABC5976FD}" dt="2020-12-16T11:23:38.583" v="3357" actId="571"/>
          <ac:picMkLst>
            <pc:docMk/>
            <pc:sldMk cId="1219390076" sldId="288"/>
            <ac:picMk id="654" creationId="{BE7B95A0-621A-4AA0-B8E2-DB5E2454928B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6" creationId="{80F5CCDE-78AF-4DCE-B352-7EBB9E40D889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7" creationId="{C406ED2C-7865-425B-8EC8-FCD93CD7BCD9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8" creationId="{EC4273D1-1168-46E7-BA98-3EECB6E5D9C6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59" creationId="{6BF746BF-1944-4BA2-80F9-BFC4210FA56F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0" creationId="{76CCC1DA-2A27-4323-B1BA-2D4837216886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1" creationId="{F66417C7-D85C-4325-B824-D5D12BD3F9CF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2" creationId="{5C11FE8A-9AE5-452E-95B8-62659209AF34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3" creationId="{2E24BD86-4A30-4CC5-AC23-53B260633397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4" creationId="{5A33C0A8-00AB-4CFE-A4A0-57D5959394B7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5" creationId="{080CB946-FE79-48BC-A4E2-E771A40B871F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6" creationId="{EE6AF4A4-293A-44C2-9663-289E24F87904}"/>
          </ac:picMkLst>
        </pc:picChg>
        <pc:picChg chg="mod">
          <ac:chgData name="Tan Hiang Joon Gabriel /CSF" userId="99bed22c-9b95-4e61-9112-f4e5502979e7" providerId="ADAL" clId="{B2F56A4E-F916-4009-AA49-14DABC5976FD}" dt="2020-12-16T11:23:39.708" v="3358" actId="571"/>
          <ac:picMkLst>
            <pc:docMk/>
            <pc:sldMk cId="1219390076" sldId="288"/>
            <ac:picMk id="667" creationId="{F4DC629D-5ABD-43D7-80AB-6766463B90EB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69" creationId="{A9C8ADDC-556D-4DA1-A047-980CC5718275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0" creationId="{E422C905-AE97-44E6-A445-7A50A6E83C3D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1" creationId="{6FAF260B-2BC2-461E-89CD-5B322FED6568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2" creationId="{E3F2B88A-80BB-4314-B6C5-4341ABD54863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3" creationId="{61346ACE-C32C-42EC-B7F3-CF41BD0095C2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4" creationId="{8724A040-C266-478B-910A-1D9679AEDD56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5" creationId="{8300FFFA-3A82-41C6-A633-E340D6AF5C57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6" creationId="{F1A2587B-E474-490C-838A-CF5A446F062D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7" creationId="{D39E33FE-E38F-42D4-9D70-E2FB2381A0B2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8" creationId="{6D2007E7-B842-4BE8-AFCF-6D30DD33F695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79" creationId="{B3DC82DA-1FFE-4D59-B761-2D5C93B1015D}"/>
          </ac:picMkLst>
        </pc:picChg>
        <pc:picChg chg="mod">
          <ac:chgData name="Tan Hiang Joon Gabriel /CSF" userId="99bed22c-9b95-4e61-9112-f4e5502979e7" providerId="ADAL" clId="{B2F56A4E-F916-4009-AA49-14DABC5976FD}" dt="2020-12-16T11:23:40.328" v="3359" actId="571"/>
          <ac:picMkLst>
            <pc:docMk/>
            <pc:sldMk cId="1219390076" sldId="288"/>
            <ac:picMk id="680" creationId="{AC52A7CA-E850-4456-960E-A473545D131B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2" creationId="{625ABEA3-D71E-435A-8B73-BD6CC463581C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3" creationId="{B1C1A7A4-E33B-48E9-99FB-AF4F0539DF34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4" creationId="{307B76FB-591B-4E52-9FCB-70D44D191A83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5" creationId="{5815D237-F33B-462F-8379-FB136A61470B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6" creationId="{CFA0FC95-ED11-4A21-99BC-AAA72C6DDCE3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7" creationId="{13AD8E9B-AC11-4514-B8EE-311AA8A5E793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8" creationId="{5376885B-B498-47DA-ACA1-30A88A660CF6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89" creationId="{D6C0BDAD-460A-41B0-BADD-36FB613CF23F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0" creationId="{CD17E508-1CC0-4F6F-B4F0-3641D8ED79FA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1" creationId="{8AD9252E-5165-4321-B9F9-4E364FF15930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2" creationId="{64F9C2DD-301F-453A-A54C-16A15EE61C6B}"/>
          </ac:picMkLst>
        </pc:picChg>
        <pc:picChg chg="mod">
          <ac:chgData name="Tan Hiang Joon Gabriel /CSF" userId="99bed22c-9b95-4e61-9112-f4e5502979e7" providerId="ADAL" clId="{B2F56A4E-F916-4009-AA49-14DABC5976FD}" dt="2020-12-16T11:23:40.980" v="3360" actId="571"/>
          <ac:picMkLst>
            <pc:docMk/>
            <pc:sldMk cId="1219390076" sldId="288"/>
            <ac:picMk id="693" creationId="{7313D381-E209-4C33-9989-53158FE4D5CA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5" creationId="{9C78BABB-921B-41A7-AB40-5F91CA684955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6" creationId="{5719AE1E-B631-4E83-9733-38A974C2808C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7" creationId="{DD10A82E-1AAD-4E07-95A8-D7A9F18E159A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8" creationId="{CB0212B5-2ABF-4858-8CB3-1506E575648E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699" creationId="{42FE4487-6436-4EDD-8E2D-DE6576E00C2D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0" creationId="{E00BEED2-400B-4A68-9A70-CE3F03CB4FC7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1" creationId="{21FE39BB-9503-4C63-85D1-1D54F6338F27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2" creationId="{34C584D3-434C-4F79-AB68-6A5FC746D36C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3" creationId="{D0C59F4C-5E2E-4D16-994C-7F04A6269BF1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4" creationId="{8D0B41F0-CCD4-4EBC-940A-3112FED88D6B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5" creationId="{5DF4C0D5-D68D-4697-A6DF-0F3B84BC94BD}"/>
          </ac:picMkLst>
        </pc:picChg>
        <pc:picChg chg="mod">
          <ac:chgData name="Tan Hiang Joon Gabriel /CSF" userId="99bed22c-9b95-4e61-9112-f4e5502979e7" providerId="ADAL" clId="{B2F56A4E-F916-4009-AA49-14DABC5976FD}" dt="2020-12-16T11:23:41.668" v="3361" actId="571"/>
          <ac:picMkLst>
            <pc:docMk/>
            <pc:sldMk cId="1219390076" sldId="288"/>
            <ac:picMk id="706" creationId="{B8B8F68B-4C80-4109-9987-4239A3F590E6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08" creationId="{848AC9B4-BA02-44E8-8788-EE69DB2011ED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09" creationId="{FF32BCFA-3A98-4A05-8353-6216208B8EE9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0" creationId="{C02D65A0-9582-4BB6-B9DF-CC023C6C3642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1" creationId="{F2483B67-7634-45D0-AABF-C935426A2D73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2" creationId="{F170CFEF-56BD-42A8-9D15-9153F170174A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3" creationId="{A8DD3D7C-2E09-4487-B0E9-3BC8ADE46F42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4" creationId="{0D0EC647-F405-4AC6-85B4-C9E62BF2845F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5" creationId="{C78572BE-CA16-438A-987D-28526233EE85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6" creationId="{348EC8D5-82CA-4925-91A4-947943DABC35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7" creationId="{219AC302-A2DA-4292-AF4E-DAC1CC13B329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8" creationId="{AAACA808-F8D2-4A5F-BFFC-16D8E0DE74B2}"/>
          </ac:picMkLst>
        </pc:picChg>
        <pc:picChg chg="mod">
          <ac:chgData name="Tan Hiang Joon Gabriel /CSF" userId="99bed22c-9b95-4e61-9112-f4e5502979e7" providerId="ADAL" clId="{B2F56A4E-F916-4009-AA49-14DABC5976FD}" dt="2020-12-16T11:23:43.572" v="3362" actId="571"/>
          <ac:picMkLst>
            <pc:docMk/>
            <pc:sldMk cId="1219390076" sldId="288"/>
            <ac:picMk id="719" creationId="{5AF23B0D-6244-4C00-ADDB-E168F554C209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1" creationId="{8C9E4397-5079-484E-B758-9B2233F0EB8C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2" creationId="{0BDD2575-733D-43C5-BC13-EE1DF33B3A15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3" creationId="{D519C125-6964-4315-993B-0153096C8ECA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4" creationId="{7FD7D50A-5F58-4B96-9937-96A4F0EB0EE4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5" creationId="{C11CC6BD-7633-46DD-BC80-C7AF6FDE8BD9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6" creationId="{C3529F17-5F07-40C1-A905-EB2ED94AFAAA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7" creationId="{8C3344A3-0D4E-4062-9E3E-5940DC009032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8" creationId="{7BC8027C-3201-4498-AD6E-F6722095A0F0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29" creationId="{31C1540A-FB35-43D9-8E23-2EE75452B8CC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30" creationId="{62DBFE9E-6ED1-4F9E-81BA-3322D289FF8E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31" creationId="{4163C904-6EB4-4F94-ADF2-1FFC2583D3D2}"/>
          </ac:picMkLst>
        </pc:picChg>
        <pc:picChg chg="mod">
          <ac:chgData name="Tan Hiang Joon Gabriel /CSF" userId="99bed22c-9b95-4e61-9112-f4e5502979e7" providerId="ADAL" clId="{B2F56A4E-F916-4009-AA49-14DABC5976FD}" dt="2020-12-16T11:23:44.387" v="3363" actId="571"/>
          <ac:picMkLst>
            <pc:docMk/>
            <pc:sldMk cId="1219390076" sldId="288"/>
            <ac:picMk id="732" creationId="{58B1FE5F-334C-4989-B6F1-56FB4B042901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4" creationId="{5020D501-0207-4278-879B-2BFB34F13B94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5" creationId="{47F6FC63-03DA-4D6B-BABE-A02FC72EFEC3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6" creationId="{1C7F7D69-1399-4590-8393-2041A32F9BA6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7" creationId="{7B28113E-0A7C-4C11-B227-A2D988BEA9A1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8" creationId="{C2849D3E-A9E1-4912-8EA7-1B998D1CD8A6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39" creationId="{13130E3E-55BD-464F-8DC1-A21C2BBCD317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0" creationId="{6C6D4940-4716-468D-9F1C-3794572F4D4A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1" creationId="{EF1ACF0D-61B2-4703-A812-B11C8FF5563D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2" creationId="{4D2DCA68-F4FF-4CA6-AFE5-3D8CE71A10BE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3" creationId="{FAD582A9-BC45-4760-9900-033ED5863730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4" creationId="{833FDDAE-6753-4AF0-863E-F28A8E41A938}"/>
          </ac:picMkLst>
        </pc:picChg>
        <pc:picChg chg="mod">
          <ac:chgData name="Tan Hiang Joon Gabriel /CSF" userId="99bed22c-9b95-4e61-9112-f4e5502979e7" providerId="ADAL" clId="{B2F56A4E-F916-4009-AA49-14DABC5976FD}" dt="2020-12-16T11:23:45.219" v="3364" actId="571"/>
          <ac:picMkLst>
            <pc:docMk/>
            <pc:sldMk cId="1219390076" sldId="288"/>
            <ac:picMk id="745" creationId="{691FB562-0C4A-43AE-A170-276EC0EE26AC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47" creationId="{92E2CAB0-E92F-4E4D-9255-8CFDF53773E3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48" creationId="{30E7ED37-7B07-4D15-929F-D910CEBCBC5C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49" creationId="{F7E61DB5-6569-4594-A190-0730B0A9F08B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0" creationId="{AF7CF334-F04E-4906-B3AF-FFF45436E84C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1" creationId="{C0F33452-A69F-4B53-B589-A09015220EC3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2" creationId="{51E36A0C-A058-46D2-B69E-EF80152FBB0E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3" creationId="{CC94DF62-684B-44F3-B616-A0E25A7812FA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4" creationId="{F38BCEDC-4E26-4D44-8D67-6F59A2D74B59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5" creationId="{6E694859-FAEC-4AAF-9D0D-3D0B88FAA646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6" creationId="{FAF54643-BA27-4375-8E9B-075D4C1B22D6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7" creationId="{C343F277-EB14-420F-903F-BEEE72508B95}"/>
          </ac:picMkLst>
        </pc:picChg>
        <pc:picChg chg="mod">
          <ac:chgData name="Tan Hiang Joon Gabriel /CSF" userId="99bed22c-9b95-4e61-9112-f4e5502979e7" providerId="ADAL" clId="{B2F56A4E-F916-4009-AA49-14DABC5976FD}" dt="2020-12-16T11:23:46.006" v="3365" actId="571"/>
          <ac:picMkLst>
            <pc:docMk/>
            <pc:sldMk cId="1219390076" sldId="288"/>
            <ac:picMk id="758" creationId="{55148189-9540-445B-855C-5F9DB9C7D65D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0" creationId="{C1EA6D51-D075-4EDB-BE08-EC7CE919B222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1" creationId="{F809F9D6-A379-4993-A2D7-88BAB9D7F685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2" creationId="{41DC1F6B-E371-4643-88C4-28CF6CBC0670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3" creationId="{760503B2-ACC0-461F-A179-36B9C67711FD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4" creationId="{1F8BCED5-E1FD-4963-B453-618EEF2F4B98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5" creationId="{CA8987AC-6F06-4716-889B-9CBDEB65EA91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6" creationId="{EF48AD72-707D-4AF4-8FF7-8A355A4F67BF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7" creationId="{3CC7F464-FDDC-4186-A90F-998B41F271A3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8" creationId="{B0FF8903-F4C8-4F2B-B68A-BB8D85E0E5A8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69" creationId="{6E5B5E42-6137-4024-9A8E-4B6C5825D84B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70" creationId="{36E5EF9A-E272-498C-BC39-EDFAF2AAE4CB}"/>
          </ac:picMkLst>
        </pc:picChg>
        <pc:picChg chg="mod">
          <ac:chgData name="Tan Hiang Joon Gabriel /CSF" userId="99bed22c-9b95-4e61-9112-f4e5502979e7" providerId="ADAL" clId="{B2F56A4E-F916-4009-AA49-14DABC5976FD}" dt="2020-12-16T11:23:48.064" v="3366" actId="571"/>
          <ac:picMkLst>
            <pc:docMk/>
            <pc:sldMk cId="1219390076" sldId="288"/>
            <ac:picMk id="771" creationId="{553DC6B7-D83C-4259-B053-21C10FEB2EFC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3" creationId="{F56E3AAA-8B74-49EC-BCEE-6D00CEE7EEC4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4" creationId="{45880C49-DA77-48B4-8461-AC833BF36DA2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5" creationId="{4BA35DFD-54F4-4C61-8CF1-0DD6C950B1ED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6" creationId="{74D83781-60FE-4048-9011-D4DCE869B7FD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7" creationId="{E1BDB1CF-14CE-45BE-8356-ACC8452BFE1F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8" creationId="{C07A4505-2D0D-4FE7-86AB-7090B303D0ED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79" creationId="{717DEC98-D327-42BD-ADB2-03F166B517F2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0" creationId="{35A9E6F4-B54F-47A8-B94A-BE27B04E99A8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1" creationId="{2C866647-374B-4DA9-925F-E0B611219E08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2" creationId="{F9C5EAEB-9EA1-4624-86A2-A16074D2C002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3" creationId="{71C58BC6-163B-4CBB-A267-2562A7758131}"/>
          </ac:picMkLst>
        </pc:picChg>
        <pc:picChg chg="mod">
          <ac:chgData name="Tan Hiang Joon Gabriel /CSF" userId="99bed22c-9b95-4e61-9112-f4e5502979e7" providerId="ADAL" clId="{B2F56A4E-F916-4009-AA49-14DABC5976FD}" dt="2020-12-16T11:23:48.899" v="3367" actId="571"/>
          <ac:picMkLst>
            <pc:docMk/>
            <pc:sldMk cId="1219390076" sldId="288"/>
            <ac:picMk id="784" creationId="{8515862B-FC67-4891-BB25-ABC01EAE9EB4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6" creationId="{1CF3349F-9539-4EAE-AB76-4C574F9F918D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7" creationId="{5ABB4A63-A36E-40FD-AEEA-6A3009313A10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8" creationId="{048A2AE0-0D27-431F-B7B7-8781AB52402E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89" creationId="{77910A8B-D1FE-458E-BEB6-5D59F220DE9E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0" creationId="{F3815C8B-9403-4024-B192-C4431E372E1A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1" creationId="{0C076FA0-2BC8-4C19-AB5D-75167EB07F52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2" creationId="{301CFFD0-A048-461F-8E41-A468DEEE3D42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3" creationId="{C0A7FBBA-3181-4E6D-9077-00A91F4B0837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4" creationId="{2CD1094F-E84A-4B45-A9A9-C1DF342C80CE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5" creationId="{B24ADB52-BCA0-4C7A-938B-DD5DDE085D35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6" creationId="{8B58135E-809E-4E81-8771-1F01C6ADDF7C}"/>
          </ac:picMkLst>
        </pc:picChg>
        <pc:picChg chg="mod">
          <ac:chgData name="Tan Hiang Joon Gabriel /CSF" userId="99bed22c-9b95-4e61-9112-f4e5502979e7" providerId="ADAL" clId="{B2F56A4E-F916-4009-AA49-14DABC5976FD}" dt="2020-12-16T11:23:49.743" v="3368" actId="571"/>
          <ac:picMkLst>
            <pc:docMk/>
            <pc:sldMk cId="1219390076" sldId="288"/>
            <ac:picMk id="797" creationId="{8841B52C-16BF-466E-9A59-829E3CA4F6E8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799" creationId="{3BA0EA1A-07B7-40D8-A005-EF4E4209E403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0" creationId="{1801FCEC-EE70-40D1-8637-D13030CD16B9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1" creationId="{327C2802-71AF-4293-9F54-FA416EF5C3B5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2" creationId="{3E02BDB7-2BA2-4C24-BC88-2E7EA897C6FF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3" creationId="{186BF21B-B5C1-406C-8B05-33BABABA9A15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4" creationId="{D7EF5DE2-2837-447E-9BCF-865D8CDB85C9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5" creationId="{84E999CE-30CE-4441-9FE3-CD5EECEF4AEF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6" creationId="{97AB644D-31DD-4665-A44F-55EA1C2E7CB5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7" creationId="{69C2242A-C855-485F-96D5-D9EABE2B7C02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8" creationId="{61B6350F-D4C5-4BCB-AA34-FC3F8798BD86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09" creationId="{86BA8ED0-8ED1-426C-B910-7A818850CB74}"/>
          </ac:picMkLst>
        </pc:picChg>
        <pc:picChg chg="mod">
          <ac:chgData name="Tan Hiang Joon Gabriel /CSF" userId="99bed22c-9b95-4e61-9112-f4e5502979e7" providerId="ADAL" clId="{B2F56A4E-F916-4009-AA49-14DABC5976FD}" dt="2020-12-16T11:23:51.029" v="3369" actId="571"/>
          <ac:picMkLst>
            <pc:docMk/>
            <pc:sldMk cId="1219390076" sldId="288"/>
            <ac:picMk id="810" creationId="{A0660FB8-6FB8-4DF5-BA8E-85DDE60C5747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2" creationId="{4F919787-7240-4CB5-9901-85541E948801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3" creationId="{5F711F3E-17D4-4AF8-9FF7-ECE79B12A1F5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4" creationId="{C15C48F6-8C74-4099-B2D6-51C3AD2DEE50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5" creationId="{B92742B7-009F-4DDF-8BAB-179AC3E88B8D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6" creationId="{2847CA61-37B6-4DE8-B84D-8029D543B688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7" creationId="{85F2F823-08C7-419D-A5DF-EEBF7610E988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8" creationId="{4A641602-F864-42F7-84FA-F0CA7F8E41AC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19" creationId="{8B9CB4FB-37E6-4596-87A1-DD93DE50CB28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0" creationId="{310E8913-E466-4FD5-B007-6B6C67E1C183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1" creationId="{2F46BC2A-CEC2-4880-A1BE-19400D550C52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2" creationId="{47B88C7D-7F08-49E8-9D26-1108BFCC2681}"/>
          </ac:picMkLst>
        </pc:picChg>
        <pc:picChg chg="mod">
          <ac:chgData name="Tan Hiang Joon Gabriel /CSF" userId="99bed22c-9b95-4e61-9112-f4e5502979e7" providerId="ADAL" clId="{B2F56A4E-F916-4009-AA49-14DABC5976FD}" dt="2020-12-16T11:23:52.176" v="3370" actId="571"/>
          <ac:picMkLst>
            <pc:docMk/>
            <pc:sldMk cId="1219390076" sldId="288"/>
            <ac:picMk id="823" creationId="{51AB6B0D-9227-49C4-B255-C87D5E401399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5" creationId="{B86B8647-FE30-4092-9EA7-412B4C413367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6" creationId="{7C5859CA-AC89-426D-800B-80A5A64D9D65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7" creationId="{7101B6AB-682A-4D5B-9422-8528B47E54EC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8" creationId="{B7D8CCB8-CF81-4DE1-9240-88F4EE963A29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29" creationId="{D3FD3BC4-236E-405F-9386-C2CC80858B87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0" creationId="{7A5817D1-5190-4AC2-B5F0-8B5E648CDBA9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1" creationId="{2000FC69-EFF0-44A5-99A1-F0B3B1472244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2" creationId="{2ECE96F5-B511-4148-BAB0-E2D852A31FFC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3" creationId="{7BA11E51-0244-4EC9-9CB9-70078F8F374A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4" creationId="{11326983-F8DC-47E7-89CE-8FF1095B8D4C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5" creationId="{F3C41471-287F-47DE-9FD6-B672D33588C7}"/>
          </ac:picMkLst>
        </pc:picChg>
        <pc:picChg chg="mod">
          <ac:chgData name="Tan Hiang Joon Gabriel /CSF" userId="99bed22c-9b95-4e61-9112-f4e5502979e7" providerId="ADAL" clId="{B2F56A4E-F916-4009-AA49-14DABC5976FD}" dt="2020-12-16T11:23:53.097" v="3371" actId="571"/>
          <ac:picMkLst>
            <pc:docMk/>
            <pc:sldMk cId="1219390076" sldId="288"/>
            <ac:picMk id="836" creationId="{37E42F49-91B6-48A6-A165-682F639ADFF3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38" creationId="{025E3C92-874A-4820-A784-6673AD406A93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39" creationId="{08D50C12-ECCB-408A-B902-8E411AB813C1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0" creationId="{C692527F-8061-48FE-B261-568749EFC29E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1" creationId="{F0A4E8F4-1D63-44BE-BAD5-0F6BF48F96B3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2" creationId="{F312C19C-7C01-4AF0-96CF-826934EC006C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3" creationId="{AA44325A-097C-46FA-A881-4826A67485BA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4" creationId="{05B3D4FA-FEED-4B86-97BF-5649F41ABAEB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5" creationId="{A1282B3B-7BC4-44DB-B9C5-77CBC6F4985C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6" creationId="{0E53A358-1EAA-46AF-BBCC-216C20FAAA89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7" creationId="{07F21048-517D-41A7-89F3-B7288F97E645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8" creationId="{E1EA796D-A015-4E59-B54D-E79C0F88E2E2}"/>
          </ac:picMkLst>
        </pc:picChg>
        <pc:picChg chg="mod">
          <ac:chgData name="Tan Hiang Joon Gabriel /CSF" userId="99bed22c-9b95-4e61-9112-f4e5502979e7" providerId="ADAL" clId="{B2F56A4E-F916-4009-AA49-14DABC5976FD}" dt="2020-12-16T11:23:54.959" v="3372" actId="571"/>
          <ac:picMkLst>
            <pc:docMk/>
            <pc:sldMk cId="1219390076" sldId="288"/>
            <ac:picMk id="849" creationId="{EC1A2C0F-FC64-4415-8998-C0607C6FABFE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1" creationId="{67A3F85D-D7E9-441F-AE86-A42599EAE0D3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2" creationId="{79A101CC-A089-4269-97FD-FDAAC23CC5BC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3" creationId="{16FDACFB-64B4-4B53-BC2C-20CB589458B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4" creationId="{C87BB279-1BA0-4444-B3E4-D9689DEBC98E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5" creationId="{0EAFF15A-E211-4E58-A59C-B7F537F4910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6" creationId="{AE6D1AB3-28A0-4077-94D7-3BA89EA1165B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7" creationId="{CB0ADA5B-D811-4C17-955F-CB2968ABDF6A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8" creationId="{AB72594E-0776-49DF-8D03-80C46FC8495A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59" creationId="{8E9AAF21-71C3-49FF-AE0B-4D375E53667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60" creationId="{68CA7E5D-C622-4D44-B26E-FEB7B101A5F8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61" creationId="{D4D0D880-28D3-48B7-9AFD-6781D1F320B3}"/>
          </ac:picMkLst>
        </pc:picChg>
        <pc:picChg chg="mod">
          <ac:chgData name="Tan Hiang Joon Gabriel /CSF" userId="99bed22c-9b95-4e61-9112-f4e5502979e7" providerId="ADAL" clId="{B2F56A4E-F916-4009-AA49-14DABC5976FD}" dt="2020-12-16T11:23:56.775" v="3373" actId="571"/>
          <ac:picMkLst>
            <pc:docMk/>
            <pc:sldMk cId="1219390076" sldId="288"/>
            <ac:picMk id="862" creationId="{114F7A75-EDEF-4DFC-9811-9E64802824FB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4" creationId="{1E1F4BEE-4FDF-451C-986B-68FAFA5FE957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5" creationId="{51E4993B-62A2-43D7-8AA6-F0A4C7FAC3FB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6" creationId="{EF380681-D281-41C6-8525-2E2B91C1BAA5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7" creationId="{B20DC601-3BF4-400B-AF05-94DAA45B95BE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8" creationId="{9635E7B5-B3B6-4EBE-BC50-9C15523F652D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69" creationId="{0E7BF1AD-2BFF-469B-B873-1EC8B26CFBA3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0" creationId="{CB9545A9-4B85-48EC-9AD3-38BBBCFA7A7E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1" creationId="{2CDF1619-EFC1-496B-8D32-34DA9E98A27A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2" creationId="{10413A14-27F4-4A1B-8669-36CDC270A9D5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3" creationId="{37375CF4-F61C-4409-B81C-DE1D992FFE58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4" creationId="{048BC4FF-772C-4A8E-8C20-C8F875AF7A7D}"/>
          </ac:picMkLst>
        </pc:picChg>
        <pc:picChg chg="mod">
          <ac:chgData name="Tan Hiang Joon Gabriel /CSF" userId="99bed22c-9b95-4e61-9112-f4e5502979e7" providerId="ADAL" clId="{B2F56A4E-F916-4009-AA49-14DABC5976FD}" dt="2020-12-16T11:23:58.537" v="3374" actId="571"/>
          <ac:picMkLst>
            <pc:docMk/>
            <pc:sldMk cId="1219390076" sldId="288"/>
            <ac:picMk id="875" creationId="{764434CC-34B6-4668-BC26-5A50288CDB9A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77" creationId="{CDEB7FBD-9901-4209-AC9B-F9BF72B24D47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78" creationId="{CE9654D2-D234-4792-A8BC-09D0A4922AD4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79" creationId="{495447B9-A4DB-4A4D-B9DC-2ED98CEA8F9F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0" creationId="{29394463-11D7-45D0-A626-FECD5CD34162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1" creationId="{BDEB2919-FFEF-4D30-8B91-5982BF1D3DB6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2" creationId="{FEEF295C-644D-4D02-A227-300404153293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3" creationId="{CA931C84-B3AB-43D5-A436-7D92C7DA9A8E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4" creationId="{33E264B2-2B1F-442A-AEF9-649FE08290E8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5" creationId="{23DDF354-BD95-4F81-8BE4-A52430DA216E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6" creationId="{EB650D71-3731-4FB7-BBB5-B0D9A47AC18A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7" creationId="{09C96EAE-CB84-46C2-8F48-FBBA08FD8352}"/>
          </ac:picMkLst>
        </pc:picChg>
        <pc:picChg chg="mod">
          <ac:chgData name="Tan Hiang Joon Gabriel /CSF" userId="99bed22c-9b95-4e61-9112-f4e5502979e7" providerId="ADAL" clId="{B2F56A4E-F916-4009-AA49-14DABC5976FD}" dt="2020-12-16T11:23:59.464" v="3375" actId="571"/>
          <ac:picMkLst>
            <pc:docMk/>
            <pc:sldMk cId="1219390076" sldId="288"/>
            <ac:picMk id="888" creationId="{B0AE0442-74E1-4B2F-B05E-6B4726FC357F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0" creationId="{79DF0359-DFD8-4D88-AD46-C7377638670B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1" creationId="{D3F66E1A-5C93-4421-851D-869913D49689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2" creationId="{4ECCB7C0-7F57-4A9F-9B80-E7F410F90EDA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3" creationId="{8C2AF812-C770-4D5A-ACB4-9B21E2EEFC0A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4" creationId="{4015205D-149A-4C95-A956-0887D35043E5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5" creationId="{373A4CDC-E309-4675-9141-840B6F53742E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6" creationId="{154910D6-3E3B-4A75-A611-440569B0D06E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7" creationId="{DFE1E349-B79F-47B6-9E3A-A9BEA83C3549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8" creationId="{BAF8DB66-95A4-49CF-B980-CA759BCB748C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899" creationId="{18C0CF2F-C741-418E-B4CE-05E10947DB72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900" creationId="{ABF69961-8FDB-46F2-A4C3-837AB02E8072}"/>
          </ac:picMkLst>
        </pc:picChg>
        <pc:picChg chg="mod">
          <ac:chgData name="Tan Hiang Joon Gabriel /CSF" userId="99bed22c-9b95-4e61-9112-f4e5502979e7" providerId="ADAL" clId="{B2F56A4E-F916-4009-AA49-14DABC5976FD}" dt="2020-12-16T11:24:00.220" v="3376" actId="571"/>
          <ac:picMkLst>
            <pc:docMk/>
            <pc:sldMk cId="1219390076" sldId="288"/>
            <ac:picMk id="901" creationId="{A6CB7112-8661-42CD-A5F3-08B43737B940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3" creationId="{BED2D530-773C-40A5-9BD2-7A4EAFEF207B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4" creationId="{3FBECFA6-CBD2-44C6-945E-69DC2CC586E4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5" creationId="{3421076B-8D66-4FE1-B89F-888ACFBABE77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6" creationId="{018B403A-7A2E-4D06-94AB-A427487F3BD7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7" creationId="{0451A93A-0B3F-4DDD-84E2-69E2C5EC0380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8" creationId="{283949B9-248C-4579-A6EE-4ABC3A7DEB9A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09" creationId="{5CC13764-CF41-4537-8029-DADFF1D1450D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0" creationId="{63FA718E-D0C1-47E5-9BF5-67E06DC18605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1" creationId="{6B2698E0-FD8A-4B4A-9B0C-1039B501BC89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2" creationId="{6326E7AE-C5C7-4FA0-B212-98DD60DD7707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3" creationId="{B741EBC0-8BC0-4FF9-88F2-239C1BBD0EA0}"/>
          </ac:picMkLst>
        </pc:picChg>
        <pc:picChg chg="mod">
          <ac:chgData name="Tan Hiang Joon Gabriel /CSF" userId="99bed22c-9b95-4e61-9112-f4e5502979e7" providerId="ADAL" clId="{B2F56A4E-F916-4009-AA49-14DABC5976FD}" dt="2020-12-16T11:24:01.153" v="3377" actId="571"/>
          <ac:picMkLst>
            <pc:docMk/>
            <pc:sldMk cId="1219390076" sldId="288"/>
            <ac:picMk id="914" creationId="{7C244862-CF3C-4C25-AB05-DED6C794CC73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6" creationId="{0078556A-8566-41DF-9639-F4BD3D5E1FE1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7" creationId="{6DB97B28-37B6-455F-8073-9268062A3DCB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8" creationId="{8E08E830-0E9D-45DC-A87E-98B8771ADAE4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19" creationId="{69D5B3DB-591F-4553-A80B-40968C4CF09C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0" creationId="{7160A322-562E-4024-91AD-FD4C4B65EAB2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1" creationId="{50F9BB3E-0CA5-47F4-8A17-B0948B5468B6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2" creationId="{8B4B2BB1-CC88-499D-BF81-35F3D3DB3E41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3" creationId="{698E9BB9-A4AA-43B9-A0BE-98B4659CB51B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4" creationId="{9B0E8E7E-2F0C-4B70-BB59-B912F831920E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5" creationId="{7659261A-9FA0-4829-9776-1B68A1B987B2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6" creationId="{0C26B8DF-5307-4EFE-B5DA-456CFDD01DF5}"/>
          </ac:picMkLst>
        </pc:picChg>
        <pc:picChg chg="mod">
          <ac:chgData name="Tan Hiang Joon Gabriel /CSF" userId="99bed22c-9b95-4e61-9112-f4e5502979e7" providerId="ADAL" clId="{B2F56A4E-F916-4009-AA49-14DABC5976FD}" dt="2020-12-16T11:24:02.095" v="3378" actId="571"/>
          <ac:picMkLst>
            <pc:docMk/>
            <pc:sldMk cId="1219390076" sldId="288"/>
            <ac:picMk id="927" creationId="{FF510762-A792-4AEC-809A-C4DAE86B9CE8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29" creationId="{8E5ED3AC-4661-42AB-A406-C5C7FC8E5380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0" creationId="{BFB13F05-5E08-4CE9-B86B-B797E30F82BE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1" creationId="{0BA49541-7F60-49DE-B4CE-D2204D16E7BD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2" creationId="{D1CCE00A-D8F2-48D1-B907-49C3D10C3556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3" creationId="{4D0F3FDD-FC99-4736-BDE2-12DDB7BB2A56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4" creationId="{1C97A694-3FE6-4133-A8FE-C64FFB809BF1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5" creationId="{8F5A6F0F-6D6E-4E9E-A5D6-E451AE20C96A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6" creationId="{83302D82-8687-484F-89B1-ADFBF14887C7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7" creationId="{8D5E4937-065F-4DD0-8932-4EE2320BA514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8" creationId="{FA773C46-08AA-4969-94C7-F936EEFDAD52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39" creationId="{5AA8A60C-AAC7-4621-91BF-366E44312569}"/>
          </ac:picMkLst>
        </pc:picChg>
        <pc:picChg chg="mod">
          <ac:chgData name="Tan Hiang Joon Gabriel /CSF" userId="99bed22c-9b95-4e61-9112-f4e5502979e7" providerId="ADAL" clId="{B2F56A4E-F916-4009-AA49-14DABC5976FD}" dt="2020-12-16T11:24:04.054" v="3379" actId="571"/>
          <ac:picMkLst>
            <pc:docMk/>
            <pc:sldMk cId="1219390076" sldId="288"/>
            <ac:picMk id="940" creationId="{2AA8A2ED-D432-428F-AD99-4EA1A5FE59F7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2" creationId="{AEC7C184-495F-4D9B-946E-C2649A327EF3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3" creationId="{0E8B93D5-9CB2-4F81-B4CE-4DF557BE8AEC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4" creationId="{03BFCA2F-0E8A-41B0-B8E0-B507D89086ED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5" creationId="{9253C019-E7F7-42ED-A5F3-2AC586AD1D9A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6" creationId="{D3B67251-E933-4C36-B5CF-03EED7118DF1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7" creationId="{CFAE33B4-8AF2-4F85-8D50-66E9151105E0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8" creationId="{3B99DB3B-3CDC-43D4-85F2-C8C4747DACD0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49" creationId="{E45404DE-C680-4057-AB92-974277C15196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0" creationId="{9740B4CA-EB3E-4586-90B6-7E96C80C8252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1" creationId="{956DA3C8-59BF-47CD-8094-43B3B98B59CE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2" creationId="{FF43EA52-FDEF-46ED-BF93-07D351D58D46}"/>
          </ac:picMkLst>
        </pc:picChg>
        <pc:picChg chg="mod">
          <ac:chgData name="Tan Hiang Joon Gabriel /CSF" userId="99bed22c-9b95-4e61-9112-f4e5502979e7" providerId="ADAL" clId="{B2F56A4E-F916-4009-AA49-14DABC5976FD}" dt="2020-12-16T11:24:04.314" v="3380" actId="571"/>
          <ac:picMkLst>
            <pc:docMk/>
            <pc:sldMk cId="1219390076" sldId="288"/>
            <ac:picMk id="953" creationId="{4060E021-E2F8-4D72-86E7-2FC30128C2C9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5" creationId="{8C52FFC7-BD2F-47AB-962B-6BD5113C88C7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6" creationId="{55B6136A-6E74-4527-9EDB-68F1B59A0382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7" creationId="{56E8D99E-6D8A-4988-B9DE-CB15DB42D8C4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8" creationId="{42E0DC5F-550B-4840-9454-EE068AE29B70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59" creationId="{37302A7C-7BB1-4C1C-9437-0E452007AB49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0" creationId="{15F9DD96-68AC-43C8-AA5E-D1C8792CFC3C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1" creationId="{1C991475-3874-4086-93E2-582E09759142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2" creationId="{8F9A8E92-D217-4166-9789-4DB42E224721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3" creationId="{BC7D9620-B40F-47D4-BDC4-A2CBDF815528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4" creationId="{E4E37A82-50C7-4FF6-8965-AC12E58B3C89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5" creationId="{8C4EC63A-FBA7-41D4-A351-8EC581EBD8BC}"/>
          </ac:picMkLst>
        </pc:picChg>
        <pc:picChg chg="mod">
          <ac:chgData name="Tan Hiang Joon Gabriel /CSF" userId="99bed22c-9b95-4e61-9112-f4e5502979e7" providerId="ADAL" clId="{B2F56A4E-F916-4009-AA49-14DABC5976FD}" dt="2020-12-16T11:24:06.413" v="3381" actId="571"/>
          <ac:picMkLst>
            <pc:docMk/>
            <pc:sldMk cId="1219390076" sldId="288"/>
            <ac:picMk id="966" creationId="{761BA9A7-C5A2-40D8-BAD8-E85417BC391B}"/>
          </ac:picMkLst>
        </pc:picChg>
      </pc:sldChg>
      <pc:sldChg chg="modSp add mod ord setBg">
        <pc:chgData name="Tan Hiang Joon Gabriel /CSF" userId="99bed22c-9b95-4e61-9112-f4e5502979e7" providerId="ADAL" clId="{B2F56A4E-F916-4009-AA49-14DABC5976FD}" dt="2020-12-16T12:27:31.482" v="4616" actId="20577"/>
        <pc:sldMkLst>
          <pc:docMk/>
          <pc:sldMk cId="2575131134" sldId="289"/>
        </pc:sldMkLst>
        <pc:spChg chg="mod">
          <ac:chgData name="Tan Hiang Joon Gabriel /CSF" userId="99bed22c-9b95-4e61-9112-f4e5502979e7" providerId="ADAL" clId="{B2F56A4E-F916-4009-AA49-14DABC5976FD}" dt="2020-12-16T12:27:31.482" v="4616" actId="20577"/>
          <ac:spMkLst>
            <pc:docMk/>
            <pc:sldMk cId="2575131134" sldId="289"/>
            <ac:spMk id="2" creationId="{8B90C3D8-DF9E-454C-AD9A-6A33498855B3}"/>
          </ac:spMkLst>
        </pc:spChg>
      </pc:sldChg>
      <pc:sldChg chg="new del">
        <pc:chgData name="Tan Hiang Joon Gabriel /CSF" userId="99bed22c-9b95-4e61-9112-f4e5502979e7" providerId="ADAL" clId="{B2F56A4E-F916-4009-AA49-14DABC5976FD}" dt="2020-12-16T12:29:27.014" v="4623" actId="47"/>
        <pc:sldMkLst>
          <pc:docMk/>
          <pc:sldMk cId="1482552886" sldId="290"/>
        </pc:sldMkLst>
      </pc:sldChg>
      <pc:sldChg chg="addSp delSp modSp new mod">
        <pc:chgData name="Tan Hiang Joon Gabriel /CSF" userId="99bed22c-9b95-4e61-9112-f4e5502979e7" providerId="ADAL" clId="{B2F56A4E-F916-4009-AA49-14DABC5976FD}" dt="2020-12-16T13:08:30.811" v="4908" actId="408"/>
        <pc:sldMkLst>
          <pc:docMk/>
          <pc:sldMk cId="3952059414" sldId="290"/>
        </pc:sldMkLst>
        <pc:spChg chg="del">
          <ac:chgData name="Tan Hiang Joon Gabriel /CSF" userId="99bed22c-9b95-4e61-9112-f4e5502979e7" providerId="ADAL" clId="{B2F56A4E-F916-4009-AA49-14DABC5976FD}" dt="2020-12-16T13:05:08.465" v="4858" actId="478"/>
          <ac:spMkLst>
            <pc:docMk/>
            <pc:sldMk cId="3952059414" sldId="290"/>
            <ac:spMk id="2" creationId="{1C153805-03F7-40B3-990B-0B9B391A14A6}"/>
          </ac:spMkLst>
        </pc:spChg>
        <pc:spChg chg="del">
          <ac:chgData name="Tan Hiang Joon Gabriel /CSF" userId="99bed22c-9b95-4e61-9112-f4e5502979e7" providerId="ADAL" clId="{B2F56A4E-F916-4009-AA49-14DABC5976FD}" dt="2020-12-16T13:05:08.465" v="4858" actId="478"/>
          <ac:spMkLst>
            <pc:docMk/>
            <pc:sldMk cId="3952059414" sldId="290"/>
            <ac:spMk id="3" creationId="{9FF2C740-96FD-4469-A9FD-A2C094372178}"/>
          </ac:spMkLst>
        </pc:sp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4" creationId="{F41135BA-D241-4640-B0DE-EDCAB8688D4F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5" creationId="{14727848-008C-4F52-87E0-69A1B5E33B00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6" creationId="{D0129D98-8701-4260-8712-49D45B84121F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7" creationId="{B39831BF-8136-48AE-B03C-070AC1297441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8" creationId="{6720E268-B827-4445-AF70-0B48586C67D5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9" creationId="{47765D16-8D95-4DB5-B92D-701E8A052AFE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0" creationId="{D30AD67F-865F-4BA7-96B7-C9DB97C1EBFA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1" creationId="{FD6F4623-39D8-4785-86A4-CB98407D7787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2" creationId="{815BFFA7-E85F-447E-B99D-AAB11962E487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3" creationId="{13DC88F8-76F1-4ABB-98BA-A18BE6234EC1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4" creationId="{CFC0365B-01B3-4778-AF06-B1CC7A65A8E6}"/>
          </ac:picMkLst>
        </pc:picChg>
        <pc:picChg chg="add del mod">
          <ac:chgData name="Tan Hiang Joon Gabriel /CSF" userId="99bed22c-9b95-4e61-9112-f4e5502979e7" providerId="ADAL" clId="{B2F56A4E-F916-4009-AA49-14DABC5976FD}" dt="2020-12-16T13:06:26.634" v="4875" actId="478"/>
          <ac:picMkLst>
            <pc:docMk/>
            <pc:sldMk cId="3952059414" sldId="290"/>
            <ac:picMk id="15" creationId="{F04AEE74-61F3-4AA1-8247-89AA267B5057}"/>
          </ac:picMkLst>
        </pc:picChg>
        <pc:picChg chg="add mod">
          <ac:chgData name="Tan Hiang Joon Gabriel /CSF" userId="99bed22c-9b95-4e61-9112-f4e5502979e7" providerId="ADAL" clId="{B2F56A4E-F916-4009-AA49-14DABC5976FD}" dt="2020-12-16T13:07:03.634" v="4902" actId="12789"/>
          <ac:picMkLst>
            <pc:docMk/>
            <pc:sldMk cId="3952059414" sldId="290"/>
            <ac:picMk id="16" creationId="{054FF2CD-6F02-4992-88FE-93408711BF13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17" creationId="{7ECF2CFF-4AD8-4DE3-B944-9F47F04F5D0A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18" creationId="{495B9B3A-728B-4CF9-A008-97DC6CECF686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19" creationId="{4A7858FD-3F5B-4482-BB55-8BF89141000A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0" creationId="{756AEF19-D5B9-49EC-BF87-671A96619563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1" creationId="{5980C69C-D9C9-4769-8800-B2516540C97B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2" creationId="{CB6C986E-9026-4BAE-86F5-07D870F5C103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3" creationId="{4D224D9C-40BD-418D-89D7-40A3C45C39D0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4" creationId="{F4649984-4C72-452D-9D30-F60B50CEB102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5" creationId="{6D0E9534-A2F9-455A-8DE7-10E45346CBEC}"/>
          </ac:picMkLst>
        </pc:picChg>
        <pc:picChg chg="add mod">
          <ac:chgData name="Tan Hiang Joon Gabriel /CSF" userId="99bed22c-9b95-4e61-9112-f4e5502979e7" providerId="ADAL" clId="{B2F56A4E-F916-4009-AA49-14DABC5976FD}" dt="2020-12-16T13:08:30.811" v="4908" actId="408"/>
          <ac:picMkLst>
            <pc:docMk/>
            <pc:sldMk cId="3952059414" sldId="290"/>
            <ac:picMk id="26" creationId="{A7F7799E-02D0-431C-9EEE-2745EC9B1DCF}"/>
          </ac:picMkLst>
        </pc:picChg>
        <pc:picChg chg="add mod">
          <ac:chgData name="Tan Hiang Joon Gabriel /CSF" userId="99bed22c-9b95-4e61-9112-f4e5502979e7" providerId="ADAL" clId="{B2F56A4E-F916-4009-AA49-14DABC5976FD}" dt="2020-12-16T13:07:37.383" v="4907" actId="1076"/>
          <ac:picMkLst>
            <pc:docMk/>
            <pc:sldMk cId="3952059414" sldId="290"/>
            <ac:picMk id="27" creationId="{EF9995D1-A0B6-4331-9EDE-B2E9CB49DB3D}"/>
          </ac:picMkLst>
        </pc:picChg>
      </pc:sldChg>
      <pc:sldChg chg="add del ord">
        <pc:chgData name="Tan Hiang Joon Gabriel /CSF" userId="99bed22c-9b95-4e61-9112-f4e5502979e7" providerId="ADAL" clId="{B2F56A4E-F916-4009-AA49-14DABC5976FD}" dt="2020-12-16T12:30:03.977" v="4626" actId="47"/>
        <pc:sldMkLst>
          <pc:docMk/>
          <pc:sldMk cId="2667730739" sldId="291"/>
        </pc:sldMkLst>
      </pc:sldChg>
      <pc:sldChg chg="modSp add mod">
        <pc:chgData name="Tan Hiang Joon Gabriel /CSF" userId="99bed22c-9b95-4e61-9112-f4e5502979e7" providerId="ADAL" clId="{B2F56A4E-F916-4009-AA49-14DABC5976FD}" dt="2020-12-16T13:10:00.199" v="4922" actId="14429"/>
        <pc:sldMkLst>
          <pc:docMk/>
          <pc:sldMk cId="3115646541" sldId="291"/>
        </pc:sldMkLst>
        <pc:picChg chg="mod">
          <ac:chgData name="Tan Hiang Joon Gabriel /CSF" userId="99bed22c-9b95-4e61-9112-f4e5502979e7" providerId="ADAL" clId="{B2F56A4E-F916-4009-AA49-14DABC5976FD}" dt="2020-12-16T13:09:53.208" v="4920" actId="1076"/>
          <ac:picMkLst>
            <pc:docMk/>
            <pc:sldMk cId="3115646541" sldId="291"/>
            <ac:picMk id="114" creationId="{EF593E8E-9E4D-4515-88A4-2DC2C8FDBE9C}"/>
          </ac:picMkLst>
        </pc:picChg>
        <pc:picChg chg="mod modVis">
          <ac:chgData name="Tan Hiang Joon Gabriel /CSF" userId="99bed22c-9b95-4e61-9112-f4e5502979e7" providerId="ADAL" clId="{B2F56A4E-F916-4009-AA49-14DABC5976FD}" dt="2020-12-16T13:09:57.016" v="4921" actId="14429"/>
          <ac:picMkLst>
            <pc:docMk/>
            <pc:sldMk cId="3115646541" sldId="291"/>
            <ac:picMk id="115" creationId="{DF65DA84-A38D-4941-B092-389FA1A7F7C0}"/>
          </ac:picMkLst>
        </pc:picChg>
        <pc:picChg chg="mod modVis">
          <ac:chgData name="Tan Hiang Joon Gabriel /CSF" userId="99bed22c-9b95-4e61-9112-f4e5502979e7" providerId="ADAL" clId="{B2F56A4E-F916-4009-AA49-14DABC5976FD}" dt="2020-12-16T13:10:00.199" v="4922" actId="14429"/>
          <ac:picMkLst>
            <pc:docMk/>
            <pc:sldMk cId="3115646541" sldId="291"/>
            <ac:picMk id="116" creationId="{4309D7AC-580E-4B64-9246-C0279629FF96}"/>
          </ac:picMkLst>
        </pc:picChg>
      </pc:sldChg>
    </pc:docChg>
  </pc:docChgLst>
  <pc:docChgLst>
    <pc:chgData name="Tan Hiang Joon Gabriel /CSF" userId="99bed22c-9b95-4e61-9112-f4e5502979e7" providerId="ADAL" clId="{441AA501-20D8-49F7-BF24-6552F9E7AEDE}"/>
    <pc:docChg chg="modSld">
      <pc:chgData name="Tan Hiang Joon Gabriel /CSF" userId="99bed22c-9b95-4e61-9112-f4e5502979e7" providerId="ADAL" clId="{441AA501-20D8-49F7-BF24-6552F9E7AEDE}" dt="2020-12-16T13:16:20.912" v="3" actId="20577"/>
      <pc:docMkLst>
        <pc:docMk/>
      </pc:docMkLst>
      <pc:sldChg chg="modSp mod">
        <pc:chgData name="Tan Hiang Joon Gabriel /CSF" userId="99bed22c-9b95-4e61-9112-f4e5502979e7" providerId="ADAL" clId="{441AA501-20D8-49F7-BF24-6552F9E7AEDE}" dt="2020-12-16T13:16:20.912" v="3" actId="20577"/>
        <pc:sldMkLst>
          <pc:docMk/>
          <pc:sldMk cId="3500174807" sldId="256"/>
        </pc:sldMkLst>
        <pc:spChg chg="mod">
          <ac:chgData name="Tan Hiang Joon Gabriel /CSF" userId="99bed22c-9b95-4e61-9112-f4e5502979e7" providerId="ADAL" clId="{441AA501-20D8-49F7-BF24-6552F9E7AEDE}" dt="2020-12-16T13:16:20.912" v="3" actId="20577"/>
          <ac:spMkLst>
            <pc:docMk/>
            <pc:sldMk cId="3500174807" sldId="256"/>
            <ac:spMk id="2" creationId="{07129985-C3F7-4252-B799-84637789932C}"/>
          </ac:spMkLst>
        </pc:spChg>
      </pc:sldChg>
    </pc:docChg>
  </pc:docChgLst>
  <pc:docChgLst>
    <pc:chgData name="Tan Hiang Joon Gabriel /CSF" userId="99bed22c-9b95-4e61-9112-f4e5502979e7" providerId="ADAL" clId="{816E8F25-2D7A-4243-9909-39B70CFB1EAC}"/>
    <pc:docChg chg="custSel modSld">
      <pc:chgData name="Tan Hiang Joon Gabriel /CSF" userId="99bed22c-9b95-4e61-9112-f4e5502979e7" providerId="ADAL" clId="{816E8F25-2D7A-4243-9909-39B70CFB1EAC}" dt="2021-02-17T16:37:37.533" v="236" actId="20577"/>
      <pc:docMkLst>
        <pc:docMk/>
      </pc:docMkLst>
      <pc:sldChg chg="modNotesTx">
        <pc:chgData name="Tan Hiang Joon Gabriel /CSF" userId="99bed22c-9b95-4e61-9112-f4e5502979e7" providerId="ADAL" clId="{816E8F25-2D7A-4243-9909-39B70CFB1EAC}" dt="2021-02-17T16:35:18.890" v="48" actId="113"/>
        <pc:sldMkLst>
          <pc:docMk/>
          <pc:sldMk cId="2345673762" sldId="275"/>
        </pc:sldMkLst>
      </pc:sldChg>
      <pc:sldChg chg="modNotesTx">
        <pc:chgData name="Tan Hiang Joon Gabriel /CSF" userId="99bed22c-9b95-4e61-9112-f4e5502979e7" providerId="ADAL" clId="{816E8F25-2D7A-4243-9909-39B70CFB1EAC}" dt="2021-02-17T16:36:09.625" v="128" actId="20577"/>
        <pc:sldMkLst>
          <pc:docMk/>
          <pc:sldMk cId="4188870282" sldId="285"/>
        </pc:sldMkLst>
      </pc:sldChg>
      <pc:sldChg chg="modNotesTx">
        <pc:chgData name="Tan Hiang Joon Gabriel /CSF" userId="99bed22c-9b95-4e61-9112-f4e5502979e7" providerId="ADAL" clId="{816E8F25-2D7A-4243-9909-39B70CFB1EAC}" dt="2021-02-17T16:35:07.038" v="43" actId="20577"/>
        <pc:sldMkLst>
          <pc:docMk/>
          <pc:sldMk cId="3828442222" sldId="287"/>
        </pc:sldMkLst>
      </pc:sldChg>
      <pc:sldChg chg="modNotesTx">
        <pc:chgData name="Tan Hiang Joon Gabriel /CSF" userId="99bed22c-9b95-4e61-9112-f4e5502979e7" providerId="ADAL" clId="{816E8F25-2D7A-4243-9909-39B70CFB1EAC}" dt="2021-02-17T16:36:25.400" v="149" actId="20577"/>
        <pc:sldMkLst>
          <pc:docMk/>
          <pc:sldMk cId="1219390076" sldId="288"/>
        </pc:sldMkLst>
      </pc:sldChg>
      <pc:sldChg chg="modNotesTx">
        <pc:chgData name="Tan Hiang Joon Gabriel /CSF" userId="99bed22c-9b95-4e61-9112-f4e5502979e7" providerId="ADAL" clId="{816E8F25-2D7A-4243-9909-39B70CFB1EAC}" dt="2021-02-17T16:34:59.242" v="32" actId="20577"/>
        <pc:sldMkLst>
          <pc:docMk/>
          <pc:sldMk cId="3952059414" sldId="290"/>
        </pc:sldMkLst>
      </pc:sldChg>
      <pc:sldChg chg="modSp mod modNotesTx">
        <pc:chgData name="Tan Hiang Joon Gabriel /CSF" userId="99bed22c-9b95-4e61-9112-f4e5502979e7" providerId="ADAL" clId="{816E8F25-2D7A-4243-9909-39B70CFB1EAC}" dt="2021-02-17T16:37:37.533" v="236" actId="20577"/>
        <pc:sldMkLst>
          <pc:docMk/>
          <pc:sldMk cId="3115646541" sldId="291"/>
        </pc:sldMkLst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54" creationId="{5618DCD6-88F9-4BB4-A6C8-622D5099638F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44" creationId="{A7BBB01C-A034-49EC-80AD-BD1FCDF7C841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45" creationId="{60A5FFC5-D930-4A04-B57B-ECD44500D71B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47" creationId="{C0A9F65F-33E3-4FD9-90E0-68140F72FEC5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48" creationId="{D1534EFE-A79D-4C7D-A2D6-F052DF9117F9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49" creationId="{5E25D21B-763D-4113-8EF0-4B59014DD7E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0" creationId="{8D6129C2-F753-4159-B91E-E0561AC54A6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1" creationId="{FEE5BE11-107A-4F8D-938E-AF2D6C59A9A7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2" creationId="{33E2385E-A467-408D-BCD5-903AFA5D1930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3" creationId="{18C8269B-BA4C-4217-A81E-2113FD809127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4" creationId="{F65CC717-F6C8-429D-AFFC-477E48307236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5" creationId="{512B3248-0A6F-4DAC-9334-ACF299223746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56" creationId="{5C74205A-D1AF-4CC4-9DBE-846B55F90F4A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0" creationId="{6F5D269A-7332-4EDF-B742-7BC5742EA565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1" creationId="{05307CCF-E33B-4ACB-B951-256F41702F9D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2" creationId="{81BDF3D4-3530-44CA-8AA8-1C46ABEF02F7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3" creationId="{2960367C-598C-4D8E-B191-762534BF7EDB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4" creationId="{A7304459-5CCA-4F0F-A3BF-B96D71C0A81A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5" creationId="{045D83B2-6672-4F88-9512-F6B9DFDE2146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6" creationId="{0DDF4B71-BC94-46C4-85B9-88F3C9F4ECCF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7" creationId="{8635542D-2566-44A7-9226-AF165C936556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8" creationId="{8A3ED7EF-B09B-4330-BF68-326B1086A2CD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69" creationId="{3332104E-BC42-4B49-BFC6-83F02F44A609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0" creationId="{E6ACB5C0-4238-4FF3-B08D-2656630860C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2" creationId="{0A212D49-2666-4902-AEDA-57374EC1174B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3" creationId="{A38A992A-709B-4D0E-A7D5-F4B938AF9507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4" creationId="{397F2DB9-D8D7-47ED-84B3-D463B8A74145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5" creationId="{1D00D271-38B9-4202-9237-13B05161C677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6" creationId="{96BB4ED5-497A-4CD1-A8B2-8B551A801B7F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7" creationId="{B45289C9-786F-44D3-9977-ACF2F780AF50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8" creationId="{E5DDCB46-BBFC-4E30-8818-365196898CF3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79" creationId="{D658B0FB-7AC3-4B18-8B30-1730ECEA3E35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80" creationId="{4C90E466-58D5-4D0F-849B-836BB5FD01F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96" creationId="{51444406-35AA-4577-A22B-353222B5C62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97" creationId="{C618CBAA-7620-4FE7-9C81-C71DBA233479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98" creationId="{FE217E57-EE2C-47A8-9DE5-729199C0689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199" creationId="{F896E4EB-DAC6-4A32-8A00-5B2B8E6EC1B0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0" creationId="{20D22CA5-80A7-41D3-ADAD-C1E9E2B240E9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1" creationId="{10E1E858-5DF8-45D6-B8DF-A95EF6A64FD8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2" creationId="{3686CC54-0978-466A-8782-9CE1D443D7F3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3" creationId="{C8A27F46-7F16-4AB0-AF82-910331A2FE80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4" creationId="{A290A1B8-30BF-463F-B41F-E554A7CAEAC4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5" creationId="{33295E11-2E0B-453B-9D03-66DB494C78EB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6" creationId="{3886FF99-7892-4D02-9E9F-4931EC720BCD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7" creationId="{532FE3DA-5BAF-4F61-8C90-188538093597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8" creationId="{CBA77C28-F3A0-495B-ADCD-DA4F58F39CF2}"/>
          </ac:spMkLst>
        </pc:spChg>
        <pc:spChg chg="mod modVis">
          <ac:chgData name="Tan Hiang Joon Gabriel /CSF" userId="99bed22c-9b95-4e61-9112-f4e5502979e7" providerId="ADAL" clId="{816E8F25-2D7A-4243-9909-39B70CFB1EAC}" dt="2021-02-17T16:34:27.684" v="0" actId="33935"/>
          <ac:spMkLst>
            <pc:docMk/>
            <pc:sldMk cId="3115646541" sldId="291"/>
            <ac:spMk id="209" creationId="{713D173E-0851-480A-902D-0A1CE15F219D}"/>
          </ac:spMkLst>
        </pc:sp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08" creationId="{BB944385-2C25-46D8-B8A5-8F5E9CB0FB9A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0" creationId="{6EA0E165-8863-47E5-A967-ED0E49721982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1" creationId="{F2E6865B-1BB6-44DC-824C-617AA8D152A5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2" creationId="{A8D2A263-EC87-40E0-BE92-A7E4755C3CC0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3" creationId="{F502A114-2513-4FA8-9440-62214B0BC0FF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7" creationId="{9D91AFF3-877D-4540-AF96-ED5D6EDC77B5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8" creationId="{BA670589-9E5D-4B4B-B6C8-7FE1396D10DF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19" creationId="{54DEA58A-2111-42FD-87EF-59536D764C69}"/>
          </ac:picMkLst>
        </pc:picChg>
        <pc:picChg chg="mod modVis">
          <ac:chgData name="Tan Hiang Joon Gabriel /CSF" userId="99bed22c-9b95-4e61-9112-f4e5502979e7" providerId="ADAL" clId="{816E8F25-2D7A-4243-9909-39B70CFB1EAC}" dt="2021-02-17T16:34:27.684" v="0" actId="33935"/>
          <ac:picMkLst>
            <pc:docMk/>
            <pc:sldMk cId="3115646541" sldId="291"/>
            <ac:picMk id="120" creationId="{1C62811A-1EA1-4737-BE34-325759D01BFC}"/>
          </ac:picMkLst>
        </pc:picChg>
      </pc:sldChg>
      <pc:sldChg chg="modNotesTx">
        <pc:chgData name="Tan Hiang Joon Gabriel /CSF" userId="99bed22c-9b95-4e61-9112-f4e5502979e7" providerId="ADAL" clId="{816E8F25-2D7A-4243-9909-39B70CFB1EAC}" dt="2021-02-17T16:36:38.200" v="175" actId="20577"/>
        <pc:sldMkLst>
          <pc:docMk/>
          <pc:sldMk cId="1240353147" sldId="292"/>
        </pc:sldMkLst>
      </pc:sldChg>
      <pc:sldChg chg="modNotesTx">
        <pc:chgData name="Tan Hiang Joon Gabriel /CSF" userId="99bed22c-9b95-4e61-9112-f4e5502979e7" providerId="ADAL" clId="{816E8F25-2D7A-4243-9909-39B70CFB1EAC}" dt="2021-02-17T16:34:50.395" v="15" actId="20577"/>
        <pc:sldMkLst>
          <pc:docMk/>
          <pc:sldMk cId="1035483728" sldId="293"/>
        </pc:sldMkLst>
      </pc:sldChg>
    </pc:docChg>
  </pc:docChgLst>
  <pc:docChgLst>
    <pc:chgData name="Tan Hiang Joon Gabriel /CSF" userId="99bed22c-9b95-4e61-9112-f4e5502979e7" providerId="ADAL" clId="{0CBE4AFC-D297-4869-8DFA-1510AEB10591}"/>
    <pc:docChg chg="undo custSel addSld delSld modSld sldOrd">
      <pc:chgData name="Tan Hiang Joon Gabriel /CSF" userId="99bed22c-9b95-4e61-9112-f4e5502979e7" providerId="ADAL" clId="{0CBE4AFC-D297-4869-8DFA-1510AEB10591}" dt="2020-12-30T21:07:10.525" v="409" actId="1076"/>
      <pc:docMkLst>
        <pc:docMk/>
      </pc:docMkLst>
      <pc:sldChg chg="modSp mod">
        <pc:chgData name="Tan Hiang Joon Gabriel /CSF" userId="99bed22c-9b95-4e61-9112-f4e5502979e7" providerId="ADAL" clId="{0CBE4AFC-D297-4869-8DFA-1510AEB10591}" dt="2020-12-30T19:54:42.046" v="85" actId="27636"/>
        <pc:sldMkLst>
          <pc:docMk/>
          <pc:sldMk cId="3500174807" sldId="256"/>
        </pc:sldMkLst>
        <pc:spChg chg="mod">
          <ac:chgData name="Tan Hiang Joon Gabriel /CSF" userId="99bed22c-9b95-4e61-9112-f4e5502979e7" providerId="ADAL" clId="{0CBE4AFC-D297-4869-8DFA-1510AEB10591}" dt="2020-12-30T19:54:42.046" v="85" actId="27636"/>
          <ac:spMkLst>
            <pc:docMk/>
            <pc:sldMk cId="3500174807" sldId="256"/>
            <ac:spMk id="3" creationId="{EA986C73-F190-47CC-B960-01BDD5CFB617}"/>
          </ac:spMkLst>
        </pc:spChg>
      </pc:sldChg>
      <pc:sldChg chg="modAnim">
        <pc:chgData name="Tan Hiang Joon Gabriel /CSF" userId="99bed22c-9b95-4e61-9112-f4e5502979e7" providerId="ADAL" clId="{0CBE4AFC-D297-4869-8DFA-1510AEB10591}" dt="2020-12-30T19:57:26.563" v="91"/>
        <pc:sldMkLst>
          <pc:docMk/>
          <pc:sldMk cId="3400400859" sldId="272"/>
        </pc:sldMkLst>
      </pc:sldChg>
      <pc:sldChg chg="addSp delSp modSp add del mod modAnim">
        <pc:chgData name="Tan Hiang Joon Gabriel /CSF" userId="99bed22c-9b95-4e61-9112-f4e5502979e7" providerId="ADAL" clId="{0CBE4AFC-D297-4869-8DFA-1510AEB10591}" dt="2020-12-30T21:05:22.157" v="398" actId="13244"/>
        <pc:sldMkLst>
          <pc:docMk/>
          <pc:sldMk cId="2345673762" sldId="275"/>
        </pc:sldMkLst>
        <pc:spChg chg="mod modVis">
          <ac:chgData name="Tan Hiang Joon Gabriel /CSF" userId="99bed22c-9b95-4e61-9112-f4e5502979e7" providerId="ADAL" clId="{0CBE4AFC-D297-4869-8DFA-1510AEB10591}" dt="2020-12-30T20:34:48.074" v="240" actId="14429"/>
          <ac:spMkLst>
            <pc:docMk/>
            <pc:sldMk cId="2345673762" sldId="275"/>
            <ac:spMk id="4" creationId="{5306AF70-9B4A-4690-BCB7-CBEA74AEE7F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54" creationId="{5618DCD6-88F9-4BB4-A6C8-622D5099638F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4" creationId="{A7BBB01C-A034-49EC-80AD-BD1FCDF7C841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5" creationId="{60A5FFC5-D930-4A04-B57B-ECD44500D71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7" creationId="{C0A9F65F-33E3-4FD9-90E0-68140F72FEC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8" creationId="{D1534EFE-A79D-4C7D-A2D6-F052DF9117F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49" creationId="{5E25D21B-763D-4113-8EF0-4B59014DD7E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0" creationId="{8D6129C2-F753-4159-B91E-E0561AC54A6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1" creationId="{FEE5BE11-107A-4F8D-938E-AF2D6C59A9A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2" creationId="{33E2385E-A467-408D-BCD5-903AFA5D193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3" creationId="{18C8269B-BA4C-4217-A81E-2113FD80912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4" creationId="{F65CC717-F6C8-429D-AFFC-477E4830723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5" creationId="{512B3248-0A6F-4DAC-9334-ACF29922374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56" creationId="{5C74205A-D1AF-4CC4-9DBE-846B55F90F4A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0" creationId="{6F5D269A-7332-4EDF-B742-7BC5742EA56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1" creationId="{05307CCF-E33B-4ACB-B951-256F41702F9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2" creationId="{81BDF3D4-3530-44CA-8AA8-1C46ABEF02F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3" creationId="{2960367C-598C-4D8E-B191-762534BF7ED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4" creationId="{A7304459-5CCA-4F0F-A3BF-B96D71C0A81A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5" creationId="{045D83B2-6672-4F88-9512-F6B9DFDE214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6" creationId="{0DDF4B71-BC94-46C4-85B9-88F3C9F4ECCF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7" creationId="{8635542D-2566-44A7-9226-AF165C936556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8" creationId="{8A3ED7EF-B09B-4330-BF68-326B1086A2C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69" creationId="{3332104E-BC42-4B49-BFC6-83F02F44A60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0" creationId="{E6ACB5C0-4238-4FF3-B08D-2656630860C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2" creationId="{0A212D49-2666-4902-AEDA-57374EC1174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3" creationId="{A38A992A-709B-4D0E-A7D5-F4B938AF950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4" creationId="{397F2DB9-D8D7-47ED-84B3-D463B8A7414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5" creationId="{1D00D271-38B9-4202-9237-13B05161C67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6" creationId="{96BB4ED5-497A-4CD1-A8B2-8B551A801B7F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7" creationId="{B45289C9-786F-44D3-9977-ACF2F780AF5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8" creationId="{E5DDCB46-BBFC-4E30-8818-365196898CF3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79" creationId="{D658B0FB-7AC3-4B18-8B30-1730ECEA3E35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80" creationId="{4C90E466-58D5-4D0F-849B-836BB5FD01F4}"/>
          </ac:spMkLst>
        </pc:spChg>
        <pc:spChg chg="add del mod">
          <ac:chgData name="Tan Hiang Joon Gabriel /CSF" userId="99bed22c-9b95-4e61-9112-f4e5502979e7" providerId="ADAL" clId="{0CBE4AFC-D297-4869-8DFA-1510AEB10591}" dt="2020-12-30T20:11:47.874" v="106"/>
          <ac:spMkLst>
            <pc:docMk/>
            <pc:sldMk cId="2345673762" sldId="275"/>
            <ac:spMk id="183" creationId="{2FFBCC33-00F3-4DF8-B92C-5709DCD5047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6" creationId="{51444406-35AA-4577-A22B-353222B5C62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7" creationId="{C618CBAA-7620-4FE7-9C81-C71DBA23347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8" creationId="{FE217E57-EE2C-47A8-9DE5-729199C0689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199" creationId="{F896E4EB-DAC6-4A32-8A00-5B2B8E6EC1B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0" creationId="{20D22CA5-80A7-41D3-ADAD-C1E9E2B240E9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1" creationId="{10E1E858-5DF8-45D6-B8DF-A95EF6A64FD8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2" creationId="{3686CC54-0978-466A-8782-9CE1D443D7F3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3" creationId="{C8A27F46-7F16-4AB0-AF82-910331A2FE80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4" creationId="{A290A1B8-30BF-463F-B41F-E554A7CAEAC4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5" creationId="{33295E11-2E0B-453B-9D03-66DB494C78EB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6" creationId="{3886FF99-7892-4D02-9E9F-4931EC720BCD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7" creationId="{532FE3DA-5BAF-4F61-8C90-188538093597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8" creationId="{CBA77C28-F3A0-495B-ADCD-DA4F58F39CF2}"/>
          </ac:spMkLst>
        </pc:spChg>
        <pc:spChg chg="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09" creationId="{713D173E-0851-480A-902D-0A1CE15F219D}"/>
          </ac:spMkLst>
        </pc:spChg>
        <pc:spChg chg="add 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1" creationId="{AACEEADC-9F0D-4478-AAB3-E8EDC0F9F726}"/>
          </ac:spMkLst>
        </pc:spChg>
        <pc:spChg chg="add 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2" creationId="{442C23FD-6856-4635-BE17-D1846E9F9E1A}"/>
          </ac:spMkLst>
        </pc:spChg>
        <pc:spChg chg="add mo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3" creationId="{CB96DA7C-8AD8-4A96-8032-B03DDD3476F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4" creationId="{E65AB338-89F9-4D24-B45D-858A21B19BFF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5" creationId="{4DBEA166-3E17-4191-9517-CC4787129CE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6" creationId="{1CEE7D42-D07C-46D3-BE7B-71692702C920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7" creationId="{03DD4504-FA46-4E44-BD3F-2AB93EE0E34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8" creationId="{89F571FD-A41A-41C6-AB69-FD414FC1C31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69" creationId="{5B3A0873-12C8-48DE-80E7-F9C7F31B0693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0" creationId="{243A749A-D153-4229-96D9-D106CFB152EF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1" creationId="{691B3424-42F3-4B88-A40F-D21BC989036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2" creationId="{FCACBFA7-3D78-467D-8A9E-A6FA86133C5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3" creationId="{35B860A2-3D12-4E3E-9AB7-4B3C878DD21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4" creationId="{C3983EE7-96BB-4D98-82EA-7943083BDB99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5" creationId="{EF25E9F8-AA8C-4412-81D8-647D379277BB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6" creationId="{2184DE86-D315-4476-8710-D27683D680BB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7" creationId="{004C60A8-A078-4BFC-8F51-932373C8B6F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8" creationId="{8D3A6BF6-4652-42B1-BADD-082C752A8BF6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79" creationId="{47051E0E-938A-456B-9376-0DF3185697D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0" creationId="{B7085E28-FB93-40AB-8557-716947FF4596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1" creationId="{CEB51AA0-48A7-4F5D-837E-7477EFC50A22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2" creationId="{0EAD1750-2AF6-431E-92BF-ED2962BB79A6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3" creationId="{E7E4BA39-25D9-435B-A445-66AACB71BF0F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4" creationId="{3A2DE9FF-7497-4638-B44B-259C73B2795C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5" creationId="{A45077E7-4D33-4C00-B70A-BF8A1482DA5E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6" creationId="{8F0F56B4-1884-4E01-9749-88FF43589377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7" creationId="{81BB5583-3503-43E2-AB88-FCB0361B1C6C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8" creationId="{04418481-A7EB-4696-B9F4-7A3D980F7D74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89" creationId="{D500F886-FF9F-4A47-B7E5-72A7EA6BF015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0" creationId="{988A4AE2-FBDE-4E13-A44D-C4C2C7401DF3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1" creationId="{0C090F56-2191-40F4-93B1-D8E1DFA20105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2" creationId="{3E957871-6488-4145-86FF-AD062888DBFD}"/>
          </ac:spMkLst>
        </pc:spChg>
        <pc:spChg chg="add mod ord modVis">
          <ac:chgData name="Tan Hiang Joon Gabriel /CSF" userId="99bed22c-9b95-4e61-9112-f4e5502979e7" providerId="ADAL" clId="{0CBE4AFC-D297-4869-8DFA-1510AEB10591}" dt="2020-12-30T21:03:47.643" v="388" actId="33935"/>
          <ac:spMkLst>
            <pc:docMk/>
            <pc:sldMk cId="2345673762" sldId="275"/>
            <ac:spMk id="293" creationId="{4045634B-6FE0-4BC6-B6FA-6A407F866E22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4" creationId="{8D7BBFFD-017B-479E-AFC6-B74B6180509F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5" creationId="{22657DE9-3EEA-48FD-B103-245A2076DAE1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6" creationId="{F4B0AB22-336D-4F1C-9F24-C014E1DF132B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7" creationId="{7CEE0F1C-E5CB-4294-9DF5-5B4F341CE415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8" creationId="{C1678DA8-49EE-4CB8-BA3B-A5F67B2EFA9C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299" creationId="{9622F474-9E16-401F-BD91-39A3440544FB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0" creationId="{C6184BBF-AA1E-4A24-8358-DB6F46999AB3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1" creationId="{548738DF-038D-46B5-BF5C-8018551CCF22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2" creationId="{3707A569-2962-4969-9ABA-3B56FEFA705D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3" creationId="{29EFE88D-CB7D-4AEB-85BE-5A43F18D8133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4" creationId="{23E7A967-3EA4-4124-9F9D-DA3FEAF61CDA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5" creationId="{659FB7DE-E61F-4648-B0BE-5E0D4D55A90F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6" creationId="{9096D223-2110-496A-B1D1-379B4D52C3CA}"/>
          </ac:spMkLst>
        </pc:spChg>
        <pc:spChg chg="add mod ord">
          <ac:chgData name="Tan Hiang Joon Gabriel /CSF" userId="99bed22c-9b95-4e61-9112-f4e5502979e7" providerId="ADAL" clId="{0CBE4AFC-D297-4869-8DFA-1510AEB10591}" dt="2020-12-30T21:03:02.126" v="380" actId="13244"/>
          <ac:spMkLst>
            <pc:docMk/>
            <pc:sldMk cId="2345673762" sldId="275"/>
            <ac:spMk id="307" creationId="{06DDCD0B-9917-4159-BFBA-F3B5BB0E7F05}"/>
          </ac:spMkLst>
        </pc:spChg>
        <pc:grpChg chg="mod modVis">
          <ac:chgData name="Tan Hiang Joon Gabriel /CSF" userId="99bed22c-9b95-4e61-9112-f4e5502979e7" providerId="ADAL" clId="{0CBE4AFC-D297-4869-8DFA-1510AEB10591}" dt="2020-12-30T20:29:47.204" v="226" actId="14429"/>
          <ac:grpSpMkLst>
            <pc:docMk/>
            <pc:sldMk cId="2345673762" sldId="275"/>
            <ac:grpSpMk id="15" creationId="{666D70C3-23AA-4D32-B764-7DCEE44C9E54}"/>
          </ac:grpSpMkLst>
        </pc:grpChg>
        <pc:grpChg chg="add del mod">
          <ac:chgData name="Tan Hiang Joon Gabriel /CSF" userId="99bed22c-9b95-4e61-9112-f4e5502979e7" providerId="ADAL" clId="{0CBE4AFC-D297-4869-8DFA-1510AEB10591}" dt="2020-12-30T20:11:27.155" v="100"/>
          <ac:grpSpMkLst>
            <pc:docMk/>
            <pc:sldMk cId="2345673762" sldId="275"/>
            <ac:grpSpMk id="100" creationId="{DBD2E7CB-A71F-43E2-8D85-BE02D56A16F0}"/>
          </ac:grpSpMkLst>
        </pc:grpChg>
        <pc:grpChg chg="add del mod">
          <ac:chgData name="Tan Hiang Joon Gabriel /CSF" userId="99bed22c-9b95-4e61-9112-f4e5502979e7" providerId="ADAL" clId="{0CBE4AFC-D297-4869-8DFA-1510AEB10591}" dt="2020-12-30T20:11:32.756" v="104"/>
          <ac:grpSpMkLst>
            <pc:docMk/>
            <pc:sldMk cId="2345673762" sldId="275"/>
            <ac:grpSpMk id="125" creationId="{C2C6C4B1-98AA-456E-8CCF-74437B628367}"/>
          </ac:grpSpMkLst>
        </pc:grpChg>
        <pc:grpChg chg="add del mod">
          <ac:chgData name="Tan Hiang Joon Gabriel /CSF" userId="99bed22c-9b95-4e61-9112-f4e5502979e7" providerId="ADAL" clId="{0CBE4AFC-D297-4869-8DFA-1510AEB10591}" dt="2020-12-30T20:11:31.965" v="103"/>
          <ac:grpSpMkLst>
            <pc:docMk/>
            <pc:sldMk cId="2345673762" sldId="275"/>
            <ac:grpSpMk id="138" creationId="{A5B21F04-64E0-4121-84B0-EB1706162DEE}"/>
          </ac:grpSpMkLst>
        </pc:grpChg>
        <pc:grpChg chg="add del mod">
          <ac:chgData name="Tan Hiang Joon Gabriel /CSF" userId="99bed22c-9b95-4e61-9112-f4e5502979e7" providerId="ADAL" clId="{0CBE4AFC-D297-4869-8DFA-1510AEB10591}" dt="2020-12-30T20:13:05.466" v="110"/>
          <ac:grpSpMkLst>
            <pc:docMk/>
            <pc:sldMk cId="2345673762" sldId="275"/>
            <ac:grpSpMk id="184" creationId="{6D02BC74-7BF4-4104-8178-67F2943D8440}"/>
          </ac:grpSpMkLst>
        </pc:grpChg>
        <pc:grpChg chg="add del mod">
          <ac:chgData name="Tan Hiang Joon Gabriel /CSF" userId="99bed22c-9b95-4e61-9112-f4e5502979e7" providerId="ADAL" clId="{0CBE4AFC-D297-4869-8DFA-1510AEB10591}" dt="2020-12-30T20:14:28.289" v="118" actId="478"/>
          <ac:grpSpMkLst>
            <pc:docMk/>
            <pc:sldMk cId="2345673762" sldId="275"/>
            <ac:grpSpMk id="211" creationId="{F1F9DE86-28F1-443E-8D74-8395D44A3D00}"/>
          </ac:grpSpMkLst>
        </pc:grpChg>
        <pc:grpChg chg="add del mod">
          <ac:chgData name="Tan Hiang Joon Gabriel /CSF" userId="99bed22c-9b95-4e61-9112-f4e5502979e7" providerId="ADAL" clId="{0CBE4AFC-D297-4869-8DFA-1510AEB10591}" dt="2020-12-30T20:16:30.108" v="132" actId="478"/>
          <ac:grpSpMkLst>
            <pc:docMk/>
            <pc:sldMk cId="2345673762" sldId="275"/>
            <ac:grpSpMk id="236" creationId="{5A02DF28-39CB-4252-8DC7-10335EC848F0}"/>
          </ac:grpSpMkLst>
        </pc:grpChg>
        <pc:graphicFrameChg chg="mod modVis">
          <ac:chgData name="Tan Hiang Joon Gabriel /CSF" userId="99bed22c-9b95-4e61-9112-f4e5502979e7" providerId="ADAL" clId="{0CBE4AFC-D297-4869-8DFA-1510AEB10591}" dt="2020-12-30T20:29:47.677" v="227" actId="14429"/>
          <ac:graphicFrameMkLst>
            <pc:docMk/>
            <pc:sldMk cId="2345673762" sldId="275"/>
            <ac:graphicFrameMk id="2" creationId="{B106C3BF-476C-492D-BD97-7559AB60FF47}"/>
          </ac:graphicFrameMkLst>
        </pc:graphicFrame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1" creationId="{35868F5E-4BB1-4687-9689-1E5D32DE8020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2" creationId="{7B11F8AF-36EE-4876-9B61-9D948035C0C0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3" creationId="{A111D8D7-7BDC-44E7-AE33-3B6FEABF4EA5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4" creationId="{CC51B739-AA0F-4F2D-8E14-C3BE92987CC3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5" creationId="{5DB17D47-6260-4C75-A61D-0A9031059763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6" creationId="{3D408D1A-72ED-4CF1-89F2-E5E48577EB0E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7" creationId="{41A961F9-3D4E-4699-8E8B-A094CFA0EB61}"/>
          </ac:picMkLst>
        </pc:picChg>
        <pc:picChg chg="del mod modVis">
          <ac:chgData name="Tan Hiang Joon Gabriel /CSF" userId="99bed22c-9b95-4e61-9112-f4e5502979e7" providerId="ADAL" clId="{0CBE4AFC-D297-4869-8DFA-1510AEB10591}" dt="2020-12-30T20:57:10.101" v="344" actId="478"/>
          <ac:picMkLst>
            <pc:docMk/>
            <pc:sldMk cId="2345673762" sldId="275"/>
            <ac:picMk id="108" creationId="{BB944385-2C25-46D8-B8A5-8F5E9CB0FB9A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09" creationId="{CD0AF888-E5ED-477F-A067-2B53981CB5DD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0" creationId="{6EA0E165-8863-47E5-A967-ED0E49721982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1" creationId="{F2E6865B-1BB6-44DC-824C-617AA8D152A5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2" creationId="{A8D2A263-EC87-40E0-BE92-A7E4755C3CC0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3" creationId="{F502A114-2513-4FA8-9440-62214B0BC0FF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4" creationId="{EF593E8E-9E4D-4515-88A4-2DC2C8FDBE9C}"/>
          </ac:picMkLst>
        </pc:picChg>
        <pc:picChg chg="del mod modVis">
          <ac:chgData name="Tan Hiang Joon Gabriel /CSF" userId="99bed22c-9b95-4e61-9112-f4e5502979e7" providerId="ADAL" clId="{0CBE4AFC-D297-4869-8DFA-1510AEB10591}" dt="2020-12-30T20:21:14.384" v="167" actId="478"/>
          <ac:picMkLst>
            <pc:docMk/>
            <pc:sldMk cId="2345673762" sldId="275"/>
            <ac:picMk id="115" creationId="{DF65DA84-A38D-4941-B092-389FA1A7F7C0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6" creationId="{4309D7AC-580E-4B64-9246-C0279629FF96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7" creationId="{9D91AFF3-877D-4540-AF96-ED5D6EDC77B5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8" creationId="{BA670589-9E5D-4B4B-B6C8-7FE1396D10DF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19" creationId="{54DEA58A-2111-42FD-87EF-59536D764C69}"/>
          </ac:picMkLst>
        </pc:picChg>
        <pc:picChg chg="mod modVis">
          <ac:chgData name="Tan Hiang Joon Gabriel /CSF" userId="99bed22c-9b95-4e61-9112-f4e5502979e7" providerId="ADAL" clId="{0CBE4AFC-D297-4869-8DFA-1510AEB10591}" dt="2020-12-30T21:03:47.643" v="388" actId="33935"/>
          <ac:picMkLst>
            <pc:docMk/>
            <pc:sldMk cId="2345673762" sldId="275"/>
            <ac:picMk id="120" creationId="{1C62811A-1EA1-4737-BE34-325759D01BFC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1" creationId="{CD0AD689-1458-4FCC-A7EE-4E57DC6A439F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2" creationId="{5330E405-A930-4D2A-B46B-6542687989C3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3" creationId="{6A3539F1-844A-4D93-94B1-477E1C21C7F7}"/>
          </ac:picMkLst>
        </pc:picChg>
        <pc:picChg chg="mod">
          <ac:chgData name="Tan Hiang Joon Gabriel /CSF" userId="99bed22c-9b95-4e61-9112-f4e5502979e7" providerId="ADAL" clId="{0CBE4AFC-D297-4869-8DFA-1510AEB10591}" dt="2020-12-30T20:11:14.593" v="99"/>
          <ac:picMkLst>
            <pc:docMk/>
            <pc:sldMk cId="2345673762" sldId="275"/>
            <ac:picMk id="124" creationId="{C6E5F932-4F16-4B7C-94CE-417622411A16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6" creationId="{69E36373-2A38-40D6-8970-1690FDF03DB6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7" creationId="{B4FDC75C-F750-4DD3-AB00-66FAFB75BF67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8" creationId="{3AF82D60-12F2-4D02-848A-D5CCF6D17EB9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29" creationId="{596207E2-0505-4E84-9FCD-25FDF0CBBB5A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0" creationId="{FC9B8173-A497-4DBB-98AE-B6503415A88E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1" creationId="{BF45D0C6-0C57-4508-8B3A-FE2A887446BD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2" creationId="{04CFFEF4-6018-4F7F-B86E-48A297FF48BF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3" creationId="{A7C55EE8-3ED9-4C62-B495-D4574E9E2B30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4" creationId="{489422A3-1C39-4442-9F56-4EF24E4C52BB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5" creationId="{AF93A36A-3CE0-49F5-8FD7-335EC2A44895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6" creationId="{DB8B0096-D28D-4DC0-AFA3-437C7BB816E7}"/>
          </ac:picMkLst>
        </pc:picChg>
        <pc:picChg chg="mod">
          <ac:chgData name="Tan Hiang Joon Gabriel /CSF" userId="99bed22c-9b95-4e61-9112-f4e5502979e7" providerId="ADAL" clId="{0CBE4AFC-D297-4869-8DFA-1510AEB10591}" dt="2020-12-30T20:11:29.610" v="101"/>
          <ac:picMkLst>
            <pc:docMk/>
            <pc:sldMk cId="2345673762" sldId="275"/>
            <ac:picMk id="137" creationId="{1471C358-FDDB-4CE7-A648-5A0FF8EEB539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39" creationId="{3D7F4931-542E-4818-A8FF-FCD015AD52EC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0" creationId="{77ACD992-23BE-4577-BDE2-F0FCE077BAD3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1" creationId="{6759345A-0A7D-4B9F-AB64-B8BBDE214134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2" creationId="{9D2F2710-449D-41BE-BCB3-220701A9E80D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3" creationId="{9ABF1C52-0997-4FAB-BD57-265B6FA360F6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46" creationId="{32625544-4FCF-4904-9100-1729D9EE9943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57" creationId="{8EB08DA8-3380-4CC5-81DB-FCE994A28E62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58" creationId="{DBD9DBB3-ED28-4764-85FD-B38028FAB497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59" creationId="{F4E8283C-A492-41C4-8E92-B52BBBBC84E9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71" creationId="{91E29724-B869-4932-AD8A-E35F673BCA47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81" creationId="{C0461102-9A25-4B7A-9B8E-DA89D3588166}"/>
          </ac:picMkLst>
        </pc:picChg>
        <pc:picChg chg="mod">
          <ac:chgData name="Tan Hiang Joon Gabriel /CSF" userId="99bed22c-9b95-4e61-9112-f4e5502979e7" providerId="ADAL" clId="{0CBE4AFC-D297-4869-8DFA-1510AEB10591}" dt="2020-12-30T20:11:29.932" v="102"/>
          <ac:picMkLst>
            <pc:docMk/>
            <pc:sldMk cId="2345673762" sldId="275"/>
            <ac:picMk id="182" creationId="{8FFC4F80-D0EF-4A53-8FB5-04EC0F4A8B7B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5" creationId="{6D7F329D-FF94-4571-85D7-A23EECFCD6EE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6" creationId="{811C0CC6-8F86-4C2C-B388-EF8D28C38A1C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7" creationId="{291B1E8B-6FFA-4E07-97C1-C630CD03FB7D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8" creationId="{17588A3C-B756-4A5B-820B-6B4FFE959D6D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89" creationId="{F3F3743B-BD42-46C1-BC46-7CF72B5EA413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0" creationId="{ABA034C4-1181-45A9-B231-86A84E44D0DF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1" creationId="{F1A16A05-D539-43F5-AA99-FC0AD84A9A91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2" creationId="{B4FC448C-493D-4AE1-BF72-28959472A63F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3" creationId="{B863E3B1-2140-4C38-834B-CC9A1313E746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4" creationId="{883ECCD2-8BED-4874-9474-0C8FB44E283F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195" creationId="{B0DFD2C4-CCC2-4FEB-A797-47E656F2CA42}"/>
          </ac:picMkLst>
        </pc:picChg>
        <pc:picChg chg="mod">
          <ac:chgData name="Tan Hiang Joon Gabriel /CSF" userId="99bed22c-9b95-4e61-9112-f4e5502979e7" providerId="ADAL" clId="{0CBE4AFC-D297-4869-8DFA-1510AEB10591}" dt="2020-12-30T20:13:02.019" v="109"/>
          <ac:picMkLst>
            <pc:docMk/>
            <pc:sldMk cId="2345673762" sldId="275"/>
            <ac:picMk id="210" creationId="{F1059569-32DF-4B24-88A7-160D6AF30949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2" creationId="{4E19CCC1-BD54-4E06-98B1-96BBC8753205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3" creationId="{FB04F432-90BE-4BAC-B614-E19C05517539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4" creationId="{CE237B40-C29F-4E27-9B8C-7A782585D8A8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5" creationId="{86070273-78A3-4AEA-A15E-B69DB6CF592A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6" creationId="{AC459F39-1260-4299-9D5A-A1D0C51BC970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7" creationId="{E53C7141-0A90-48CA-9B75-12778F12B500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8" creationId="{A0AE85E3-D5BE-429B-B1ED-4C3F5A2CDB88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19" creationId="{8316AD94-997C-44F4-8699-5FED438895EB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0" creationId="{B0A67786-8F84-42A6-894F-4DED52049922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1" creationId="{11048C79-2080-4831-9488-0DEA021083CB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2" creationId="{1D5683C3-3074-44C1-B801-59776FDB5104}"/>
          </ac:picMkLst>
        </pc:picChg>
        <pc:picChg chg="mod">
          <ac:chgData name="Tan Hiang Joon Gabriel /CSF" userId="99bed22c-9b95-4e61-9112-f4e5502979e7" providerId="ADAL" clId="{0CBE4AFC-D297-4869-8DFA-1510AEB10591}" dt="2020-12-30T20:13:40.991" v="114"/>
          <ac:picMkLst>
            <pc:docMk/>
            <pc:sldMk cId="2345673762" sldId="275"/>
            <ac:picMk id="223" creationId="{9FC05AFD-5E33-4833-AD8C-9252DE654428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4" creationId="{46001ED8-A094-43F1-A9FD-FCCF7B7FAC0B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5" creationId="{DD9B79A9-10D4-4D04-878C-BB6E02CAD487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6" creationId="{3B108188-3B8F-4013-8452-26B65652BC4F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7" creationId="{084F9B1E-8D01-4AD7-B1D9-2319B4831B62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8" creationId="{65F2BBAB-001A-4D3B-AD3B-21AF833CB60A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29" creationId="{0C56BCCA-7A8A-4B1A-91FE-5B17531D3850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0" creationId="{8CAF4318-971D-48EF-8681-294253D379CA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1" creationId="{E623C2DA-815A-4E99-B42E-CCF362AB41C5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2" creationId="{AE1C0406-B5D3-4A86-9F2E-53C019CFEEF9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3" creationId="{D4940E7D-D561-467F-8956-D227F3A00B13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4" creationId="{2F151175-D867-4022-84FC-DBFD6E104F6F}"/>
          </ac:picMkLst>
        </pc:picChg>
        <pc:picChg chg="add del mod">
          <ac:chgData name="Tan Hiang Joon Gabriel /CSF" userId="99bed22c-9b95-4e61-9112-f4e5502979e7" providerId="ADAL" clId="{0CBE4AFC-D297-4869-8DFA-1510AEB10591}" dt="2020-12-30T20:15:51.135" v="125"/>
          <ac:picMkLst>
            <pc:docMk/>
            <pc:sldMk cId="2345673762" sldId="275"/>
            <ac:picMk id="235" creationId="{AF2C409D-DBE7-46B0-A748-CD564AF78145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37" creationId="{788BF64F-B54C-4AC1-B424-FAD43AD286DE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38" creationId="{ACD0E119-3684-40D4-94F5-25D80D41F6DE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39" creationId="{C8BCECF6-17A4-4221-928B-CF4332A0BF75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0" creationId="{1C77A460-1807-4645-9650-4CB31B77E8AB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1" creationId="{8FE51988-87D3-4958-9B11-B0F1DE672114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2" creationId="{A7E535D6-08D2-40A9-9699-07807196AE40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3" creationId="{0ABC7982-3C5A-4915-A8EA-81A40C1F618F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4" creationId="{46AF83AC-90F6-4021-8A1E-186E08DA188B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5" creationId="{96E20ACD-4EAE-40CD-9556-4A022C1F0FDE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6" creationId="{DB9E3B9C-C70A-48FC-8005-26DAE4C9DE42}"/>
          </ac:picMkLst>
        </pc:picChg>
        <pc:picChg chg="mod">
          <ac:chgData name="Tan Hiang Joon Gabriel /CSF" userId="99bed22c-9b95-4e61-9112-f4e5502979e7" providerId="ADAL" clId="{0CBE4AFC-D297-4869-8DFA-1510AEB10591}" dt="2020-12-30T20:16:13.440" v="130"/>
          <ac:picMkLst>
            <pc:docMk/>
            <pc:sldMk cId="2345673762" sldId="275"/>
            <ac:picMk id="247" creationId="{FAEC67E6-A47A-45D7-A955-2BA5DA23EDDC}"/>
          </ac:picMkLst>
        </pc:picChg>
        <pc:picChg chg="del mod">
          <ac:chgData name="Tan Hiang Joon Gabriel /CSF" userId="99bed22c-9b95-4e61-9112-f4e5502979e7" providerId="ADAL" clId="{0CBE4AFC-D297-4869-8DFA-1510AEB10591}" dt="2020-12-30T20:16:27.570" v="131" actId="478"/>
          <ac:picMkLst>
            <pc:docMk/>
            <pc:sldMk cId="2345673762" sldId="275"/>
            <ac:picMk id="248" creationId="{17BBFF85-C153-4DA6-998A-B4C8DA60B61A}"/>
          </ac:picMkLst>
        </pc:picChg>
        <pc:picChg chg="add del mod modVis">
          <ac:chgData name="Tan Hiang Joon Gabriel /CSF" userId="99bed22c-9b95-4e61-9112-f4e5502979e7" providerId="ADAL" clId="{0CBE4AFC-D297-4869-8DFA-1510AEB10591}" dt="2020-12-30T20:45:31.972" v="312" actId="478"/>
          <ac:picMkLst>
            <pc:docMk/>
            <pc:sldMk cId="2345673762" sldId="275"/>
            <ac:picMk id="249" creationId="{DA542E2A-2D98-4DC8-A707-B0B90A8EE61E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39.699" v="393" actId="13244"/>
          <ac:picMkLst>
            <pc:docMk/>
            <pc:sldMk cId="2345673762" sldId="275"/>
            <ac:picMk id="250" creationId="{B565D77A-D057-4D74-9EC9-DDC9F13BC7F6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26.864" v="392" actId="13244"/>
          <ac:picMkLst>
            <pc:docMk/>
            <pc:sldMk cId="2345673762" sldId="275"/>
            <ac:picMk id="251" creationId="{57279B17-49A8-485C-A223-F1728B7BBF7F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21.769" v="391" actId="13244"/>
          <ac:picMkLst>
            <pc:docMk/>
            <pc:sldMk cId="2345673762" sldId="275"/>
            <ac:picMk id="252" creationId="{FE6490AC-9B73-4BE8-B4BA-7CB4189DC78D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13.219" v="390" actId="13244"/>
          <ac:picMkLst>
            <pc:docMk/>
            <pc:sldMk cId="2345673762" sldId="275"/>
            <ac:picMk id="253" creationId="{7E8008F9-068D-4ACE-A0CD-26FEFBDF3DEE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05.017" v="389" actId="13244"/>
          <ac:picMkLst>
            <pc:docMk/>
            <pc:sldMk cId="2345673762" sldId="275"/>
            <ac:picMk id="254" creationId="{E73944D5-AB4C-4440-9830-D79463B7AE13}"/>
          </ac:picMkLst>
        </pc:picChg>
        <pc:picChg chg="add del mod">
          <ac:chgData name="Tan Hiang Joon Gabriel /CSF" userId="99bed22c-9b95-4e61-9112-f4e5502979e7" providerId="ADAL" clId="{0CBE4AFC-D297-4869-8DFA-1510AEB10591}" dt="2020-12-30T20:20:32.199" v="165" actId="478"/>
          <ac:picMkLst>
            <pc:docMk/>
            <pc:sldMk cId="2345673762" sldId="275"/>
            <ac:picMk id="255" creationId="{C09860C5-3C57-4919-BE49-8B0CB32455CF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5:22.157" v="398" actId="13244"/>
          <ac:picMkLst>
            <pc:docMk/>
            <pc:sldMk cId="2345673762" sldId="275"/>
            <ac:picMk id="256" creationId="{DB7306FD-9D84-4686-912B-B2D5DDAE54B5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5:07.308" v="396" actId="13244"/>
          <ac:picMkLst>
            <pc:docMk/>
            <pc:sldMk cId="2345673762" sldId="275"/>
            <ac:picMk id="257" creationId="{46E108D6-1C3D-45EB-A8E5-625C42B486DD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5:11.662" v="397" actId="13244"/>
          <ac:picMkLst>
            <pc:docMk/>
            <pc:sldMk cId="2345673762" sldId="275"/>
            <ac:picMk id="258" creationId="{038177BE-C573-4C60-8234-76C5EC9CC01B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56.326" v="395" actId="13244"/>
          <ac:picMkLst>
            <pc:docMk/>
            <pc:sldMk cId="2345673762" sldId="275"/>
            <ac:picMk id="259" creationId="{BF436340-E4A9-456E-8AA4-9D80BF21A0F2}"/>
          </ac:picMkLst>
        </pc:picChg>
        <pc:picChg chg="add mod ord modVis">
          <ac:chgData name="Tan Hiang Joon Gabriel /CSF" userId="99bed22c-9b95-4e61-9112-f4e5502979e7" providerId="ADAL" clId="{0CBE4AFC-D297-4869-8DFA-1510AEB10591}" dt="2020-12-30T21:04:45.935" v="394" actId="13244"/>
          <ac:picMkLst>
            <pc:docMk/>
            <pc:sldMk cId="2345673762" sldId="275"/>
            <ac:picMk id="260" creationId="{1BB98D56-98EC-4E3C-B72D-475C4A4838E3}"/>
          </ac:picMkLst>
        </pc:picChg>
      </pc:sldChg>
      <pc:sldChg chg="addSp delSp modSp mod">
        <pc:chgData name="Tan Hiang Joon Gabriel /CSF" userId="99bed22c-9b95-4e61-9112-f4e5502979e7" providerId="ADAL" clId="{0CBE4AFC-D297-4869-8DFA-1510AEB10591}" dt="2020-12-30T20:16:40.937" v="135" actId="478"/>
        <pc:sldMkLst>
          <pc:docMk/>
          <pc:sldMk cId="4188870282" sldId="285"/>
        </pc:sldMkLst>
        <pc:spChg chg="add del">
          <ac:chgData name="Tan Hiang Joon Gabriel /CSF" userId="99bed22c-9b95-4e61-9112-f4e5502979e7" providerId="ADAL" clId="{0CBE4AFC-D297-4869-8DFA-1510AEB10591}" dt="2020-12-30T20:16:37.473" v="134" actId="478"/>
          <ac:spMkLst>
            <pc:docMk/>
            <pc:sldMk cId="4188870282" sldId="285"/>
            <ac:spMk id="146" creationId="{AC8E4E14-733A-439F-86FD-D42DAA58FB66}"/>
          </ac:spMkLst>
        </pc:spChg>
        <pc:grpChg chg="add del mod">
          <ac:chgData name="Tan Hiang Joon Gabriel /CSF" userId="99bed22c-9b95-4e61-9112-f4e5502979e7" providerId="ADAL" clId="{0CBE4AFC-D297-4869-8DFA-1510AEB10591}" dt="2020-12-30T20:16:06.877" v="128" actId="478"/>
          <ac:grpSpMkLst>
            <pc:docMk/>
            <pc:sldMk cId="4188870282" sldId="285"/>
            <ac:grpSpMk id="104" creationId="{B6DBA77B-1716-41B4-8E08-2AA9DE1E10F8}"/>
          </ac:grpSpMkLst>
        </pc:grpChg>
        <pc:grpChg chg="add del mod">
          <ac:chgData name="Tan Hiang Joon Gabriel /CSF" userId="99bed22c-9b95-4e61-9112-f4e5502979e7" providerId="ADAL" clId="{0CBE4AFC-D297-4869-8DFA-1510AEB10591}" dt="2020-12-30T20:16:04.716" v="127" actId="478"/>
          <ac:grpSpMkLst>
            <pc:docMk/>
            <pc:sldMk cId="4188870282" sldId="285"/>
            <ac:grpSpMk id="117" creationId="{91E930A9-B9A2-40D1-ACDC-B4B64ABBD170}"/>
          </ac:grpSpMkLst>
        </pc:grpChg>
        <pc:grpChg chg="add del mod">
          <ac:chgData name="Tan Hiang Joon Gabriel /CSF" userId="99bed22c-9b95-4e61-9112-f4e5502979e7" providerId="ADAL" clId="{0CBE4AFC-D297-4869-8DFA-1510AEB10591}" dt="2020-12-30T20:16:40.937" v="135" actId="478"/>
          <ac:grpSpMkLst>
            <pc:docMk/>
            <pc:sldMk cId="4188870282" sldId="285"/>
            <ac:grpSpMk id="130" creationId="{54B5766F-1C72-4D6A-9F32-A2E344777765}"/>
          </ac:grpSpMkLst>
        </pc:grp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5" creationId="{5BF5CFA2-2A3B-4A79-BF93-D9C03107B389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6" creationId="{85B914AC-C333-437C-9F26-5BC55C4C827A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7" creationId="{80BAC718-9A29-4443-B6C9-6FEEE1075797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8" creationId="{28C9FE13-CA5B-46AF-984D-495EE999BB22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09" creationId="{54BC0F2E-95E2-4512-B264-87C037F46615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0" creationId="{701FE896-5A63-4B46-9848-042BB5CB19F2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1" creationId="{C01B3EA9-D777-40FC-B2D6-F9BE4F0CC77F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2" creationId="{EAC3B0FE-E23A-449D-8B61-2540C9F8515B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3" creationId="{2F955172-4200-406D-AA91-85AB1BFEF24E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4" creationId="{083A5330-0592-4549-BD89-3CEED82CF68A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5" creationId="{3DD77844-9FF7-4262-98F7-5E37FB7C45EF}"/>
          </ac:picMkLst>
        </pc:picChg>
        <pc:picChg chg="mod">
          <ac:chgData name="Tan Hiang Joon Gabriel /CSF" userId="99bed22c-9b95-4e61-9112-f4e5502979e7" providerId="ADAL" clId="{0CBE4AFC-D297-4869-8DFA-1510AEB10591}" dt="2020-12-30T20:13:39.065" v="113"/>
          <ac:picMkLst>
            <pc:docMk/>
            <pc:sldMk cId="4188870282" sldId="285"/>
            <ac:picMk id="116" creationId="{00D7566D-F879-41D4-ACC2-AB2FC80D2A15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18" creationId="{D766FBFC-7811-415E-ACDA-0BCA010A5C0A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19" creationId="{A08D278E-C1C9-4C26-A1D0-1714D429E79E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0" creationId="{12837E7F-9084-46C6-8C22-6AE2E3A04C44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1" creationId="{8A3D33A2-016A-4F76-9BEE-9E7A8B79BE3C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2" creationId="{E97DFC9A-8540-4B44-9BDD-767FCEEEEE89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3" creationId="{4B4AF4E5-B390-4568-8157-682A7AC686C2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4" creationId="{DFCB7C28-F5B9-4A91-B1B8-F0D33EBAEC27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5" creationId="{7F6491E4-2E7E-4E82-BE71-97354CD9C7EF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6" creationId="{CE733475-5693-4CDF-8A53-BC8BF8DD9EC3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7" creationId="{33A2C85B-CDC1-4FD0-BEE1-FEF7814D652E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8" creationId="{1CBCB90D-58BD-4AEF-9E00-6E42686F69FA}"/>
          </ac:picMkLst>
        </pc:picChg>
        <pc:picChg chg="mod">
          <ac:chgData name="Tan Hiang Joon Gabriel /CSF" userId="99bed22c-9b95-4e61-9112-f4e5502979e7" providerId="ADAL" clId="{0CBE4AFC-D297-4869-8DFA-1510AEB10591}" dt="2020-12-30T20:16:02.593" v="126"/>
          <ac:picMkLst>
            <pc:docMk/>
            <pc:sldMk cId="4188870282" sldId="285"/>
            <ac:picMk id="129" creationId="{C78873D3-D95C-4A6E-A065-559E16892B54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1" creationId="{A8280176-6FBA-4079-8FBD-A58D980AB752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2" creationId="{0045CC4B-0FE2-45E4-B9C2-E2B029E38F85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3" creationId="{64D9BDE7-BE45-4191-92BF-0B90032C1599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4" creationId="{00B22650-4DB5-41DC-8B90-80DF5869605A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5" creationId="{8F0306F8-FC7F-4B40-80F3-A962DB720EF3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6" creationId="{ACD45832-22D7-4E9E-8190-C848C399A91C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7" creationId="{C307C65A-9DDC-4DB0-BE5B-2A7C9B8F3EBE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8" creationId="{7A2E135D-AAD4-463D-8286-1C306D04BFDF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39" creationId="{21C7213D-BE82-4F65-94D4-9415FB3D0F76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40" creationId="{0BDE013B-9A69-43CE-8865-8E1853E35E2B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41" creationId="{DD320F53-7E25-4D78-985B-2C61A42FEF60}"/>
          </ac:picMkLst>
        </pc:picChg>
        <pc:picChg chg="mod">
          <ac:chgData name="Tan Hiang Joon Gabriel /CSF" userId="99bed22c-9b95-4e61-9112-f4e5502979e7" providerId="ADAL" clId="{0CBE4AFC-D297-4869-8DFA-1510AEB10591}" dt="2020-12-30T20:16:07.795" v="129"/>
          <ac:picMkLst>
            <pc:docMk/>
            <pc:sldMk cId="4188870282" sldId="285"/>
            <ac:picMk id="142" creationId="{EE912260-9B74-467E-B5E9-48DC1792F37D}"/>
          </ac:picMkLst>
        </pc:picChg>
      </pc:sldChg>
      <pc:sldChg chg="addSp delSp modSp mod ord">
        <pc:chgData name="Tan Hiang Joon Gabriel /CSF" userId="99bed22c-9b95-4e61-9112-f4e5502979e7" providerId="ADAL" clId="{0CBE4AFC-D297-4869-8DFA-1510AEB10591}" dt="2020-12-30T20:16:53.762" v="138" actId="1076"/>
        <pc:sldMkLst>
          <pc:docMk/>
          <pc:sldMk cId="1219390076" sldId="288"/>
        </pc:sldMkLst>
        <pc:grpChg chg="del mod modVis">
          <ac:chgData name="Tan Hiang Joon Gabriel /CSF" userId="99bed22c-9b95-4e61-9112-f4e5502979e7" providerId="ADAL" clId="{0CBE4AFC-D297-4869-8DFA-1510AEB10591}" dt="2020-12-30T20:14:56.418" v="120" actId="165"/>
          <ac:grpSpMkLst>
            <pc:docMk/>
            <pc:sldMk cId="1219390076" sldId="288"/>
            <ac:grpSpMk id="3" creationId="{C27CF32D-1508-4D97-961B-2F466975781D}"/>
          </ac:grpSpMkLst>
        </pc:grpChg>
        <pc:grpChg chg="add mod">
          <ac:chgData name="Tan Hiang Joon Gabriel /CSF" userId="99bed22c-9b95-4e61-9112-f4e5502979e7" providerId="ADAL" clId="{0CBE4AFC-D297-4869-8DFA-1510AEB10591}" dt="2020-12-30T20:16:53.762" v="138" actId="1076"/>
          <ac:grpSpMkLst>
            <pc:docMk/>
            <pc:sldMk cId="1219390076" sldId="288"/>
            <ac:grpSpMk id="4" creationId="{23EFEBED-F097-40EC-8BD7-1A22FEC68124}"/>
          </ac:grpSpMkLst>
        </pc:grpChg>
        <pc:grpChg chg="mod modVis">
          <ac:chgData name="Tan Hiang Joon Gabriel /CSF" userId="99bed22c-9b95-4e61-9112-f4e5502979e7" providerId="ADAL" clId="{0CBE4AFC-D297-4869-8DFA-1510AEB10591}" dt="2020-12-30T20:14:41.677" v="119" actId="14429"/>
          <ac:grpSpMkLst>
            <pc:docMk/>
            <pc:sldMk cId="1219390076" sldId="288"/>
            <ac:grpSpMk id="15" creationId="{666D70C3-23AA-4D32-B764-7DCEE44C9E5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5" creationId="{82C9D066-36EE-4CC9-A778-182A3E667BE9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6" creationId="{3288D7D5-244B-4AB5-9E5E-76F491E9991F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121" creationId="{F44D8F3A-98AD-4420-AB77-4421EA8AE18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174" creationId="{8A580A21-5C5B-4E61-920D-21004AEF4C4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187" creationId="{7D0F2C1D-5A53-4CD2-ACE8-3FCF2C9140C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00" creationId="{68AED33F-B4CE-4B23-85AB-F90FA72AF068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13" creationId="{8999E210-E5EA-485E-9B56-072C4AB4F3A1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26" creationId="{CD2A2E19-8EFA-4BC7-B833-BD34CB4CA7A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39" creationId="{E3BD4566-5512-4731-A332-5B8F3B59E12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52" creationId="{79274A1A-83DB-45A4-9981-E3CB9225042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65" creationId="{690538A1-02C6-476D-8291-0DABDD7E5D7A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78" creationId="{E75C587B-DB8F-441B-A816-4CE9C91EF8A1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291" creationId="{44F2F87A-58E7-4AC2-95B0-F288FFE4E02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04" creationId="{51C2ECC5-0951-4B2D-AD6F-2A243289C06E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17" creationId="{6C371FA0-7E3F-40CC-B5F8-0672C5B74EA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30" creationId="{F0B48F98-FF40-469E-AE18-8D65F8FEE56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43" creationId="{35A72455-7F3D-4B51-8A83-C68C2B4E765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56" creationId="{C88D4D77-2F9A-4202-BEE1-98736583C67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69" creationId="{77EA3D21-3D1F-4335-B597-2343AE93903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82" creationId="{F869F871-2409-489B-A8A3-64D879539425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395" creationId="{9BD2F1BC-77FC-4B41-9554-9062FFE83E6E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08" creationId="{78E0E32B-EAEC-4D9E-B19B-195C1A528289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21" creationId="{03187E95-5DC4-4D4D-A29F-DE5BDC8F245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34" creationId="{0DF949A3-75A7-411A-B605-7B54A4564548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47" creationId="{73A5EE26-D9E2-41DB-B902-F204ECADE80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60" creationId="{6EA0EB3A-8A97-42C4-B783-2CA7F31A209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73" creationId="{1269B27B-5681-4413-96C4-A23C196E3E8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86" creationId="{55314190-60B7-4740-8A40-E2B978FC3EC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499" creationId="{73505FD4-D3DE-4AF5-B747-36D86A8B10F8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12" creationId="{B2668B90-CEDD-4C5B-9ABB-21F32BA07F0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25" creationId="{0B9C0378-7CD2-4DBB-88D9-984DAB9DD8EC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38" creationId="{2FB78964-8A85-4EF3-981E-34853CF7929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51" creationId="{144746BF-8662-4A10-8062-87C47F158FBE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64" creationId="{9E1CDBC6-4BFE-4C6D-9A5D-FF487827E3E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77" creationId="{C18DA1EA-1981-485B-8F83-52B5A71834E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590" creationId="{B437FFAA-B431-40FB-A129-63850D03352C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03" creationId="{404C80F6-B9B2-4AC4-9A8E-DC6A74F842F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16" creationId="{55FF0FE7-B67A-4688-96DD-619F692BE28A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29" creationId="{78CBBEB8-1BE2-4ABA-A562-90EF575B2EF3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42" creationId="{9C354898-E559-4105-997C-1D27A7F46BB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55" creationId="{3268E040-65DA-49A3-83ED-26306431D449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68" creationId="{917D7946-1F3A-4457-8797-14EE2DEF596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81" creationId="{67366AA9-98B0-4A26-9433-13F1A01E7D7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694" creationId="{62FB764F-E5AC-4153-B05C-E298DCE72EDB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07" creationId="{929D8156-E6CC-4039-9193-A0DBFE38612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20" creationId="{6D29C65D-0137-4A3B-989C-1C1E018A8C7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33" creationId="{B52A7738-882B-43DE-ADE2-686B99AF4F5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46" creationId="{B9E55E1D-7186-4840-A396-2DA7A0BD150A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59" creationId="{51B72877-CCDA-4CEB-81EA-66FB20CF820C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72" creationId="{53572706-0C17-410E-8405-4AF2C46E88C2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85" creationId="{E0B707FA-56B9-4BE0-A68D-CD19ECF2FF3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798" creationId="{89B8094D-EDE6-43FE-ACF7-DE1F980219F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11" creationId="{AFB5782C-7CC9-4627-995F-B5945A1E8FA0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24" creationId="{A6AA86B7-6CD2-4383-966B-E11783392001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37" creationId="{D9742A16-8793-46CB-B2B4-BC18AA5464A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50" creationId="{A052168A-EB58-42CE-AC63-855C6A8318FD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63" creationId="{E4E41C36-ECC2-4412-82AD-A2BF0A6AF06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76" creationId="{133CBA83-45A8-4E0D-940F-58A73CC89A66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889" creationId="{DF0674A2-DFDD-4262-B668-FBE645690717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02" creationId="{104A668F-E767-4083-9280-D1181B3E95BF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15" creationId="{6AACCE25-DA82-43C9-BA28-14B01A5DA4B4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28" creationId="{EFC645BB-5A39-418B-901A-E8A6FEE1333F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41" creationId="{85FDF54F-BD9B-4036-855A-3D41342F9A05}"/>
          </ac:grpSpMkLst>
        </pc:grpChg>
        <pc:grpChg chg="mod modVis">
          <ac:chgData name="Tan Hiang Joon Gabriel /CSF" userId="99bed22c-9b95-4e61-9112-f4e5502979e7" providerId="ADAL" clId="{0CBE4AFC-D297-4869-8DFA-1510AEB10591}" dt="2020-12-30T20:16:49.424" v="136" actId="33935"/>
          <ac:grpSpMkLst>
            <pc:docMk/>
            <pc:sldMk cId="1219390076" sldId="288"/>
            <ac:grpSpMk id="954" creationId="{C2D333C9-52CA-47A1-BA53-3B13333093CA}"/>
          </ac:grpSpMkLst>
        </pc:grpChg>
        <pc:graphicFrameChg chg="mod modVis">
          <ac:chgData name="Tan Hiang Joon Gabriel /CSF" userId="99bed22c-9b95-4e61-9112-f4e5502979e7" providerId="ADAL" clId="{0CBE4AFC-D297-4869-8DFA-1510AEB10591}" dt="2020-12-30T20:16:49.424" v="136" actId="33935"/>
          <ac:graphicFrameMkLst>
            <pc:docMk/>
            <pc:sldMk cId="1219390076" sldId="288"/>
            <ac:graphicFrameMk id="2" creationId="{B106C3BF-476C-492D-BD97-7559AB60FF47}"/>
          </ac:graphicFrameMkLst>
        </pc:graphicFrameChg>
        <pc:graphicFrameChg chg="add del mod">
          <ac:chgData name="Tan Hiang Joon Gabriel /CSF" userId="99bed22c-9b95-4e61-9112-f4e5502979e7" providerId="ADAL" clId="{0CBE4AFC-D297-4869-8DFA-1510AEB10591}" dt="2020-12-30T20:12:56.513" v="108"/>
          <ac:graphicFrameMkLst>
            <pc:docMk/>
            <pc:sldMk cId="1219390076" sldId="288"/>
            <ac:graphicFrameMk id="967" creationId="{98CFBBB1-3C00-4B6A-999E-B1A6E7FAC79D}"/>
          </ac:graphicFrameMkLst>
        </pc:graphicFrame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08" creationId="{BB944385-2C25-46D8-B8A5-8F5E9CB0FB9A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0" creationId="{6EA0E165-8863-47E5-A967-ED0E49721982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1" creationId="{F2E6865B-1BB6-44DC-824C-617AA8D152A5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2" creationId="{A8D2A263-EC87-40E0-BE92-A7E4755C3CC0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3" creationId="{F502A114-2513-4FA8-9440-62214B0BC0FF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4" creationId="{EF593E8E-9E4D-4515-88A4-2DC2C8FDBE9C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5" creationId="{DF65DA84-A38D-4941-B092-389FA1A7F7C0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6" creationId="{4309D7AC-580E-4B64-9246-C0279629FF96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7" creationId="{9D91AFF3-877D-4540-AF96-ED5D6EDC77B5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8" creationId="{BA670589-9E5D-4B4B-B6C8-7FE1396D10DF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19" creationId="{54DEA58A-2111-42FD-87EF-59536D764C69}"/>
          </ac:picMkLst>
        </pc:picChg>
        <pc:picChg chg="mod topLvl">
          <ac:chgData name="Tan Hiang Joon Gabriel /CSF" userId="99bed22c-9b95-4e61-9112-f4e5502979e7" providerId="ADAL" clId="{0CBE4AFC-D297-4869-8DFA-1510AEB10591}" dt="2020-12-30T20:15:04.736" v="121" actId="164"/>
          <ac:picMkLst>
            <pc:docMk/>
            <pc:sldMk cId="1219390076" sldId="288"/>
            <ac:picMk id="120" creationId="{1C62811A-1EA1-4737-BE34-325759D01BFC}"/>
          </ac:picMkLst>
        </pc:picChg>
      </pc:sldChg>
      <pc:sldChg chg="modSp mod">
        <pc:chgData name="Tan Hiang Joon Gabriel /CSF" userId="99bed22c-9b95-4e61-9112-f4e5502979e7" providerId="ADAL" clId="{0CBE4AFC-D297-4869-8DFA-1510AEB10591}" dt="2020-12-30T21:03:28.124" v="385" actId="1076"/>
        <pc:sldMkLst>
          <pc:docMk/>
          <pc:sldMk cId="3952059414" sldId="290"/>
        </pc:sldMkLst>
        <pc:picChg chg="mod">
          <ac:chgData name="Tan Hiang Joon Gabriel /CSF" userId="99bed22c-9b95-4e61-9112-f4e5502979e7" providerId="ADAL" clId="{0CBE4AFC-D297-4869-8DFA-1510AEB10591}" dt="2020-12-30T21:03:28.124" v="385" actId="1076"/>
          <ac:picMkLst>
            <pc:docMk/>
            <pc:sldMk cId="3952059414" sldId="290"/>
            <ac:picMk id="16" creationId="{054FF2CD-6F02-4992-88FE-93408711BF13}"/>
          </ac:picMkLst>
        </pc:picChg>
        <pc:picChg chg="mod">
          <ac:chgData name="Tan Hiang Joon Gabriel /CSF" userId="99bed22c-9b95-4e61-9112-f4e5502979e7" providerId="ADAL" clId="{0CBE4AFC-D297-4869-8DFA-1510AEB10591}" dt="2020-12-30T21:03:27.250" v="384" actId="1076"/>
          <ac:picMkLst>
            <pc:docMk/>
            <pc:sldMk cId="3952059414" sldId="290"/>
            <ac:picMk id="17" creationId="{7ECF2CFF-4AD8-4DE3-B944-9F47F04F5D0A}"/>
          </ac:picMkLst>
        </pc:picChg>
        <pc:picChg chg="mod">
          <ac:chgData name="Tan Hiang Joon Gabriel /CSF" userId="99bed22c-9b95-4e61-9112-f4e5502979e7" providerId="ADAL" clId="{0CBE4AFC-D297-4869-8DFA-1510AEB10591}" dt="2020-12-30T21:03:26.447" v="383" actId="1076"/>
          <ac:picMkLst>
            <pc:docMk/>
            <pc:sldMk cId="3952059414" sldId="290"/>
            <ac:picMk id="18" creationId="{495B9B3A-728B-4CF9-A008-97DC6CECF686}"/>
          </ac:picMkLst>
        </pc:picChg>
        <pc:picChg chg="mod">
          <ac:chgData name="Tan Hiang Joon Gabriel /CSF" userId="99bed22c-9b95-4e61-9112-f4e5502979e7" providerId="ADAL" clId="{0CBE4AFC-D297-4869-8DFA-1510AEB10591}" dt="2020-12-30T20:55:42.485" v="343" actId="1076"/>
          <ac:picMkLst>
            <pc:docMk/>
            <pc:sldMk cId="3952059414" sldId="290"/>
            <ac:picMk id="19" creationId="{4A7858FD-3F5B-4482-BB55-8BF89141000A}"/>
          </ac:picMkLst>
        </pc:picChg>
        <pc:picChg chg="mod">
          <ac:chgData name="Tan Hiang Joon Gabriel /CSF" userId="99bed22c-9b95-4e61-9112-f4e5502979e7" providerId="ADAL" clId="{0CBE4AFC-D297-4869-8DFA-1510AEB10591}" dt="2020-12-30T20:43:11.602" v="310" actId="1076"/>
          <ac:picMkLst>
            <pc:docMk/>
            <pc:sldMk cId="3952059414" sldId="290"/>
            <ac:picMk id="20" creationId="{756AEF19-D5B9-49EC-BF87-671A96619563}"/>
          </ac:picMkLst>
        </pc:picChg>
        <pc:picChg chg="mod">
          <ac:chgData name="Tan Hiang Joon Gabriel /CSF" userId="99bed22c-9b95-4e61-9112-f4e5502979e7" providerId="ADAL" clId="{0CBE4AFC-D297-4869-8DFA-1510AEB10591}" dt="2020-12-30T20:43:09.914" v="309" actId="1076"/>
          <ac:picMkLst>
            <pc:docMk/>
            <pc:sldMk cId="3952059414" sldId="290"/>
            <ac:picMk id="21" creationId="{5980C69C-D9C9-4769-8800-B2516540C97B}"/>
          </ac:picMkLst>
        </pc:picChg>
        <pc:picChg chg="mod">
          <ac:chgData name="Tan Hiang Joon Gabriel /CSF" userId="99bed22c-9b95-4e61-9112-f4e5502979e7" providerId="ADAL" clId="{0CBE4AFC-D297-4869-8DFA-1510AEB10591}" dt="2020-12-30T19:27:45.153" v="23" actId="1076"/>
          <ac:picMkLst>
            <pc:docMk/>
            <pc:sldMk cId="3952059414" sldId="290"/>
            <ac:picMk id="22" creationId="{CB6C986E-9026-4BAE-86F5-07D870F5C103}"/>
          </ac:picMkLst>
        </pc:picChg>
        <pc:picChg chg="mod">
          <ac:chgData name="Tan Hiang Joon Gabriel /CSF" userId="99bed22c-9b95-4e61-9112-f4e5502979e7" providerId="ADAL" clId="{0CBE4AFC-D297-4869-8DFA-1510AEB10591}" dt="2020-12-30T19:27:42.762" v="21" actId="1076"/>
          <ac:picMkLst>
            <pc:docMk/>
            <pc:sldMk cId="3952059414" sldId="290"/>
            <ac:picMk id="23" creationId="{4D224D9C-40BD-418D-89D7-40A3C45C39D0}"/>
          </ac:picMkLst>
        </pc:picChg>
        <pc:picChg chg="mod">
          <ac:chgData name="Tan Hiang Joon Gabriel /CSF" userId="99bed22c-9b95-4e61-9112-f4e5502979e7" providerId="ADAL" clId="{0CBE4AFC-D297-4869-8DFA-1510AEB10591}" dt="2020-12-30T19:27:44.066" v="22" actId="1076"/>
          <ac:picMkLst>
            <pc:docMk/>
            <pc:sldMk cId="3952059414" sldId="290"/>
            <ac:picMk id="24" creationId="{F4649984-4C72-452D-9D30-F60B50CEB102}"/>
          </ac:picMkLst>
        </pc:picChg>
        <pc:picChg chg="mod">
          <ac:chgData name="Tan Hiang Joon Gabriel /CSF" userId="99bed22c-9b95-4e61-9112-f4e5502979e7" providerId="ADAL" clId="{0CBE4AFC-D297-4869-8DFA-1510AEB10591}" dt="2020-12-30T19:27:40.702" v="19" actId="1076"/>
          <ac:picMkLst>
            <pc:docMk/>
            <pc:sldMk cId="3952059414" sldId="290"/>
            <ac:picMk id="25" creationId="{6D0E9534-A2F9-455A-8DE7-10E45346CBEC}"/>
          </ac:picMkLst>
        </pc:picChg>
        <pc:picChg chg="mod">
          <ac:chgData name="Tan Hiang Joon Gabriel /CSF" userId="99bed22c-9b95-4e61-9112-f4e5502979e7" providerId="ADAL" clId="{0CBE4AFC-D297-4869-8DFA-1510AEB10591}" dt="2020-12-30T19:27:40.061" v="18" actId="1076"/>
          <ac:picMkLst>
            <pc:docMk/>
            <pc:sldMk cId="3952059414" sldId="290"/>
            <ac:picMk id="26" creationId="{A7F7799E-02D0-431C-9EEE-2745EC9B1DCF}"/>
          </ac:picMkLst>
        </pc:picChg>
        <pc:picChg chg="mod">
          <ac:chgData name="Tan Hiang Joon Gabriel /CSF" userId="99bed22c-9b95-4e61-9112-f4e5502979e7" providerId="ADAL" clId="{0CBE4AFC-D297-4869-8DFA-1510AEB10591}" dt="2020-12-30T19:27:37.383" v="14" actId="1076"/>
          <ac:picMkLst>
            <pc:docMk/>
            <pc:sldMk cId="3952059414" sldId="290"/>
            <ac:picMk id="27" creationId="{EF9995D1-A0B6-4331-9EDE-B2E9CB49DB3D}"/>
          </ac:picMkLst>
        </pc:picChg>
      </pc:sldChg>
      <pc:sldChg chg="addSp delSp modSp new mod ord">
        <pc:chgData name="Tan Hiang Joon Gabriel /CSF" userId="99bed22c-9b95-4e61-9112-f4e5502979e7" providerId="ADAL" clId="{0CBE4AFC-D297-4869-8DFA-1510AEB10591}" dt="2020-12-30T20:18:22.327" v="156" actId="962"/>
        <pc:sldMkLst>
          <pc:docMk/>
          <pc:sldMk cId="1240353147" sldId="292"/>
        </pc:sldMkLst>
        <pc:spChg chg="del">
          <ac:chgData name="Tan Hiang Joon Gabriel /CSF" userId="99bed22c-9b95-4e61-9112-f4e5502979e7" providerId="ADAL" clId="{0CBE4AFC-D297-4869-8DFA-1510AEB10591}" dt="2020-12-30T20:17:08.103" v="140" actId="478"/>
          <ac:spMkLst>
            <pc:docMk/>
            <pc:sldMk cId="1240353147" sldId="292"/>
            <ac:spMk id="2" creationId="{E1D44FDE-CB7C-4020-B294-47FF09DAB109}"/>
          </ac:spMkLst>
        </pc:spChg>
        <pc:spChg chg="del">
          <ac:chgData name="Tan Hiang Joon Gabriel /CSF" userId="99bed22c-9b95-4e61-9112-f4e5502979e7" providerId="ADAL" clId="{0CBE4AFC-D297-4869-8DFA-1510AEB10591}" dt="2020-12-30T20:17:08.103" v="140" actId="478"/>
          <ac:spMkLst>
            <pc:docMk/>
            <pc:sldMk cId="1240353147" sldId="292"/>
            <ac:spMk id="3" creationId="{7485BC67-E89D-49ED-9502-E283E0540D7F}"/>
          </ac:spMkLst>
        </pc:spChg>
        <pc:grpChg chg="add del mod">
          <ac:chgData name="Tan Hiang Joon Gabriel /CSF" userId="99bed22c-9b95-4e61-9112-f4e5502979e7" providerId="ADAL" clId="{0CBE4AFC-D297-4869-8DFA-1510AEB10591}" dt="2020-12-30T20:17:30.674" v="144" actId="165"/>
          <ac:grpSpMkLst>
            <pc:docMk/>
            <pc:sldMk cId="1240353147" sldId="292"/>
            <ac:grpSpMk id="4" creationId="{E2D59D92-1160-4815-A277-B6B2796E24E3}"/>
          </ac:grpSpMkLst>
        </pc:grpChg>
        <pc:picChg chg="mod topLvl">
          <ac:chgData name="Tan Hiang Joon Gabriel /CSF" userId="99bed22c-9b95-4e61-9112-f4e5502979e7" providerId="ADAL" clId="{0CBE4AFC-D297-4869-8DFA-1510AEB10591}" dt="2020-12-30T20:17:46.757" v="145" actId="962"/>
          <ac:picMkLst>
            <pc:docMk/>
            <pc:sldMk cId="1240353147" sldId="292"/>
            <ac:picMk id="5" creationId="{6C2D13E3-BE81-4BA8-A0FA-2B94EF45BE8B}"/>
          </ac:picMkLst>
        </pc:picChg>
        <pc:picChg chg="mod topLvl">
          <ac:chgData name="Tan Hiang Joon Gabriel /CSF" userId="99bed22c-9b95-4e61-9112-f4e5502979e7" providerId="ADAL" clId="{0CBE4AFC-D297-4869-8DFA-1510AEB10591}" dt="2020-12-30T20:17:50.086" v="146" actId="962"/>
          <ac:picMkLst>
            <pc:docMk/>
            <pc:sldMk cId="1240353147" sldId="292"/>
            <ac:picMk id="6" creationId="{815F582B-0001-4151-9C2D-5D839A6E3A71}"/>
          </ac:picMkLst>
        </pc:picChg>
        <pc:picChg chg="mod topLvl">
          <ac:chgData name="Tan Hiang Joon Gabriel /CSF" userId="99bed22c-9b95-4e61-9112-f4e5502979e7" providerId="ADAL" clId="{0CBE4AFC-D297-4869-8DFA-1510AEB10591}" dt="2020-12-30T20:17:51.918" v="147" actId="962"/>
          <ac:picMkLst>
            <pc:docMk/>
            <pc:sldMk cId="1240353147" sldId="292"/>
            <ac:picMk id="7" creationId="{80089A39-5703-4F64-B906-E62E10715E2F}"/>
          </ac:picMkLst>
        </pc:picChg>
        <pc:picChg chg="mod topLvl">
          <ac:chgData name="Tan Hiang Joon Gabriel /CSF" userId="99bed22c-9b95-4e61-9112-f4e5502979e7" providerId="ADAL" clId="{0CBE4AFC-D297-4869-8DFA-1510AEB10591}" dt="2020-12-30T20:17:54.201" v="148" actId="962"/>
          <ac:picMkLst>
            <pc:docMk/>
            <pc:sldMk cId="1240353147" sldId="292"/>
            <ac:picMk id="8" creationId="{6EF766B0-8DA6-4C7F-9B6D-744A0B5A0EF1}"/>
          </ac:picMkLst>
        </pc:picChg>
        <pc:picChg chg="mod topLvl">
          <ac:chgData name="Tan Hiang Joon Gabriel /CSF" userId="99bed22c-9b95-4e61-9112-f4e5502979e7" providerId="ADAL" clId="{0CBE4AFC-D297-4869-8DFA-1510AEB10591}" dt="2020-12-30T20:17:56.160" v="149" actId="962"/>
          <ac:picMkLst>
            <pc:docMk/>
            <pc:sldMk cId="1240353147" sldId="292"/>
            <ac:picMk id="9" creationId="{BF25A57A-7ADD-4F0D-9570-4CAF2C8AAB55}"/>
          </ac:picMkLst>
        </pc:picChg>
        <pc:picChg chg="mod topLvl">
          <ac:chgData name="Tan Hiang Joon Gabriel /CSF" userId="99bed22c-9b95-4e61-9112-f4e5502979e7" providerId="ADAL" clId="{0CBE4AFC-D297-4869-8DFA-1510AEB10591}" dt="2020-12-30T20:17:58.297" v="150" actId="962"/>
          <ac:picMkLst>
            <pc:docMk/>
            <pc:sldMk cId="1240353147" sldId="292"/>
            <ac:picMk id="10" creationId="{0CC1D677-940A-4B4B-8C7C-4C2956099FF5}"/>
          </ac:picMkLst>
        </pc:picChg>
        <pc:picChg chg="mod topLvl">
          <ac:chgData name="Tan Hiang Joon Gabriel /CSF" userId="99bed22c-9b95-4e61-9112-f4e5502979e7" providerId="ADAL" clId="{0CBE4AFC-D297-4869-8DFA-1510AEB10591}" dt="2020-12-30T20:18:02.972" v="151" actId="962"/>
          <ac:picMkLst>
            <pc:docMk/>
            <pc:sldMk cId="1240353147" sldId="292"/>
            <ac:picMk id="11" creationId="{4C8D19C1-34C1-499F-A7FB-D5FCAC9B32C1}"/>
          </ac:picMkLst>
        </pc:picChg>
        <pc:picChg chg="mod topLvl">
          <ac:chgData name="Tan Hiang Joon Gabriel /CSF" userId="99bed22c-9b95-4e61-9112-f4e5502979e7" providerId="ADAL" clId="{0CBE4AFC-D297-4869-8DFA-1510AEB10591}" dt="2020-12-30T20:18:05.518" v="152" actId="962"/>
          <ac:picMkLst>
            <pc:docMk/>
            <pc:sldMk cId="1240353147" sldId="292"/>
            <ac:picMk id="12" creationId="{11760899-9122-457D-9949-2CE005A8BFAF}"/>
          </ac:picMkLst>
        </pc:picChg>
        <pc:picChg chg="mod topLvl">
          <ac:chgData name="Tan Hiang Joon Gabriel /CSF" userId="99bed22c-9b95-4e61-9112-f4e5502979e7" providerId="ADAL" clId="{0CBE4AFC-D297-4869-8DFA-1510AEB10591}" dt="2020-12-30T20:18:14.938" v="153" actId="962"/>
          <ac:picMkLst>
            <pc:docMk/>
            <pc:sldMk cId="1240353147" sldId="292"/>
            <ac:picMk id="13" creationId="{C3FD3FA4-6D55-4527-A7F5-8484F82F3515}"/>
          </ac:picMkLst>
        </pc:picChg>
        <pc:picChg chg="mod topLvl">
          <ac:chgData name="Tan Hiang Joon Gabriel /CSF" userId="99bed22c-9b95-4e61-9112-f4e5502979e7" providerId="ADAL" clId="{0CBE4AFC-D297-4869-8DFA-1510AEB10591}" dt="2020-12-30T20:18:16.697" v="154" actId="962"/>
          <ac:picMkLst>
            <pc:docMk/>
            <pc:sldMk cId="1240353147" sldId="292"/>
            <ac:picMk id="14" creationId="{3FE2D9A0-A0EC-45C4-91A3-5D965FCC74D5}"/>
          </ac:picMkLst>
        </pc:picChg>
        <pc:picChg chg="mod topLvl">
          <ac:chgData name="Tan Hiang Joon Gabriel /CSF" userId="99bed22c-9b95-4e61-9112-f4e5502979e7" providerId="ADAL" clId="{0CBE4AFC-D297-4869-8DFA-1510AEB10591}" dt="2020-12-30T20:18:18.997" v="155" actId="962"/>
          <ac:picMkLst>
            <pc:docMk/>
            <pc:sldMk cId="1240353147" sldId="292"/>
            <ac:picMk id="15" creationId="{703BA5A0-8D7F-4C10-804D-08430910D028}"/>
          </ac:picMkLst>
        </pc:picChg>
        <pc:picChg chg="mod topLvl">
          <ac:chgData name="Tan Hiang Joon Gabriel /CSF" userId="99bed22c-9b95-4e61-9112-f4e5502979e7" providerId="ADAL" clId="{0CBE4AFC-D297-4869-8DFA-1510AEB10591}" dt="2020-12-30T20:18:22.327" v="156" actId="962"/>
          <ac:picMkLst>
            <pc:docMk/>
            <pc:sldMk cId="1240353147" sldId="292"/>
            <ac:picMk id="16" creationId="{2D570634-1C00-48B2-9E4A-946D6791534B}"/>
          </ac:picMkLst>
        </pc:picChg>
      </pc:sldChg>
      <pc:sldChg chg="addSp delSp modSp new mod">
        <pc:chgData name="Tan Hiang Joon Gabriel /CSF" userId="99bed22c-9b95-4e61-9112-f4e5502979e7" providerId="ADAL" clId="{0CBE4AFC-D297-4869-8DFA-1510AEB10591}" dt="2020-12-30T21:07:10.525" v="409" actId="1076"/>
        <pc:sldMkLst>
          <pc:docMk/>
          <pc:sldMk cId="1035483728" sldId="293"/>
        </pc:sldMkLst>
        <pc:spChg chg="del">
          <ac:chgData name="Tan Hiang Joon Gabriel /CSF" userId="99bed22c-9b95-4e61-9112-f4e5502979e7" providerId="ADAL" clId="{0CBE4AFC-D297-4869-8DFA-1510AEB10591}" dt="2020-12-30T21:05:59.617" v="400" actId="478"/>
          <ac:spMkLst>
            <pc:docMk/>
            <pc:sldMk cId="1035483728" sldId="293"/>
            <ac:spMk id="2" creationId="{6435FA20-9FF5-42F5-A2F2-04A8204064D6}"/>
          </ac:spMkLst>
        </pc:spChg>
        <pc:spChg chg="del">
          <ac:chgData name="Tan Hiang Joon Gabriel /CSF" userId="99bed22c-9b95-4e61-9112-f4e5502979e7" providerId="ADAL" clId="{0CBE4AFC-D297-4869-8DFA-1510AEB10591}" dt="2020-12-30T21:05:59.617" v="400" actId="478"/>
          <ac:spMkLst>
            <pc:docMk/>
            <pc:sldMk cId="1035483728" sldId="293"/>
            <ac:spMk id="3" creationId="{07444316-A31D-4E09-9E66-D9EFE5089F01}"/>
          </ac:spMkLst>
        </pc:spChg>
        <pc:spChg chg="add mod">
          <ac:chgData name="Tan Hiang Joon Gabriel /CSF" userId="99bed22c-9b95-4e61-9112-f4e5502979e7" providerId="ADAL" clId="{0CBE4AFC-D297-4869-8DFA-1510AEB10591}" dt="2020-12-30T21:07:10.525" v="409" actId="1076"/>
          <ac:spMkLst>
            <pc:docMk/>
            <pc:sldMk cId="1035483728" sldId="293"/>
            <ac:spMk id="5" creationId="{94C38C4D-E405-4A57-A57E-F9CC8948FF79}"/>
          </ac:spMkLst>
        </pc:spChg>
        <pc:graphicFrameChg chg="add mod">
          <ac:chgData name="Tan Hiang Joon Gabriel /CSF" userId="99bed22c-9b95-4e61-9112-f4e5502979e7" providerId="ADAL" clId="{0CBE4AFC-D297-4869-8DFA-1510AEB10591}" dt="2020-12-30T21:06:56.843" v="407" actId="1076"/>
          <ac:graphicFrameMkLst>
            <pc:docMk/>
            <pc:sldMk cId="1035483728" sldId="293"/>
            <ac:graphicFrameMk id="4" creationId="{C43B9B1B-9DC8-444F-86E2-35FD41645C3B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1T00:25:58.959" idx="1">
    <p:pos x="7548" y="10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2264-99CD-447F-AABB-39EA7E3E073B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C632-921A-438B-84DB-D1C661D4E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3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do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49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Piece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572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97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MIAN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54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Activator template </a:t>
            </a:r>
          </a:p>
          <a:p>
            <a:r>
              <a:rPr lang="en-SG" dirty="0"/>
              <a:t>=DO NOT EDIT=</a:t>
            </a:r>
          </a:p>
          <a:p>
            <a:r>
              <a:rPr lang="en-SG" dirty="0"/>
              <a:t>-for copy paste only-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251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Piece stack template </a:t>
            </a:r>
          </a:p>
          <a:p>
            <a:r>
              <a:rPr lang="en-SG" dirty="0"/>
              <a:t>=DO NOT EDIT=</a:t>
            </a:r>
          </a:p>
          <a:p>
            <a:r>
              <a:rPr lang="en-SG" dirty="0"/>
              <a:t>-for copy paste only-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73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Piece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25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Idk what this is – maybe its just testing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63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3C632-921A-438B-84DB-D1C661D4EA6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90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D0CD-068F-4987-9F02-5A9DF7D53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5DD2-AA9A-46A4-99F1-8B334A252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3372-2260-4D60-975B-C3E5F8EF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CE70-34A8-48A7-A340-7EABD9CE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F7CB-A3FA-49BD-BB99-8E907412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3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A274-7413-4827-B42B-7DE73BD3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4F9E-7118-47F4-80EF-3BE8FAE37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5752-3761-40DA-BD41-3E2DC5B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0F7F-B695-4502-8DC6-354E2F13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A52B-C697-463A-B75C-53E67557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0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200AF-EF12-4611-95A9-494FEBBD1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AD2C-736A-4D03-84D7-0D581EE57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06E6-523E-48E3-B659-B144E75E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6E2C-ECFE-4D99-B873-6D9CB9AA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6E32-D827-4789-A192-4BD65885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4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63E8-2F6D-4CE3-971D-96120475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62C5-78CD-4102-9923-F5706048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00D2-D350-44AE-A97E-151B24C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4DE8-FFA0-4C4A-A97C-57E99273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E086-4B9E-45E6-A4CF-C97A9B22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4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EB9-9F55-4C8E-8795-CDBCFE34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6205-DA4F-44EC-B1D1-8E3B1F62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D177-F154-49B4-B732-E3F91FC9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6803-3018-4509-9C9F-F2E33348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4869-B617-42A4-AA9C-89F2CC3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74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79A-335A-4761-B198-2A6F05D7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1DB3-1F2F-4472-ADF6-26F36AC0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DE9A-0C49-4CEF-BC67-4DCF1309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9339-A949-4657-847B-5E36E83F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2438-8E92-4AC6-BC7E-008DF693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D099D-7347-4D18-83FB-D000D39D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8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8E8B-D2BF-4799-AE10-A3E9976A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551A-AA6A-44EF-B225-6EACA9E3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38493-DDD3-43F5-9443-D47973DE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B8B00-5241-4ADD-96FE-47A02F72A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1E08-9BE5-4B9C-8F44-A7178D1B6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3DE3E-A91E-4D5E-81FC-61856A27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9EFD4-51F6-4777-8A4E-503BAD7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0732-3B6B-4F6D-B680-C153556F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1DB2-E827-4886-A503-C5E9D424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2E62D-328F-4306-AE81-FF89953B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B9AA6-5C7A-4035-9902-9B3F7B3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4BE48-C3AF-492E-8DC9-838917B2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95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105E-A32C-4F6F-8B3D-D2F0A110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2500-6D43-4BB3-8FE7-A048D8D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28C75-1DD2-45F0-9B9A-69A8660A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846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BE7A-7FDE-4DEE-9155-A37A61EB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B052-12A4-4453-9BE0-2D6F1000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7BB65-E5EE-4250-AD41-9F63A9E9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87834-38A9-4ADF-BF85-27EF928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EE77-E979-4E1E-8374-2055B29B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A85E-6CD2-4498-B82D-9C60D8A5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9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6A28-4105-43DB-9274-14300F41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A8058-48F7-4C8C-AFF5-2D7B2529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C834-63E6-4CC6-9E02-AFD3ABD1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DA81-D672-408B-81BB-042E755F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89F8-C82A-41AE-B8DA-A562A474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C81D-C193-4764-9227-77C5326D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E36BF-58B7-413F-AFB1-59D65D51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3EF0-FC0E-44FB-8437-7504F102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A353-9C8F-4687-9C8F-DAB95F9F0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C44-EDF1-40BD-843C-611488AFD4EA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D95-189A-4BD7-8B03-2ABFD1AD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4BBA-F331-4B6D-BCE8-5D53C58B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7D5C-EC8F-4513-BB3C-BAA615BBE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12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9985-C3F7-4252-B799-84637789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Chess v0.1.2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6C73-F190-47CC-B960-01BDD5CF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87032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A waste of time project by g</a:t>
            </a:r>
          </a:p>
        </p:txBody>
      </p:sp>
      <p:pic>
        <p:nvPicPr>
          <p:cNvPr id="6" name="bKnight">
            <a:extLst>
              <a:ext uri="{FF2B5EF4-FFF2-40B4-BE49-F238E27FC236}">
                <a16:creationId xmlns:a16="http://schemas.microsoft.com/office/drawing/2014/main" id="{BAF7167D-8F7B-4247-9A9D-31806D1E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61" y="2630488"/>
            <a:ext cx="1102906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bRook" descr="Text, icon&#10;&#10;Description automatically generated">
            <a:extLst>
              <a:ext uri="{FF2B5EF4-FFF2-40B4-BE49-F238E27FC236}">
                <a16:creationId xmlns:a16="http://schemas.microsoft.com/office/drawing/2014/main" id="{6DB7E404-10AD-4B5E-B46D-0F5EDB29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35" y="2656675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50017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0C3D8-DF9E-454C-AD9A-6A33498855B3}"/>
              </a:ext>
            </a:extLst>
          </p:cNvPr>
          <p:cNvSpPr txBox="1"/>
          <p:nvPr/>
        </p:nvSpPr>
        <p:spPr>
          <a:xfrm>
            <a:off x="1420633" y="2828836"/>
            <a:ext cx="935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Experimentals</a:t>
            </a:r>
            <a:endParaRPr lang="en-SG" sz="72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513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C80192E-E700-42B8-B396-FB7AE3A1CE51}"/>
              </a:ext>
            </a:extLst>
          </p:cNvPr>
          <p:cNvSpPr txBox="1"/>
          <p:nvPr/>
        </p:nvSpPr>
        <p:spPr>
          <a:xfrm>
            <a:off x="5930900" y="317500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Move piece trial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B68203E-B2C5-4809-B082-C28D2D4738EE}"/>
              </a:ext>
            </a:extLst>
          </p:cNvPr>
          <p:cNvSpPr/>
          <p:nvPr/>
        </p:nvSpPr>
        <p:spPr>
          <a:xfrm>
            <a:off x="3557349" y="3439600"/>
            <a:ext cx="687183" cy="654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01E33FA-AA55-4218-B27A-4D0E89F56092}"/>
              </a:ext>
            </a:extLst>
          </p:cNvPr>
          <p:cNvSpPr/>
          <p:nvPr/>
        </p:nvSpPr>
        <p:spPr>
          <a:xfrm>
            <a:off x="8916749" y="3530950"/>
            <a:ext cx="687183" cy="654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EFFFFA-0D23-48F2-84C8-632D75A11336}"/>
              </a:ext>
            </a:extLst>
          </p:cNvPr>
          <p:cNvSpPr/>
          <p:nvPr/>
        </p:nvSpPr>
        <p:spPr>
          <a:xfrm>
            <a:off x="1535115" y="34110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7BF83B-5F80-4D17-8139-EC7E8A1A50D0}"/>
              </a:ext>
            </a:extLst>
          </p:cNvPr>
          <p:cNvSpPr/>
          <p:nvPr/>
        </p:nvSpPr>
        <p:spPr>
          <a:xfrm>
            <a:off x="3434532" y="52528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AB6193-403A-41A6-A61A-DEF7CAA3723A}"/>
              </a:ext>
            </a:extLst>
          </p:cNvPr>
          <p:cNvSpPr/>
          <p:nvPr/>
        </p:nvSpPr>
        <p:spPr>
          <a:xfrm>
            <a:off x="5691000" y="33196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E5D1AC-757A-493C-A7FF-2EEB8632318C}"/>
              </a:ext>
            </a:extLst>
          </p:cNvPr>
          <p:cNvSpPr/>
          <p:nvPr/>
        </p:nvSpPr>
        <p:spPr>
          <a:xfrm>
            <a:off x="3458566" y="16051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015D3F86-6477-4B55-9776-1D094ED69188}"/>
              </a:ext>
            </a:extLst>
          </p:cNvPr>
          <p:cNvSpPr/>
          <p:nvPr/>
        </p:nvSpPr>
        <p:spPr>
          <a:xfrm>
            <a:off x="6894515" y="350235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5D24B1E-C023-43E6-9515-AE17A42D7F43}"/>
              </a:ext>
            </a:extLst>
          </p:cNvPr>
          <p:cNvSpPr/>
          <p:nvPr/>
        </p:nvSpPr>
        <p:spPr>
          <a:xfrm>
            <a:off x="8793932" y="53442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7D4EF8C-1A98-47E5-BE6D-75A78F21B215}"/>
              </a:ext>
            </a:extLst>
          </p:cNvPr>
          <p:cNvSpPr/>
          <p:nvPr/>
        </p:nvSpPr>
        <p:spPr>
          <a:xfrm>
            <a:off x="11050400" y="34110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9A07EB7-7976-4545-B8C0-E3EE7723B733}"/>
              </a:ext>
            </a:extLst>
          </p:cNvPr>
          <p:cNvSpPr/>
          <p:nvPr/>
        </p:nvSpPr>
        <p:spPr>
          <a:xfrm>
            <a:off x="8817966" y="1696500"/>
            <a:ext cx="810000" cy="77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4D7E6-FC98-416E-91C2-5CF0B02F278E}"/>
              </a:ext>
            </a:extLst>
          </p:cNvPr>
          <p:cNvSpPr/>
          <p:nvPr/>
        </p:nvSpPr>
        <p:spPr>
          <a:xfrm>
            <a:off x="487680" y="1148496"/>
            <a:ext cx="11623040" cy="5392003"/>
          </a:xfrm>
          <a:prstGeom prst="rect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E98CAC-EC1D-48D8-A734-6F8EE30F4455}"/>
              </a:ext>
            </a:extLst>
          </p:cNvPr>
          <p:cNvSpPr/>
          <p:nvPr/>
        </p:nvSpPr>
        <p:spPr>
          <a:xfrm>
            <a:off x="2648566" y="34343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8042A73-2D59-4181-8D93-9A0CB718CD0E}"/>
              </a:ext>
            </a:extLst>
          </p:cNvPr>
          <p:cNvSpPr/>
          <p:nvPr/>
        </p:nvSpPr>
        <p:spPr>
          <a:xfrm>
            <a:off x="3458566" y="41850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AB4BE3-A8B2-4154-9E39-6057B374DE3D}"/>
              </a:ext>
            </a:extLst>
          </p:cNvPr>
          <p:cNvSpPr/>
          <p:nvPr/>
        </p:nvSpPr>
        <p:spPr>
          <a:xfrm>
            <a:off x="4268566" y="34290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0B6A54-49A7-456A-84BC-37A86F291493}"/>
              </a:ext>
            </a:extLst>
          </p:cNvPr>
          <p:cNvSpPr/>
          <p:nvPr/>
        </p:nvSpPr>
        <p:spPr>
          <a:xfrm>
            <a:off x="3458566" y="266560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undo">
            <a:extLst>
              <a:ext uri="{FF2B5EF4-FFF2-40B4-BE49-F238E27FC236}">
                <a16:creationId xmlns:a16="http://schemas.microsoft.com/office/drawing/2014/main" id="{18BCF582-32FF-468B-B7B9-8242DBBEF6BF}"/>
              </a:ext>
            </a:extLst>
          </p:cNvPr>
          <p:cNvSpPr/>
          <p:nvPr/>
        </p:nvSpPr>
        <p:spPr>
          <a:xfrm>
            <a:off x="3920660" y="3669555"/>
            <a:ext cx="671779" cy="579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4448C7-C155-4E8F-A634-C0440FB45039}"/>
              </a:ext>
            </a:extLst>
          </p:cNvPr>
          <p:cNvSpPr/>
          <p:nvPr/>
        </p:nvSpPr>
        <p:spPr>
          <a:xfrm>
            <a:off x="8007966" y="35256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666E93-1DFB-4DF4-89DA-EA6542F939EF}"/>
              </a:ext>
            </a:extLst>
          </p:cNvPr>
          <p:cNvSpPr/>
          <p:nvPr/>
        </p:nvSpPr>
        <p:spPr>
          <a:xfrm>
            <a:off x="8817966" y="42763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A6CFA2-52E6-40AA-85AA-C0B4657F4AF0}"/>
              </a:ext>
            </a:extLst>
          </p:cNvPr>
          <p:cNvSpPr/>
          <p:nvPr/>
        </p:nvSpPr>
        <p:spPr>
          <a:xfrm>
            <a:off x="9627966" y="35203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AD52C3-3125-4AFE-85B0-2E2DD12392B0}"/>
              </a:ext>
            </a:extLst>
          </p:cNvPr>
          <p:cNvSpPr/>
          <p:nvPr/>
        </p:nvSpPr>
        <p:spPr>
          <a:xfrm>
            <a:off x="8817966" y="27569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undo">
            <a:extLst>
              <a:ext uri="{FF2B5EF4-FFF2-40B4-BE49-F238E27FC236}">
                <a16:creationId xmlns:a16="http://schemas.microsoft.com/office/drawing/2014/main" id="{06593BB3-D3B2-4EA4-86BC-5FBBB1099314}"/>
              </a:ext>
            </a:extLst>
          </p:cNvPr>
          <p:cNvSpPr/>
          <p:nvPr/>
        </p:nvSpPr>
        <p:spPr>
          <a:xfrm>
            <a:off x="9280060" y="3760905"/>
            <a:ext cx="671779" cy="579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04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22" grpId="0" animBg="1"/>
      <p:bldP spid="22" grpId="1" animBg="1"/>
      <p:bldP spid="22" grpId="2" animBg="1"/>
      <p:bldP spid="22" grpId="3" animBg="1"/>
      <p:bldP spid="9" grpId="0" animBg="1"/>
      <p:bldP spid="10" grpId="0" animBg="1"/>
      <p:bldP spid="8" grpId="0" animBg="1"/>
      <p:bldP spid="6" grpId="0" animBg="1"/>
      <p:bldP spid="18" grpId="0" animBg="1"/>
      <p:bldP spid="19" grpId="0" animBg="1"/>
      <p:bldP spid="20" grpId="0" animBg="1"/>
      <p:bldP spid="21" grpId="0" animBg="1"/>
      <p:bldP spid="12" grpId="0" animBg="1"/>
      <p:bldP spid="12" grpId="1" animBg="1"/>
      <p:bldP spid="12" grpId="2" animBg="1"/>
      <p:bldP spid="12" grpId="3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0C3D8-DF9E-454C-AD9A-6A33498855B3}"/>
              </a:ext>
            </a:extLst>
          </p:cNvPr>
          <p:cNvSpPr txBox="1"/>
          <p:nvPr/>
        </p:nvSpPr>
        <p:spPr>
          <a:xfrm>
            <a:off x="1420633" y="2828836"/>
            <a:ext cx="935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200" b="1" dirty="0">
                <a:latin typeface="Aharoni" panose="020B0604020202020204" pitchFamily="2" charset="-79"/>
                <a:cs typeface="Aharoni" panose="020B0604020202020204" pitchFamily="2" charset="-79"/>
              </a:rPr>
              <a:t>Safe keeping</a:t>
            </a:r>
          </a:p>
        </p:txBody>
      </p:sp>
    </p:spTree>
    <p:extLst>
      <p:ext uri="{BB962C8B-B14F-4D97-AF65-F5344CB8AC3E}">
        <p14:creationId xmlns:p14="http://schemas.microsoft.com/office/powerpoint/2010/main" val="12461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33860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63A32-C1F4-4753-B109-5A93B469D1F5}"/>
              </a:ext>
            </a:extLst>
          </p:cNvPr>
          <p:cNvGrpSpPr/>
          <p:nvPr/>
        </p:nvGrpSpPr>
        <p:grpSpPr>
          <a:xfrm>
            <a:off x="2855530" y="188999"/>
            <a:ext cx="810000" cy="772325"/>
            <a:chOff x="10060761" y="3042837"/>
            <a:chExt cx="810000" cy="772325"/>
          </a:xfrm>
        </p:grpSpPr>
        <p:pic>
          <p:nvPicPr>
            <p:cNvPr id="6" name="bPawn">
              <a:extLst>
                <a:ext uri="{FF2B5EF4-FFF2-40B4-BE49-F238E27FC236}">
                  <a16:creationId xmlns:a16="http://schemas.microsoft.com/office/drawing/2014/main" id="{7AC30776-7C23-479A-9116-FF67EB67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A4E3BA0-AC50-4618-8FB8-3918C529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" name="bKnight">
              <a:extLst>
                <a:ext uri="{FF2B5EF4-FFF2-40B4-BE49-F238E27FC236}">
                  <a16:creationId xmlns:a16="http://schemas.microsoft.com/office/drawing/2014/main" id="{711F1D6C-16CD-49AE-8DB0-C8BF8176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" name="bBishop" descr="Icon&#10;&#10;Description automatically generated">
              <a:extLst>
                <a:ext uri="{FF2B5EF4-FFF2-40B4-BE49-F238E27FC236}">
                  <a16:creationId xmlns:a16="http://schemas.microsoft.com/office/drawing/2014/main" id="{9557AC86-4E21-4894-ADFF-0B65DD2D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" name="bQueen">
              <a:extLst>
                <a:ext uri="{FF2B5EF4-FFF2-40B4-BE49-F238E27FC236}">
                  <a16:creationId xmlns:a16="http://schemas.microsoft.com/office/drawing/2014/main" id="{8C3B11B9-7322-490E-B981-C75C7C7FB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" name="bKing">
              <a:extLst>
                <a:ext uri="{FF2B5EF4-FFF2-40B4-BE49-F238E27FC236}">
                  <a16:creationId xmlns:a16="http://schemas.microsoft.com/office/drawing/2014/main" id="{91C2A202-F73E-422F-9900-C96F9054C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30F0ECD-1404-4DD1-8772-E0BDEAB1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FC18C24-C058-489F-B3AA-AED668C1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" name="wKnight">
              <a:extLst>
                <a:ext uri="{FF2B5EF4-FFF2-40B4-BE49-F238E27FC236}">
                  <a16:creationId xmlns:a16="http://schemas.microsoft.com/office/drawing/2014/main" id="{BD47A0F8-F765-4FFF-B61B-41DB886C0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" name="wBishop" descr="Icon&#10;&#10;Description automatically generated">
              <a:extLst>
                <a:ext uri="{FF2B5EF4-FFF2-40B4-BE49-F238E27FC236}">
                  <a16:creationId xmlns:a16="http://schemas.microsoft.com/office/drawing/2014/main" id="{9DC984BC-D668-428F-9DA6-B3298646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3" name="wQueen">
              <a:extLst>
                <a:ext uri="{FF2B5EF4-FFF2-40B4-BE49-F238E27FC236}">
                  <a16:creationId xmlns:a16="http://schemas.microsoft.com/office/drawing/2014/main" id="{C013825F-8BA6-4318-828F-934915F10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66394EC-A7E8-4958-9B7B-0AC78CC4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761" y="304283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36333F-9AC9-4381-BDDD-BA52704ECD4E}"/>
              </a:ext>
            </a:extLst>
          </p:cNvPr>
          <p:cNvGrpSpPr/>
          <p:nvPr/>
        </p:nvGrpSpPr>
        <p:grpSpPr>
          <a:xfrm>
            <a:off x="2855311" y="5874680"/>
            <a:ext cx="810000" cy="774000"/>
            <a:chOff x="2855988" y="5857439"/>
            <a:chExt cx="810000" cy="774000"/>
          </a:xfrm>
        </p:grpSpPr>
        <p:pic>
          <p:nvPicPr>
            <p:cNvPr id="108" name="bPawn">
              <a:extLst>
                <a:ext uri="{FF2B5EF4-FFF2-40B4-BE49-F238E27FC236}">
                  <a16:creationId xmlns:a16="http://schemas.microsoft.com/office/drawing/2014/main" id="{BB944385-2C25-46D8-B8A5-8F5E9CB0F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EA0E165-8863-47E5-A967-ED0E4972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1" name="bKnight">
              <a:extLst>
                <a:ext uri="{FF2B5EF4-FFF2-40B4-BE49-F238E27FC236}">
                  <a16:creationId xmlns:a16="http://schemas.microsoft.com/office/drawing/2014/main" id="{F2E6865B-1BB6-44DC-824C-617AA8D1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2" name="bBishop" descr="Icon&#10;&#10;Description automatically generated">
              <a:extLst>
                <a:ext uri="{FF2B5EF4-FFF2-40B4-BE49-F238E27FC236}">
                  <a16:creationId xmlns:a16="http://schemas.microsoft.com/office/drawing/2014/main" id="{A8D2A263-EC87-40E0-BE92-A7E4755C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3" name="bQueen">
              <a:extLst>
                <a:ext uri="{FF2B5EF4-FFF2-40B4-BE49-F238E27FC236}">
                  <a16:creationId xmlns:a16="http://schemas.microsoft.com/office/drawing/2014/main" id="{F502A114-2513-4FA8-9440-62214B0B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4" name="bKing">
              <a:extLst>
                <a:ext uri="{FF2B5EF4-FFF2-40B4-BE49-F238E27FC236}">
                  <a16:creationId xmlns:a16="http://schemas.microsoft.com/office/drawing/2014/main" id="{EF593E8E-9E4D-4515-88A4-2DC2C8FD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F65DA84-A38D-4941-B092-389FA1A7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309D7AC-580E-4B64-9246-C0279629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7" name="wKnight">
              <a:extLst>
                <a:ext uri="{FF2B5EF4-FFF2-40B4-BE49-F238E27FC236}">
                  <a16:creationId xmlns:a16="http://schemas.microsoft.com/office/drawing/2014/main" id="{9D91AFF3-877D-4540-AF96-ED5D6EDC7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8" name="wBishop" descr="Icon&#10;&#10;Description automatically generated">
              <a:extLst>
                <a:ext uri="{FF2B5EF4-FFF2-40B4-BE49-F238E27FC236}">
                  <a16:creationId xmlns:a16="http://schemas.microsoft.com/office/drawing/2014/main" id="{BA670589-9E5D-4B4B-B6C8-7FE1396D1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9" name="wQueen">
              <a:extLst>
                <a:ext uri="{FF2B5EF4-FFF2-40B4-BE49-F238E27FC236}">
                  <a16:creationId xmlns:a16="http://schemas.microsoft.com/office/drawing/2014/main" id="{54DEA58A-2111-42FD-87EF-59536D764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C62811A-1EA1-4737-BE34-325759D0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88" y="5858277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sp>
          <p:nvSpPr>
            <p:cNvPr id="32" name="block">
              <a:extLst>
                <a:ext uri="{FF2B5EF4-FFF2-40B4-BE49-F238E27FC236}">
                  <a16:creationId xmlns:a16="http://schemas.microsoft.com/office/drawing/2014/main" id="{F4A7E1DE-C943-4F22-9868-8AF444F0B051}"/>
                </a:ext>
              </a:extLst>
            </p:cNvPr>
            <p:cNvSpPr/>
            <p:nvPr/>
          </p:nvSpPr>
          <p:spPr>
            <a:xfrm>
              <a:off x="2855988" y="585743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5" name="alignment">
            <a:extLst>
              <a:ext uri="{FF2B5EF4-FFF2-40B4-BE49-F238E27FC236}">
                <a16:creationId xmlns:a16="http://schemas.microsoft.com/office/drawing/2014/main" id="{82C9D066-36EE-4CC9-A778-182A3E667BE9}"/>
              </a:ext>
            </a:extLst>
          </p:cNvPr>
          <p:cNvGrpSpPr/>
          <p:nvPr/>
        </p:nvGrpSpPr>
        <p:grpSpPr>
          <a:xfrm>
            <a:off x="-1618634" y="-1323858"/>
            <a:ext cx="10948372" cy="7972538"/>
            <a:chOff x="-1618634" y="-1323858"/>
            <a:chExt cx="10948372" cy="7972538"/>
          </a:xfrm>
        </p:grpSpPr>
        <p:sp>
          <p:nvSpPr>
            <p:cNvPr id="126" name="block">
              <a:extLst>
                <a:ext uri="{FF2B5EF4-FFF2-40B4-BE49-F238E27FC236}">
                  <a16:creationId xmlns:a16="http://schemas.microsoft.com/office/drawing/2014/main" id="{F80D7498-30DD-49EC-8974-5833011874AF}"/>
                </a:ext>
              </a:extLst>
            </p:cNvPr>
            <p:cNvSpPr/>
            <p:nvPr/>
          </p:nvSpPr>
          <p:spPr>
            <a:xfrm>
              <a:off x="-1618634" y="3444975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block">
              <a:extLst>
                <a:ext uri="{FF2B5EF4-FFF2-40B4-BE49-F238E27FC236}">
                  <a16:creationId xmlns:a16="http://schemas.microsoft.com/office/drawing/2014/main" id="{51CA6781-4D00-421A-A834-64043000FBEA}"/>
                </a:ext>
              </a:extLst>
            </p:cNvPr>
            <p:cNvSpPr/>
            <p:nvPr/>
          </p:nvSpPr>
          <p:spPr>
            <a:xfrm>
              <a:off x="-1618634" y="425487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block">
              <a:extLst>
                <a:ext uri="{FF2B5EF4-FFF2-40B4-BE49-F238E27FC236}">
                  <a16:creationId xmlns:a16="http://schemas.microsoft.com/office/drawing/2014/main" id="{70CA0BE6-90E1-415B-96D9-682523B8B160}"/>
                </a:ext>
              </a:extLst>
            </p:cNvPr>
            <p:cNvSpPr/>
            <p:nvPr/>
          </p:nvSpPr>
          <p:spPr>
            <a:xfrm>
              <a:off x="-1618634" y="506477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block">
              <a:extLst>
                <a:ext uri="{FF2B5EF4-FFF2-40B4-BE49-F238E27FC236}">
                  <a16:creationId xmlns:a16="http://schemas.microsoft.com/office/drawing/2014/main" id="{5BCFFDE8-1D68-4B5A-9277-8CBAAA19CBE0}"/>
                </a:ext>
              </a:extLst>
            </p:cNvPr>
            <p:cNvSpPr/>
            <p:nvPr/>
          </p:nvSpPr>
          <p:spPr>
            <a:xfrm>
              <a:off x="-1618634" y="5874680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block">
              <a:extLst>
                <a:ext uri="{FF2B5EF4-FFF2-40B4-BE49-F238E27FC236}">
                  <a16:creationId xmlns:a16="http://schemas.microsoft.com/office/drawing/2014/main" id="{BDCE2AAF-05CB-42F6-9D2C-7ECD911EEEA7}"/>
                </a:ext>
              </a:extLst>
            </p:cNvPr>
            <p:cNvSpPr/>
            <p:nvPr/>
          </p:nvSpPr>
          <p:spPr>
            <a:xfrm>
              <a:off x="-1618634" y="20536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block">
              <a:extLst>
                <a:ext uri="{FF2B5EF4-FFF2-40B4-BE49-F238E27FC236}">
                  <a16:creationId xmlns:a16="http://schemas.microsoft.com/office/drawing/2014/main" id="{B04EB1EE-F268-4C71-8F7E-D7A224E26356}"/>
                </a:ext>
              </a:extLst>
            </p:cNvPr>
            <p:cNvSpPr/>
            <p:nvPr/>
          </p:nvSpPr>
          <p:spPr>
            <a:xfrm>
              <a:off x="-1618634" y="1825171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block">
              <a:extLst>
                <a:ext uri="{FF2B5EF4-FFF2-40B4-BE49-F238E27FC236}">
                  <a16:creationId xmlns:a16="http://schemas.microsoft.com/office/drawing/2014/main" id="{789A52A0-6908-4CB5-910F-8D973BACC629}"/>
                </a:ext>
              </a:extLst>
            </p:cNvPr>
            <p:cNvSpPr/>
            <p:nvPr/>
          </p:nvSpPr>
          <p:spPr>
            <a:xfrm>
              <a:off x="-1618634" y="2635073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block">
              <a:extLst>
                <a:ext uri="{FF2B5EF4-FFF2-40B4-BE49-F238E27FC236}">
                  <a16:creationId xmlns:a16="http://schemas.microsoft.com/office/drawing/2014/main" id="{3B855207-D202-401D-B68F-31BE814FFBCE}"/>
                </a:ext>
              </a:extLst>
            </p:cNvPr>
            <p:cNvSpPr/>
            <p:nvPr/>
          </p:nvSpPr>
          <p:spPr>
            <a:xfrm>
              <a:off x="-1618634" y="101526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block">
              <a:extLst>
                <a:ext uri="{FF2B5EF4-FFF2-40B4-BE49-F238E27FC236}">
                  <a16:creationId xmlns:a16="http://schemas.microsoft.com/office/drawing/2014/main" id="{9E4493C5-1F26-44E5-B499-5B3E2BF45003}"/>
                </a:ext>
              </a:extLst>
            </p:cNvPr>
            <p:cNvSpPr/>
            <p:nvPr/>
          </p:nvSpPr>
          <p:spPr>
            <a:xfrm>
              <a:off x="3664703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block">
              <a:extLst>
                <a:ext uri="{FF2B5EF4-FFF2-40B4-BE49-F238E27FC236}">
                  <a16:creationId xmlns:a16="http://schemas.microsoft.com/office/drawing/2014/main" id="{1FDF890E-2B8B-4BE8-9E98-57DD6C0FAAF9}"/>
                </a:ext>
              </a:extLst>
            </p:cNvPr>
            <p:cNvSpPr/>
            <p:nvPr/>
          </p:nvSpPr>
          <p:spPr>
            <a:xfrm>
              <a:off x="2855530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block">
              <a:extLst>
                <a:ext uri="{FF2B5EF4-FFF2-40B4-BE49-F238E27FC236}">
                  <a16:creationId xmlns:a16="http://schemas.microsoft.com/office/drawing/2014/main" id="{5AF04D28-AB32-45F2-8A40-E2D3FA8FCA98}"/>
                </a:ext>
              </a:extLst>
            </p:cNvPr>
            <p:cNvSpPr/>
            <p:nvPr/>
          </p:nvSpPr>
          <p:spPr>
            <a:xfrm>
              <a:off x="4473876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block">
              <a:extLst>
                <a:ext uri="{FF2B5EF4-FFF2-40B4-BE49-F238E27FC236}">
                  <a16:creationId xmlns:a16="http://schemas.microsoft.com/office/drawing/2014/main" id="{4928B168-A222-4ADC-A147-8853DC9049D9}"/>
                </a:ext>
              </a:extLst>
            </p:cNvPr>
            <p:cNvSpPr/>
            <p:nvPr/>
          </p:nvSpPr>
          <p:spPr>
            <a:xfrm>
              <a:off x="5283049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block">
              <a:extLst>
                <a:ext uri="{FF2B5EF4-FFF2-40B4-BE49-F238E27FC236}">
                  <a16:creationId xmlns:a16="http://schemas.microsoft.com/office/drawing/2014/main" id="{AAF65E37-5728-45F9-9D7E-FAB445024910}"/>
                </a:ext>
              </a:extLst>
            </p:cNvPr>
            <p:cNvSpPr/>
            <p:nvPr/>
          </p:nvSpPr>
          <p:spPr>
            <a:xfrm>
              <a:off x="6092222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1" name="block">
              <a:extLst>
                <a:ext uri="{FF2B5EF4-FFF2-40B4-BE49-F238E27FC236}">
                  <a16:creationId xmlns:a16="http://schemas.microsoft.com/office/drawing/2014/main" id="{0A6499EF-C0E5-487B-A32F-7822B5DD701C}"/>
                </a:ext>
              </a:extLst>
            </p:cNvPr>
            <p:cNvSpPr/>
            <p:nvPr/>
          </p:nvSpPr>
          <p:spPr>
            <a:xfrm>
              <a:off x="771056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block">
              <a:extLst>
                <a:ext uri="{FF2B5EF4-FFF2-40B4-BE49-F238E27FC236}">
                  <a16:creationId xmlns:a16="http://schemas.microsoft.com/office/drawing/2014/main" id="{BDAEB653-B3F1-4BC9-BE88-A5F95AB2C735}"/>
                </a:ext>
              </a:extLst>
            </p:cNvPr>
            <p:cNvSpPr/>
            <p:nvPr/>
          </p:nvSpPr>
          <p:spPr>
            <a:xfrm>
              <a:off x="851973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block">
              <a:extLst>
                <a:ext uri="{FF2B5EF4-FFF2-40B4-BE49-F238E27FC236}">
                  <a16:creationId xmlns:a16="http://schemas.microsoft.com/office/drawing/2014/main" id="{627B6230-9B69-43E6-81D9-3C5F048EE656}"/>
                </a:ext>
              </a:extLst>
            </p:cNvPr>
            <p:cNvSpPr/>
            <p:nvPr/>
          </p:nvSpPr>
          <p:spPr>
            <a:xfrm>
              <a:off x="6901395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7BBB01C-A034-49EC-80AD-BD1FCDF7C841}"/>
              </a:ext>
            </a:extLst>
          </p:cNvPr>
          <p:cNvSpPr/>
          <p:nvPr/>
        </p:nvSpPr>
        <p:spPr>
          <a:xfrm>
            <a:off x="3658260" y="58775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02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3" name="bBishop" descr="Icon&#10;&#10;Description automatically generated">
            <a:extLst>
              <a:ext uri="{FF2B5EF4-FFF2-40B4-BE49-F238E27FC236}">
                <a16:creationId xmlns:a16="http://schemas.microsoft.com/office/drawing/2014/main" id="{9557AC86-4E21-4894-ADFF-0B65DD2D4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06" y="5769777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4" name="bKing">
            <a:extLst>
              <a:ext uri="{FF2B5EF4-FFF2-40B4-BE49-F238E27FC236}">
                <a16:creationId xmlns:a16="http://schemas.microsoft.com/office/drawing/2014/main" id="{91C2A202-F73E-422F-9900-C96F9054C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62" y="5850320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5" name="bKnight">
            <a:extLst>
              <a:ext uri="{FF2B5EF4-FFF2-40B4-BE49-F238E27FC236}">
                <a16:creationId xmlns:a16="http://schemas.microsoft.com/office/drawing/2014/main" id="{711F1D6C-16CD-49AE-8DB0-C8BF8176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60" y="588759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7" name="bQueen">
            <a:extLst>
              <a:ext uri="{FF2B5EF4-FFF2-40B4-BE49-F238E27FC236}">
                <a16:creationId xmlns:a16="http://schemas.microsoft.com/office/drawing/2014/main" id="{8C3B11B9-7322-490E-B981-C75C7C7FB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66" y="5862690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6" name="bPawn">
            <a:extLst>
              <a:ext uri="{FF2B5EF4-FFF2-40B4-BE49-F238E27FC236}">
                <a16:creationId xmlns:a16="http://schemas.microsoft.com/office/drawing/2014/main" id="{7AC30776-7C23-479A-9116-FF67EB676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67" y="5082759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8" name="bRook" descr="Text, icon&#10;&#10;Description automatically generated">
            <a:extLst>
              <a:ext uri="{FF2B5EF4-FFF2-40B4-BE49-F238E27FC236}">
                <a16:creationId xmlns:a16="http://schemas.microsoft.com/office/drawing/2014/main" id="{CA4E3BA0-AC50-4618-8FB8-3918C52978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06" y="5881355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wBishop" descr="Icon&#10;&#10;Description automatically generated">
            <a:extLst>
              <a:ext uri="{FF2B5EF4-FFF2-40B4-BE49-F238E27FC236}">
                <a16:creationId xmlns:a16="http://schemas.microsoft.com/office/drawing/2014/main" id="{9DC984BC-D668-428F-9DA6-B3298646E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24" y="19556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0" name="wKing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F66394EC-A7E8-4958-9B7B-0AC78CC40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06" y="226597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" name="wKnight">
            <a:extLst>
              <a:ext uri="{FF2B5EF4-FFF2-40B4-BE49-F238E27FC236}">
                <a16:creationId xmlns:a16="http://schemas.microsoft.com/office/drawing/2014/main" id="{BD47A0F8-F765-4FFF-B61B-41DB886C06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60" y="22659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" name="wPawn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430F0ECD-1404-4DD1-8772-E0BDEAB13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57" y="103652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3" name="wQueen">
            <a:extLst>
              <a:ext uri="{FF2B5EF4-FFF2-40B4-BE49-F238E27FC236}">
                <a16:creationId xmlns:a16="http://schemas.microsoft.com/office/drawing/2014/main" id="{C013825F-8BA6-4318-828F-934915F109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14" y="236544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4" name="wRook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C18C24-C058-489F-B3AA-AED668C1B9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57" y="20790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70591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28792"/>
              </p:ext>
            </p:extLst>
          </p:nvPr>
        </p:nvGraphicFramePr>
        <p:xfrm>
          <a:off x="3086100" y="419100"/>
          <a:ext cx="6019800" cy="601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 marL="80770" marR="80770" marT="40385" marB="40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3" name="Picture 2" descr="Chess Board Art Print by thinlinetextiles | Society6">
            <a:extLst>
              <a:ext uri="{FF2B5EF4-FFF2-40B4-BE49-F238E27FC236}">
                <a16:creationId xmlns:a16="http://schemas.microsoft.com/office/drawing/2014/main" id="{64E40F1B-0E68-46E0-ACFF-C99C0969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2628900" y="598805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E949C-3093-4772-90FA-B29DF0403108}"/>
              </a:ext>
            </a:extLst>
          </p:cNvPr>
          <p:cNvSpPr/>
          <p:nvPr/>
        </p:nvSpPr>
        <p:spPr>
          <a:xfrm>
            <a:off x="2049517" y="1103586"/>
            <a:ext cx="8576442" cy="476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D209F36-5023-4400-B3FB-F235A6C2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13" y="3514533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EA309-4043-44FA-8263-A2EDCBEE0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252" y="4041918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21DEBA-AFAB-45F6-A734-2226DC971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6" y="4308049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EFCF1-48F1-4830-94B1-357482DB8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26" y="3507450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D4756-3561-499B-A11A-57D82B684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32" y="4309397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8" name="Picture 7" descr="Text, icon&#10;&#10;Description automatically generated">
            <a:extLst>
              <a:ext uri="{FF2B5EF4-FFF2-40B4-BE49-F238E27FC236}">
                <a16:creationId xmlns:a16="http://schemas.microsoft.com/office/drawing/2014/main" id="{94B382C2-D801-4B8D-8B37-095C907AF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08" y="5049029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40470C5-EE26-4FF5-9064-E96DB02C6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6" y="4412408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0" name="Picture 9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AEA254C0-F853-4E3F-AF34-11393D6E7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91" y="1887479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0EA19-1274-46A9-833B-70735E1F5E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9" y="2609570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" name="Picture 11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1B214B88-4D27-4CB3-894A-0E64E9979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58" y="2704692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D0F51-A52D-4212-A4E7-DD448F622F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45" y="3300938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DA4DAD2-B43A-430E-81B4-BE1AE0A305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96" y="2419463"/>
            <a:ext cx="777126" cy="740980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62815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3B74F-1231-4868-BE79-AA28CB3245CC}"/>
              </a:ext>
            </a:extLst>
          </p:cNvPr>
          <p:cNvSpPr/>
          <p:nvPr/>
        </p:nvSpPr>
        <p:spPr>
          <a:xfrm>
            <a:off x="2390775" y="438150"/>
            <a:ext cx="2333625" cy="560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D056E-8524-4547-9187-508010D6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62847"/>
            <a:ext cx="1143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B4F13-1022-49B5-A718-B966103594C7}"/>
              </a:ext>
            </a:extLst>
          </p:cNvPr>
          <p:cNvSpPr txBox="1"/>
          <p:nvPr/>
        </p:nvSpPr>
        <p:spPr>
          <a:xfrm>
            <a:off x="4424516" y="550606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To do: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02EC41-E021-4BC5-86ED-AB76846F4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67242"/>
              </p:ext>
            </p:extLst>
          </p:nvPr>
        </p:nvGraphicFramePr>
        <p:xfrm>
          <a:off x="2199148" y="1745223"/>
          <a:ext cx="664005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5987">
                  <a:extLst>
                    <a:ext uri="{9D8B030D-6E8A-4147-A177-3AD203B41FA5}">
                      <a16:colId xmlns:a16="http://schemas.microsoft.com/office/drawing/2014/main" val="4276688778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344727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Activator circles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50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4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4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5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08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PawnA1">
            <a:extLst>
              <a:ext uri="{FF2B5EF4-FFF2-40B4-BE49-F238E27FC236}">
                <a16:creationId xmlns:a16="http://schemas.microsoft.com/office/drawing/2014/main" id="{054FF2CD-6F02-4992-88FE-93408711B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251" y="2656675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7" name="bRookA1" descr="Text, icon&#10;&#10;Description automatically generated">
            <a:extLst>
              <a:ext uri="{FF2B5EF4-FFF2-40B4-BE49-F238E27FC236}">
                <a16:creationId xmlns:a16="http://schemas.microsoft.com/office/drawing/2014/main" id="{7ECF2CFF-4AD8-4DE3-B944-9F47F04F5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3" y="2810906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8" name="bKnightA1">
            <a:extLst>
              <a:ext uri="{FF2B5EF4-FFF2-40B4-BE49-F238E27FC236}">
                <a16:creationId xmlns:a16="http://schemas.microsoft.com/office/drawing/2014/main" id="{495B9B3A-728B-4CF9-A008-97DC6CECF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04" y="2503010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9" name="bBishopA1" descr="Icon&#10;&#10;Description automatically generated">
            <a:extLst>
              <a:ext uri="{FF2B5EF4-FFF2-40B4-BE49-F238E27FC236}">
                <a16:creationId xmlns:a16="http://schemas.microsoft.com/office/drawing/2014/main" id="{4A7858FD-3F5B-4482-BB55-8BF891410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88" y="214955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0" name="bQueenA1">
            <a:extLst>
              <a:ext uri="{FF2B5EF4-FFF2-40B4-BE49-F238E27FC236}">
                <a16:creationId xmlns:a16="http://schemas.microsoft.com/office/drawing/2014/main" id="{756AEF19-D5B9-49EC-BF87-671A96619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89" y="214955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1" name="bKingA1">
            <a:extLst>
              <a:ext uri="{FF2B5EF4-FFF2-40B4-BE49-F238E27FC236}">
                <a16:creationId xmlns:a16="http://schemas.microsoft.com/office/drawing/2014/main" id="{5980C69C-D9C9-4769-8800-B2516540C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47" y="211684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2" name="wPawnA1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CB6C986E-9026-4BAE-86F5-07D870F5C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81" y="211684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3" name="wRookA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24D9C-40BD-418D-89D7-40A3C45C39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45" y="211684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4" name="wKnightA1">
            <a:extLst>
              <a:ext uri="{FF2B5EF4-FFF2-40B4-BE49-F238E27FC236}">
                <a16:creationId xmlns:a16="http://schemas.microsoft.com/office/drawing/2014/main" id="{F4649984-4C72-452D-9D30-F60B50CEB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65" y="20385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5" name="wBishopA1" descr="Icon&#10;&#10;Description automatically generated">
            <a:extLst>
              <a:ext uri="{FF2B5EF4-FFF2-40B4-BE49-F238E27FC236}">
                <a16:creationId xmlns:a16="http://schemas.microsoft.com/office/drawing/2014/main" id="{6D0E9534-A2F9-455A-8DE7-10E45346CB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65" y="2038582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6" name="wQueenA1">
            <a:extLst>
              <a:ext uri="{FF2B5EF4-FFF2-40B4-BE49-F238E27FC236}">
                <a16:creationId xmlns:a16="http://schemas.microsoft.com/office/drawing/2014/main" id="{A7F7799E-02D0-431C-9EEE-2745EC9B1D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04" y="214955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27" name="wKingA1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EF9995D1-A0B6-4331-9EDE-B2E9CB49DB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9" y="2038583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5205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oard">
            <a:extLst>
              <a:ext uri="{FF2B5EF4-FFF2-40B4-BE49-F238E27FC236}">
                <a16:creationId xmlns:a16="http://schemas.microsoft.com/office/drawing/2014/main" id="{C43B9B1B-9DC8-444F-86E2-35FD41645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012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sp>
        <p:nvSpPr>
          <p:cNvPr id="5" name="Right Triangle 4">
            <a:extLst>
              <a:ext uri="{FF2B5EF4-FFF2-40B4-BE49-F238E27FC236}">
                <a16:creationId xmlns:a16="http://schemas.microsoft.com/office/drawing/2014/main" id="{94C38C4D-E405-4A57-A57E-F9CC8948FF79}"/>
              </a:ext>
            </a:extLst>
          </p:cNvPr>
          <p:cNvSpPr/>
          <p:nvPr/>
        </p:nvSpPr>
        <p:spPr>
          <a:xfrm>
            <a:off x="2937280" y="5933440"/>
            <a:ext cx="598400" cy="633960"/>
          </a:xfrm>
          <a:prstGeom prst="rt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4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07000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110" name="bRookA1" descr="Text, icon&#10;&#10;Description automatically generated">
            <a:extLst>
              <a:ext uri="{FF2B5EF4-FFF2-40B4-BE49-F238E27FC236}">
                <a16:creationId xmlns:a16="http://schemas.microsoft.com/office/drawing/2014/main" id="{6EA0E165-8863-47E5-A967-ED0E49721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1" name="bKnightA1">
            <a:extLst>
              <a:ext uri="{FF2B5EF4-FFF2-40B4-BE49-F238E27FC236}">
                <a16:creationId xmlns:a16="http://schemas.microsoft.com/office/drawing/2014/main" id="{F2E6865B-1BB6-44DC-824C-617AA8D1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2" name="bBishopA1" descr="Icon&#10;&#10;Description automatically generated">
            <a:extLst>
              <a:ext uri="{FF2B5EF4-FFF2-40B4-BE49-F238E27FC236}">
                <a16:creationId xmlns:a16="http://schemas.microsoft.com/office/drawing/2014/main" id="{A8D2A263-EC87-40E0-BE92-A7E4755C3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3" name="bQueenA1">
            <a:extLst>
              <a:ext uri="{FF2B5EF4-FFF2-40B4-BE49-F238E27FC236}">
                <a16:creationId xmlns:a16="http://schemas.microsoft.com/office/drawing/2014/main" id="{F502A114-2513-4FA8-9440-62214B0BC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4" name="bKingA1">
            <a:extLst>
              <a:ext uri="{FF2B5EF4-FFF2-40B4-BE49-F238E27FC236}">
                <a16:creationId xmlns:a16="http://schemas.microsoft.com/office/drawing/2014/main" id="{EF593E8E-9E4D-4515-88A4-2DC2C8FDBE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6" name="wRookA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09D7AC-580E-4B64-9246-C0279629F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7" name="wKnightA1">
            <a:extLst>
              <a:ext uri="{FF2B5EF4-FFF2-40B4-BE49-F238E27FC236}">
                <a16:creationId xmlns:a16="http://schemas.microsoft.com/office/drawing/2014/main" id="{9D91AFF3-877D-4540-AF96-ED5D6EDC7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8" name="wBishopA1" descr="Icon&#10;&#10;Description automatically generated">
            <a:extLst>
              <a:ext uri="{FF2B5EF4-FFF2-40B4-BE49-F238E27FC236}">
                <a16:creationId xmlns:a16="http://schemas.microsoft.com/office/drawing/2014/main" id="{BA670589-9E5D-4B4B-B6C8-7FE1396D1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9" name="wQueenA1">
            <a:extLst>
              <a:ext uri="{FF2B5EF4-FFF2-40B4-BE49-F238E27FC236}">
                <a16:creationId xmlns:a16="http://schemas.microsoft.com/office/drawing/2014/main" id="{54DEA58A-2111-42FD-87EF-59536D764C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0" name="wKingA1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1C62811A-1EA1-4737-BE34-325759D01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4" name="cover">
            <a:extLst>
              <a:ext uri="{FF2B5EF4-FFF2-40B4-BE49-F238E27FC236}">
                <a16:creationId xmlns:a16="http://schemas.microsoft.com/office/drawing/2014/main" id="{5306AF70-9B4A-4690-BCB7-CBEA74AEE7FD}"/>
              </a:ext>
            </a:extLst>
          </p:cNvPr>
          <p:cNvSpPr/>
          <p:nvPr/>
        </p:nvSpPr>
        <p:spPr>
          <a:xfrm>
            <a:off x="2820000" y="153000"/>
            <a:ext cx="6552000" cy="65520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6" name="wRookA1 to A2">
            <a:extLst>
              <a:ext uri="{FF2B5EF4-FFF2-40B4-BE49-F238E27FC236}">
                <a16:creationId xmlns:a16="http://schemas.microsoft.com/office/drawing/2014/main" id="{51444406-35AA-4577-A22B-353222B5C624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7" name="wRookA1 to A3">
            <a:extLst>
              <a:ext uri="{FF2B5EF4-FFF2-40B4-BE49-F238E27FC236}">
                <a16:creationId xmlns:a16="http://schemas.microsoft.com/office/drawing/2014/main" id="{C618CBAA-7620-4FE7-9C81-C71DBA23347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wRookA1 to A4">
            <a:extLst>
              <a:ext uri="{FF2B5EF4-FFF2-40B4-BE49-F238E27FC236}">
                <a16:creationId xmlns:a16="http://schemas.microsoft.com/office/drawing/2014/main" id="{FE217E57-EE2C-47A8-9DE5-729199C0689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9" name="wRookA1 to A5">
            <a:extLst>
              <a:ext uri="{FF2B5EF4-FFF2-40B4-BE49-F238E27FC236}">
                <a16:creationId xmlns:a16="http://schemas.microsoft.com/office/drawing/2014/main" id="{F896E4EB-DAC6-4A32-8A00-5B2B8E6EC1B0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0" name="wRookA1 to A6">
            <a:extLst>
              <a:ext uri="{FF2B5EF4-FFF2-40B4-BE49-F238E27FC236}">
                <a16:creationId xmlns:a16="http://schemas.microsoft.com/office/drawing/2014/main" id="{20D22CA5-80A7-41D3-ADAD-C1E9E2B240E9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1" name="wRookA1 to A7">
            <a:extLst>
              <a:ext uri="{FF2B5EF4-FFF2-40B4-BE49-F238E27FC236}">
                <a16:creationId xmlns:a16="http://schemas.microsoft.com/office/drawing/2014/main" id="{10E1E858-5DF8-45D6-B8DF-A95EF6A64FD8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2" name="wRookA1 to A8">
            <a:extLst>
              <a:ext uri="{FF2B5EF4-FFF2-40B4-BE49-F238E27FC236}">
                <a16:creationId xmlns:a16="http://schemas.microsoft.com/office/drawing/2014/main" id="{3686CC54-0978-466A-8782-9CE1D443D7F3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3" name="wRookA1 to B1">
            <a:extLst>
              <a:ext uri="{FF2B5EF4-FFF2-40B4-BE49-F238E27FC236}">
                <a16:creationId xmlns:a16="http://schemas.microsoft.com/office/drawing/2014/main" id="{C8A27F46-7F16-4AB0-AF82-910331A2FE80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4" name="wRookA1 to C1">
            <a:extLst>
              <a:ext uri="{FF2B5EF4-FFF2-40B4-BE49-F238E27FC236}">
                <a16:creationId xmlns:a16="http://schemas.microsoft.com/office/drawing/2014/main" id="{A290A1B8-30BF-463F-B41F-E554A7CAEAC4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5" name="wRookA1 to D1">
            <a:extLst>
              <a:ext uri="{FF2B5EF4-FFF2-40B4-BE49-F238E27FC236}">
                <a16:creationId xmlns:a16="http://schemas.microsoft.com/office/drawing/2014/main" id="{33295E11-2E0B-453B-9D03-66DB494C78EB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6" name="wRookA1 to E1">
            <a:extLst>
              <a:ext uri="{FF2B5EF4-FFF2-40B4-BE49-F238E27FC236}">
                <a16:creationId xmlns:a16="http://schemas.microsoft.com/office/drawing/2014/main" id="{3886FF99-7892-4D02-9E9F-4931EC720BCD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7" name="wRookA1 to F1">
            <a:extLst>
              <a:ext uri="{FF2B5EF4-FFF2-40B4-BE49-F238E27FC236}">
                <a16:creationId xmlns:a16="http://schemas.microsoft.com/office/drawing/2014/main" id="{532FE3DA-5BAF-4F61-8C90-188538093597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8" name="wRookA1 to G1">
            <a:extLst>
              <a:ext uri="{FF2B5EF4-FFF2-40B4-BE49-F238E27FC236}">
                <a16:creationId xmlns:a16="http://schemas.microsoft.com/office/drawing/2014/main" id="{CBA77C28-F3A0-495B-ADCD-DA4F58F39CF2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wRookA1 to H1">
            <a:extLst>
              <a:ext uri="{FF2B5EF4-FFF2-40B4-BE49-F238E27FC236}">
                <a16:creationId xmlns:a16="http://schemas.microsoft.com/office/drawing/2014/main" id="{713D173E-0851-480A-902D-0A1CE15F219D}"/>
              </a:ext>
            </a:extLst>
          </p:cNvPr>
          <p:cNvSpPr/>
          <p:nvPr/>
        </p:nvSpPr>
        <p:spPr>
          <a:xfrm>
            <a:off x="8522865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6" name="wRookA1undo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7306FD-9D84-4686-912B-B2D5DDAE5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80" name="wKnightA1 to C2">
            <a:extLst>
              <a:ext uri="{FF2B5EF4-FFF2-40B4-BE49-F238E27FC236}">
                <a16:creationId xmlns:a16="http://schemas.microsoft.com/office/drawing/2014/main" id="{4C90E466-58D5-4D0F-849B-836BB5FD01F4}"/>
              </a:ext>
            </a:extLst>
          </p:cNvPr>
          <p:cNvSpPr/>
          <p:nvPr/>
        </p:nvSpPr>
        <p:spPr>
          <a:xfrm>
            <a:off x="4458867" y="505869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9" name="wKnightA1 to B3">
            <a:extLst>
              <a:ext uri="{FF2B5EF4-FFF2-40B4-BE49-F238E27FC236}">
                <a16:creationId xmlns:a16="http://schemas.microsoft.com/office/drawing/2014/main" id="{D658B0FB-7AC3-4B18-8B30-1730ECEA3E35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7" name="wKnightA1undo">
            <a:extLst>
              <a:ext uri="{FF2B5EF4-FFF2-40B4-BE49-F238E27FC236}">
                <a16:creationId xmlns:a16="http://schemas.microsoft.com/office/drawing/2014/main" id="{46E108D6-1C3D-45EB-A8E5-625C42B48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72" name="wBishopA1 to B2">
            <a:extLst>
              <a:ext uri="{FF2B5EF4-FFF2-40B4-BE49-F238E27FC236}">
                <a16:creationId xmlns:a16="http://schemas.microsoft.com/office/drawing/2014/main" id="{0A212D49-2666-4902-AEDA-57374EC1174B}"/>
              </a:ext>
            </a:extLst>
          </p:cNvPr>
          <p:cNvSpPr/>
          <p:nvPr/>
        </p:nvSpPr>
        <p:spPr>
          <a:xfrm>
            <a:off x="3670962" y="50682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3" name="wBishopA1 to C3">
            <a:extLst>
              <a:ext uri="{FF2B5EF4-FFF2-40B4-BE49-F238E27FC236}">
                <a16:creationId xmlns:a16="http://schemas.microsoft.com/office/drawing/2014/main" id="{A38A992A-709B-4D0E-A7D5-F4B938AF9507}"/>
              </a:ext>
            </a:extLst>
          </p:cNvPr>
          <p:cNvSpPr/>
          <p:nvPr/>
        </p:nvSpPr>
        <p:spPr>
          <a:xfrm>
            <a:off x="4480962" y="42555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wBishopA1 to D4">
            <a:extLst>
              <a:ext uri="{FF2B5EF4-FFF2-40B4-BE49-F238E27FC236}">
                <a16:creationId xmlns:a16="http://schemas.microsoft.com/office/drawing/2014/main" id="{397F2DB9-D8D7-47ED-84B3-D463B8A74145}"/>
              </a:ext>
            </a:extLst>
          </p:cNvPr>
          <p:cNvSpPr/>
          <p:nvPr/>
        </p:nvSpPr>
        <p:spPr>
          <a:xfrm>
            <a:off x="5282366" y="34471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5" name="wBishopA1 to E5">
            <a:extLst>
              <a:ext uri="{FF2B5EF4-FFF2-40B4-BE49-F238E27FC236}">
                <a16:creationId xmlns:a16="http://schemas.microsoft.com/office/drawing/2014/main" id="{1D00D271-38B9-4202-9237-13B05161C677}"/>
              </a:ext>
            </a:extLst>
          </p:cNvPr>
          <p:cNvSpPr/>
          <p:nvPr/>
        </p:nvSpPr>
        <p:spPr>
          <a:xfrm>
            <a:off x="6094712" y="26235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6" name="wBishopA1 to F6">
            <a:extLst>
              <a:ext uri="{FF2B5EF4-FFF2-40B4-BE49-F238E27FC236}">
                <a16:creationId xmlns:a16="http://schemas.microsoft.com/office/drawing/2014/main" id="{96BB4ED5-497A-4CD1-A8B2-8B551A801B7F}"/>
              </a:ext>
            </a:extLst>
          </p:cNvPr>
          <p:cNvSpPr/>
          <p:nvPr/>
        </p:nvSpPr>
        <p:spPr>
          <a:xfrm>
            <a:off x="6906625" y="18169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7" name="wBishopA1 to G7">
            <a:extLst>
              <a:ext uri="{FF2B5EF4-FFF2-40B4-BE49-F238E27FC236}">
                <a16:creationId xmlns:a16="http://schemas.microsoft.com/office/drawing/2014/main" id="{B45289C9-786F-44D3-9977-ACF2F780AF50}"/>
              </a:ext>
            </a:extLst>
          </p:cNvPr>
          <p:cNvSpPr/>
          <p:nvPr/>
        </p:nvSpPr>
        <p:spPr>
          <a:xfrm>
            <a:off x="7704494" y="10178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8" name="wBishopA1 to H8">
            <a:extLst>
              <a:ext uri="{FF2B5EF4-FFF2-40B4-BE49-F238E27FC236}">
                <a16:creationId xmlns:a16="http://schemas.microsoft.com/office/drawing/2014/main" id="{E5DDCB46-BBFC-4E30-8818-365196898CF3}"/>
              </a:ext>
            </a:extLst>
          </p:cNvPr>
          <p:cNvSpPr/>
          <p:nvPr/>
        </p:nvSpPr>
        <p:spPr>
          <a:xfrm>
            <a:off x="8521148" y="1841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8" name="wBishopA1undo" descr="Icon&#10;&#10;Description automatically generated">
            <a:extLst>
              <a:ext uri="{FF2B5EF4-FFF2-40B4-BE49-F238E27FC236}">
                <a16:creationId xmlns:a16="http://schemas.microsoft.com/office/drawing/2014/main" id="{038177BE-C573-4C60-8234-76C5EC9CC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7" name="wQueenA1 to A2">
            <a:extLst>
              <a:ext uri="{FF2B5EF4-FFF2-40B4-BE49-F238E27FC236}">
                <a16:creationId xmlns:a16="http://schemas.microsoft.com/office/drawing/2014/main" id="{C0A9F65F-33E3-4FD9-90E0-68140F72FEC5}"/>
              </a:ext>
            </a:extLst>
          </p:cNvPr>
          <p:cNvSpPr/>
          <p:nvPr/>
        </p:nvSpPr>
        <p:spPr>
          <a:xfrm>
            <a:off x="2837835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8" name="wQueenA1 to A3">
            <a:extLst>
              <a:ext uri="{FF2B5EF4-FFF2-40B4-BE49-F238E27FC236}">
                <a16:creationId xmlns:a16="http://schemas.microsoft.com/office/drawing/2014/main" id="{D1534EFE-A79D-4C7D-A2D6-F052DF9117F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wQueenA1 to A4">
            <a:extLst>
              <a:ext uri="{FF2B5EF4-FFF2-40B4-BE49-F238E27FC236}">
                <a16:creationId xmlns:a16="http://schemas.microsoft.com/office/drawing/2014/main" id="{5E25D21B-763D-4113-8EF0-4B59014DD7E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1" name="wQueenA1 to A5">
            <a:extLst>
              <a:ext uri="{FF2B5EF4-FFF2-40B4-BE49-F238E27FC236}">
                <a16:creationId xmlns:a16="http://schemas.microsoft.com/office/drawing/2014/main" id="{FEE5BE11-107A-4F8D-938E-AF2D6C59A9A7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wQueenA1 to A6">
            <a:extLst>
              <a:ext uri="{FF2B5EF4-FFF2-40B4-BE49-F238E27FC236}">
                <a16:creationId xmlns:a16="http://schemas.microsoft.com/office/drawing/2014/main" id="{8D6129C2-F753-4159-B91E-E0561AC54A6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2" name="wQueenA1 to A7">
            <a:extLst>
              <a:ext uri="{FF2B5EF4-FFF2-40B4-BE49-F238E27FC236}">
                <a16:creationId xmlns:a16="http://schemas.microsoft.com/office/drawing/2014/main" id="{33E2385E-A467-408D-BCD5-903AFA5D1930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wQueenA1 to A8">
            <a:extLst>
              <a:ext uri="{FF2B5EF4-FFF2-40B4-BE49-F238E27FC236}">
                <a16:creationId xmlns:a16="http://schemas.microsoft.com/office/drawing/2014/main" id="{18C8269B-BA4C-4217-A81E-2113FD809127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wQueenA1 to B1">
            <a:extLst>
              <a:ext uri="{FF2B5EF4-FFF2-40B4-BE49-F238E27FC236}">
                <a16:creationId xmlns:a16="http://schemas.microsoft.com/office/drawing/2014/main" id="{F65CC717-F6C8-429D-AFFC-477E48307236}"/>
              </a:ext>
            </a:extLst>
          </p:cNvPr>
          <p:cNvSpPr/>
          <p:nvPr/>
        </p:nvSpPr>
        <p:spPr>
          <a:xfrm>
            <a:off x="3657380" y="58641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wQueenA1 to C1">
            <a:extLst>
              <a:ext uri="{FF2B5EF4-FFF2-40B4-BE49-F238E27FC236}">
                <a16:creationId xmlns:a16="http://schemas.microsoft.com/office/drawing/2014/main" id="{512B3248-0A6F-4DAC-9334-ACF299223746}"/>
              </a:ext>
            </a:extLst>
          </p:cNvPr>
          <p:cNvSpPr/>
          <p:nvPr/>
        </p:nvSpPr>
        <p:spPr>
          <a:xfrm>
            <a:off x="4480962" y="586198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wQueenA1 to D1">
            <a:extLst>
              <a:ext uri="{FF2B5EF4-FFF2-40B4-BE49-F238E27FC236}">
                <a16:creationId xmlns:a16="http://schemas.microsoft.com/office/drawing/2014/main" id="{5C74205A-D1AF-4CC4-9DBE-846B55F90F4A}"/>
              </a:ext>
            </a:extLst>
          </p:cNvPr>
          <p:cNvSpPr/>
          <p:nvPr/>
        </p:nvSpPr>
        <p:spPr>
          <a:xfrm>
            <a:off x="5289621" y="588540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3" name="wQueenA1 to E1">
            <a:extLst>
              <a:ext uri="{FF2B5EF4-FFF2-40B4-BE49-F238E27FC236}">
                <a16:creationId xmlns:a16="http://schemas.microsoft.com/office/drawing/2014/main" id="{2960367C-598C-4D8E-B191-762534BF7EDB}"/>
              </a:ext>
            </a:extLst>
          </p:cNvPr>
          <p:cNvSpPr/>
          <p:nvPr/>
        </p:nvSpPr>
        <p:spPr>
          <a:xfrm>
            <a:off x="6085392" y="58707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2" name="wQueenA1 to F1">
            <a:extLst>
              <a:ext uri="{FF2B5EF4-FFF2-40B4-BE49-F238E27FC236}">
                <a16:creationId xmlns:a16="http://schemas.microsoft.com/office/drawing/2014/main" id="{81BDF3D4-3530-44CA-8AA8-1C46ABEF02F7}"/>
              </a:ext>
            </a:extLst>
          </p:cNvPr>
          <p:cNvSpPr/>
          <p:nvPr/>
        </p:nvSpPr>
        <p:spPr>
          <a:xfrm>
            <a:off x="6887533" y="586859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1" name="wQueenA1 to G1">
            <a:extLst>
              <a:ext uri="{FF2B5EF4-FFF2-40B4-BE49-F238E27FC236}">
                <a16:creationId xmlns:a16="http://schemas.microsoft.com/office/drawing/2014/main" id="{05307CCF-E33B-4ACB-B951-256F41702F9D}"/>
              </a:ext>
            </a:extLst>
          </p:cNvPr>
          <p:cNvSpPr/>
          <p:nvPr/>
        </p:nvSpPr>
        <p:spPr>
          <a:xfrm>
            <a:off x="7718567" y="5863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0" name="wQueenA1 to H1">
            <a:extLst>
              <a:ext uri="{FF2B5EF4-FFF2-40B4-BE49-F238E27FC236}">
                <a16:creationId xmlns:a16="http://schemas.microsoft.com/office/drawing/2014/main" id="{6F5D269A-7332-4EDF-B742-7BC5742EA565}"/>
              </a:ext>
            </a:extLst>
          </p:cNvPr>
          <p:cNvSpPr/>
          <p:nvPr/>
        </p:nvSpPr>
        <p:spPr>
          <a:xfrm>
            <a:off x="8522865" y="587922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4" name="wQueenA1 to B2">
            <a:extLst>
              <a:ext uri="{FF2B5EF4-FFF2-40B4-BE49-F238E27FC236}">
                <a16:creationId xmlns:a16="http://schemas.microsoft.com/office/drawing/2014/main" id="{A7304459-5CCA-4F0F-A3BF-B96D71C0A81A}"/>
              </a:ext>
            </a:extLst>
          </p:cNvPr>
          <p:cNvSpPr/>
          <p:nvPr/>
        </p:nvSpPr>
        <p:spPr>
          <a:xfrm>
            <a:off x="3670962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5" name="wQueenA1 to C3">
            <a:extLst>
              <a:ext uri="{FF2B5EF4-FFF2-40B4-BE49-F238E27FC236}">
                <a16:creationId xmlns:a16="http://schemas.microsoft.com/office/drawing/2014/main" id="{045D83B2-6672-4F88-9512-F6B9DFDE2146}"/>
              </a:ext>
            </a:extLst>
          </p:cNvPr>
          <p:cNvSpPr/>
          <p:nvPr/>
        </p:nvSpPr>
        <p:spPr>
          <a:xfrm>
            <a:off x="4480962" y="42428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6" name="wQueenA1 to D4">
            <a:extLst>
              <a:ext uri="{FF2B5EF4-FFF2-40B4-BE49-F238E27FC236}">
                <a16:creationId xmlns:a16="http://schemas.microsoft.com/office/drawing/2014/main" id="{0DDF4B71-BC94-46C4-85B9-88F3C9F4ECCF}"/>
              </a:ext>
            </a:extLst>
          </p:cNvPr>
          <p:cNvSpPr/>
          <p:nvPr/>
        </p:nvSpPr>
        <p:spPr>
          <a:xfrm>
            <a:off x="5282366" y="34344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7" name="wQueenA1 to E5">
            <a:extLst>
              <a:ext uri="{FF2B5EF4-FFF2-40B4-BE49-F238E27FC236}">
                <a16:creationId xmlns:a16="http://schemas.microsoft.com/office/drawing/2014/main" id="{8635542D-2566-44A7-9226-AF165C936556}"/>
              </a:ext>
            </a:extLst>
          </p:cNvPr>
          <p:cNvSpPr/>
          <p:nvPr/>
        </p:nvSpPr>
        <p:spPr>
          <a:xfrm>
            <a:off x="6094712" y="26108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wQueenA1 to F6">
            <a:extLst>
              <a:ext uri="{FF2B5EF4-FFF2-40B4-BE49-F238E27FC236}">
                <a16:creationId xmlns:a16="http://schemas.microsoft.com/office/drawing/2014/main" id="{8A3ED7EF-B09B-4330-BF68-326B1086A2CD}"/>
              </a:ext>
            </a:extLst>
          </p:cNvPr>
          <p:cNvSpPr/>
          <p:nvPr/>
        </p:nvSpPr>
        <p:spPr>
          <a:xfrm>
            <a:off x="6906625" y="18042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9" name="wQueenA1 to G7">
            <a:extLst>
              <a:ext uri="{FF2B5EF4-FFF2-40B4-BE49-F238E27FC236}">
                <a16:creationId xmlns:a16="http://schemas.microsoft.com/office/drawing/2014/main" id="{3332104E-BC42-4B49-BFC6-83F02F44A609}"/>
              </a:ext>
            </a:extLst>
          </p:cNvPr>
          <p:cNvSpPr/>
          <p:nvPr/>
        </p:nvSpPr>
        <p:spPr>
          <a:xfrm>
            <a:off x="7704494" y="10051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0" name="wQueenA1 to H8">
            <a:extLst>
              <a:ext uri="{FF2B5EF4-FFF2-40B4-BE49-F238E27FC236}">
                <a16:creationId xmlns:a16="http://schemas.microsoft.com/office/drawing/2014/main" id="{E6ACB5C0-4238-4FF3-B08D-2656630860C4}"/>
              </a:ext>
            </a:extLst>
          </p:cNvPr>
          <p:cNvSpPr/>
          <p:nvPr/>
        </p:nvSpPr>
        <p:spPr>
          <a:xfrm>
            <a:off x="8521148" y="1714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9" name="wQueenA1undo">
            <a:extLst>
              <a:ext uri="{FF2B5EF4-FFF2-40B4-BE49-F238E27FC236}">
                <a16:creationId xmlns:a16="http://schemas.microsoft.com/office/drawing/2014/main" id="{BF436340-E4A9-456E-8AA4-9D80BF21A0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4" name="wKingA1 to B1">
            <a:extLst>
              <a:ext uri="{FF2B5EF4-FFF2-40B4-BE49-F238E27FC236}">
                <a16:creationId xmlns:a16="http://schemas.microsoft.com/office/drawing/2014/main" id="{A7BBB01C-A034-49EC-80AD-BD1FCDF7C841}"/>
              </a:ext>
            </a:extLst>
          </p:cNvPr>
          <p:cNvSpPr/>
          <p:nvPr/>
        </p:nvSpPr>
        <p:spPr>
          <a:xfrm>
            <a:off x="3658260" y="58775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wKingA1 to B2">
            <a:extLst>
              <a:ext uri="{FF2B5EF4-FFF2-40B4-BE49-F238E27FC236}">
                <a16:creationId xmlns:a16="http://schemas.microsoft.com/office/drawing/2014/main" id="{60A5FFC5-D930-4A04-B57B-ECD44500D71B}"/>
              </a:ext>
            </a:extLst>
          </p:cNvPr>
          <p:cNvSpPr/>
          <p:nvPr/>
        </p:nvSpPr>
        <p:spPr>
          <a:xfrm>
            <a:off x="3672788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wKingA1 to A2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0" name="wKingA1undo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1BB98D56-98EC-4E3C-B72D-475C4A4838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94" name="bRookA1 to A2">
            <a:extLst>
              <a:ext uri="{FF2B5EF4-FFF2-40B4-BE49-F238E27FC236}">
                <a16:creationId xmlns:a16="http://schemas.microsoft.com/office/drawing/2014/main" id="{8D7BBFFD-017B-479E-AFC6-B74B6180509F}"/>
              </a:ext>
            </a:extLst>
          </p:cNvPr>
          <p:cNvSpPr/>
          <p:nvPr/>
        </p:nvSpPr>
        <p:spPr>
          <a:xfrm>
            <a:off x="2859341" y="506714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5" name="bRookA1 to A3">
            <a:extLst>
              <a:ext uri="{FF2B5EF4-FFF2-40B4-BE49-F238E27FC236}">
                <a16:creationId xmlns:a16="http://schemas.microsoft.com/office/drawing/2014/main" id="{22657DE9-3EEA-48FD-B103-245A2076DAE1}"/>
              </a:ext>
            </a:extLst>
          </p:cNvPr>
          <p:cNvSpPr/>
          <p:nvPr/>
        </p:nvSpPr>
        <p:spPr>
          <a:xfrm>
            <a:off x="2846862" y="425724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6" name="bRookA1 to A4">
            <a:extLst>
              <a:ext uri="{FF2B5EF4-FFF2-40B4-BE49-F238E27FC236}">
                <a16:creationId xmlns:a16="http://schemas.microsoft.com/office/drawing/2014/main" id="{F4B0AB22-336D-4F1C-9F24-C014E1DF132B}"/>
              </a:ext>
            </a:extLst>
          </p:cNvPr>
          <p:cNvSpPr/>
          <p:nvPr/>
        </p:nvSpPr>
        <p:spPr>
          <a:xfrm>
            <a:off x="2859341" y="345270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7" name="bRookA1 to A5">
            <a:extLst>
              <a:ext uri="{FF2B5EF4-FFF2-40B4-BE49-F238E27FC236}">
                <a16:creationId xmlns:a16="http://schemas.microsoft.com/office/drawing/2014/main" id="{7CEE0F1C-E5CB-4294-9DF5-5B4F341CE415}"/>
              </a:ext>
            </a:extLst>
          </p:cNvPr>
          <p:cNvSpPr/>
          <p:nvPr/>
        </p:nvSpPr>
        <p:spPr>
          <a:xfrm>
            <a:off x="2859341" y="263744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8" name="bRookA1 to A6">
            <a:extLst>
              <a:ext uri="{FF2B5EF4-FFF2-40B4-BE49-F238E27FC236}">
                <a16:creationId xmlns:a16="http://schemas.microsoft.com/office/drawing/2014/main" id="{C1678DA8-49EE-4CB8-BA3B-A5F67B2EFA9C}"/>
              </a:ext>
            </a:extLst>
          </p:cNvPr>
          <p:cNvSpPr/>
          <p:nvPr/>
        </p:nvSpPr>
        <p:spPr>
          <a:xfrm>
            <a:off x="2859341" y="182991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9" name="bRookA1 to A7">
            <a:extLst>
              <a:ext uri="{FF2B5EF4-FFF2-40B4-BE49-F238E27FC236}">
                <a16:creationId xmlns:a16="http://schemas.microsoft.com/office/drawing/2014/main" id="{9622F474-9E16-401F-BD91-39A3440544FB}"/>
              </a:ext>
            </a:extLst>
          </p:cNvPr>
          <p:cNvSpPr/>
          <p:nvPr/>
        </p:nvSpPr>
        <p:spPr>
          <a:xfrm>
            <a:off x="2859341" y="10176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0" name="bRookA1 to A8">
            <a:extLst>
              <a:ext uri="{FF2B5EF4-FFF2-40B4-BE49-F238E27FC236}">
                <a16:creationId xmlns:a16="http://schemas.microsoft.com/office/drawing/2014/main" id="{C6184BBF-AA1E-4A24-8358-DB6F46999AB3}"/>
              </a:ext>
            </a:extLst>
          </p:cNvPr>
          <p:cNvSpPr/>
          <p:nvPr/>
        </p:nvSpPr>
        <p:spPr>
          <a:xfrm>
            <a:off x="2867840" y="20209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1" name="bRookA1 to B1">
            <a:extLst>
              <a:ext uri="{FF2B5EF4-FFF2-40B4-BE49-F238E27FC236}">
                <a16:creationId xmlns:a16="http://schemas.microsoft.com/office/drawing/2014/main" id="{548738DF-038D-46B5-BF5C-8018551CCF22}"/>
              </a:ext>
            </a:extLst>
          </p:cNvPr>
          <p:cNvSpPr/>
          <p:nvPr/>
        </p:nvSpPr>
        <p:spPr>
          <a:xfrm>
            <a:off x="3664909" y="586037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2" name="bRookA1 to C1">
            <a:extLst>
              <a:ext uri="{FF2B5EF4-FFF2-40B4-BE49-F238E27FC236}">
                <a16:creationId xmlns:a16="http://schemas.microsoft.com/office/drawing/2014/main" id="{3707A569-2962-4969-9ABA-3B56FEFA705D}"/>
              </a:ext>
            </a:extLst>
          </p:cNvPr>
          <p:cNvSpPr/>
          <p:nvPr/>
        </p:nvSpPr>
        <p:spPr>
          <a:xfrm>
            <a:off x="4473141" y="58762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3" name="bRookA1 to D1">
            <a:extLst>
              <a:ext uri="{FF2B5EF4-FFF2-40B4-BE49-F238E27FC236}">
                <a16:creationId xmlns:a16="http://schemas.microsoft.com/office/drawing/2014/main" id="{29EFE88D-CB7D-4AEB-85BE-5A43F18D8133}"/>
              </a:ext>
            </a:extLst>
          </p:cNvPr>
          <p:cNvSpPr/>
          <p:nvPr/>
        </p:nvSpPr>
        <p:spPr>
          <a:xfrm>
            <a:off x="5292536" y="586344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4" name="bRookA1 to E1">
            <a:extLst>
              <a:ext uri="{FF2B5EF4-FFF2-40B4-BE49-F238E27FC236}">
                <a16:creationId xmlns:a16="http://schemas.microsoft.com/office/drawing/2014/main" id="{23E7A967-3EA4-4124-9F9D-DA3FEAF61CDA}"/>
              </a:ext>
            </a:extLst>
          </p:cNvPr>
          <p:cNvSpPr/>
          <p:nvPr/>
        </p:nvSpPr>
        <p:spPr>
          <a:xfrm>
            <a:off x="6103309" y="586831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5" name="bRookA1 to F1">
            <a:extLst>
              <a:ext uri="{FF2B5EF4-FFF2-40B4-BE49-F238E27FC236}">
                <a16:creationId xmlns:a16="http://schemas.microsoft.com/office/drawing/2014/main" id="{659FB7DE-E61F-4648-B0BE-5E0D4D55A90F}"/>
              </a:ext>
            </a:extLst>
          </p:cNvPr>
          <p:cNvSpPr/>
          <p:nvPr/>
        </p:nvSpPr>
        <p:spPr>
          <a:xfrm>
            <a:off x="6916109" y="58659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6" name="bRookA1 to G1">
            <a:extLst>
              <a:ext uri="{FF2B5EF4-FFF2-40B4-BE49-F238E27FC236}">
                <a16:creationId xmlns:a16="http://schemas.microsoft.com/office/drawing/2014/main" id="{9096D223-2110-496A-B1D1-379B4D52C3CA}"/>
              </a:ext>
            </a:extLst>
          </p:cNvPr>
          <p:cNvSpPr/>
          <p:nvPr/>
        </p:nvSpPr>
        <p:spPr>
          <a:xfrm>
            <a:off x="7724949" y="58714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7" name="bRookA1 to H1">
            <a:extLst>
              <a:ext uri="{FF2B5EF4-FFF2-40B4-BE49-F238E27FC236}">
                <a16:creationId xmlns:a16="http://schemas.microsoft.com/office/drawing/2014/main" id="{06DDCD0B-9917-4159-BFBA-F3B5BB0E7F05}"/>
              </a:ext>
            </a:extLst>
          </p:cNvPr>
          <p:cNvSpPr/>
          <p:nvPr/>
        </p:nvSpPr>
        <p:spPr>
          <a:xfrm>
            <a:off x="8519885" y="586630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0" name="bRookA1undo" descr="Text, icon&#10;&#10;Description automatically generated">
            <a:extLst>
              <a:ext uri="{FF2B5EF4-FFF2-40B4-BE49-F238E27FC236}">
                <a16:creationId xmlns:a16="http://schemas.microsoft.com/office/drawing/2014/main" id="{B565D77A-D057-4D74-9EC9-DDC9F13B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92" name="bKnightA1 to B3">
            <a:extLst>
              <a:ext uri="{FF2B5EF4-FFF2-40B4-BE49-F238E27FC236}">
                <a16:creationId xmlns:a16="http://schemas.microsoft.com/office/drawing/2014/main" id="{3E957871-6488-4145-86FF-AD062888DBFD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3" name="bKnightA1 to C2">
            <a:extLst>
              <a:ext uri="{FF2B5EF4-FFF2-40B4-BE49-F238E27FC236}">
                <a16:creationId xmlns:a16="http://schemas.microsoft.com/office/drawing/2014/main" id="{4045634B-6FE0-4BC6-B6FA-6A407F866E22}"/>
              </a:ext>
            </a:extLst>
          </p:cNvPr>
          <p:cNvSpPr/>
          <p:nvPr/>
        </p:nvSpPr>
        <p:spPr>
          <a:xfrm>
            <a:off x="4471346" y="5067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1" name="bKnightA1undo">
            <a:extLst>
              <a:ext uri="{FF2B5EF4-FFF2-40B4-BE49-F238E27FC236}">
                <a16:creationId xmlns:a16="http://schemas.microsoft.com/office/drawing/2014/main" id="{57279B17-49A8-485C-A223-F1728B7BB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85" name="bBishopA1 to B2">
            <a:extLst>
              <a:ext uri="{FF2B5EF4-FFF2-40B4-BE49-F238E27FC236}">
                <a16:creationId xmlns:a16="http://schemas.microsoft.com/office/drawing/2014/main" id="{A45077E7-4D33-4C00-B70A-BF8A1482DA5E}"/>
              </a:ext>
            </a:extLst>
          </p:cNvPr>
          <p:cNvSpPr/>
          <p:nvPr/>
        </p:nvSpPr>
        <p:spPr>
          <a:xfrm>
            <a:off x="3655270" y="505640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6" name="bBishopA1 to C3">
            <a:extLst>
              <a:ext uri="{FF2B5EF4-FFF2-40B4-BE49-F238E27FC236}">
                <a16:creationId xmlns:a16="http://schemas.microsoft.com/office/drawing/2014/main" id="{8F0F56B4-1884-4E01-9749-88FF43589377}"/>
              </a:ext>
            </a:extLst>
          </p:cNvPr>
          <p:cNvSpPr/>
          <p:nvPr/>
        </p:nvSpPr>
        <p:spPr>
          <a:xfrm>
            <a:off x="4451023" y="426236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7" name="bBishopA1 to D4">
            <a:extLst>
              <a:ext uri="{FF2B5EF4-FFF2-40B4-BE49-F238E27FC236}">
                <a16:creationId xmlns:a16="http://schemas.microsoft.com/office/drawing/2014/main" id="{81BB5583-3503-43E2-AB88-FCB0361B1C6C}"/>
              </a:ext>
            </a:extLst>
          </p:cNvPr>
          <p:cNvSpPr/>
          <p:nvPr/>
        </p:nvSpPr>
        <p:spPr>
          <a:xfrm>
            <a:off x="5282897" y="344503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8" name="bBishopA1 to E5">
            <a:extLst>
              <a:ext uri="{FF2B5EF4-FFF2-40B4-BE49-F238E27FC236}">
                <a16:creationId xmlns:a16="http://schemas.microsoft.com/office/drawing/2014/main" id="{04418481-A7EB-4696-B9F4-7A3D980F7D74}"/>
              </a:ext>
            </a:extLst>
          </p:cNvPr>
          <p:cNvSpPr/>
          <p:nvPr/>
        </p:nvSpPr>
        <p:spPr>
          <a:xfrm>
            <a:off x="6093670" y="263463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9" name="bBishopA1 to F6">
            <a:extLst>
              <a:ext uri="{FF2B5EF4-FFF2-40B4-BE49-F238E27FC236}">
                <a16:creationId xmlns:a16="http://schemas.microsoft.com/office/drawing/2014/main" id="{D500F886-FF9F-4A47-B7E5-72A7EA6BF015}"/>
              </a:ext>
            </a:extLst>
          </p:cNvPr>
          <p:cNvSpPr/>
          <p:nvPr/>
        </p:nvSpPr>
        <p:spPr>
          <a:xfrm>
            <a:off x="6906470" y="182474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0" name="bBishopA1 to G7">
            <a:extLst>
              <a:ext uri="{FF2B5EF4-FFF2-40B4-BE49-F238E27FC236}">
                <a16:creationId xmlns:a16="http://schemas.microsoft.com/office/drawing/2014/main" id="{988A4AE2-FBDE-4E13-A44D-C4C2C7401DF3}"/>
              </a:ext>
            </a:extLst>
          </p:cNvPr>
          <p:cNvSpPr/>
          <p:nvPr/>
        </p:nvSpPr>
        <p:spPr>
          <a:xfrm>
            <a:off x="7715310" y="101799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1" name="bBishopA1 to H8">
            <a:extLst>
              <a:ext uri="{FF2B5EF4-FFF2-40B4-BE49-F238E27FC236}">
                <a16:creationId xmlns:a16="http://schemas.microsoft.com/office/drawing/2014/main" id="{0C090F56-2191-40F4-93B1-D8E1DFA20105}"/>
              </a:ext>
            </a:extLst>
          </p:cNvPr>
          <p:cNvSpPr/>
          <p:nvPr/>
        </p:nvSpPr>
        <p:spPr>
          <a:xfrm>
            <a:off x="8518745" y="1972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2" name="bBishopA1undo" descr="Icon&#10;&#10;Description automatically generated">
            <a:extLst>
              <a:ext uri="{FF2B5EF4-FFF2-40B4-BE49-F238E27FC236}">
                <a16:creationId xmlns:a16="http://schemas.microsoft.com/office/drawing/2014/main" id="{FE6490AC-9B73-4BE8-B4BA-7CB4189DC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64" name="bQueenA1 to A2">
            <a:extLst>
              <a:ext uri="{FF2B5EF4-FFF2-40B4-BE49-F238E27FC236}">
                <a16:creationId xmlns:a16="http://schemas.microsoft.com/office/drawing/2014/main" id="{E65AB338-89F9-4D24-B45D-858A21B19BF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5" name="bQueenA1 to A3">
            <a:extLst>
              <a:ext uri="{FF2B5EF4-FFF2-40B4-BE49-F238E27FC236}">
                <a16:creationId xmlns:a16="http://schemas.microsoft.com/office/drawing/2014/main" id="{4DBEA166-3E17-4191-9517-CC4787129CE2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6" name="bQueenA1 to A4">
            <a:extLst>
              <a:ext uri="{FF2B5EF4-FFF2-40B4-BE49-F238E27FC236}">
                <a16:creationId xmlns:a16="http://schemas.microsoft.com/office/drawing/2014/main" id="{1CEE7D42-D07C-46D3-BE7B-71692702C920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7" name="bQueenA1 to A5">
            <a:extLst>
              <a:ext uri="{FF2B5EF4-FFF2-40B4-BE49-F238E27FC236}">
                <a16:creationId xmlns:a16="http://schemas.microsoft.com/office/drawing/2014/main" id="{03DD4504-FA46-4E44-BD3F-2AB93EE0E342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8" name="bQueenA1 to A6">
            <a:extLst>
              <a:ext uri="{FF2B5EF4-FFF2-40B4-BE49-F238E27FC236}">
                <a16:creationId xmlns:a16="http://schemas.microsoft.com/office/drawing/2014/main" id="{89F571FD-A41A-41C6-AB69-FD414FC1C31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9" name="bQueenA1 to A7">
            <a:extLst>
              <a:ext uri="{FF2B5EF4-FFF2-40B4-BE49-F238E27FC236}">
                <a16:creationId xmlns:a16="http://schemas.microsoft.com/office/drawing/2014/main" id="{5B3A0873-12C8-48DE-80E7-F9C7F31B0693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0" name="bQueenA1 to A8">
            <a:extLst>
              <a:ext uri="{FF2B5EF4-FFF2-40B4-BE49-F238E27FC236}">
                <a16:creationId xmlns:a16="http://schemas.microsoft.com/office/drawing/2014/main" id="{243A749A-D153-4229-96D9-D106CFB152EF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1" name="bQueenA1 to B1">
            <a:extLst>
              <a:ext uri="{FF2B5EF4-FFF2-40B4-BE49-F238E27FC236}">
                <a16:creationId xmlns:a16="http://schemas.microsoft.com/office/drawing/2014/main" id="{691B3424-42F3-4B88-A40F-D21BC9890367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2" name="bQueenA1 to B2">
            <a:extLst>
              <a:ext uri="{FF2B5EF4-FFF2-40B4-BE49-F238E27FC236}">
                <a16:creationId xmlns:a16="http://schemas.microsoft.com/office/drawing/2014/main" id="{FCACBFA7-3D78-467D-8A9E-A6FA86133C54}"/>
              </a:ext>
            </a:extLst>
          </p:cNvPr>
          <p:cNvSpPr/>
          <p:nvPr/>
        </p:nvSpPr>
        <p:spPr>
          <a:xfrm>
            <a:off x="3663114" y="50520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3" name="bQueenA1 to C1">
            <a:extLst>
              <a:ext uri="{FF2B5EF4-FFF2-40B4-BE49-F238E27FC236}">
                <a16:creationId xmlns:a16="http://schemas.microsoft.com/office/drawing/2014/main" id="{35B860A2-3D12-4E3E-9AB7-4B3C878DD214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4" name="bQueenA1 to C3">
            <a:extLst>
              <a:ext uri="{FF2B5EF4-FFF2-40B4-BE49-F238E27FC236}">
                <a16:creationId xmlns:a16="http://schemas.microsoft.com/office/drawing/2014/main" id="{C3983EE7-96BB-4D98-82EA-7943083BDB99}"/>
              </a:ext>
            </a:extLst>
          </p:cNvPr>
          <p:cNvSpPr/>
          <p:nvPr/>
        </p:nvSpPr>
        <p:spPr>
          <a:xfrm>
            <a:off x="4458867" y="42580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5" name="bQueenA1 to D1">
            <a:extLst>
              <a:ext uri="{FF2B5EF4-FFF2-40B4-BE49-F238E27FC236}">
                <a16:creationId xmlns:a16="http://schemas.microsoft.com/office/drawing/2014/main" id="{EF25E9F8-AA8C-4412-81D8-647D379277BB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6" name="bQueenA1 to D4">
            <a:extLst>
              <a:ext uri="{FF2B5EF4-FFF2-40B4-BE49-F238E27FC236}">
                <a16:creationId xmlns:a16="http://schemas.microsoft.com/office/drawing/2014/main" id="{2184DE86-D315-4476-8710-D27683D680BB}"/>
              </a:ext>
            </a:extLst>
          </p:cNvPr>
          <p:cNvSpPr/>
          <p:nvPr/>
        </p:nvSpPr>
        <p:spPr>
          <a:xfrm>
            <a:off x="5290741" y="34407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7" name="bQueenA1 to E1">
            <a:extLst>
              <a:ext uri="{FF2B5EF4-FFF2-40B4-BE49-F238E27FC236}">
                <a16:creationId xmlns:a16="http://schemas.microsoft.com/office/drawing/2014/main" id="{004C60A8-A078-4BFC-8F51-932373C8B6F2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8" name="bQueenA1 to E5">
            <a:extLst>
              <a:ext uri="{FF2B5EF4-FFF2-40B4-BE49-F238E27FC236}">
                <a16:creationId xmlns:a16="http://schemas.microsoft.com/office/drawing/2014/main" id="{8D3A6BF6-4652-42B1-BADD-082C752A8BF6}"/>
              </a:ext>
            </a:extLst>
          </p:cNvPr>
          <p:cNvSpPr/>
          <p:nvPr/>
        </p:nvSpPr>
        <p:spPr>
          <a:xfrm>
            <a:off x="6101514" y="263030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9" name="bQueenA1 to F1">
            <a:extLst>
              <a:ext uri="{FF2B5EF4-FFF2-40B4-BE49-F238E27FC236}">
                <a16:creationId xmlns:a16="http://schemas.microsoft.com/office/drawing/2014/main" id="{47051E0E-938A-456B-9376-0DF3185697D7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0" name="bQueenA1 to F6">
            <a:extLst>
              <a:ext uri="{FF2B5EF4-FFF2-40B4-BE49-F238E27FC236}">
                <a16:creationId xmlns:a16="http://schemas.microsoft.com/office/drawing/2014/main" id="{B7085E28-FB93-40AB-8557-716947FF4596}"/>
              </a:ext>
            </a:extLst>
          </p:cNvPr>
          <p:cNvSpPr/>
          <p:nvPr/>
        </p:nvSpPr>
        <p:spPr>
          <a:xfrm>
            <a:off x="6914314" y="1820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1" name="bQueenA1 to G1">
            <a:extLst>
              <a:ext uri="{FF2B5EF4-FFF2-40B4-BE49-F238E27FC236}">
                <a16:creationId xmlns:a16="http://schemas.microsoft.com/office/drawing/2014/main" id="{CEB51AA0-48A7-4F5D-837E-7477EFC50A22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2" name="bQueenA1 to G7">
            <a:extLst>
              <a:ext uri="{FF2B5EF4-FFF2-40B4-BE49-F238E27FC236}">
                <a16:creationId xmlns:a16="http://schemas.microsoft.com/office/drawing/2014/main" id="{0EAD1750-2AF6-431E-92BF-ED2962BB79A6}"/>
              </a:ext>
            </a:extLst>
          </p:cNvPr>
          <p:cNvSpPr/>
          <p:nvPr/>
        </p:nvSpPr>
        <p:spPr>
          <a:xfrm>
            <a:off x="7723154" y="101366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3" name="bQueenA1 to H1">
            <a:extLst>
              <a:ext uri="{FF2B5EF4-FFF2-40B4-BE49-F238E27FC236}">
                <a16:creationId xmlns:a16="http://schemas.microsoft.com/office/drawing/2014/main" id="{E7E4BA39-25D9-435B-A445-66AACB71BF0F}"/>
              </a:ext>
            </a:extLst>
          </p:cNvPr>
          <p:cNvSpPr/>
          <p:nvPr/>
        </p:nvSpPr>
        <p:spPr>
          <a:xfrm>
            <a:off x="8510858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4" name="bQueenA1 to H8">
            <a:extLst>
              <a:ext uri="{FF2B5EF4-FFF2-40B4-BE49-F238E27FC236}">
                <a16:creationId xmlns:a16="http://schemas.microsoft.com/office/drawing/2014/main" id="{3A2DE9FF-7497-4638-B44B-259C73B2795C}"/>
              </a:ext>
            </a:extLst>
          </p:cNvPr>
          <p:cNvSpPr/>
          <p:nvPr/>
        </p:nvSpPr>
        <p:spPr>
          <a:xfrm>
            <a:off x="8526589" y="19295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3" name="bQueenA1undo">
            <a:extLst>
              <a:ext uri="{FF2B5EF4-FFF2-40B4-BE49-F238E27FC236}">
                <a16:creationId xmlns:a16="http://schemas.microsoft.com/office/drawing/2014/main" id="{7E8008F9-068D-4ACE-A0CD-26FEFBDF3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261" name="bKingA1 to A2">
            <a:extLst>
              <a:ext uri="{FF2B5EF4-FFF2-40B4-BE49-F238E27FC236}">
                <a16:creationId xmlns:a16="http://schemas.microsoft.com/office/drawing/2014/main" id="{AACEEADC-9F0D-4478-AAB3-E8EDC0F9F726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2" name="bKingA1 to B1">
            <a:extLst>
              <a:ext uri="{FF2B5EF4-FFF2-40B4-BE49-F238E27FC236}">
                <a16:creationId xmlns:a16="http://schemas.microsoft.com/office/drawing/2014/main" id="{442C23FD-6856-4635-BE17-D1846E9F9E1A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3" name="bKingA1 to B2">
            <a:extLst>
              <a:ext uri="{FF2B5EF4-FFF2-40B4-BE49-F238E27FC236}">
                <a16:creationId xmlns:a16="http://schemas.microsoft.com/office/drawing/2014/main" id="{CB96DA7C-8AD8-4A96-8032-B03DDD3476F7}"/>
              </a:ext>
            </a:extLst>
          </p:cNvPr>
          <p:cNvSpPr/>
          <p:nvPr/>
        </p:nvSpPr>
        <p:spPr>
          <a:xfrm>
            <a:off x="3663114" y="50520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4" name="bKingA1undo">
            <a:extLst>
              <a:ext uri="{FF2B5EF4-FFF2-40B4-BE49-F238E27FC236}">
                <a16:creationId xmlns:a16="http://schemas.microsoft.com/office/drawing/2014/main" id="{E73944D5-AB4C-4440-9830-D79463B7A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41" y="5874681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3456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196" grpId="0" animBg="1"/>
      <p:bldP spid="196" grpId="1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180" grpId="0" animBg="1"/>
      <p:bldP spid="179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47" grpId="0" animBg="1"/>
      <p:bldP spid="148" grpId="0" animBg="1"/>
      <p:bldP spid="149" grpId="0" animBg="1"/>
      <p:bldP spid="151" grpId="0" animBg="1"/>
      <p:bldP spid="150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3" grpId="0" animBg="1"/>
      <p:bldP spid="162" grpId="0" animBg="1"/>
      <p:bldP spid="161" grpId="0" animBg="1"/>
      <p:bldP spid="160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44" grpId="0" animBg="1"/>
      <p:bldP spid="145" grpId="0" animBg="1"/>
      <p:bldP spid="54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292" grpId="0" animBg="1"/>
      <p:bldP spid="293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61" grpId="0" animBg="1"/>
      <p:bldP spid="262" grpId="0" animBg="1"/>
      <p:bldP spid="2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sp>
        <p:nvSpPr>
          <p:cNvPr id="146" name="A1">
            <a:extLst>
              <a:ext uri="{FF2B5EF4-FFF2-40B4-BE49-F238E27FC236}">
                <a16:creationId xmlns:a16="http://schemas.microsoft.com/office/drawing/2014/main" id="{AC8E4E14-733A-439F-86FD-D42DAA58FB66}"/>
              </a:ext>
            </a:extLst>
          </p:cNvPr>
          <p:cNvSpPr/>
          <p:nvPr/>
        </p:nvSpPr>
        <p:spPr>
          <a:xfrm>
            <a:off x="2843082" y="58707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A2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8" name="A3">
            <a:extLst>
              <a:ext uri="{FF2B5EF4-FFF2-40B4-BE49-F238E27FC236}">
                <a16:creationId xmlns:a16="http://schemas.microsoft.com/office/drawing/2014/main" id="{D1534EFE-A79D-4C7D-A2D6-F052DF9117F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A4">
            <a:extLst>
              <a:ext uri="{FF2B5EF4-FFF2-40B4-BE49-F238E27FC236}">
                <a16:creationId xmlns:a16="http://schemas.microsoft.com/office/drawing/2014/main" id="{5E25D21B-763D-4113-8EF0-4B59014DD7E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1" name="A5">
            <a:extLst>
              <a:ext uri="{FF2B5EF4-FFF2-40B4-BE49-F238E27FC236}">
                <a16:creationId xmlns:a16="http://schemas.microsoft.com/office/drawing/2014/main" id="{FEE5BE11-107A-4F8D-938E-AF2D6C59A9A7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A6">
            <a:extLst>
              <a:ext uri="{FF2B5EF4-FFF2-40B4-BE49-F238E27FC236}">
                <a16:creationId xmlns:a16="http://schemas.microsoft.com/office/drawing/2014/main" id="{8D6129C2-F753-4159-B91E-E0561AC54A6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2" name="A7">
            <a:extLst>
              <a:ext uri="{FF2B5EF4-FFF2-40B4-BE49-F238E27FC236}">
                <a16:creationId xmlns:a16="http://schemas.microsoft.com/office/drawing/2014/main" id="{33E2385E-A467-408D-BCD5-903AFA5D1930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A8">
            <a:extLst>
              <a:ext uri="{FF2B5EF4-FFF2-40B4-BE49-F238E27FC236}">
                <a16:creationId xmlns:a16="http://schemas.microsoft.com/office/drawing/2014/main" id="{18C8269B-BA4C-4217-A81E-2113FD809127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4" name="B1">
            <a:extLst>
              <a:ext uri="{FF2B5EF4-FFF2-40B4-BE49-F238E27FC236}">
                <a16:creationId xmlns:a16="http://schemas.microsoft.com/office/drawing/2014/main" id="{E80A4BC2-3F21-47AB-ABBD-603245044F44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5" name="B2">
            <a:extLst>
              <a:ext uri="{FF2B5EF4-FFF2-40B4-BE49-F238E27FC236}">
                <a16:creationId xmlns:a16="http://schemas.microsoft.com/office/drawing/2014/main" id="{69DB7E55-20D1-415D-B808-D87FCEE546AA}"/>
              </a:ext>
            </a:extLst>
          </p:cNvPr>
          <p:cNvSpPr/>
          <p:nvPr/>
        </p:nvSpPr>
        <p:spPr>
          <a:xfrm>
            <a:off x="3663114" y="50520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7" name="B3">
            <a:extLst>
              <a:ext uri="{FF2B5EF4-FFF2-40B4-BE49-F238E27FC236}">
                <a16:creationId xmlns:a16="http://schemas.microsoft.com/office/drawing/2014/main" id="{98D5C11C-EEB3-4065-A20D-666483363F13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B4">
            <a:extLst>
              <a:ext uri="{FF2B5EF4-FFF2-40B4-BE49-F238E27FC236}">
                <a16:creationId xmlns:a16="http://schemas.microsoft.com/office/drawing/2014/main" id="{76530C82-B27E-4E70-BDCF-E53C0CD9FB00}"/>
              </a:ext>
            </a:extLst>
          </p:cNvPr>
          <p:cNvSpPr/>
          <p:nvPr/>
        </p:nvSpPr>
        <p:spPr>
          <a:xfrm>
            <a:off x="3663114" y="34376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B5">
            <a:extLst>
              <a:ext uri="{FF2B5EF4-FFF2-40B4-BE49-F238E27FC236}">
                <a16:creationId xmlns:a16="http://schemas.microsoft.com/office/drawing/2014/main" id="{3E36A367-8D86-411B-8EB6-52F6B318D63B}"/>
              </a:ext>
            </a:extLst>
          </p:cNvPr>
          <p:cNvSpPr/>
          <p:nvPr/>
        </p:nvSpPr>
        <p:spPr>
          <a:xfrm>
            <a:off x="3663114" y="26223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0" name="B6">
            <a:extLst>
              <a:ext uri="{FF2B5EF4-FFF2-40B4-BE49-F238E27FC236}">
                <a16:creationId xmlns:a16="http://schemas.microsoft.com/office/drawing/2014/main" id="{DB893D51-6EB1-4F72-A4DB-BACEA17D26DA}"/>
              </a:ext>
            </a:extLst>
          </p:cNvPr>
          <p:cNvSpPr/>
          <p:nvPr/>
        </p:nvSpPr>
        <p:spPr>
          <a:xfrm>
            <a:off x="3663114" y="18148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B7">
            <a:extLst>
              <a:ext uri="{FF2B5EF4-FFF2-40B4-BE49-F238E27FC236}">
                <a16:creationId xmlns:a16="http://schemas.microsoft.com/office/drawing/2014/main" id="{828EAE54-DE22-4B6F-99DF-C43B0ED0211E}"/>
              </a:ext>
            </a:extLst>
          </p:cNvPr>
          <p:cNvSpPr/>
          <p:nvPr/>
        </p:nvSpPr>
        <p:spPr>
          <a:xfrm>
            <a:off x="3663114" y="10025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B8">
            <a:extLst>
              <a:ext uri="{FF2B5EF4-FFF2-40B4-BE49-F238E27FC236}">
                <a16:creationId xmlns:a16="http://schemas.microsoft.com/office/drawing/2014/main" id="{69A835A8-8D0C-4FAC-A85C-CAA6BB9F665C}"/>
              </a:ext>
            </a:extLst>
          </p:cNvPr>
          <p:cNvSpPr/>
          <p:nvPr/>
        </p:nvSpPr>
        <p:spPr>
          <a:xfrm>
            <a:off x="3671613" y="1870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0" name="C1">
            <a:extLst>
              <a:ext uri="{FF2B5EF4-FFF2-40B4-BE49-F238E27FC236}">
                <a16:creationId xmlns:a16="http://schemas.microsoft.com/office/drawing/2014/main" id="{26DAB3DE-AF72-4260-9769-05DB6739DD9D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1" name="C2">
            <a:extLst>
              <a:ext uri="{FF2B5EF4-FFF2-40B4-BE49-F238E27FC236}">
                <a16:creationId xmlns:a16="http://schemas.microsoft.com/office/drawing/2014/main" id="{28E68B7A-EE62-4931-BDE9-FD220EF1719D}"/>
              </a:ext>
            </a:extLst>
          </p:cNvPr>
          <p:cNvSpPr/>
          <p:nvPr/>
        </p:nvSpPr>
        <p:spPr>
          <a:xfrm>
            <a:off x="4471346" y="5067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3" name="C3">
            <a:extLst>
              <a:ext uri="{FF2B5EF4-FFF2-40B4-BE49-F238E27FC236}">
                <a16:creationId xmlns:a16="http://schemas.microsoft.com/office/drawing/2014/main" id="{B322FEFC-728B-4AA2-B397-8530021B619D}"/>
              </a:ext>
            </a:extLst>
          </p:cNvPr>
          <p:cNvSpPr/>
          <p:nvPr/>
        </p:nvSpPr>
        <p:spPr>
          <a:xfrm>
            <a:off x="4458867" y="42580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4" name="C4">
            <a:extLst>
              <a:ext uri="{FF2B5EF4-FFF2-40B4-BE49-F238E27FC236}">
                <a16:creationId xmlns:a16="http://schemas.microsoft.com/office/drawing/2014/main" id="{D0C9A044-D7B0-4BAA-BE1D-58D527637EB4}"/>
              </a:ext>
            </a:extLst>
          </p:cNvPr>
          <p:cNvSpPr/>
          <p:nvPr/>
        </p:nvSpPr>
        <p:spPr>
          <a:xfrm>
            <a:off x="4471346" y="345349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5" name="C5">
            <a:extLst>
              <a:ext uri="{FF2B5EF4-FFF2-40B4-BE49-F238E27FC236}">
                <a16:creationId xmlns:a16="http://schemas.microsoft.com/office/drawing/2014/main" id="{BA489F42-EF8B-41D8-9210-80270C4A1663}"/>
              </a:ext>
            </a:extLst>
          </p:cNvPr>
          <p:cNvSpPr/>
          <p:nvPr/>
        </p:nvSpPr>
        <p:spPr>
          <a:xfrm>
            <a:off x="4471346" y="26382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6" name="C6">
            <a:extLst>
              <a:ext uri="{FF2B5EF4-FFF2-40B4-BE49-F238E27FC236}">
                <a16:creationId xmlns:a16="http://schemas.microsoft.com/office/drawing/2014/main" id="{16674A59-089A-44B8-9A44-0A9E73B4064B}"/>
              </a:ext>
            </a:extLst>
          </p:cNvPr>
          <p:cNvSpPr/>
          <p:nvPr/>
        </p:nvSpPr>
        <p:spPr>
          <a:xfrm>
            <a:off x="4471346" y="18307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7" name="C7">
            <a:extLst>
              <a:ext uri="{FF2B5EF4-FFF2-40B4-BE49-F238E27FC236}">
                <a16:creationId xmlns:a16="http://schemas.microsoft.com/office/drawing/2014/main" id="{0BC4040B-C980-4877-B5A4-218926874473}"/>
              </a:ext>
            </a:extLst>
          </p:cNvPr>
          <p:cNvSpPr/>
          <p:nvPr/>
        </p:nvSpPr>
        <p:spPr>
          <a:xfrm>
            <a:off x="4471346" y="101843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8" name="C8">
            <a:extLst>
              <a:ext uri="{FF2B5EF4-FFF2-40B4-BE49-F238E27FC236}">
                <a16:creationId xmlns:a16="http://schemas.microsoft.com/office/drawing/2014/main" id="{A9A6A4A5-B6B2-4CCF-8613-C7415156AC09}"/>
              </a:ext>
            </a:extLst>
          </p:cNvPr>
          <p:cNvSpPr/>
          <p:nvPr/>
        </p:nvSpPr>
        <p:spPr>
          <a:xfrm>
            <a:off x="4479845" y="2028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D1">
            <a:extLst>
              <a:ext uri="{FF2B5EF4-FFF2-40B4-BE49-F238E27FC236}">
                <a16:creationId xmlns:a16="http://schemas.microsoft.com/office/drawing/2014/main" id="{90D00BCE-53F1-43C3-98E5-F0D055875426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0" name="D2">
            <a:extLst>
              <a:ext uri="{FF2B5EF4-FFF2-40B4-BE49-F238E27FC236}">
                <a16:creationId xmlns:a16="http://schemas.microsoft.com/office/drawing/2014/main" id="{A8808FE0-3635-490F-91F2-0DCB0027DF2A}"/>
              </a:ext>
            </a:extLst>
          </p:cNvPr>
          <p:cNvSpPr/>
          <p:nvPr/>
        </p:nvSpPr>
        <p:spPr>
          <a:xfrm>
            <a:off x="5290741" y="505514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2" name="D3">
            <a:extLst>
              <a:ext uri="{FF2B5EF4-FFF2-40B4-BE49-F238E27FC236}">
                <a16:creationId xmlns:a16="http://schemas.microsoft.com/office/drawing/2014/main" id="{2FAC2181-9230-44CC-8A66-FBCC1A4E48DB}"/>
              </a:ext>
            </a:extLst>
          </p:cNvPr>
          <p:cNvSpPr/>
          <p:nvPr/>
        </p:nvSpPr>
        <p:spPr>
          <a:xfrm>
            <a:off x="5278262" y="424524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3" name="D4">
            <a:extLst>
              <a:ext uri="{FF2B5EF4-FFF2-40B4-BE49-F238E27FC236}">
                <a16:creationId xmlns:a16="http://schemas.microsoft.com/office/drawing/2014/main" id="{0D6ABA4F-8D11-4274-BD68-51F43A643FAB}"/>
              </a:ext>
            </a:extLst>
          </p:cNvPr>
          <p:cNvSpPr/>
          <p:nvPr/>
        </p:nvSpPr>
        <p:spPr>
          <a:xfrm>
            <a:off x="5290741" y="34407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4" name="D5">
            <a:extLst>
              <a:ext uri="{FF2B5EF4-FFF2-40B4-BE49-F238E27FC236}">
                <a16:creationId xmlns:a16="http://schemas.microsoft.com/office/drawing/2014/main" id="{9F1E3E7B-C35D-494F-AB4E-167FEF84AFA0}"/>
              </a:ext>
            </a:extLst>
          </p:cNvPr>
          <p:cNvSpPr/>
          <p:nvPr/>
        </p:nvSpPr>
        <p:spPr>
          <a:xfrm>
            <a:off x="5290741" y="26254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5" name="D6">
            <a:extLst>
              <a:ext uri="{FF2B5EF4-FFF2-40B4-BE49-F238E27FC236}">
                <a16:creationId xmlns:a16="http://schemas.microsoft.com/office/drawing/2014/main" id="{4874E7FA-95E7-4F57-983E-9E5CA2B4ADD1}"/>
              </a:ext>
            </a:extLst>
          </p:cNvPr>
          <p:cNvSpPr/>
          <p:nvPr/>
        </p:nvSpPr>
        <p:spPr>
          <a:xfrm>
            <a:off x="5290741" y="181791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6" name="D7">
            <a:extLst>
              <a:ext uri="{FF2B5EF4-FFF2-40B4-BE49-F238E27FC236}">
                <a16:creationId xmlns:a16="http://schemas.microsoft.com/office/drawing/2014/main" id="{03137EA4-0246-4AED-8290-9176F05384A8}"/>
              </a:ext>
            </a:extLst>
          </p:cNvPr>
          <p:cNvSpPr/>
          <p:nvPr/>
        </p:nvSpPr>
        <p:spPr>
          <a:xfrm>
            <a:off x="5290741" y="10056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7" name="D8">
            <a:extLst>
              <a:ext uri="{FF2B5EF4-FFF2-40B4-BE49-F238E27FC236}">
                <a16:creationId xmlns:a16="http://schemas.microsoft.com/office/drawing/2014/main" id="{2FB9F9B5-33C8-40BD-9719-E3BA5E556C34}"/>
              </a:ext>
            </a:extLst>
          </p:cNvPr>
          <p:cNvSpPr/>
          <p:nvPr/>
        </p:nvSpPr>
        <p:spPr>
          <a:xfrm>
            <a:off x="5299240" y="19009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8" name="E1">
            <a:extLst>
              <a:ext uri="{FF2B5EF4-FFF2-40B4-BE49-F238E27FC236}">
                <a16:creationId xmlns:a16="http://schemas.microsoft.com/office/drawing/2014/main" id="{5DA05B6B-ADF7-4121-90B3-CDECC29316E2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9" name="E2">
            <a:extLst>
              <a:ext uri="{FF2B5EF4-FFF2-40B4-BE49-F238E27FC236}">
                <a16:creationId xmlns:a16="http://schemas.microsoft.com/office/drawing/2014/main" id="{AFB53F76-8C5D-4378-AFFE-9E1355C881E9}"/>
              </a:ext>
            </a:extLst>
          </p:cNvPr>
          <p:cNvSpPr/>
          <p:nvPr/>
        </p:nvSpPr>
        <p:spPr>
          <a:xfrm>
            <a:off x="6101514" y="506001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1" name="E3">
            <a:extLst>
              <a:ext uri="{FF2B5EF4-FFF2-40B4-BE49-F238E27FC236}">
                <a16:creationId xmlns:a16="http://schemas.microsoft.com/office/drawing/2014/main" id="{58B5C0D4-5819-4C32-A5A1-9F434370B51C}"/>
              </a:ext>
            </a:extLst>
          </p:cNvPr>
          <p:cNvSpPr/>
          <p:nvPr/>
        </p:nvSpPr>
        <p:spPr>
          <a:xfrm>
            <a:off x="6089035" y="425011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2" name="E4">
            <a:extLst>
              <a:ext uri="{FF2B5EF4-FFF2-40B4-BE49-F238E27FC236}">
                <a16:creationId xmlns:a16="http://schemas.microsoft.com/office/drawing/2014/main" id="{39C6B00E-BDFF-4C46-A5B3-72A4A03962BA}"/>
              </a:ext>
            </a:extLst>
          </p:cNvPr>
          <p:cNvSpPr/>
          <p:nvPr/>
        </p:nvSpPr>
        <p:spPr>
          <a:xfrm>
            <a:off x="6101514" y="344557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E5">
            <a:extLst>
              <a:ext uri="{FF2B5EF4-FFF2-40B4-BE49-F238E27FC236}">
                <a16:creationId xmlns:a16="http://schemas.microsoft.com/office/drawing/2014/main" id="{57DFFB55-E32C-48AA-8E42-0AD4DB1DCF0C}"/>
              </a:ext>
            </a:extLst>
          </p:cNvPr>
          <p:cNvSpPr/>
          <p:nvPr/>
        </p:nvSpPr>
        <p:spPr>
          <a:xfrm>
            <a:off x="6101514" y="263030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4" name="E6">
            <a:extLst>
              <a:ext uri="{FF2B5EF4-FFF2-40B4-BE49-F238E27FC236}">
                <a16:creationId xmlns:a16="http://schemas.microsoft.com/office/drawing/2014/main" id="{9BA9F95E-35DF-4618-8261-B2BC935F9160}"/>
              </a:ext>
            </a:extLst>
          </p:cNvPr>
          <p:cNvSpPr/>
          <p:nvPr/>
        </p:nvSpPr>
        <p:spPr>
          <a:xfrm>
            <a:off x="6101514" y="18227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5" name="E7">
            <a:extLst>
              <a:ext uri="{FF2B5EF4-FFF2-40B4-BE49-F238E27FC236}">
                <a16:creationId xmlns:a16="http://schemas.microsoft.com/office/drawing/2014/main" id="{01D19BE0-4B04-4901-947A-9A31B88421DF}"/>
              </a:ext>
            </a:extLst>
          </p:cNvPr>
          <p:cNvSpPr/>
          <p:nvPr/>
        </p:nvSpPr>
        <p:spPr>
          <a:xfrm>
            <a:off x="6101514" y="101050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6" name="E8">
            <a:extLst>
              <a:ext uri="{FF2B5EF4-FFF2-40B4-BE49-F238E27FC236}">
                <a16:creationId xmlns:a16="http://schemas.microsoft.com/office/drawing/2014/main" id="{1B37FDA5-192A-4CE5-BBE9-C1BD80EF99FD}"/>
              </a:ext>
            </a:extLst>
          </p:cNvPr>
          <p:cNvSpPr/>
          <p:nvPr/>
        </p:nvSpPr>
        <p:spPr>
          <a:xfrm>
            <a:off x="6110013" y="19496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7" name="F1">
            <a:extLst>
              <a:ext uri="{FF2B5EF4-FFF2-40B4-BE49-F238E27FC236}">
                <a16:creationId xmlns:a16="http://schemas.microsoft.com/office/drawing/2014/main" id="{8328BB7B-115E-4018-B163-3F3B505FBDA8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8" name="F2">
            <a:extLst>
              <a:ext uri="{FF2B5EF4-FFF2-40B4-BE49-F238E27FC236}">
                <a16:creationId xmlns:a16="http://schemas.microsoft.com/office/drawing/2014/main" id="{F721E43F-0EF3-458C-B9D2-9C6CF7761E79}"/>
              </a:ext>
            </a:extLst>
          </p:cNvPr>
          <p:cNvSpPr/>
          <p:nvPr/>
        </p:nvSpPr>
        <p:spPr>
          <a:xfrm>
            <a:off x="6914314" y="505766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0" name="F3">
            <a:extLst>
              <a:ext uri="{FF2B5EF4-FFF2-40B4-BE49-F238E27FC236}">
                <a16:creationId xmlns:a16="http://schemas.microsoft.com/office/drawing/2014/main" id="{BDCB24D7-B017-4445-82E2-766FB36EBDFE}"/>
              </a:ext>
            </a:extLst>
          </p:cNvPr>
          <p:cNvSpPr/>
          <p:nvPr/>
        </p:nvSpPr>
        <p:spPr>
          <a:xfrm>
            <a:off x="6901835" y="424775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1" name="F4">
            <a:extLst>
              <a:ext uri="{FF2B5EF4-FFF2-40B4-BE49-F238E27FC236}">
                <a16:creationId xmlns:a16="http://schemas.microsoft.com/office/drawing/2014/main" id="{E7E915CA-BAA5-4CC0-A366-886EAA60A7AE}"/>
              </a:ext>
            </a:extLst>
          </p:cNvPr>
          <p:cNvSpPr/>
          <p:nvPr/>
        </p:nvSpPr>
        <p:spPr>
          <a:xfrm>
            <a:off x="6914314" y="344321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2" name="F5">
            <a:extLst>
              <a:ext uri="{FF2B5EF4-FFF2-40B4-BE49-F238E27FC236}">
                <a16:creationId xmlns:a16="http://schemas.microsoft.com/office/drawing/2014/main" id="{EC5E6118-AE40-404F-A606-C475BBF949CB}"/>
              </a:ext>
            </a:extLst>
          </p:cNvPr>
          <p:cNvSpPr/>
          <p:nvPr/>
        </p:nvSpPr>
        <p:spPr>
          <a:xfrm>
            <a:off x="6914314" y="262795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3" name="F6">
            <a:extLst>
              <a:ext uri="{FF2B5EF4-FFF2-40B4-BE49-F238E27FC236}">
                <a16:creationId xmlns:a16="http://schemas.microsoft.com/office/drawing/2014/main" id="{63178932-3A4D-465C-98AA-626FF0083FF7}"/>
              </a:ext>
            </a:extLst>
          </p:cNvPr>
          <p:cNvSpPr/>
          <p:nvPr/>
        </p:nvSpPr>
        <p:spPr>
          <a:xfrm>
            <a:off x="6914314" y="1820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4" name="F7">
            <a:extLst>
              <a:ext uri="{FF2B5EF4-FFF2-40B4-BE49-F238E27FC236}">
                <a16:creationId xmlns:a16="http://schemas.microsoft.com/office/drawing/2014/main" id="{24C86F96-03B7-4B55-A98F-C8E80514976B}"/>
              </a:ext>
            </a:extLst>
          </p:cNvPr>
          <p:cNvSpPr/>
          <p:nvPr/>
        </p:nvSpPr>
        <p:spPr>
          <a:xfrm>
            <a:off x="6914314" y="100815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5" name="F8">
            <a:extLst>
              <a:ext uri="{FF2B5EF4-FFF2-40B4-BE49-F238E27FC236}">
                <a16:creationId xmlns:a16="http://schemas.microsoft.com/office/drawing/2014/main" id="{3F185248-4FC4-4E65-99D1-B3E85220BAEF}"/>
              </a:ext>
            </a:extLst>
          </p:cNvPr>
          <p:cNvSpPr/>
          <p:nvPr/>
        </p:nvSpPr>
        <p:spPr>
          <a:xfrm>
            <a:off x="6922813" y="1926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6" name="G1">
            <a:extLst>
              <a:ext uri="{FF2B5EF4-FFF2-40B4-BE49-F238E27FC236}">
                <a16:creationId xmlns:a16="http://schemas.microsoft.com/office/drawing/2014/main" id="{2BB45127-F8F1-418D-811E-74C3233AC1ED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7" name="G2">
            <a:extLst>
              <a:ext uri="{FF2B5EF4-FFF2-40B4-BE49-F238E27FC236}">
                <a16:creationId xmlns:a16="http://schemas.microsoft.com/office/drawing/2014/main" id="{0C5E7262-11A6-4EDB-9A47-3DBF5E735B94}"/>
              </a:ext>
            </a:extLst>
          </p:cNvPr>
          <p:cNvSpPr/>
          <p:nvPr/>
        </p:nvSpPr>
        <p:spPr>
          <a:xfrm>
            <a:off x="7723154" y="506317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9" name="G3">
            <a:extLst>
              <a:ext uri="{FF2B5EF4-FFF2-40B4-BE49-F238E27FC236}">
                <a16:creationId xmlns:a16="http://schemas.microsoft.com/office/drawing/2014/main" id="{14963E8A-37BD-4A96-901D-0E7C19CFA3EB}"/>
              </a:ext>
            </a:extLst>
          </p:cNvPr>
          <p:cNvSpPr/>
          <p:nvPr/>
        </p:nvSpPr>
        <p:spPr>
          <a:xfrm>
            <a:off x="7710675" y="425327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0" name="G4">
            <a:extLst>
              <a:ext uri="{FF2B5EF4-FFF2-40B4-BE49-F238E27FC236}">
                <a16:creationId xmlns:a16="http://schemas.microsoft.com/office/drawing/2014/main" id="{7A8BA161-6E44-4CDF-A39F-C27505E439F2}"/>
              </a:ext>
            </a:extLst>
          </p:cNvPr>
          <p:cNvSpPr/>
          <p:nvPr/>
        </p:nvSpPr>
        <p:spPr>
          <a:xfrm>
            <a:off x="7723154" y="34487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1" name="G5">
            <a:extLst>
              <a:ext uri="{FF2B5EF4-FFF2-40B4-BE49-F238E27FC236}">
                <a16:creationId xmlns:a16="http://schemas.microsoft.com/office/drawing/2014/main" id="{BBBC2A70-A92D-4C3F-BAC3-6EFA7A6134BB}"/>
              </a:ext>
            </a:extLst>
          </p:cNvPr>
          <p:cNvSpPr/>
          <p:nvPr/>
        </p:nvSpPr>
        <p:spPr>
          <a:xfrm>
            <a:off x="7723154" y="263347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2" name="G6">
            <a:extLst>
              <a:ext uri="{FF2B5EF4-FFF2-40B4-BE49-F238E27FC236}">
                <a16:creationId xmlns:a16="http://schemas.microsoft.com/office/drawing/2014/main" id="{DEE5CE6F-18A2-4A53-B620-23DB1F89B220}"/>
              </a:ext>
            </a:extLst>
          </p:cNvPr>
          <p:cNvSpPr/>
          <p:nvPr/>
        </p:nvSpPr>
        <p:spPr>
          <a:xfrm>
            <a:off x="7723154" y="182593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3" name="G7">
            <a:extLst>
              <a:ext uri="{FF2B5EF4-FFF2-40B4-BE49-F238E27FC236}">
                <a16:creationId xmlns:a16="http://schemas.microsoft.com/office/drawing/2014/main" id="{85E90FD5-A839-4DBF-9FC9-0D6279B966C9}"/>
              </a:ext>
            </a:extLst>
          </p:cNvPr>
          <p:cNvSpPr/>
          <p:nvPr/>
        </p:nvSpPr>
        <p:spPr>
          <a:xfrm>
            <a:off x="7723154" y="101366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4" name="G8">
            <a:extLst>
              <a:ext uri="{FF2B5EF4-FFF2-40B4-BE49-F238E27FC236}">
                <a16:creationId xmlns:a16="http://schemas.microsoft.com/office/drawing/2014/main" id="{A6090D67-E33B-4944-8594-32958F2528EF}"/>
              </a:ext>
            </a:extLst>
          </p:cNvPr>
          <p:cNvSpPr/>
          <p:nvPr/>
        </p:nvSpPr>
        <p:spPr>
          <a:xfrm>
            <a:off x="7731653" y="19812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5" name="H1">
            <a:extLst>
              <a:ext uri="{FF2B5EF4-FFF2-40B4-BE49-F238E27FC236}">
                <a16:creationId xmlns:a16="http://schemas.microsoft.com/office/drawing/2014/main" id="{96131500-226A-4183-B351-49F6F513E420}"/>
              </a:ext>
            </a:extLst>
          </p:cNvPr>
          <p:cNvSpPr/>
          <p:nvPr/>
        </p:nvSpPr>
        <p:spPr>
          <a:xfrm>
            <a:off x="8510858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6" name="H2">
            <a:extLst>
              <a:ext uri="{FF2B5EF4-FFF2-40B4-BE49-F238E27FC236}">
                <a16:creationId xmlns:a16="http://schemas.microsoft.com/office/drawing/2014/main" id="{A4C588CC-B475-4DDF-9537-6FBD9BEC7406}"/>
              </a:ext>
            </a:extLst>
          </p:cNvPr>
          <p:cNvSpPr/>
          <p:nvPr/>
        </p:nvSpPr>
        <p:spPr>
          <a:xfrm>
            <a:off x="8518090" y="505800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8" name="H3">
            <a:extLst>
              <a:ext uri="{FF2B5EF4-FFF2-40B4-BE49-F238E27FC236}">
                <a16:creationId xmlns:a16="http://schemas.microsoft.com/office/drawing/2014/main" id="{9657FFB3-A86B-41E9-A3DF-4E90202797F1}"/>
              </a:ext>
            </a:extLst>
          </p:cNvPr>
          <p:cNvSpPr/>
          <p:nvPr/>
        </p:nvSpPr>
        <p:spPr>
          <a:xfrm>
            <a:off x="8505611" y="4248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9" name="H4">
            <a:extLst>
              <a:ext uri="{FF2B5EF4-FFF2-40B4-BE49-F238E27FC236}">
                <a16:creationId xmlns:a16="http://schemas.microsoft.com/office/drawing/2014/main" id="{D0F1DC0B-A959-4F14-9154-664D5DA84922}"/>
              </a:ext>
            </a:extLst>
          </p:cNvPr>
          <p:cNvSpPr/>
          <p:nvPr/>
        </p:nvSpPr>
        <p:spPr>
          <a:xfrm>
            <a:off x="8518090" y="344356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0" name="H5">
            <a:extLst>
              <a:ext uri="{FF2B5EF4-FFF2-40B4-BE49-F238E27FC236}">
                <a16:creationId xmlns:a16="http://schemas.microsoft.com/office/drawing/2014/main" id="{0B5215E1-43F2-4170-832A-DE23BDF67D26}"/>
              </a:ext>
            </a:extLst>
          </p:cNvPr>
          <p:cNvSpPr/>
          <p:nvPr/>
        </p:nvSpPr>
        <p:spPr>
          <a:xfrm>
            <a:off x="8518090" y="262829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1" name="H6">
            <a:extLst>
              <a:ext uri="{FF2B5EF4-FFF2-40B4-BE49-F238E27FC236}">
                <a16:creationId xmlns:a16="http://schemas.microsoft.com/office/drawing/2014/main" id="{CE3B36C9-17AF-4CD0-BD32-A7EC241DE391}"/>
              </a:ext>
            </a:extLst>
          </p:cNvPr>
          <p:cNvSpPr/>
          <p:nvPr/>
        </p:nvSpPr>
        <p:spPr>
          <a:xfrm>
            <a:off x="8518090" y="18207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2" name="H7">
            <a:extLst>
              <a:ext uri="{FF2B5EF4-FFF2-40B4-BE49-F238E27FC236}">
                <a16:creationId xmlns:a16="http://schemas.microsoft.com/office/drawing/2014/main" id="{680A6A09-7EDC-499B-85FD-1ED84ADB09BC}"/>
              </a:ext>
            </a:extLst>
          </p:cNvPr>
          <p:cNvSpPr/>
          <p:nvPr/>
        </p:nvSpPr>
        <p:spPr>
          <a:xfrm>
            <a:off x="8518090" y="100849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3" name="H8">
            <a:extLst>
              <a:ext uri="{FF2B5EF4-FFF2-40B4-BE49-F238E27FC236}">
                <a16:creationId xmlns:a16="http://schemas.microsoft.com/office/drawing/2014/main" id="{8D6CA55E-B47B-4631-B585-20689A23B59A}"/>
              </a:ext>
            </a:extLst>
          </p:cNvPr>
          <p:cNvSpPr/>
          <p:nvPr/>
        </p:nvSpPr>
        <p:spPr>
          <a:xfrm>
            <a:off x="8526589" y="19295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887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7499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grpSp>
        <p:nvGrpSpPr>
          <p:cNvPr id="65" name="alignment">
            <a:extLst>
              <a:ext uri="{FF2B5EF4-FFF2-40B4-BE49-F238E27FC236}">
                <a16:creationId xmlns:a16="http://schemas.microsoft.com/office/drawing/2014/main" id="{82C9D066-36EE-4CC9-A778-182A3E667BE9}"/>
              </a:ext>
            </a:extLst>
          </p:cNvPr>
          <p:cNvGrpSpPr/>
          <p:nvPr/>
        </p:nvGrpSpPr>
        <p:grpSpPr>
          <a:xfrm>
            <a:off x="-1618634" y="-1323858"/>
            <a:ext cx="10948372" cy="7972538"/>
            <a:chOff x="-1618634" y="-1323858"/>
            <a:chExt cx="10948372" cy="7972538"/>
          </a:xfrm>
        </p:grpSpPr>
        <p:sp>
          <p:nvSpPr>
            <p:cNvPr id="126" name="block">
              <a:extLst>
                <a:ext uri="{FF2B5EF4-FFF2-40B4-BE49-F238E27FC236}">
                  <a16:creationId xmlns:a16="http://schemas.microsoft.com/office/drawing/2014/main" id="{F80D7498-30DD-49EC-8974-5833011874AF}"/>
                </a:ext>
              </a:extLst>
            </p:cNvPr>
            <p:cNvSpPr/>
            <p:nvPr/>
          </p:nvSpPr>
          <p:spPr>
            <a:xfrm>
              <a:off x="-1618634" y="3444975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block">
              <a:extLst>
                <a:ext uri="{FF2B5EF4-FFF2-40B4-BE49-F238E27FC236}">
                  <a16:creationId xmlns:a16="http://schemas.microsoft.com/office/drawing/2014/main" id="{51CA6781-4D00-421A-A834-64043000FBEA}"/>
                </a:ext>
              </a:extLst>
            </p:cNvPr>
            <p:cNvSpPr/>
            <p:nvPr/>
          </p:nvSpPr>
          <p:spPr>
            <a:xfrm>
              <a:off x="-1618634" y="425487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block">
              <a:extLst>
                <a:ext uri="{FF2B5EF4-FFF2-40B4-BE49-F238E27FC236}">
                  <a16:creationId xmlns:a16="http://schemas.microsoft.com/office/drawing/2014/main" id="{70CA0BE6-90E1-415B-96D9-682523B8B160}"/>
                </a:ext>
              </a:extLst>
            </p:cNvPr>
            <p:cNvSpPr/>
            <p:nvPr/>
          </p:nvSpPr>
          <p:spPr>
            <a:xfrm>
              <a:off x="-1618634" y="506477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block">
              <a:extLst>
                <a:ext uri="{FF2B5EF4-FFF2-40B4-BE49-F238E27FC236}">
                  <a16:creationId xmlns:a16="http://schemas.microsoft.com/office/drawing/2014/main" id="{5BCFFDE8-1D68-4B5A-9277-8CBAAA19CBE0}"/>
                </a:ext>
              </a:extLst>
            </p:cNvPr>
            <p:cNvSpPr/>
            <p:nvPr/>
          </p:nvSpPr>
          <p:spPr>
            <a:xfrm>
              <a:off x="-1618634" y="5874680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block">
              <a:extLst>
                <a:ext uri="{FF2B5EF4-FFF2-40B4-BE49-F238E27FC236}">
                  <a16:creationId xmlns:a16="http://schemas.microsoft.com/office/drawing/2014/main" id="{BDCE2AAF-05CB-42F6-9D2C-7ECD911EEEA7}"/>
                </a:ext>
              </a:extLst>
            </p:cNvPr>
            <p:cNvSpPr/>
            <p:nvPr/>
          </p:nvSpPr>
          <p:spPr>
            <a:xfrm>
              <a:off x="-1618634" y="205367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block">
              <a:extLst>
                <a:ext uri="{FF2B5EF4-FFF2-40B4-BE49-F238E27FC236}">
                  <a16:creationId xmlns:a16="http://schemas.microsoft.com/office/drawing/2014/main" id="{B04EB1EE-F268-4C71-8F7E-D7A224E26356}"/>
                </a:ext>
              </a:extLst>
            </p:cNvPr>
            <p:cNvSpPr/>
            <p:nvPr/>
          </p:nvSpPr>
          <p:spPr>
            <a:xfrm>
              <a:off x="-1618634" y="1825171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block">
              <a:extLst>
                <a:ext uri="{FF2B5EF4-FFF2-40B4-BE49-F238E27FC236}">
                  <a16:creationId xmlns:a16="http://schemas.microsoft.com/office/drawing/2014/main" id="{789A52A0-6908-4CB5-910F-8D973BACC629}"/>
                </a:ext>
              </a:extLst>
            </p:cNvPr>
            <p:cNvSpPr/>
            <p:nvPr/>
          </p:nvSpPr>
          <p:spPr>
            <a:xfrm>
              <a:off x="-1618634" y="2635073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block">
              <a:extLst>
                <a:ext uri="{FF2B5EF4-FFF2-40B4-BE49-F238E27FC236}">
                  <a16:creationId xmlns:a16="http://schemas.microsoft.com/office/drawing/2014/main" id="{3B855207-D202-401D-B68F-31BE814FFBCE}"/>
                </a:ext>
              </a:extLst>
            </p:cNvPr>
            <p:cNvSpPr/>
            <p:nvPr/>
          </p:nvSpPr>
          <p:spPr>
            <a:xfrm>
              <a:off x="-1618634" y="1015269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block">
              <a:extLst>
                <a:ext uri="{FF2B5EF4-FFF2-40B4-BE49-F238E27FC236}">
                  <a16:creationId xmlns:a16="http://schemas.microsoft.com/office/drawing/2014/main" id="{9E4493C5-1F26-44E5-B499-5B3E2BF45003}"/>
                </a:ext>
              </a:extLst>
            </p:cNvPr>
            <p:cNvSpPr/>
            <p:nvPr/>
          </p:nvSpPr>
          <p:spPr>
            <a:xfrm>
              <a:off x="3664703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block">
              <a:extLst>
                <a:ext uri="{FF2B5EF4-FFF2-40B4-BE49-F238E27FC236}">
                  <a16:creationId xmlns:a16="http://schemas.microsoft.com/office/drawing/2014/main" id="{1FDF890E-2B8B-4BE8-9E98-57DD6C0FAAF9}"/>
                </a:ext>
              </a:extLst>
            </p:cNvPr>
            <p:cNvSpPr/>
            <p:nvPr/>
          </p:nvSpPr>
          <p:spPr>
            <a:xfrm>
              <a:off x="2855530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block">
              <a:extLst>
                <a:ext uri="{FF2B5EF4-FFF2-40B4-BE49-F238E27FC236}">
                  <a16:creationId xmlns:a16="http://schemas.microsoft.com/office/drawing/2014/main" id="{5AF04D28-AB32-45F2-8A40-E2D3FA8FCA98}"/>
                </a:ext>
              </a:extLst>
            </p:cNvPr>
            <p:cNvSpPr/>
            <p:nvPr/>
          </p:nvSpPr>
          <p:spPr>
            <a:xfrm>
              <a:off x="4473876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block">
              <a:extLst>
                <a:ext uri="{FF2B5EF4-FFF2-40B4-BE49-F238E27FC236}">
                  <a16:creationId xmlns:a16="http://schemas.microsoft.com/office/drawing/2014/main" id="{4928B168-A222-4ADC-A147-8853DC9049D9}"/>
                </a:ext>
              </a:extLst>
            </p:cNvPr>
            <p:cNvSpPr/>
            <p:nvPr/>
          </p:nvSpPr>
          <p:spPr>
            <a:xfrm>
              <a:off x="5283049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0" name="block">
              <a:extLst>
                <a:ext uri="{FF2B5EF4-FFF2-40B4-BE49-F238E27FC236}">
                  <a16:creationId xmlns:a16="http://schemas.microsoft.com/office/drawing/2014/main" id="{AAF65E37-5728-45F9-9D7E-FAB445024910}"/>
                </a:ext>
              </a:extLst>
            </p:cNvPr>
            <p:cNvSpPr/>
            <p:nvPr/>
          </p:nvSpPr>
          <p:spPr>
            <a:xfrm>
              <a:off x="6092222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1" name="block">
              <a:extLst>
                <a:ext uri="{FF2B5EF4-FFF2-40B4-BE49-F238E27FC236}">
                  <a16:creationId xmlns:a16="http://schemas.microsoft.com/office/drawing/2014/main" id="{0A6499EF-C0E5-487B-A32F-7822B5DD701C}"/>
                </a:ext>
              </a:extLst>
            </p:cNvPr>
            <p:cNvSpPr/>
            <p:nvPr/>
          </p:nvSpPr>
          <p:spPr>
            <a:xfrm>
              <a:off x="771056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block">
              <a:extLst>
                <a:ext uri="{FF2B5EF4-FFF2-40B4-BE49-F238E27FC236}">
                  <a16:creationId xmlns:a16="http://schemas.microsoft.com/office/drawing/2014/main" id="{BDAEB653-B3F1-4BC9-BE88-A5F95AB2C735}"/>
                </a:ext>
              </a:extLst>
            </p:cNvPr>
            <p:cNvSpPr/>
            <p:nvPr/>
          </p:nvSpPr>
          <p:spPr>
            <a:xfrm>
              <a:off x="8519738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block">
              <a:extLst>
                <a:ext uri="{FF2B5EF4-FFF2-40B4-BE49-F238E27FC236}">
                  <a16:creationId xmlns:a16="http://schemas.microsoft.com/office/drawing/2014/main" id="{627B6230-9B69-43E6-81D9-3C5F048EE656}"/>
                </a:ext>
              </a:extLst>
            </p:cNvPr>
            <p:cNvSpPr/>
            <p:nvPr/>
          </p:nvSpPr>
          <p:spPr>
            <a:xfrm>
              <a:off x="6901395" y="-1323858"/>
              <a:ext cx="810000" cy="774000"/>
            </a:xfrm>
            <a:prstGeom prst="rect">
              <a:avLst/>
            </a:prstGeom>
            <a:solidFill>
              <a:schemeClr val="accent1">
                <a:lumMod val="75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EFEBED-F097-40EC-8BD7-1A22FEC68124}"/>
              </a:ext>
            </a:extLst>
          </p:cNvPr>
          <p:cNvGrpSpPr/>
          <p:nvPr/>
        </p:nvGrpSpPr>
        <p:grpSpPr>
          <a:xfrm>
            <a:off x="2855311" y="5875518"/>
            <a:ext cx="810000" cy="772325"/>
            <a:chOff x="2855311" y="5875518"/>
            <a:chExt cx="810000" cy="772325"/>
          </a:xfrm>
        </p:grpSpPr>
        <p:pic>
          <p:nvPicPr>
            <p:cNvPr id="108" name="bPawnA1">
              <a:extLst>
                <a:ext uri="{FF2B5EF4-FFF2-40B4-BE49-F238E27FC236}">
                  <a16:creationId xmlns:a16="http://schemas.microsoft.com/office/drawing/2014/main" id="{BB944385-2C25-46D8-B8A5-8F5E9CB0F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0" name="bRookA1" descr="Text, icon&#10;&#10;Description automatically generated">
              <a:extLst>
                <a:ext uri="{FF2B5EF4-FFF2-40B4-BE49-F238E27FC236}">
                  <a16:creationId xmlns:a16="http://schemas.microsoft.com/office/drawing/2014/main" id="{6EA0E165-8863-47E5-A967-ED0E49721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1" name="bKnightA1">
              <a:extLst>
                <a:ext uri="{FF2B5EF4-FFF2-40B4-BE49-F238E27FC236}">
                  <a16:creationId xmlns:a16="http://schemas.microsoft.com/office/drawing/2014/main" id="{F2E6865B-1BB6-44DC-824C-617AA8D1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2" name="bBishopA1" descr="Icon&#10;&#10;Description automatically generated">
              <a:extLst>
                <a:ext uri="{FF2B5EF4-FFF2-40B4-BE49-F238E27FC236}">
                  <a16:creationId xmlns:a16="http://schemas.microsoft.com/office/drawing/2014/main" id="{A8D2A263-EC87-40E0-BE92-A7E4755C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3" name="bQueenA1">
              <a:extLst>
                <a:ext uri="{FF2B5EF4-FFF2-40B4-BE49-F238E27FC236}">
                  <a16:creationId xmlns:a16="http://schemas.microsoft.com/office/drawing/2014/main" id="{F502A114-2513-4FA8-9440-62214B0B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4" name="bKingA1">
              <a:extLst>
                <a:ext uri="{FF2B5EF4-FFF2-40B4-BE49-F238E27FC236}">
                  <a16:creationId xmlns:a16="http://schemas.microsoft.com/office/drawing/2014/main" id="{EF593E8E-9E4D-4515-88A4-2DC2C8FD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5" name="wPawnA1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F65DA84-A38D-4941-B092-389FA1A7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6" name="wRookA1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309D7AC-580E-4B64-9246-C0279629F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7" name="wKnightA1">
              <a:extLst>
                <a:ext uri="{FF2B5EF4-FFF2-40B4-BE49-F238E27FC236}">
                  <a16:creationId xmlns:a16="http://schemas.microsoft.com/office/drawing/2014/main" id="{9D91AFF3-877D-4540-AF96-ED5D6EDC7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8" name="wBishopA1" descr="Icon&#10;&#10;Description automatically generated">
              <a:extLst>
                <a:ext uri="{FF2B5EF4-FFF2-40B4-BE49-F238E27FC236}">
                  <a16:creationId xmlns:a16="http://schemas.microsoft.com/office/drawing/2014/main" id="{BA670589-9E5D-4B4B-B6C8-7FE1396D1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19" name="wQueenA1">
              <a:extLst>
                <a:ext uri="{FF2B5EF4-FFF2-40B4-BE49-F238E27FC236}">
                  <a16:creationId xmlns:a16="http://schemas.microsoft.com/office/drawing/2014/main" id="{54DEA58A-2111-42FD-87EF-59536D764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0" name="wKingA1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C62811A-1EA1-4737-BE34-325759D0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6" name="B1">
            <a:extLst>
              <a:ext uri="{FF2B5EF4-FFF2-40B4-BE49-F238E27FC236}">
                <a16:creationId xmlns:a16="http://schemas.microsoft.com/office/drawing/2014/main" id="{3288D7D5-244B-4AB5-9E5E-76F491E9991F}"/>
              </a:ext>
            </a:extLst>
          </p:cNvPr>
          <p:cNvGrpSpPr/>
          <p:nvPr/>
        </p:nvGrpSpPr>
        <p:grpSpPr>
          <a:xfrm>
            <a:off x="3667413" y="5873196"/>
            <a:ext cx="810000" cy="772325"/>
            <a:chOff x="2855311" y="5875518"/>
            <a:chExt cx="810000" cy="772325"/>
          </a:xfrm>
        </p:grpSpPr>
        <p:pic>
          <p:nvPicPr>
            <p:cNvPr id="97" name="bPawn">
              <a:extLst>
                <a:ext uri="{FF2B5EF4-FFF2-40B4-BE49-F238E27FC236}">
                  <a16:creationId xmlns:a16="http://schemas.microsoft.com/office/drawing/2014/main" id="{EDB78C45-69C3-43DB-8F98-CB56D6C3F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5A8D388-D807-4F17-807B-90F1048C7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9" name="bKnight">
              <a:extLst>
                <a:ext uri="{FF2B5EF4-FFF2-40B4-BE49-F238E27FC236}">
                  <a16:creationId xmlns:a16="http://schemas.microsoft.com/office/drawing/2014/main" id="{2FC5ABD2-C3B1-4113-8200-07879739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0" name="bBishop" descr="Icon&#10;&#10;Description automatically generated">
              <a:extLst>
                <a:ext uri="{FF2B5EF4-FFF2-40B4-BE49-F238E27FC236}">
                  <a16:creationId xmlns:a16="http://schemas.microsoft.com/office/drawing/2014/main" id="{986FB6E6-D766-48A7-8E58-ABCCC2E39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1" name="bQueen">
              <a:extLst>
                <a:ext uri="{FF2B5EF4-FFF2-40B4-BE49-F238E27FC236}">
                  <a16:creationId xmlns:a16="http://schemas.microsoft.com/office/drawing/2014/main" id="{D4C792AB-FEFB-49EA-9638-3849B5E7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2" name="bKing">
              <a:extLst>
                <a:ext uri="{FF2B5EF4-FFF2-40B4-BE49-F238E27FC236}">
                  <a16:creationId xmlns:a16="http://schemas.microsoft.com/office/drawing/2014/main" id="{57CC4DD3-921A-4BFF-A884-9BAA62799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F54EFEA-3601-4E83-81A4-E038B0FB3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65C23FE-49E6-485D-BB51-074175A47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5" name="wKnight">
              <a:extLst>
                <a:ext uri="{FF2B5EF4-FFF2-40B4-BE49-F238E27FC236}">
                  <a16:creationId xmlns:a16="http://schemas.microsoft.com/office/drawing/2014/main" id="{CD519079-F797-4215-9CE9-1193E5AE6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6" name="wBishop" descr="Icon&#10;&#10;Description automatically generated">
              <a:extLst>
                <a:ext uri="{FF2B5EF4-FFF2-40B4-BE49-F238E27FC236}">
                  <a16:creationId xmlns:a16="http://schemas.microsoft.com/office/drawing/2014/main" id="{9C353052-CC80-483F-99F3-6D40EC0ED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7" name="wQueen">
              <a:extLst>
                <a:ext uri="{FF2B5EF4-FFF2-40B4-BE49-F238E27FC236}">
                  <a16:creationId xmlns:a16="http://schemas.microsoft.com/office/drawing/2014/main" id="{AB9D0697-C09B-4569-AFAF-CE92B764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0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2552DEE-DCF6-4342-BD12-3B0E44A4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121" name="C1">
            <a:extLst>
              <a:ext uri="{FF2B5EF4-FFF2-40B4-BE49-F238E27FC236}">
                <a16:creationId xmlns:a16="http://schemas.microsoft.com/office/drawing/2014/main" id="{F44D8F3A-98AD-4420-AB77-4421EA8AE183}"/>
              </a:ext>
            </a:extLst>
          </p:cNvPr>
          <p:cNvGrpSpPr/>
          <p:nvPr/>
        </p:nvGrpSpPr>
        <p:grpSpPr>
          <a:xfrm>
            <a:off x="4485441" y="5877830"/>
            <a:ext cx="810000" cy="772325"/>
            <a:chOff x="2855311" y="5875518"/>
            <a:chExt cx="810000" cy="772325"/>
          </a:xfrm>
        </p:grpSpPr>
        <p:pic>
          <p:nvPicPr>
            <p:cNvPr id="122" name="bPawn">
              <a:extLst>
                <a:ext uri="{FF2B5EF4-FFF2-40B4-BE49-F238E27FC236}">
                  <a16:creationId xmlns:a16="http://schemas.microsoft.com/office/drawing/2014/main" id="{50EC5204-5510-42D1-84A3-0F63E797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32EB2AC-57A9-4407-81AE-4BEA56C44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4" name="bKnight">
              <a:extLst>
                <a:ext uri="{FF2B5EF4-FFF2-40B4-BE49-F238E27FC236}">
                  <a16:creationId xmlns:a16="http://schemas.microsoft.com/office/drawing/2014/main" id="{5EE9A83C-C186-4D23-95FF-E75FB82A9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5" name="bBishop" descr="Icon&#10;&#10;Description automatically generated">
              <a:extLst>
                <a:ext uri="{FF2B5EF4-FFF2-40B4-BE49-F238E27FC236}">
                  <a16:creationId xmlns:a16="http://schemas.microsoft.com/office/drawing/2014/main" id="{CDA7EAF4-7862-43E7-8DE7-BAEB9926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28" name="bQueen">
              <a:extLst>
                <a:ext uri="{FF2B5EF4-FFF2-40B4-BE49-F238E27FC236}">
                  <a16:creationId xmlns:a16="http://schemas.microsoft.com/office/drawing/2014/main" id="{1FE5C607-F44E-441D-8B5B-80F6C74D7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35" name="bKing">
              <a:extLst>
                <a:ext uri="{FF2B5EF4-FFF2-40B4-BE49-F238E27FC236}">
                  <a16:creationId xmlns:a16="http://schemas.microsoft.com/office/drawing/2014/main" id="{27279B29-07DD-4E6F-9255-E0F2D737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5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A083248-5495-4D9F-9BB8-D6FCDA33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5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F20ACC2-3F13-4294-871A-610915848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59" name="wKnight">
              <a:extLst>
                <a:ext uri="{FF2B5EF4-FFF2-40B4-BE49-F238E27FC236}">
                  <a16:creationId xmlns:a16="http://schemas.microsoft.com/office/drawing/2014/main" id="{BBAA3C13-5D4B-48E4-8CCA-6D3DBB430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1" name="wBishop" descr="Icon&#10;&#10;Description automatically generated">
              <a:extLst>
                <a:ext uri="{FF2B5EF4-FFF2-40B4-BE49-F238E27FC236}">
                  <a16:creationId xmlns:a16="http://schemas.microsoft.com/office/drawing/2014/main" id="{39F6EC5F-169A-4A10-A33C-459F6AB25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2" name="wQueen">
              <a:extLst>
                <a:ext uri="{FF2B5EF4-FFF2-40B4-BE49-F238E27FC236}">
                  <a16:creationId xmlns:a16="http://schemas.microsoft.com/office/drawing/2014/main" id="{849D4B2D-7BDE-42D0-908E-36D299D4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79AC628-DD9B-424F-83EA-6501B450F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174" name="D1">
            <a:extLst>
              <a:ext uri="{FF2B5EF4-FFF2-40B4-BE49-F238E27FC236}">
                <a16:creationId xmlns:a16="http://schemas.microsoft.com/office/drawing/2014/main" id="{8A580A21-5C5B-4E61-920D-21004AEF4C4B}"/>
              </a:ext>
            </a:extLst>
          </p:cNvPr>
          <p:cNvGrpSpPr/>
          <p:nvPr/>
        </p:nvGrpSpPr>
        <p:grpSpPr>
          <a:xfrm>
            <a:off x="5288826" y="5881474"/>
            <a:ext cx="810000" cy="772325"/>
            <a:chOff x="2855311" y="5875518"/>
            <a:chExt cx="810000" cy="772325"/>
          </a:xfrm>
        </p:grpSpPr>
        <p:pic>
          <p:nvPicPr>
            <p:cNvPr id="175" name="bPawn">
              <a:extLst>
                <a:ext uri="{FF2B5EF4-FFF2-40B4-BE49-F238E27FC236}">
                  <a16:creationId xmlns:a16="http://schemas.microsoft.com/office/drawing/2014/main" id="{CCA4A675-D344-4ADE-A410-2786A9F0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1AB9228-F804-4344-98E5-B27BAD1B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7" name="bKnight">
              <a:extLst>
                <a:ext uri="{FF2B5EF4-FFF2-40B4-BE49-F238E27FC236}">
                  <a16:creationId xmlns:a16="http://schemas.microsoft.com/office/drawing/2014/main" id="{89A525B6-1549-4444-B9E0-468F4F362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8" name="bBishop" descr="Icon&#10;&#10;Description automatically generated">
              <a:extLst>
                <a:ext uri="{FF2B5EF4-FFF2-40B4-BE49-F238E27FC236}">
                  <a16:creationId xmlns:a16="http://schemas.microsoft.com/office/drawing/2014/main" id="{BADF9AFE-4F03-43D6-9F2D-2585A116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79" name="bQueen">
              <a:extLst>
                <a:ext uri="{FF2B5EF4-FFF2-40B4-BE49-F238E27FC236}">
                  <a16:creationId xmlns:a16="http://schemas.microsoft.com/office/drawing/2014/main" id="{56AB2FD6-5CF0-4199-850B-4165A68D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0" name="bKing">
              <a:extLst>
                <a:ext uri="{FF2B5EF4-FFF2-40B4-BE49-F238E27FC236}">
                  <a16:creationId xmlns:a16="http://schemas.microsoft.com/office/drawing/2014/main" id="{C1642FCA-EE2A-4518-BAE4-FDCA6B2C5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8F41105-40EF-4D79-A476-D64AA344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7416610-BCFF-4344-A34E-F44B4F76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3" name="wKnight">
              <a:extLst>
                <a:ext uri="{FF2B5EF4-FFF2-40B4-BE49-F238E27FC236}">
                  <a16:creationId xmlns:a16="http://schemas.microsoft.com/office/drawing/2014/main" id="{31BBB6A6-7285-4E48-B0A1-08E13FE89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4" name="wBishop" descr="Icon&#10;&#10;Description automatically generated">
              <a:extLst>
                <a:ext uri="{FF2B5EF4-FFF2-40B4-BE49-F238E27FC236}">
                  <a16:creationId xmlns:a16="http://schemas.microsoft.com/office/drawing/2014/main" id="{BE353783-70FA-41EC-8D90-2B2F947EA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5" name="wQueen">
              <a:extLst>
                <a:ext uri="{FF2B5EF4-FFF2-40B4-BE49-F238E27FC236}">
                  <a16:creationId xmlns:a16="http://schemas.microsoft.com/office/drawing/2014/main" id="{3BAF1D75-CCD1-438E-B264-55C6B3186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B1F790D-76AC-4DCA-BD30-8A58DEA9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187" name="E1">
            <a:extLst>
              <a:ext uri="{FF2B5EF4-FFF2-40B4-BE49-F238E27FC236}">
                <a16:creationId xmlns:a16="http://schemas.microsoft.com/office/drawing/2014/main" id="{7D0F2C1D-5A53-4CD2-ACE8-3FCF2C9140C0}"/>
              </a:ext>
            </a:extLst>
          </p:cNvPr>
          <p:cNvGrpSpPr/>
          <p:nvPr/>
        </p:nvGrpSpPr>
        <p:grpSpPr>
          <a:xfrm>
            <a:off x="6098826" y="5873195"/>
            <a:ext cx="810000" cy="772325"/>
            <a:chOff x="2855311" y="5875518"/>
            <a:chExt cx="810000" cy="772325"/>
          </a:xfrm>
        </p:grpSpPr>
        <p:pic>
          <p:nvPicPr>
            <p:cNvPr id="188" name="bPawn">
              <a:extLst>
                <a:ext uri="{FF2B5EF4-FFF2-40B4-BE49-F238E27FC236}">
                  <a16:creationId xmlns:a16="http://schemas.microsoft.com/office/drawing/2014/main" id="{A43D2486-3295-4DB4-8D72-601AE45F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8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B902EA5-51DB-473E-9895-F9006072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0" name="bKnight">
              <a:extLst>
                <a:ext uri="{FF2B5EF4-FFF2-40B4-BE49-F238E27FC236}">
                  <a16:creationId xmlns:a16="http://schemas.microsoft.com/office/drawing/2014/main" id="{CDF553BF-2AC3-4270-810D-B57DC26F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1" name="bBishop" descr="Icon&#10;&#10;Description automatically generated">
              <a:extLst>
                <a:ext uri="{FF2B5EF4-FFF2-40B4-BE49-F238E27FC236}">
                  <a16:creationId xmlns:a16="http://schemas.microsoft.com/office/drawing/2014/main" id="{10AD81EF-4662-481C-95BB-AB7477E37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2" name="bQueen">
              <a:extLst>
                <a:ext uri="{FF2B5EF4-FFF2-40B4-BE49-F238E27FC236}">
                  <a16:creationId xmlns:a16="http://schemas.microsoft.com/office/drawing/2014/main" id="{0C15B0A6-2872-4FA3-9BB9-4BA369CC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3" name="bKing">
              <a:extLst>
                <a:ext uri="{FF2B5EF4-FFF2-40B4-BE49-F238E27FC236}">
                  <a16:creationId xmlns:a16="http://schemas.microsoft.com/office/drawing/2014/main" id="{ED109F9A-FA6D-481D-A64D-E0763A83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F0EDAA2-707C-450C-8718-AA545EAF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E37E4A6-1FCD-4F1E-AA73-85D237624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6" name="wKnight">
              <a:extLst>
                <a:ext uri="{FF2B5EF4-FFF2-40B4-BE49-F238E27FC236}">
                  <a16:creationId xmlns:a16="http://schemas.microsoft.com/office/drawing/2014/main" id="{2ADDC753-7366-4823-AA63-0285B300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7" name="wBishop" descr="Icon&#10;&#10;Description automatically generated">
              <a:extLst>
                <a:ext uri="{FF2B5EF4-FFF2-40B4-BE49-F238E27FC236}">
                  <a16:creationId xmlns:a16="http://schemas.microsoft.com/office/drawing/2014/main" id="{50CD46B1-2B42-483A-844D-CFB0A9C85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8" name="wQueen">
              <a:extLst>
                <a:ext uri="{FF2B5EF4-FFF2-40B4-BE49-F238E27FC236}">
                  <a16:creationId xmlns:a16="http://schemas.microsoft.com/office/drawing/2014/main" id="{EC18B0A5-E0A6-41A2-ACDD-B0CC1487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19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B541DD0-D7D1-431F-9480-D0A87753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00" name="F1">
            <a:extLst>
              <a:ext uri="{FF2B5EF4-FFF2-40B4-BE49-F238E27FC236}">
                <a16:creationId xmlns:a16="http://schemas.microsoft.com/office/drawing/2014/main" id="{68AED33F-B4CE-4B23-85AB-F90FA72AF068}"/>
              </a:ext>
            </a:extLst>
          </p:cNvPr>
          <p:cNvGrpSpPr/>
          <p:nvPr/>
        </p:nvGrpSpPr>
        <p:grpSpPr>
          <a:xfrm>
            <a:off x="6914593" y="5879179"/>
            <a:ext cx="810000" cy="772325"/>
            <a:chOff x="2855311" y="5875518"/>
            <a:chExt cx="810000" cy="772325"/>
          </a:xfrm>
        </p:grpSpPr>
        <p:pic>
          <p:nvPicPr>
            <p:cNvPr id="201" name="bPawn">
              <a:extLst>
                <a:ext uri="{FF2B5EF4-FFF2-40B4-BE49-F238E27FC236}">
                  <a16:creationId xmlns:a16="http://schemas.microsoft.com/office/drawing/2014/main" id="{52537643-38F4-42F3-98F5-5303A45DE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070AAC3-CB0B-4F3D-A010-B51489C4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3" name="bKnight">
              <a:extLst>
                <a:ext uri="{FF2B5EF4-FFF2-40B4-BE49-F238E27FC236}">
                  <a16:creationId xmlns:a16="http://schemas.microsoft.com/office/drawing/2014/main" id="{18554068-C817-409D-9D97-9A5E7E870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4" name="bBishop" descr="Icon&#10;&#10;Description automatically generated">
              <a:extLst>
                <a:ext uri="{FF2B5EF4-FFF2-40B4-BE49-F238E27FC236}">
                  <a16:creationId xmlns:a16="http://schemas.microsoft.com/office/drawing/2014/main" id="{38B10694-82B6-45F9-86B2-606D28638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5" name="bQueen">
              <a:extLst>
                <a:ext uri="{FF2B5EF4-FFF2-40B4-BE49-F238E27FC236}">
                  <a16:creationId xmlns:a16="http://schemas.microsoft.com/office/drawing/2014/main" id="{A670D57E-707F-43AF-85F6-7898C16E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6" name="bKing">
              <a:extLst>
                <a:ext uri="{FF2B5EF4-FFF2-40B4-BE49-F238E27FC236}">
                  <a16:creationId xmlns:a16="http://schemas.microsoft.com/office/drawing/2014/main" id="{9B9A8520-56E4-430B-80D8-89EF1099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E91E145-D03F-4A44-92FA-E7013118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3F73C14-7818-4B12-9684-FC1E10BA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09" name="wKnight">
              <a:extLst>
                <a:ext uri="{FF2B5EF4-FFF2-40B4-BE49-F238E27FC236}">
                  <a16:creationId xmlns:a16="http://schemas.microsoft.com/office/drawing/2014/main" id="{70B83B57-A467-403E-910E-F3080CA8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0" name="wBishop" descr="Icon&#10;&#10;Description automatically generated">
              <a:extLst>
                <a:ext uri="{FF2B5EF4-FFF2-40B4-BE49-F238E27FC236}">
                  <a16:creationId xmlns:a16="http://schemas.microsoft.com/office/drawing/2014/main" id="{DBBC5315-652E-447E-B669-14319FB6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1" name="wQueen">
              <a:extLst>
                <a:ext uri="{FF2B5EF4-FFF2-40B4-BE49-F238E27FC236}">
                  <a16:creationId xmlns:a16="http://schemas.microsoft.com/office/drawing/2014/main" id="{32AC28D3-1D1C-4922-995C-2FE10894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F9FB41B-39A8-447B-8A00-AF9415711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13" name="G1">
            <a:extLst>
              <a:ext uri="{FF2B5EF4-FFF2-40B4-BE49-F238E27FC236}">
                <a16:creationId xmlns:a16="http://schemas.microsoft.com/office/drawing/2014/main" id="{8999E210-E5EA-485E-9B56-072C4AB4F3A1}"/>
              </a:ext>
            </a:extLst>
          </p:cNvPr>
          <p:cNvGrpSpPr/>
          <p:nvPr/>
        </p:nvGrpSpPr>
        <p:grpSpPr>
          <a:xfrm>
            <a:off x="7720507" y="5881474"/>
            <a:ext cx="810000" cy="772325"/>
            <a:chOff x="2855311" y="5875518"/>
            <a:chExt cx="810000" cy="772325"/>
          </a:xfrm>
        </p:grpSpPr>
        <p:pic>
          <p:nvPicPr>
            <p:cNvPr id="214" name="bPawn">
              <a:extLst>
                <a:ext uri="{FF2B5EF4-FFF2-40B4-BE49-F238E27FC236}">
                  <a16:creationId xmlns:a16="http://schemas.microsoft.com/office/drawing/2014/main" id="{CFBED446-8B8A-4793-964A-90574E0B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67BDE32-622B-4573-8101-388E4BA8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6" name="bKnight">
              <a:extLst>
                <a:ext uri="{FF2B5EF4-FFF2-40B4-BE49-F238E27FC236}">
                  <a16:creationId xmlns:a16="http://schemas.microsoft.com/office/drawing/2014/main" id="{9F6CFB39-A680-4B62-91D7-B2CC004E4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7" name="bBishop" descr="Icon&#10;&#10;Description automatically generated">
              <a:extLst>
                <a:ext uri="{FF2B5EF4-FFF2-40B4-BE49-F238E27FC236}">
                  <a16:creationId xmlns:a16="http://schemas.microsoft.com/office/drawing/2014/main" id="{3B28FA7B-BCE7-49C9-9C37-B146CBEE5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8" name="bQueen">
              <a:extLst>
                <a:ext uri="{FF2B5EF4-FFF2-40B4-BE49-F238E27FC236}">
                  <a16:creationId xmlns:a16="http://schemas.microsoft.com/office/drawing/2014/main" id="{82EBC575-82FC-4165-96FC-1B64FB3C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19" name="bKing">
              <a:extLst>
                <a:ext uri="{FF2B5EF4-FFF2-40B4-BE49-F238E27FC236}">
                  <a16:creationId xmlns:a16="http://schemas.microsoft.com/office/drawing/2014/main" id="{C42DCC75-31DF-4129-B259-A601C5AEB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694BD0B-1977-4A97-9E5A-7674EFF4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EAF758A-7BAC-4386-96F7-1C816BA2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2" name="wKnight">
              <a:extLst>
                <a:ext uri="{FF2B5EF4-FFF2-40B4-BE49-F238E27FC236}">
                  <a16:creationId xmlns:a16="http://schemas.microsoft.com/office/drawing/2014/main" id="{38C2F64B-7097-4F6D-84E7-A7D243527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3" name="wBishop" descr="Icon&#10;&#10;Description automatically generated">
              <a:extLst>
                <a:ext uri="{FF2B5EF4-FFF2-40B4-BE49-F238E27FC236}">
                  <a16:creationId xmlns:a16="http://schemas.microsoft.com/office/drawing/2014/main" id="{86927ACD-99BA-496D-A8D0-545F4AE8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4" name="wQueen">
              <a:extLst>
                <a:ext uri="{FF2B5EF4-FFF2-40B4-BE49-F238E27FC236}">
                  <a16:creationId xmlns:a16="http://schemas.microsoft.com/office/drawing/2014/main" id="{485EDF96-FACC-464C-A5B2-C1F8DAE0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A1B23D3-0FF7-4C62-98C2-A969D2ED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26" name="H1">
            <a:extLst>
              <a:ext uri="{FF2B5EF4-FFF2-40B4-BE49-F238E27FC236}">
                <a16:creationId xmlns:a16="http://schemas.microsoft.com/office/drawing/2014/main" id="{CD2A2E19-8EFA-4BC7-B833-BD34CB4CA7A0}"/>
              </a:ext>
            </a:extLst>
          </p:cNvPr>
          <p:cNvGrpSpPr/>
          <p:nvPr/>
        </p:nvGrpSpPr>
        <p:grpSpPr>
          <a:xfrm>
            <a:off x="8541820" y="5846189"/>
            <a:ext cx="810000" cy="772325"/>
            <a:chOff x="2855311" y="5875518"/>
            <a:chExt cx="810000" cy="772325"/>
          </a:xfrm>
        </p:grpSpPr>
        <p:pic>
          <p:nvPicPr>
            <p:cNvPr id="227" name="bPawn">
              <a:extLst>
                <a:ext uri="{FF2B5EF4-FFF2-40B4-BE49-F238E27FC236}">
                  <a16:creationId xmlns:a16="http://schemas.microsoft.com/office/drawing/2014/main" id="{9CFA81DC-CCEB-432F-B055-BD89D2E0E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76B1E80-C983-47A3-BF60-F4453B7E2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29" name="bKnight">
              <a:extLst>
                <a:ext uri="{FF2B5EF4-FFF2-40B4-BE49-F238E27FC236}">
                  <a16:creationId xmlns:a16="http://schemas.microsoft.com/office/drawing/2014/main" id="{BE3F4034-D082-4B33-B24D-3224E971C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0" name="bBishop" descr="Icon&#10;&#10;Description automatically generated">
              <a:extLst>
                <a:ext uri="{FF2B5EF4-FFF2-40B4-BE49-F238E27FC236}">
                  <a16:creationId xmlns:a16="http://schemas.microsoft.com/office/drawing/2014/main" id="{91A34678-F845-4644-898E-E85037D8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1" name="bQueen">
              <a:extLst>
                <a:ext uri="{FF2B5EF4-FFF2-40B4-BE49-F238E27FC236}">
                  <a16:creationId xmlns:a16="http://schemas.microsoft.com/office/drawing/2014/main" id="{7E8C1E22-5309-4388-8942-E322FC63E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2" name="bKing">
              <a:extLst>
                <a:ext uri="{FF2B5EF4-FFF2-40B4-BE49-F238E27FC236}">
                  <a16:creationId xmlns:a16="http://schemas.microsoft.com/office/drawing/2014/main" id="{BF14FA09-8FC6-4DD9-BC12-91833CFD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2E0448C-2880-4306-8008-BFB52ACBA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48B96D2-8CFF-4D93-A9E6-DECCCD289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5" name="wKnight">
              <a:extLst>
                <a:ext uri="{FF2B5EF4-FFF2-40B4-BE49-F238E27FC236}">
                  <a16:creationId xmlns:a16="http://schemas.microsoft.com/office/drawing/2014/main" id="{E1E2681B-1F34-44BC-8A16-B8AA0F8F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6" name="wBishop" descr="Icon&#10;&#10;Description automatically generated">
              <a:extLst>
                <a:ext uri="{FF2B5EF4-FFF2-40B4-BE49-F238E27FC236}">
                  <a16:creationId xmlns:a16="http://schemas.microsoft.com/office/drawing/2014/main" id="{17FBE451-E1E1-40CC-8928-93E125FC5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7" name="wQueen">
              <a:extLst>
                <a:ext uri="{FF2B5EF4-FFF2-40B4-BE49-F238E27FC236}">
                  <a16:creationId xmlns:a16="http://schemas.microsoft.com/office/drawing/2014/main" id="{A4E68D37-D710-41E5-88BC-0F41DF7E2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3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91C94AC-13F9-4D9B-B220-44494909B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39" name="A2">
            <a:extLst>
              <a:ext uri="{FF2B5EF4-FFF2-40B4-BE49-F238E27FC236}">
                <a16:creationId xmlns:a16="http://schemas.microsoft.com/office/drawing/2014/main" id="{E3BD4566-5512-4731-A332-5B8F3B59E12D}"/>
              </a:ext>
            </a:extLst>
          </p:cNvPr>
          <p:cNvGrpSpPr/>
          <p:nvPr/>
        </p:nvGrpSpPr>
        <p:grpSpPr>
          <a:xfrm>
            <a:off x="2867699" y="5059060"/>
            <a:ext cx="810000" cy="772325"/>
            <a:chOff x="2855311" y="5875518"/>
            <a:chExt cx="810000" cy="772325"/>
          </a:xfrm>
        </p:grpSpPr>
        <p:pic>
          <p:nvPicPr>
            <p:cNvPr id="240" name="bPawn">
              <a:extLst>
                <a:ext uri="{FF2B5EF4-FFF2-40B4-BE49-F238E27FC236}">
                  <a16:creationId xmlns:a16="http://schemas.microsoft.com/office/drawing/2014/main" id="{0112F0F1-888E-4BAA-814B-2C9F438F5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24B0D875-5114-4221-90E1-B9D6E68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2" name="bKnight">
              <a:extLst>
                <a:ext uri="{FF2B5EF4-FFF2-40B4-BE49-F238E27FC236}">
                  <a16:creationId xmlns:a16="http://schemas.microsoft.com/office/drawing/2014/main" id="{F4779BF0-D87F-4D43-A706-4C46595C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3" name="bBishop" descr="Icon&#10;&#10;Description automatically generated">
              <a:extLst>
                <a:ext uri="{FF2B5EF4-FFF2-40B4-BE49-F238E27FC236}">
                  <a16:creationId xmlns:a16="http://schemas.microsoft.com/office/drawing/2014/main" id="{4DF84338-187B-4671-BEA6-C6DC7146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4" name="bQueen">
              <a:extLst>
                <a:ext uri="{FF2B5EF4-FFF2-40B4-BE49-F238E27FC236}">
                  <a16:creationId xmlns:a16="http://schemas.microsoft.com/office/drawing/2014/main" id="{04B8A7A1-CA6F-4F3E-ADB7-43513539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5" name="bKing">
              <a:extLst>
                <a:ext uri="{FF2B5EF4-FFF2-40B4-BE49-F238E27FC236}">
                  <a16:creationId xmlns:a16="http://schemas.microsoft.com/office/drawing/2014/main" id="{75AEA1F7-D25A-4E26-8601-886A501E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764486A0-2798-49C7-B333-CB7AACEA7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87E93CD-737D-48F0-8A90-F1D1333E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8" name="wKnight">
              <a:extLst>
                <a:ext uri="{FF2B5EF4-FFF2-40B4-BE49-F238E27FC236}">
                  <a16:creationId xmlns:a16="http://schemas.microsoft.com/office/drawing/2014/main" id="{FBF94E9D-219F-4AB3-80E8-3F2F69FD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49" name="wBishop" descr="Icon&#10;&#10;Description automatically generated">
              <a:extLst>
                <a:ext uri="{FF2B5EF4-FFF2-40B4-BE49-F238E27FC236}">
                  <a16:creationId xmlns:a16="http://schemas.microsoft.com/office/drawing/2014/main" id="{71C75D61-7214-49E9-8091-1B0C280C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0" name="wQueen">
              <a:extLst>
                <a:ext uri="{FF2B5EF4-FFF2-40B4-BE49-F238E27FC236}">
                  <a16:creationId xmlns:a16="http://schemas.microsoft.com/office/drawing/2014/main" id="{C6152DF7-18A8-44C5-B372-741B9F69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250CE64-A004-4F3B-B8D7-7476775B9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52" name="B2">
            <a:extLst>
              <a:ext uri="{FF2B5EF4-FFF2-40B4-BE49-F238E27FC236}">
                <a16:creationId xmlns:a16="http://schemas.microsoft.com/office/drawing/2014/main" id="{79274A1A-83DB-45A4-9981-E3CB92250420}"/>
              </a:ext>
            </a:extLst>
          </p:cNvPr>
          <p:cNvGrpSpPr/>
          <p:nvPr/>
        </p:nvGrpSpPr>
        <p:grpSpPr>
          <a:xfrm>
            <a:off x="3677782" y="5050751"/>
            <a:ext cx="810000" cy="772325"/>
            <a:chOff x="2855311" y="5875518"/>
            <a:chExt cx="810000" cy="772325"/>
          </a:xfrm>
        </p:grpSpPr>
        <p:pic>
          <p:nvPicPr>
            <p:cNvPr id="253" name="bPawn">
              <a:extLst>
                <a:ext uri="{FF2B5EF4-FFF2-40B4-BE49-F238E27FC236}">
                  <a16:creationId xmlns:a16="http://schemas.microsoft.com/office/drawing/2014/main" id="{FCB064E9-3E26-4725-ACE4-4075C8A1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FABA42F-4636-49F9-B383-E93B18C27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5" name="bKnight">
              <a:extLst>
                <a:ext uri="{FF2B5EF4-FFF2-40B4-BE49-F238E27FC236}">
                  <a16:creationId xmlns:a16="http://schemas.microsoft.com/office/drawing/2014/main" id="{FF3ED6FB-EC71-4E7B-91A9-6C4B0897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6" name="bBishop" descr="Icon&#10;&#10;Description automatically generated">
              <a:extLst>
                <a:ext uri="{FF2B5EF4-FFF2-40B4-BE49-F238E27FC236}">
                  <a16:creationId xmlns:a16="http://schemas.microsoft.com/office/drawing/2014/main" id="{4E0CA047-4883-4F53-90CF-18210748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7" name="bQueen">
              <a:extLst>
                <a:ext uri="{FF2B5EF4-FFF2-40B4-BE49-F238E27FC236}">
                  <a16:creationId xmlns:a16="http://schemas.microsoft.com/office/drawing/2014/main" id="{26288CEE-FBB5-44CB-BA1D-FC6D3032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8" name="bKing">
              <a:extLst>
                <a:ext uri="{FF2B5EF4-FFF2-40B4-BE49-F238E27FC236}">
                  <a16:creationId xmlns:a16="http://schemas.microsoft.com/office/drawing/2014/main" id="{D84892ED-45F6-42CE-BE2A-EEDB41BA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5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067DB00-D003-41DA-B516-409086EB7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5A06DF7-4279-4650-8BCC-750B8F3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1" name="wKnight">
              <a:extLst>
                <a:ext uri="{FF2B5EF4-FFF2-40B4-BE49-F238E27FC236}">
                  <a16:creationId xmlns:a16="http://schemas.microsoft.com/office/drawing/2014/main" id="{BFC83025-D2D4-4529-8480-7AB622EA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2" name="wBishop" descr="Icon&#10;&#10;Description automatically generated">
              <a:extLst>
                <a:ext uri="{FF2B5EF4-FFF2-40B4-BE49-F238E27FC236}">
                  <a16:creationId xmlns:a16="http://schemas.microsoft.com/office/drawing/2014/main" id="{BF5AC86E-CD9F-4C77-A5FA-BB4E58E4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3" name="wQueen">
              <a:extLst>
                <a:ext uri="{FF2B5EF4-FFF2-40B4-BE49-F238E27FC236}">
                  <a16:creationId xmlns:a16="http://schemas.microsoft.com/office/drawing/2014/main" id="{19BDA088-6B04-4C08-8119-9661DAA7D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880605A-E087-4EBC-8AE6-5DA6DC6E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65" name="C2">
            <a:extLst>
              <a:ext uri="{FF2B5EF4-FFF2-40B4-BE49-F238E27FC236}">
                <a16:creationId xmlns:a16="http://schemas.microsoft.com/office/drawing/2014/main" id="{690538A1-02C6-476D-8291-0DABDD7E5D7A}"/>
              </a:ext>
            </a:extLst>
          </p:cNvPr>
          <p:cNvGrpSpPr/>
          <p:nvPr/>
        </p:nvGrpSpPr>
        <p:grpSpPr>
          <a:xfrm>
            <a:off x="4468982" y="5059103"/>
            <a:ext cx="810000" cy="772325"/>
            <a:chOff x="2855311" y="5875518"/>
            <a:chExt cx="810000" cy="772325"/>
          </a:xfrm>
        </p:grpSpPr>
        <p:pic>
          <p:nvPicPr>
            <p:cNvPr id="266" name="bPawn">
              <a:extLst>
                <a:ext uri="{FF2B5EF4-FFF2-40B4-BE49-F238E27FC236}">
                  <a16:creationId xmlns:a16="http://schemas.microsoft.com/office/drawing/2014/main" id="{D659E957-8A3B-496B-9455-A0BF42347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6F563DB-DCE3-444F-BBE4-9D90A9C02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8" name="bKnight">
              <a:extLst>
                <a:ext uri="{FF2B5EF4-FFF2-40B4-BE49-F238E27FC236}">
                  <a16:creationId xmlns:a16="http://schemas.microsoft.com/office/drawing/2014/main" id="{BDFBED49-884D-48EE-BD81-C709B85EB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69" name="bBishop" descr="Icon&#10;&#10;Description automatically generated">
              <a:extLst>
                <a:ext uri="{FF2B5EF4-FFF2-40B4-BE49-F238E27FC236}">
                  <a16:creationId xmlns:a16="http://schemas.microsoft.com/office/drawing/2014/main" id="{47D69C7F-BF10-4BE5-B621-5A9CE9D08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0" name="bQueen">
              <a:extLst>
                <a:ext uri="{FF2B5EF4-FFF2-40B4-BE49-F238E27FC236}">
                  <a16:creationId xmlns:a16="http://schemas.microsoft.com/office/drawing/2014/main" id="{DDEF5A59-B112-4860-9573-7BF5BB9E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1" name="bKing">
              <a:extLst>
                <a:ext uri="{FF2B5EF4-FFF2-40B4-BE49-F238E27FC236}">
                  <a16:creationId xmlns:a16="http://schemas.microsoft.com/office/drawing/2014/main" id="{26BA2D64-B4B6-40C4-85E7-F81625C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543BD35-05B8-4ADD-9BEB-07622E86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CC0604B-D427-4BF7-AA46-A6A9E4AA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4" name="wKnight">
              <a:extLst>
                <a:ext uri="{FF2B5EF4-FFF2-40B4-BE49-F238E27FC236}">
                  <a16:creationId xmlns:a16="http://schemas.microsoft.com/office/drawing/2014/main" id="{EB04E93C-87FD-41CD-9F6D-4F733F84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5" name="wBishop" descr="Icon&#10;&#10;Description automatically generated">
              <a:extLst>
                <a:ext uri="{FF2B5EF4-FFF2-40B4-BE49-F238E27FC236}">
                  <a16:creationId xmlns:a16="http://schemas.microsoft.com/office/drawing/2014/main" id="{EA973CB3-8DE1-478D-8960-199ED9EE4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6" name="wQueen">
              <a:extLst>
                <a:ext uri="{FF2B5EF4-FFF2-40B4-BE49-F238E27FC236}">
                  <a16:creationId xmlns:a16="http://schemas.microsoft.com/office/drawing/2014/main" id="{53F743F0-9CD8-40BC-8702-03EC1CD7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7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C287B127-8D2E-4254-BB28-DED8C0B9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78" name="D2">
            <a:extLst>
              <a:ext uri="{FF2B5EF4-FFF2-40B4-BE49-F238E27FC236}">
                <a16:creationId xmlns:a16="http://schemas.microsoft.com/office/drawing/2014/main" id="{E75C587B-DB8F-441B-A816-4CE9C91EF8A1}"/>
              </a:ext>
            </a:extLst>
          </p:cNvPr>
          <p:cNvGrpSpPr/>
          <p:nvPr/>
        </p:nvGrpSpPr>
        <p:grpSpPr>
          <a:xfrm>
            <a:off x="5274522" y="5059060"/>
            <a:ext cx="810000" cy="772325"/>
            <a:chOff x="2855311" y="5875518"/>
            <a:chExt cx="810000" cy="772325"/>
          </a:xfrm>
        </p:grpSpPr>
        <p:pic>
          <p:nvPicPr>
            <p:cNvPr id="279" name="bPawn">
              <a:extLst>
                <a:ext uri="{FF2B5EF4-FFF2-40B4-BE49-F238E27FC236}">
                  <a16:creationId xmlns:a16="http://schemas.microsoft.com/office/drawing/2014/main" id="{FF3D676B-178C-493F-995D-CF7D04BA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122B3185-9286-440D-8EE6-AA73F8BCD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1" name="bKnight">
              <a:extLst>
                <a:ext uri="{FF2B5EF4-FFF2-40B4-BE49-F238E27FC236}">
                  <a16:creationId xmlns:a16="http://schemas.microsoft.com/office/drawing/2014/main" id="{B4174734-A654-41D0-AFF9-65EA262B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2" name="bBishop" descr="Icon&#10;&#10;Description automatically generated">
              <a:extLst>
                <a:ext uri="{FF2B5EF4-FFF2-40B4-BE49-F238E27FC236}">
                  <a16:creationId xmlns:a16="http://schemas.microsoft.com/office/drawing/2014/main" id="{28A60658-A28A-48CD-BB99-BE5EC873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3" name="bQueen">
              <a:extLst>
                <a:ext uri="{FF2B5EF4-FFF2-40B4-BE49-F238E27FC236}">
                  <a16:creationId xmlns:a16="http://schemas.microsoft.com/office/drawing/2014/main" id="{0AA9FAF4-5111-4365-9DE2-0FD3BE94F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4" name="bKing">
              <a:extLst>
                <a:ext uri="{FF2B5EF4-FFF2-40B4-BE49-F238E27FC236}">
                  <a16:creationId xmlns:a16="http://schemas.microsoft.com/office/drawing/2014/main" id="{CED1AD98-62AE-488A-A4FB-AA73EDCB8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E7CD76B-4798-4ED8-873B-494EB89BB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F014254-E942-4190-AB7F-4C9529789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7" name="wKnight">
              <a:extLst>
                <a:ext uri="{FF2B5EF4-FFF2-40B4-BE49-F238E27FC236}">
                  <a16:creationId xmlns:a16="http://schemas.microsoft.com/office/drawing/2014/main" id="{201E2644-C53F-42EF-AAA6-B4A2D52F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8" name="wBishop" descr="Icon&#10;&#10;Description automatically generated">
              <a:extLst>
                <a:ext uri="{FF2B5EF4-FFF2-40B4-BE49-F238E27FC236}">
                  <a16:creationId xmlns:a16="http://schemas.microsoft.com/office/drawing/2014/main" id="{F7C9D0D5-5BF6-4709-9347-D9C5B7A3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89" name="wQueen">
              <a:extLst>
                <a:ext uri="{FF2B5EF4-FFF2-40B4-BE49-F238E27FC236}">
                  <a16:creationId xmlns:a16="http://schemas.microsoft.com/office/drawing/2014/main" id="{60AA35F5-0735-45AF-A3E6-BC325D4EA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90417DA-C515-49C7-9973-283329CD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291" name="E2">
            <a:extLst>
              <a:ext uri="{FF2B5EF4-FFF2-40B4-BE49-F238E27FC236}">
                <a16:creationId xmlns:a16="http://schemas.microsoft.com/office/drawing/2014/main" id="{44F2F87A-58E7-4AC2-95B0-F288FFE4E02B}"/>
              </a:ext>
            </a:extLst>
          </p:cNvPr>
          <p:cNvGrpSpPr/>
          <p:nvPr/>
        </p:nvGrpSpPr>
        <p:grpSpPr>
          <a:xfrm>
            <a:off x="6080657" y="5072164"/>
            <a:ext cx="810000" cy="772325"/>
            <a:chOff x="2855311" y="5875518"/>
            <a:chExt cx="810000" cy="772325"/>
          </a:xfrm>
        </p:grpSpPr>
        <p:pic>
          <p:nvPicPr>
            <p:cNvPr id="292" name="bPawn">
              <a:extLst>
                <a:ext uri="{FF2B5EF4-FFF2-40B4-BE49-F238E27FC236}">
                  <a16:creationId xmlns:a16="http://schemas.microsoft.com/office/drawing/2014/main" id="{5F813ED1-7CDE-421F-8A40-26275818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E8B9B42-76FA-41F9-A371-BDB9E46E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4" name="bKnight">
              <a:extLst>
                <a:ext uri="{FF2B5EF4-FFF2-40B4-BE49-F238E27FC236}">
                  <a16:creationId xmlns:a16="http://schemas.microsoft.com/office/drawing/2014/main" id="{5239F632-8033-41F4-BA08-D84EE2A5A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5" name="bBishop" descr="Icon&#10;&#10;Description automatically generated">
              <a:extLst>
                <a:ext uri="{FF2B5EF4-FFF2-40B4-BE49-F238E27FC236}">
                  <a16:creationId xmlns:a16="http://schemas.microsoft.com/office/drawing/2014/main" id="{6E48BC67-BBD8-4DF2-B610-DEA7ADB18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6" name="bQueen">
              <a:extLst>
                <a:ext uri="{FF2B5EF4-FFF2-40B4-BE49-F238E27FC236}">
                  <a16:creationId xmlns:a16="http://schemas.microsoft.com/office/drawing/2014/main" id="{07F74BFB-A47F-438B-8CE0-F9C6D41D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7" name="bKing">
              <a:extLst>
                <a:ext uri="{FF2B5EF4-FFF2-40B4-BE49-F238E27FC236}">
                  <a16:creationId xmlns:a16="http://schemas.microsoft.com/office/drawing/2014/main" id="{DA4FAA30-C9D4-40CC-A9CB-1AFDA44A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619C39D-ED7A-4548-B2E2-2ED4269DD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29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02D027B-85D9-43D5-ACEE-EB63A17A1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0" name="wKnight">
              <a:extLst>
                <a:ext uri="{FF2B5EF4-FFF2-40B4-BE49-F238E27FC236}">
                  <a16:creationId xmlns:a16="http://schemas.microsoft.com/office/drawing/2014/main" id="{CA077845-28BA-4EC1-B5B3-3AE80A04C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1" name="wBishop" descr="Icon&#10;&#10;Description automatically generated">
              <a:extLst>
                <a:ext uri="{FF2B5EF4-FFF2-40B4-BE49-F238E27FC236}">
                  <a16:creationId xmlns:a16="http://schemas.microsoft.com/office/drawing/2014/main" id="{0D13635C-07D6-4DEE-99BD-B34B7F24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2" name="wQueen">
              <a:extLst>
                <a:ext uri="{FF2B5EF4-FFF2-40B4-BE49-F238E27FC236}">
                  <a16:creationId xmlns:a16="http://schemas.microsoft.com/office/drawing/2014/main" id="{853C8D55-DB99-4997-9FF4-9C1B28D0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EDBF804-6BCC-4E0F-9CAF-B5790F5BC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04" name="F2">
            <a:extLst>
              <a:ext uri="{FF2B5EF4-FFF2-40B4-BE49-F238E27FC236}">
                <a16:creationId xmlns:a16="http://schemas.microsoft.com/office/drawing/2014/main" id="{51C2ECC5-0951-4B2D-AD6F-2A243289C06E}"/>
              </a:ext>
            </a:extLst>
          </p:cNvPr>
          <p:cNvGrpSpPr/>
          <p:nvPr/>
        </p:nvGrpSpPr>
        <p:grpSpPr>
          <a:xfrm>
            <a:off x="6883523" y="5058891"/>
            <a:ext cx="861241" cy="772325"/>
            <a:chOff x="2855311" y="5875518"/>
            <a:chExt cx="810000" cy="772325"/>
          </a:xfrm>
        </p:grpSpPr>
        <p:pic>
          <p:nvPicPr>
            <p:cNvPr id="305" name="bPawn">
              <a:extLst>
                <a:ext uri="{FF2B5EF4-FFF2-40B4-BE49-F238E27FC236}">
                  <a16:creationId xmlns:a16="http://schemas.microsoft.com/office/drawing/2014/main" id="{091ED80B-B8C4-49D5-BB59-E38D71F14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10CB272-B3AE-41F7-8D5A-84CE9D555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7" name="bKnight">
              <a:extLst>
                <a:ext uri="{FF2B5EF4-FFF2-40B4-BE49-F238E27FC236}">
                  <a16:creationId xmlns:a16="http://schemas.microsoft.com/office/drawing/2014/main" id="{FF4AA6A3-9B27-4E0E-B1FC-DBD047B65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8" name="bBishop" descr="Icon&#10;&#10;Description automatically generated">
              <a:extLst>
                <a:ext uri="{FF2B5EF4-FFF2-40B4-BE49-F238E27FC236}">
                  <a16:creationId xmlns:a16="http://schemas.microsoft.com/office/drawing/2014/main" id="{D1F72D50-D7E5-4825-98ED-CA884B22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09" name="bQueen">
              <a:extLst>
                <a:ext uri="{FF2B5EF4-FFF2-40B4-BE49-F238E27FC236}">
                  <a16:creationId xmlns:a16="http://schemas.microsoft.com/office/drawing/2014/main" id="{168C3379-95D3-4FE0-9177-82491A4F4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0" name="bKing">
              <a:extLst>
                <a:ext uri="{FF2B5EF4-FFF2-40B4-BE49-F238E27FC236}">
                  <a16:creationId xmlns:a16="http://schemas.microsoft.com/office/drawing/2014/main" id="{FFE107EA-F278-4BAA-BC47-2FD0F71C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9714FC84-FBB8-424B-9766-306471E3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F142A81-B0CC-48E2-B461-07A6BE83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3" name="wKnight">
              <a:extLst>
                <a:ext uri="{FF2B5EF4-FFF2-40B4-BE49-F238E27FC236}">
                  <a16:creationId xmlns:a16="http://schemas.microsoft.com/office/drawing/2014/main" id="{D8AA5051-8690-49CA-A461-01A04DBEC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4" name="wBishop" descr="Icon&#10;&#10;Description automatically generated">
              <a:extLst>
                <a:ext uri="{FF2B5EF4-FFF2-40B4-BE49-F238E27FC236}">
                  <a16:creationId xmlns:a16="http://schemas.microsoft.com/office/drawing/2014/main" id="{9552B49C-522B-43AD-87ED-42858C84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5" name="wQueen">
              <a:extLst>
                <a:ext uri="{FF2B5EF4-FFF2-40B4-BE49-F238E27FC236}">
                  <a16:creationId xmlns:a16="http://schemas.microsoft.com/office/drawing/2014/main" id="{6A46CC93-F235-49F5-9AEA-673DF28B4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2D6E3D5-D434-4A75-BA23-4BD929E0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17" name="G2">
            <a:extLst>
              <a:ext uri="{FF2B5EF4-FFF2-40B4-BE49-F238E27FC236}">
                <a16:creationId xmlns:a16="http://schemas.microsoft.com/office/drawing/2014/main" id="{6C371FA0-7E3F-40CC-B5F8-0672C5B74EA6}"/>
              </a:ext>
            </a:extLst>
          </p:cNvPr>
          <p:cNvGrpSpPr/>
          <p:nvPr/>
        </p:nvGrpSpPr>
        <p:grpSpPr>
          <a:xfrm>
            <a:off x="7731820" y="5062231"/>
            <a:ext cx="810000" cy="772325"/>
            <a:chOff x="2855311" y="5875518"/>
            <a:chExt cx="810000" cy="772325"/>
          </a:xfrm>
        </p:grpSpPr>
        <p:pic>
          <p:nvPicPr>
            <p:cNvPr id="318" name="bPawn">
              <a:extLst>
                <a:ext uri="{FF2B5EF4-FFF2-40B4-BE49-F238E27FC236}">
                  <a16:creationId xmlns:a16="http://schemas.microsoft.com/office/drawing/2014/main" id="{CFFA2B4F-1EE6-4781-A489-3BA0655CF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1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75A49B3-9925-4342-8DE6-3B13D99F5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0" name="bKnight">
              <a:extLst>
                <a:ext uri="{FF2B5EF4-FFF2-40B4-BE49-F238E27FC236}">
                  <a16:creationId xmlns:a16="http://schemas.microsoft.com/office/drawing/2014/main" id="{5B047BA8-6710-4210-A99F-81522EBC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1" name="bBishop" descr="Icon&#10;&#10;Description automatically generated">
              <a:extLst>
                <a:ext uri="{FF2B5EF4-FFF2-40B4-BE49-F238E27FC236}">
                  <a16:creationId xmlns:a16="http://schemas.microsoft.com/office/drawing/2014/main" id="{7BE0F542-E389-4CD4-9878-54F118A0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2" name="bQueen">
              <a:extLst>
                <a:ext uri="{FF2B5EF4-FFF2-40B4-BE49-F238E27FC236}">
                  <a16:creationId xmlns:a16="http://schemas.microsoft.com/office/drawing/2014/main" id="{0D5967A6-8B24-4304-9EBA-E9B607B6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3" name="bKing">
              <a:extLst>
                <a:ext uri="{FF2B5EF4-FFF2-40B4-BE49-F238E27FC236}">
                  <a16:creationId xmlns:a16="http://schemas.microsoft.com/office/drawing/2014/main" id="{CFEB3EB0-8082-47CB-B717-DB59EFB6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DB95243-91EF-40F5-9266-64457ED7A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4410357-B493-4D46-9525-4572FFE0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6" name="wKnight">
              <a:extLst>
                <a:ext uri="{FF2B5EF4-FFF2-40B4-BE49-F238E27FC236}">
                  <a16:creationId xmlns:a16="http://schemas.microsoft.com/office/drawing/2014/main" id="{DF02283F-32C3-48E8-8FFC-BFCDF733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7" name="wBishop" descr="Icon&#10;&#10;Description automatically generated">
              <a:extLst>
                <a:ext uri="{FF2B5EF4-FFF2-40B4-BE49-F238E27FC236}">
                  <a16:creationId xmlns:a16="http://schemas.microsoft.com/office/drawing/2014/main" id="{B8514976-E6C0-4496-9BC4-F365B2AA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8" name="wQueen">
              <a:extLst>
                <a:ext uri="{FF2B5EF4-FFF2-40B4-BE49-F238E27FC236}">
                  <a16:creationId xmlns:a16="http://schemas.microsoft.com/office/drawing/2014/main" id="{4BBC009B-B6F7-4D96-99DF-7CEE2461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2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49DF97D-E5BF-4D18-B53C-3D33E223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30" name="H2">
            <a:extLst>
              <a:ext uri="{FF2B5EF4-FFF2-40B4-BE49-F238E27FC236}">
                <a16:creationId xmlns:a16="http://schemas.microsoft.com/office/drawing/2014/main" id="{F0B48F98-FF40-469E-AE18-8D65F8FEE567}"/>
              </a:ext>
            </a:extLst>
          </p:cNvPr>
          <p:cNvGrpSpPr/>
          <p:nvPr/>
        </p:nvGrpSpPr>
        <p:grpSpPr>
          <a:xfrm>
            <a:off x="8534554" y="5058694"/>
            <a:ext cx="810000" cy="772325"/>
            <a:chOff x="2855311" y="5875518"/>
            <a:chExt cx="810000" cy="772325"/>
          </a:xfrm>
        </p:grpSpPr>
        <p:pic>
          <p:nvPicPr>
            <p:cNvPr id="331" name="bPawn">
              <a:extLst>
                <a:ext uri="{FF2B5EF4-FFF2-40B4-BE49-F238E27FC236}">
                  <a16:creationId xmlns:a16="http://schemas.microsoft.com/office/drawing/2014/main" id="{E084D33B-1F10-4913-9203-969799B9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4E43964-78A9-47E8-80CD-BC74C52E0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3" name="bKnight">
              <a:extLst>
                <a:ext uri="{FF2B5EF4-FFF2-40B4-BE49-F238E27FC236}">
                  <a16:creationId xmlns:a16="http://schemas.microsoft.com/office/drawing/2014/main" id="{E4CB2D47-B62F-4F10-9775-D33076F3D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4" name="bBishop" descr="Icon&#10;&#10;Description automatically generated">
              <a:extLst>
                <a:ext uri="{FF2B5EF4-FFF2-40B4-BE49-F238E27FC236}">
                  <a16:creationId xmlns:a16="http://schemas.microsoft.com/office/drawing/2014/main" id="{96DFDD31-3E01-4903-9A10-1E0B3786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5" name="bQueen">
              <a:extLst>
                <a:ext uri="{FF2B5EF4-FFF2-40B4-BE49-F238E27FC236}">
                  <a16:creationId xmlns:a16="http://schemas.microsoft.com/office/drawing/2014/main" id="{F66110D9-3C59-45A7-AA96-BA7731DF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6" name="bKing">
              <a:extLst>
                <a:ext uri="{FF2B5EF4-FFF2-40B4-BE49-F238E27FC236}">
                  <a16:creationId xmlns:a16="http://schemas.microsoft.com/office/drawing/2014/main" id="{23F8F62B-B700-48E2-B55A-405171826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D81F87C-23C0-4017-B7DB-B0E67B69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4699902D-A636-445B-85BA-47AF7B8C4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39" name="wKnight">
              <a:extLst>
                <a:ext uri="{FF2B5EF4-FFF2-40B4-BE49-F238E27FC236}">
                  <a16:creationId xmlns:a16="http://schemas.microsoft.com/office/drawing/2014/main" id="{6362A60D-4EE4-4B38-93F9-A73442996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0" name="wBishop" descr="Icon&#10;&#10;Description automatically generated">
              <a:extLst>
                <a:ext uri="{FF2B5EF4-FFF2-40B4-BE49-F238E27FC236}">
                  <a16:creationId xmlns:a16="http://schemas.microsoft.com/office/drawing/2014/main" id="{CB6CE0B5-954F-4817-AE7C-D19229C2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1" name="wQueen">
              <a:extLst>
                <a:ext uri="{FF2B5EF4-FFF2-40B4-BE49-F238E27FC236}">
                  <a16:creationId xmlns:a16="http://schemas.microsoft.com/office/drawing/2014/main" id="{D887A58F-AEBD-42A3-A419-E79DC950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6A112D4-99A5-4319-A8D0-3CF0BBD5F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43" name="A3">
            <a:extLst>
              <a:ext uri="{FF2B5EF4-FFF2-40B4-BE49-F238E27FC236}">
                <a16:creationId xmlns:a16="http://schemas.microsoft.com/office/drawing/2014/main" id="{35A72455-7F3D-4B51-8A83-C68C2B4E7652}"/>
              </a:ext>
            </a:extLst>
          </p:cNvPr>
          <p:cNvGrpSpPr/>
          <p:nvPr/>
        </p:nvGrpSpPr>
        <p:grpSpPr>
          <a:xfrm>
            <a:off x="2848425" y="4258275"/>
            <a:ext cx="810000" cy="772325"/>
            <a:chOff x="2855311" y="5875518"/>
            <a:chExt cx="810000" cy="772325"/>
          </a:xfrm>
        </p:grpSpPr>
        <p:pic>
          <p:nvPicPr>
            <p:cNvPr id="344" name="bPawn">
              <a:extLst>
                <a:ext uri="{FF2B5EF4-FFF2-40B4-BE49-F238E27FC236}">
                  <a16:creationId xmlns:a16="http://schemas.microsoft.com/office/drawing/2014/main" id="{6434A649-5F8B-4D56-8C67-FC09D062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4CC506C-4BFD-496E-9E8E-E43D7141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6" name="bKnight">
              <a:extLst>
                <a:ext uri="{FF2B5EF4-FFF2-40B4-BE49-F238E27FC236}">
                  <a16:creationId xmlns:a16="http://schemas.microsoft.com/office/drawing/2014/main" id="{1C88AC64-C7B9-45D2-8D5B-FD380AC7E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7" name="bBishop" descr="Icon&#10;&#10;Description automatically generated">
              <a:extLst>
                <a:ext uri="{FF2B5EF4-FFF2-40B4-BE49-F238E27FC236}">
                  <a16:creationId xmlns:a16="http://schemas.microsoft.com/office/drawing/2014/main" id="{0EAD0A9B-A6E1-4375-B9EF-E4BE35F4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8" name="bQueen">
              <a:extLst>
                <a:ext uri="{FF2B5EF4-FFF2-40B4-BE49-F238E27FC236}">
                  <a16:creationId xmlns:a16="http://schemas.microsoft.com/office/drawing/2014/main" id="{71D5DC6F-C657-4EBC-A97B-2BF1CDA67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49" name="bKing">
              <a:extLst>
                <a:ext uri="{FF2B5EF4-FFF2-40B4-BE49-F238E27FC236}">
                  <a16:creationId xmlns:a16="http://schemas.microsoft.com/office/drawing/2014/main" id="{C3E300BF-FD79-42CD-A1E7-0A1B4AB1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019DEEA-4590-4BC3-A20F-15984963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54C5A8E-CADC-4348-8D09-73D56B9C7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2" name="wKnight">
              <a:extLst>
                <a:ext uri="{FF2B5EF4-FFF2-40B4-BE49-F238E27FC236}">
                  <a16:creationId xmlns:a16="http://schemas.microsoft.com/office/drawing/2014/main" id="{D9BFC21B-CE66-4306-BDB0-0FE0A0C6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3" name="wBishop" descr="Icon&#10;&#10;Description automatically generated">
              <a:extLst>
                <a:ext uri="{FF2B5EF4-FFF2-40B4-BE49-F238E27FC236}">
                  <a16:creationId xmlns:a16="http://schemas.microsoft.com/office/drawing/2014/main" id="{BCD940D2-3268-4FD9-84C4-3A66104B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4" name="wQueen">
              <a:extLst>
                <a:ext uri="{FF2B5EF4-FFF2-40B4-BE49-F238E27FC236}">
                  <a16:creationId xmlns:a16="http://schemas.microsoft.com/office/drawing/2014/main" id="{41E7E9D5-9AA5-450B-AE0A-2B838040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E13C016-010A-45B6-9485-3BA5351AA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56" name="B3">
            <a:extLst>
              <a:ext uri="{FF2B5EF4-FFF2-40B4-BE49-F238E27FC236}">
                <a16:creationId xmlns:a16="http://schemas.microsoft.com/office/drawing/2014/main" id="{C88D4D77-2F9A-4202-BEE1-98736583C673}"/>
              </a:ext>
            </a:extLst>
          </p:cNvPr>
          <p:cNvGrpSpPr/>
          <p:nvPr/>
        </p:nvGrpSpPr>
        <p:grpSpPr>
          <a:xfrm>
            <a:off x="3666381" y="4253414"/>
            <a:ext cx="810000" cy="772325"/>
            <a:chOff x="2855311" y="5875518"/>
            <a:chExt cx="810000" cy="772325"/>
          </a:xfrm>
        </p:grpSpPr>
        <p:pic>
          <p:nvPicPr>
            <p:cNvPr id="357" name="bPawn">
              <a:extLst>
                <a:ext uri="{FF2B5EF4-FFF2-40B4-BE49-F238E27FC236}">
                  <a16:creationId xmlns:a16="http://schemas.microsoft.com/office/drawing/2014/main" id="{6712D7C5-3CE6-4C1A-BA8C-B5A41D85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7BE4188-BE87-48BA-81B3-4C19A03E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59" name="bKnight">
              <a:extLst>
                <a:ext uri="{FF2B5EF4-FFF2-40B4-BE49-F238E27FC236}">
                  <a16:creationId xmlns:a16="http://schemas.microsoft.com/office/drawing/2014/main" id="{7C5F7862-D897-46A4-9111-32DD724A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0" name="bBishop" descr="Icon&#10;&#10;Description automatically generated">
              <a:extLst>
                <a:ext uri="{FF2B5EF4-FFF2-40B4-BE49-F238E27FC236}">
                  <a16:creationId xmlns:a16="http://schemas.microsoft.com/office/drawing/2014/main" id="{85EF31D5-A002-435B-A9EE-8635815F5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1" name="bQueen">
              <a:extLst>
                <a:ext uri="{FF2B5EF4-FFF2-40B4-BE49-F238E27FC236}">
                  <a16:creationId xmlns:a16="http://schemas.microsoft.com/office/drawing/2014/main" id="{BA2B9CAE-5FFF-4DFC-9177-6D36E6524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2" name="bKing">
              <a:extLst>
                <a:ext uri="{FF2B5EF4-FFF2-40B4-BE49-F238E27FC236}">
                  <a16:creationId xmlns:a16="http://schemas.microsoft.com/office/drawing/2014/main" id="{2C6968F6-58A3-4067-B58B-64A9CEB88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E60784E-C1B4-4A18-9FAB-13AAD535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D82EC04-52A7-4A95-BEE2-6F2E39B9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5" name="wKnight">
              <a:extLst>
                <a:ext uri="{FF2B5EF4-FFF2-40B4-BE49-F238E27FC236}">
                  <a16:creationId xmlns:a16="http://schemas.microsoft.com/office/drawing/2014/main" id="{7717AA0A-98DD-4DFD-81A4-45B11F414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6" name="wBishop" descr="Icon&#10;&#10;Description automatically generated">
              <a:extLst>
                <a:ext uri="{FF2B5EF4-FFF2-40B4-BE49-F238E27FC236}">
                  <a16:creationId xmlns:a16="http://schemas.microsoft.com/office/drawing/2014/main" id="{DD1475BA-CACF-4F25-A07B-70D0678F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7" name="wQueen">
              <a:extLst>
                <a:ext uri="{FF2B5EF4-FFF2-40B4-BE49-F238E27FC236}">
                  <a16:creationId xmlns:a16="http://schemas.microsoft.com/office/drawing/2014/main" id="{BB368AA2-2EB6-4132-B45B-4C684F09A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6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16F71A1-FD05-42C2-BE6F-D5782D2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69" name="C3">
            <a:extLst>
              <a:ext uri="{FF2B5EF4-FFF2-40B4-BE49-F238E27FC236}">
                <a16:creationId xmlns:a16="http://schemas.microsoft.com/office/drawing/2014/main" id="{77EA3D21-3D1F-4335-B597-2343AE939033}"/>
              </a:ext>
            </a:extLst>
          </p:cNvPr>
          <p:cNvGrpSpPr/>
          <p:nvPr/>
        </p:nvGrpSpPr>
        <p:grpSpPr>
          <a:xfrm>
            <a:off x="4481082" y="4264845"/>
            <a:ext cx="810000" cy="772325"/>
            <a:chOff x="2855311" y="5875518"/>
            <a:chExt cx="810000" cy="772325"/>
          </a:xfrm>
        </p:grpSpPr>
        <p:pic>
          <p:nvPicPr>
            <p:cNvPr id="370" name="bPawn">
              <a:extLst>
                <a:ext uri="{FF2B5EF4-FFF2-40B4-BE49-F238E27FC236}">
                  <a16:creationId xmlns:a16="http://schemas.microsoft.com/office/drawing/2014/main" id="{5820B112-C35F-4E9F-AF40-500F6E648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5C4DF71-E7B3-4F40-BE30-9154B9598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2" name="bKnight">
              <a:extLst>
                <a:ext uri="{FF2B5EF4-FFF2-40B4-BE49-F238E27FC236}">
                  <a16:creationId xmlns:a16="http://schemas.microsoft.com/office/drawing/2014/main" id="{F3F12A10-741C-4038-A4B0-D6BE204D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3" name="bBishop" descr="Icon&#10;&#10;Description automatically generated">
              <a:extLst>
                <a:ext uri="{FF2B5EF4-FFF2-40B4-BE49-F238E27FC236}">
                  <a16:creationId xmlns:a16="http://schemas.microsoft.com/office/drawing/2014/main" id="{7CFFCF4D-55CC-40F1-A181-06753292D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4" name="bQueen">
              <a:extLst>
                <a:ext uri="{FF2B5EF4-FFF2-40B4-BE49-F238E27FC236}">
                  <a16:creationId xmlns:a16="http://schemas.microsoft.com/office/drawing/2014/main" id="{C500375C-7752-48B0-A9AD-C4EC4F8D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5" name="bKing">
              <a:extLst>
                <a:ext uri="{FF2B5EF4-FFF2-40B4-BE49-F238E27FC236}">
                  <a16:creationId xmlns:a16="http://schemas.microsoft.com/office/drawing/2014/main" id="{D702ADF3-132B-494D-BDDF-4E3038789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3C497C2-19DF-4F1B-A4AE-B9DAC2B3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6E82A44-55E3-43F4-9920-7B6D2D7C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8" name="wKnight">
              <a:extLst>
                <a:ext uri="{FF2B5EF4-FFF2-40B4-BE49-F238E27FC236}">
                  <a16:creationId xmlns:a16="http://schemas.microsoft.com/office/drawing/2014/main" id="{2FD0B4A0-3D00-4C33-8808-B05CCD928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79" name="wBishop" descr="Icon&#10;&#10;Description automatically generated">
              <a:extLst>
                <a:ext uri="{FF2B5EF4-FFF2-40B4-BE49-F238E27FC236}">
                  <a16:creationId xmlns:a16="http://schemas.microsoft.com/office/drawing/2014/main" id="{51EDCB40-7835-4993-9B50-7915D3B1B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0" name="wQueen">
              <a:extLst>
                <a:ext uri="{FF2B5EF4-FFF2-40B4-BE49-F238E27FC236}">
                  <a16:creationId xmlns:a16="http://schemas.microsoft.com/office/drawing/2014/main" id="{0BEC123B-84C4-40B1-AD6B-4852FBF0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FAD7598-F88B-4A3C-A137-CE2F45BE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82" name="D3">
            <a:extLst>
              <a:ext uri="{FF2B5EF4-FFF2-40B4-BE49-F238E27FC236}">
                <a16:creationId xmlns:a16="http://schemas.microsoft.com/office/drawing/2014/main" id="{F869F871-2409-489B-A8A3-64D879539425}"/>
              </a:ext>
            </a:extLst>
          </p:cNvPr>
          <p:cNvGrpSpPr/>
          <p:nvPr/>
        </p:nvGrpSpPr>
        <p:grpSpPr>
          <a:xfrm>
            <a:off x="5296862" y="4266245"/>
            <a:ext cx="810000" cy="772325"/>
            <a:chOff x="2855311" y="5875518"/>
            <a:chExt cx="810000" cy="772325"/>
          </a:xfrm>
        </p:grpSpPr>
        <p:pic>
          <p:nvPicPr>
            <p:cNvPr id="383" name="bPawn">
              <a:extLst>
                <a:ext uri="{FF2B5EF4-FFF2-40B4-BE49-F238E27FC236}">
                  <a16:creationId xmlns:a16="http://schemas.microsoft.com/office/drawing/2014/main" id="{0791B72B-33F9-42A4-BBFC-4A244D6A8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21A652A-29BB-4EE0-A0FF-F9CA09BB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5" name="bKnight">
              <a:extLst>
                <a:ext uri="{FF2B5EF4-FFF2-40B4-BE49-F238E27FC236}">
                  <a16:creationId xmlns:a16="http://schemas.microsoft.com/office/drawing/2014/main" id="{A421D697-186F-4962-9640-6CC8E41E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6" name="bBishop" descr="Icon&#10;&#10;Description automatically generated">
              <a:extLst>
                <a:ext uri="{FF2B5EF4-FFF2-40B4-BE49-F238E27FC236}">
                  <a16:creationId xmlns:a16="http://schemas.microsoft.com/office/drawing/2014/main" id="{CFFCEE20-1203-45FF-9414-6D8CFB150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7" name="bQueen">
              <a:extLst>
                <a:ext uri="{FF2B5EF4-FFF2-40B4-BE49-F238E27FC236}">
                  <a16:creationId xmlns:a16="http://schemas.microsoft.com/office/drawing/2014/main" id="{F8D1F85E-B124-47B2-8163-E5557F02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8" name="bKing">
              <a:extLst>
                <a:ext uri="{FF2B5EF4-FFF2-40B4-BE49-F238E27FC236}">
                  <a16:creationId xmlns:a16="http://schemas.microsoft.com/office/drawing/2014/main" id="{C06506BE-3E50-46F4-B830-0CA8DB864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8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67FB526-5E76-4D30-A74E-E53A95E1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C220551-A181-4D35-8AF1-1EC88EC07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1" name="wKnight">
              <a:extLst>
                <a:ext uri="{FF2B5EF4-FFF2-40B4-BE49-F238E27FC236}">
                  <a16:creationId xmlns:a16="http://schemas.microsoft.com/office/drawing/2014/main" id="{AAF9B738-76D2-45D5-8176-5EBB1146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2" name="wBishop" descr="Icon&#10;&#10;Description automatically generated">
              <a:extLst>
                <a:ext uri="{FF2B5EF4-FFF2-40B4-BE49-F238E27FC236}">
                  <a16:creationId xmlns:a16="http://schemas.microsoft.com/office/drawing/2014/main" id="{F723A994-D0B1-441D-BA60-40F7D8B6D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3" name="wQueen">
              <a:extLst>
                <a:ext uri="{FF2B5EF4-FFF2-40B4-BE49-F238E27FC236}">
                  <a16:creationId xmlns:a16="http://schemas.microsoft.com/office/drawing/2014/main" id="{7FA78FEE-E9B8-4B83-82CA-E427B299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D34CD4C4-5DC9-48AB-B346-1A5DF285C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395" name="E3">
            <a:extLst>
              <a:ext uri="{FF2B5EF4-FFF2-40B4-BE49-F238E27FC236}">
                <a16:creationId xmlns:a16="http://schemas.microsoft.com/office/drawing/2014/main" id="{9BD2F1BC-77FC-4B41-9554-9062FFE83E6E}"/>
              </a:ext>
            </a:extLst>
          </p:cNvPr>
          <p:cNvGrpSpPr/>
          <p:nvPr/>
        </p:nvGrpSpPr>
        <p:grpSpPr>
          <a:xfrm>
            <a:off x="6107928" y="4261140"/>
            <a:ext cx="810000" cy="772325"/>
            <a:chOff x="2855311" y="5875518"/>
            <a:chExt cx="810000" cy="772325"/>
          </a:xfrm>
        </p:grpSpPr>
        <p:pic>
          <p:nvPicPr>
            <p:cNvPr id="396" name="bPawn">
              <a:extLst>
                <a:ext uri="{FF2B5EF4-FFF2-40B4-BE49-F238E27FC236}">
                  <a16:creationId xmlns:a16="http://schemas.microsoft.com/office/drawing/2014/main" id="{CD6E25CF-EB81-4F47-A330-B8D38E6BE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A9BBE76-6AEF-4415-969F-644FD046E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8" name="bKnight">
              <a:extLst>
                <a:ext uri="{FF2B5EF4-FFF2-40B4-BE49-F238E27FC236}">
                  <a16:creationId xmlns:a16="http://schemas.microsoft.com/office/drawing/2014/main" id="{07F7EB78-0668-4358-AE29-B3A298602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399" name="bBishop" descr="Icon&#10;&#10;Description automatically generated">
              <a:extLst>
                <a:ext uri="{FF2B5EF4-FFF2-40B4-BE49-F238E27FC236}">
                  <a16:creationId xmlns:a16="http://schemas.microsoft.com/office/drawing/2014/main" id="{11AB7678-4B28-410C-B1EF-1A459C4A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0" name="bQueen">
              <a:extLst>
                <a:ext uri="{FF2B5EF4-FFF2-40B4-BE49-F238E27FC236}">
                  <a16:creationId xmlns:a16="http://schemas.microsoft.com/office/drawing/2014/main" id="{0399D4C9-3CD8-4D19-AAB5-125363E8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1" name="bKing">
              <a:extLst>
                <a:ext uri="{FF2B5EF4-FFF2-40B4-BE49-F238E27FC236}">
                  <a16:creationId xmlns:a16="http://schemas.microsoft.com/office/drawing/2014/main" id="{9EA45075-15B6-4395-8E67-1718F0608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7783FDB-05D7-4F42-AB54-CA553690D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F081EE6-4E1E-45C2-8D22-3854E5D24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4" name="wKnight">
              <a:extLst>
                <a:ext uri="{FF2B5EF4-FFF2-40B4-BE49-F238E27FC236}">
                  <a16:creationId xmlns:a16="http://schemas.microsoft.com/office/drawing/2014/main" id="{030EE3BD-F13F-4234-A01F-42DF868C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5" name="wBishop" descr="Icon&#10;&#10;Description automatically generated">
              <a:extLst>
                <a:ext uri="{FF2B5EF4-FFF2-40B4-BE49-F238E27FC236}">
                  <a16:creationId xmlns:a16="http://schemas.microsoft.com/office/drawing/2014/main" id="{2E757EF8-AB7F-4652-98DC-34C3BA08F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6" name="wQueen">
              <a:extLst>
                <a:ext uri="{FF2B5EF4-FFF2-40B4-BE49-F238E27FC236}">
                  <a16:creationId xmlns:a16="http://schemas.microsoft.com/office/drawing/2014/main" id="{B5825F14-F030-45C1-8695-631B7A11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0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435AC23-C31C-4C57-A404-64BE5EC58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08" name="F3">
            <a:extLst>
              <a:ext uri="{FF2B5EF4-FFF2-40B4-BE49-F238E27FC236}">
                <a16:creationId xmlns:a16="http://schemas.microsoft.com/office/drawing/2014/main" id="{78E0E32B-EAEC-4D9E-B19B-195C1A528289}"/>
              </a:ext>
            </a:extLst>
          </p:cNvPr>
          <p:cNvGrpSpPr/>
          <p:nvPr/>
        </p:nvGrpSpPr>
        <p:grpSpPr>
          <a:xfrm>
            <a:off x="6916820" y="4259149"/>
            <a:ext cx="810000" cy="772325"/>
            <a:chOff x="2855311" y="5875518"/>
            <a:chExt cx="810000" cy="772325"/>
          </a:xfrm>
        </p:grpSpPr>
        <p:pic>
          <p:nvPicPr>
            <p:cNvPr id="409" name="bPawn">
              <a:extLst>
                <a:ext uri="{FF2B5EF4-FFF2-40B4-BE49-F238E27FC236}">
                  <a16:creationId xmlns:a16="http://schemas.microsoft.com/office/drawing/2014/main" id="{F66A3742-8CF2-45D1-872C-0627816A5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F3C54A5-99EC-461D-84C3-50D85147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1" name="bKnight">
              <a:extLst>
                <a:ext uri="{FF2B5EF4-FFF2-40B4-BE49-F238E27FC236}">
                  <a16:creationId xmlns:a16="http://schemas.microsoft.com/office/drawing/2014/main" id="{479B67C0-E360-4FD6-980F-FE19114F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2" name="bBishop" descr="Icon&#10;&#10;Description automatically generated">
              <a:extLst>
                <a:ext uri="{FF2B5EF4-FFF2-40B4-BE49-F238E27FC236}">
                  <a16:creationId xmlns:a16="http://schemas.microsoft.com/office/drawing/2014/main" id="{BBF546C1-2168-4202-91C5-E68FCED2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3" name="bQueen">
              <a:extLst>
                <a:ext uri="{FF2B5EF4-FFF2-40B4-BE49-F238E27FC236}">
                  <a16:creationId xmlns:a16="http://schemas.microsoft.com/office/drawing/2014/main" id="{43312437-DC0B-43BF-9D70-6A8D343B8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4" name="bKing">
              <a:extLst>
                <a:ext uri="{FF2B5EF4-FFF2-40B4-BE49-F238E27FC236}">
                  <a16:creationId xmlns:a16="http://schemas.microsoft.com/office/drawing/2014/main" id="{F0117503-07E6-4926-A3EC-E8F159796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34DF562-98F7-4317-A6B7-EC024B29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AECBFA5-AE0A-4345-82CC-C1DC88BD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7" name="wKnight">
              <a:extLst>
                <a:ext uri="{FF2B5EF4-FFF2-40B4-BE49-F238E27FC236}">
                  <a16:creationId xmlns:a16="http://schemas.microsoft.com/office/drawing/2014/main" id="{F8F83634-54C0-44F1-BB21-E7AC1ECE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8" name="wBishop" descr="Icon&#10;&#10;Description automatically generated">
              <a:extLst>
                <a:ext uri="{FF2B5EF4-FFF2-40B4-BE49-F238E27FC236}">
                  <a16:creationId xmlns:a16="http://schemas.microsoft.com/office/drawing/2014/main" id="{4CE159B3-30A6-42E0-BB3F-85563D80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19" name="wQueen">
              <a:extLst>
                <a:ext uri="{FF2B5EF4-FFF2-40B4-BE49-F238E27FC236}">
                  <a16:creationId xmlns:a16="http://schemas.microsoft.com/office/drawing/2014/main" id="{D85F235D-03E3-4C03-BC9C-639958EF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361A8114-9A4F-42F4-9636-096D153FC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21" name="G3">
            <a:extLst>
              <a:ext uri="{FF2B5EF4-FFF2-40B4-BE49-F238E27FC236}">
                <a16:creationId xmlns:a16="http://schemas.microsoft.com/office/drawing/2014/main" id="{03187E95-5DC4-4D4D-A29F-DE5BDC8F2450}"/>
              </a:ext>
            </a:extLst>
          </p:cNvPr>
          <p:cNvGrpSpPr/>
          <p:nvPr/>
        </p:nvGrpSpPr>
        <p:grpSpPr>
          <a:xfrm>
            <a:off x="7729014" y="4266857"/>
            <a:ext cx="810000" cy="772325"/>
            <a:chOff x="2855311" y="5875518"/>
            <a:chExt cx="810000" cy="772325"/>
          </a:xfrm>
        </p:grpSpPr>
        <p:pic>
          <p:nvPicPr>
            <p:cNvPr id="422" name="bPawn">
              <a:extLst>
                <a:ext uri="{FF2B5EF4-FFF2-40B4-BE49-F238E27FC236}">
                  <a16:creationId xmlns:a16="http://schemas.microsoft.com/office/drawing/2014/main" id="{B58A4E63-581E-4E0B-9084-68B451B1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EB0C76A-A589-4912-B9A8-A28C8C94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4" name="bKnight">
              <a:extLst>
                <a:ext uri="{FF2B5EF4-FFF2-40B4-BE49-F238E27FC236}">
                  <a16:creationId xmlns:a16="http://schemas.microsoft.com/office/drawing/2014/main" id="{98465992-7166-4EF7-A9DC-46EC718A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5" name="bBishop" descr="Icon&#10;&#10;Description automatically generated">
              <a:extLst>
                <a:ext uri="{FF2B5EF4-FFF2-40B4-BE49-F238E27FC236}">
                  <a16:creationId xmlns:a16="http://schemas.microsoft.com/office/drawing/2014/main" id="{65FDFAD9-04ED-4AE8-8B01-1A5D177E6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6" name="bQueen">
              <a:extLst>
                <a:ext uri="{FF2B5EF4-FFF2-40B4-BE49-F238E27FC236}">
                  <a16:creationId xmlns:a16="http://schemas.microsoft.com/office/drawing/2014/main" id="{1551DFD4-F2F2-4988-A2C8-C03FA01B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7" name="bKing">
              <a:extLst>
                <a:ext uri="{FF2B5EF4-FFF2-40B4-BE49-F238E27FC236}">
                  <a16:creationId xmlns:a16="http://schemas.microsoft.com/office/drawing/2014/main" id="{FFD85FED-6B13-4B88-8673-C44CE6EE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16B41F8-BBE9-4DB2-8B69-4568C15C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2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0984A7F-BFCC-449B-B443-2BE7FD35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0" name="wKnight">
              <a:extLst>
                <a:ext uri="{FF2B5EF4-FFF2-40B4-BE49-F238E27FC236}">
                  <a16:creationId xmlns:a16="http://schemas.microsoft.com/office/drawing/2014/main" id="{70228508-FA86-47CE-98E4-BA7FB07F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1" name="wBishop" descr="Icon&#10;&#10;Description automatically generated">
              <a:extLst>
                <a:ext uri="{FF2B5EF4-FFF2-40B4-BE49-F238E27FC236}">
                  <a16:creationId xmlns:a16="http://schemas.microsoft.com/office/drawing/2014/main" id="{65BEA4C4-DCDD-4910-B251-10D38222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2" name="wQueen">
              <a:extLst>
                <a:ext uri="{FF2B5EF4-FFF2-40B4-BE49-F238E27FC236}">
                  <a16:creationId xmlns:a16="http://schemas.microsoft.com/office/drawing/2014/main" id="{D07BA17C-2584-482F-BB9E-6BD62501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2B0F44F-91C0-4BE1-8438-D4F289A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34" name="H3">
            <a:extLst>
              <a:ext uri="{FF2B5EF4-FFF2-40B4-BE49-F238E27FC236}">
                <a16:creationId xmlns:a16="http://schemas.microsoft.com/office/drawing/2014/main" id="{0DF949A3-75A7-411A-B605-7B54A4564548}"/>
              </a:ext>
            </a:extLst>
          </p:cNvPr>
          <p:cNvGrpSpPr/>
          <p:nvPr/>
        </p:nvGrpSpPr>
        <p:grpSpPr>
          <a:xfrm>
            <a:off x="8536212" y="4260441"/>
            <a:ext cx="810000" cy="772325"/>
            <a:chOff x="2855311" y="5875518"/>
            <a:chExt cx="810000" cy="772325"/>
          </a:xfrm>
        </p:grpSpPr>
        <p:pic>
          <p:nvPicPr>
            <p:cNvPr id="435" name="bPawn">
              <a:extLst>
                <a:ext uri="{FF2B5EF4-FFF2-40B4-BE49-F238E27FC236}">
                  <a16:creationId xmlns:a16="http://schemas.microsoft.com/office/drawing/2014/main" id="{0AB54A5C-A619-4A68-A909-CD53BF9DB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BF22EC6-68A3-4E42-817D-F586F9B88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7" name="bKnight">
              <a:extLst>
                <a:ext uri="{FF2B5EF4-FFF2-40B4-BE49-F238E27FC236}">
                  <a16:creationId xmlns:a16="http://schemas.microsoft.com/office/drawing/2014/main" id="{5032E06B-AAD0-4689-B4E1-9FFFF1F7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8" name="bBishop" descr="Icon&#10;&#10;Description automatically generated">
              <a:extLst>
                <a:ext uri="{FF2B5EF4-FFF2-40B4-BE49-F238E27FC236}">
                  <a16:creationId xmlns:a16="http://schemas.microsoft.com/office/drawing/2014/main" id="{CDA3E9D4-8631-4155-9CB2-6ECAB761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39" name="bQueen">
              <a:extLst>
                <a:ext uri="{FF2B5EF4-FFF2-40B4-BE49-F238E27FC236}">
                  <a16:creationId xmlns:a16="http://schemas.microsoft.com/office/drawing/2014/main" id="{B6A8CC60-ACC3-4AF0-9792-5B96A156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0" name="bKing">
              <a:extLst>
                <a:ext uri="{FF2B5EF4-FFF2-40B4-BE49-F238E27FC236}">
                  <a16:creationId xmlns:a16="http://schemas.microsoft.com/office/drawing/2014/main" id="{541144F6-9C5B-42DA-BDDC-BC05BA6B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D9B9B65-375D-4A55-9D78-09E54E9CA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7E86607-AEE2-4BBE-95C7-2D3E844B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3" name="wKnight">
              <a:extLst>
                <a:ext uri="{FF2B5EF4-FFF2-40B4-BE49-F238E27FC236}">
                  <a16:creationId xmlns:a16="http://schemas.microsoft.com/office/drawing/2014/main" id="{E7F500D6-BCFD-47FB-A1E0-886B30DE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4" name="wBishop" descr="Icon&#10;&#10;Description automatically generated">
              <a:extLst>
                <a:ext uri="{FF2B5EF4-FFF2-40B4-BE49-F238E27FC236}">
                  <a16:creationId xmlns:a16="http://schemas.microsoft.com/office/drawing/2014/main" id="{BBBDF7BB-8900-45F6-9FEB-C8C8FD39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5" name="wQueen">
              <a:extLst>
                <a:ext uri="{FF2B5EF4-FFF2-40B4-BE49-F238E27FC236}">
                  <a16:creationId xmlns:a16="http://schemas.microsoft.com/office/drawing/2014/main" id="{4D4B13EA-09AC-4869-8C04-0FF2B4B47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383100A-8A1F-42D8-8C63-49C8D8EB8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47" name="A4">
            <a:extLst>
              <a:ext uri="{FF2B5EF4-FFF2-40B4-BE49-F238E27FC236}">
                <a16:creationId xmlns:a16="http://schemas.microsoft.com/office/drawing/2014/main" id="{73A5EE26-D9E2-41DB-B902-F204ECADE800}"/>
              </a:ext>
            </a:extLst>
          </p:cNvPr>
          <p:cNvGrpSpPr/>
          <p:nvPr/>
        </p:nvGrpSpPr>
        <p:grpSpPr>
          <a:xfrm>
            <a:off x="2855900" y="3453256"/>
            <a:ext cx="810000" cy="772325"/>
            <a:chOff x="2855311" y="5875518"/>
            <a:chExt cx="810000" cy="772325"/>
          </a:xfrm>
        </p:grpSpPr>
        <p:pic>
          <p:nvPicPr>
            <p:cNvPr id="448" name="bPawn">
              <a:extLst>
                <a:ext uri="{FF2B5EF4-FFF2-40B4-BE49-F238E27FC236}">
                  <a16:creationId xmlns:a16="http://schemas.microsoft.com/office/drawing/2014/main" id="{3C5933EE-ECB1-4327-8858-91041C2E9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4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40B1F566-1545-4284-B632-8AEBE02A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0" name="bKnight">
              <a:extLst>
                <a:ext uri="{FF2B5EF4-FFF2-40B4-BE49-F238E27FC236}">
                  <a16:creationId xmlns:a16="http://schemas.microsoft.com/office/drawing/2014/main" id="{D22D5E27-BF9E-4763-AD76-0602323E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1" name="bBishop" descr="Icon&#10;&#10;Description automatically generated">
              <a:extLst>
                <a:ext uri="{FF2B5EF4-FFF2-40B4-BE49-F238E27FC236}">
                  <a16:creationId xmlns:a16="http://schemas.microsoft.com/office/drawing/2014/main" id="{97C9AAC0-4500-44FE-B112-12D5ABDC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2" name="bQueen">
              <a:extLst>
                <a:ext uri="{FF2B5EF4-FFF2-40B4-BE49-F238E27FC236}">
                  <a16:creationId xmlns:a16="http://schemas.microsoft.com/office/drawing/2014/main" id="{3A036D9F-8875-4542-82E1-9B831BC4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3" name="bKing">
              <a:extLst>
                <a:ext uri="{FF2B5EF4-FFF2-40B4-BE49-F238E27FC236}">
                  <a16:creationId xmlns:a16="http://schemas.microsoft.com/office/drawing/2014/main" id="{FCF41A84-4CBA-4E40-ACE9-7F64D73F6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EEF20E3-94D0-4131-B803-D80ADAF53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F685F29-BE19-4161-BEFE-723B17607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6" name="wKnight">
              <a:extLst>
                <a:ext uri="{FF2B5EF4-FFF2-40B4-BE49-F238E27FC236}">
                  <a16:creationId xmlns:a16="http://schemas.microsoft.com/office/drawing/2014/main" id="{9B7B63D7-0715-4727-BA8C-A3D34DE34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7" name="wBishop" descr="Icon&#10;&#10;Description automatically generated">
              <a:extLst>
                <a:ext uri="{FF2B5EF4-FFF2-40B4-BE49-F238E27FC236}">
                  <a16:creationId xmlns:a16="http://schemas.microsoft.com/office/drawing/2014/main" id="{56D452AE-0DCE-4C8A-81F4-D4A85667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8" name="wQueen">
              <a:extLst>
                <a:ext uri="{FF2B5EF4-FFF2-40B4-BE49-F238E27FC236}">
                  <a16:creationId xmlns:a16="http://schemas.microsoft.com/office/drawing/2014/main" id="{679F0938-85C6-433F-9074-969DDD9C6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5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D56452A-4A40-4C32-8D53-54F7C29E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60" name="B4">
            <a:extLst>
              <a:ext uri="{FF2B5EF4-FFF2-40B4-BE49-F238E27FC236}">
                <a16:creationId xmlns:a16="http://schemas.microsoft.com/office/drawing/2014/main" id="{6EA0EB3A-8A97-42C4-B783-2CA7F31A2094}"/>
              </a:ext>
            </a:extLst>
          </p:cNvPr>
          <p:cNvGrpSpPr/>
          <p:nvPr/>
        </p:nvGrpSpPr>
        <p:grpSpPr>
          <a:xfrm>
            <a:off x="3671900" y="3462674"/>
            <a:ext cx="810000" cy="772325"/>
            <a:chOff x="2855311" y="5875518"/>
            <a:chExt cx="810000" cy="772325"/>
          </a:xfrm>
        </p:grpSpPr>
        <p:pic>
          <p:nvPicPr>
            <p:cNvPr id="461" name="bPawn">
              <a:extLst>
                <a:ext uri="{FF2B5EF4-FFF2-40B4-BE49-F238E27FC236}">
                  <a16:creationId xmlns:a16="http://schemas.microsoft.com/office/drawing/2014/main" id="{062B2F92-ABE5-427E-931C-A50ABFAF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8F7A582F-F7A0-4905-B805-80E0CFDA2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3" name="bKnight">
              <a:extLst>
                <a:ext uri="{FF2B5EF4-FFF2-40B4-BE49-F238E27FC236}">
                  <a16:creationId xmlns:a16="http://schemas.microsoft.com/office/drawing/2014/main" id="{95D4F024-948F-4E3D-925F-220CCAF15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4" name="bBishop" descr="Icon&#10;&#10;Description automatically generated">
              <a:extLst>
                <a:ext uri="{FF2B5EF4-FFF2-40B4-BE49-F238E27FC236}">
                  <a16:creationId xmlns:a16="http://schemas.microsoft.com/office/drawing/2014/main" id="{C556C369-239E-46C6-84A2-543D8E91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5" name="bQueen">
              <a:extLst>
                <a:ext uri="{FF2B5EF4-FFF2-40B4-BE49-F238E27FC236}">
                  <a16:creationId xmlns:a16="http://schemas.microsoft.com/office/drawing/2014/main" id="{007FD7F3-C869-42EA-8E37-B6182AB74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6" name="bKing">
              <a:extLst>
                <a:ext uri="{FF2B5EF4-FFF2-40B4-BE49-F238E27FC236}">
                  <a16:creationId xmlns:a16="http://schemas.microsoft.com/office/drawing/2014/main" id="{F2F71AFC-3E3D-40DB-91FD-5960757CF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4AA7421-6969-4E4B-A90C-3C1D38888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0CD125C-2CF1-4178-98C8-FAA41063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69" name="wKnight">
              <a:extLst>
                <a:ext uri="{FF2B5EF4-FFF2-40B4-BE49-F238E27FC236}">
                  <a16:creationId xmlns:a16="http://schemas.microsoft.com/office/drawing/2014/main" id="{487C1025-C201-48AE-92BC-AB5EB4C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0" name="wBishop" descr="Icon&#10;&#10;Description automatically generated">
              <a:extLst>
                <a:ext uri="{FF2B5EF4-FFF2-40B4-BE49-F238E27FC236}">
                  <a16:creationId xmlns:a16="http://schemas.microsoft.com/office/drawing/2014/main" id="{E585E1B8-46D4-4246-B00E-8E15B7D5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1" name="wQueen">
              <a:extLst>
                <a:ext uri="{FF2B5EF4-FFF2-40B4-BE49-F238E27FC236}">
                  <a16:creationId xmlns:a16="http://schemas.microsoft.com/office/drawing/2014/main" id="{E7C80735-7BA8-44D3-A413-DA861CE1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7290BA1-AD57-4BC1-9966-CDFF42B20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73" name="C4">
            <a:extLst>
              <a:ext uri="{FF2B5EF4-FFF2-40B4-BE49-F238E27FC236}">
                <a16:creationId xmlns:a16="http://schemas.microsoft.com/office/drawing/2014/main" id="{1269B27B-5681-4413-96C4-A23C196E3E80}"/>
              </a:ext>
            </a:extLst>
          </p:cNvPr>
          <p:cNvGrpSpPr/>
          <p:nvPr/>
        </p:nvGrpSpPr>
        <p:grpSpPr>
          <a:xfrm>
            <a:off x="4486573" y="3457603"/>
            <a:ext cx="810000" cy="772325"/>
            <a:chOff x="2855311" y="5875518"/>
            <a:chExt cx="810000" cy="772325"/>
          </a:xfrm>
        </p:grpSpPr>
        <p:pic>
          <p:nvPicPr>
            <p:cNvPr id="474" name="bPawn">
              <a:extLst>
                <a:ext uri="{FF2B5EF4-FFF2-40B4-BE49-F238E27FC236}">
                  <a16:creationId xmlns:a16="http://schemas.microsoft.com/office/drawing/2014/main" id="{860CEDE0-DBAB-48F3-9623-C73D0F0F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5E0D39F-2DB7-4856-9A18-88D83CD59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6" name="bKnight">
              <a:extLst>
                <a:ext uri="{FF2B5EF4-FFF2-40B4-BE49-F238E27FC236}">
                  <a16:creationId xmlns:a16="http://schemas.microsoft.com/office/drawing/2014/main" id="{AA3834DD-B3EE-4ECF-846E-8A1DF9E7E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7" name="bBishop" descr="Icon&#10;&#10;Description automatically generated">
              <a:extLst>
                <a:ext uri="{FF2B5EF4-FFF2-40B4-BE49-F238E27FC236}">
                  <a16:creationId xmlns:a16="http://schemas.microsoft.com/office/drawing/2014/main" id="{AFD8E3D7-1ACA-48C5-8BF6-529E60EA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8" name="bQueen">
              <a:extLst>
                <a:ext uri="{FF2B5EF4-FFF2-40B4-BE49-F238E27FC236}">
                  <a16:creationId xmlns:a16="http://schemas.microsoft.com/office/drawing/2014/main" id="{CA9FA300-C9A2-4B1D-B957-0CE7A3C2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79" name="bKing">
              <a:extLst>
                <a:ext uri="{FF2B5EF4-FFF2-40B4-BE49-F238E27FC236}">
                  <a16:creationId xmlns:a16="http://schemas.microsoft.com/office/drawing/2014/main" id="{F4159D1B-5B35-4BFD-ACD7-88830088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A6C6C747-70E6-46E3-96B0-AA661B10C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EB78262-A820-4459-BD96-BE4680A7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2" name="wKnight">
              <a:extLst>
                <a:ext uri="{FF2B5EF4-FFF2-40B4-BE49-F238E27FC236}">
                  <a16:creationId xmlns:a16="http://schemas.microsoft.com/office/drawing/2014/main" id="{9A81569A-7A98-4E4F-A3B4-1310FE5D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3" name="wBishop" descr="Icon&#10;&#10;Description automatically generated">
              <a:extLst>
                <a:ext uri="{FF2B5EF4-FFF2-40B4-BE49-F238E27FC236}">
                  <a16:creationId xmlns:a16="http://schemas.microsoft.com/office/drawing/2014/main" id="{86D0B315-32B2-4894-9A60-8F815835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4" name="wQueen">
              <a:extLst>
                <a:ext uri="{FF2B5EF4-FFF2-40B4-BE49-F238E27FC236}">
                  <a16:creationId xmlns:a16="http://schemas.microsoft.com/office/drawing/2014/main" id="{5B960015-731B-48AF-984A-D4B94CEC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00B66A72-AC0C-484F-8A59-F98E6053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86" name="D4">
            <a:extLst>
              <a:ext uri="{FF2B5EF4-FFF2-40B4-BE49-F238E27FC236}">
                <a16:creationId xmlns:a16="http://schemas.microsoft.com/office/drawing/2014/main" id="{55314190-60B7-4740-8A40-E2B978FC3EC7}"/>
              </a:ext>
            </a:extLst>
          </p:cNvPr>
          <p:cNvGrpSpPr/>
          <p:nvPr/>
        </p:nvGrpSpPr>
        <p:grpSpPr>
          <a:xfrm>
            <a:off x="5294459" y="3460959"/>
            <a:ext cx="810000" cy="772325"/>
            <a:chOff x="2855311" y="5875518"/>
            <a:chExt cx="810000" cy="772325"/>
          </a:xfrm>
        </p:grpSpPr>
        <p:pic>
          <p:nvPicPr>
            <p:cNvPr id="487" name="bPawn">
              <a:extLst>
                <a:ext uri="{FF2B5EF4-FFF2-40B4-BE49-F238E27FC236}">
                  <a16:creationId xmlns:a16="http://schemas.microsoft.com/office/drawing/2014/main" id="{078BE707-4005-4BA0-9D88-71B68376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FE00E7B-D9A6-42C2-AEAA-F124C249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89" name="bKnight">
              <a:extLst>
                <a:ext uri="{FF2B5EF4-FFF2-40B4-BE49-F238E27FC236}">
                  <a16:creationId xmlns:a16="http://schemas.microsoft.com/office/drawing/2014/main" id="{A64EC92E-C21C-4419-98AC-EFE97DAA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0" name="bBishop" descr="Icon&#10;&#10;Description automatically generated">
              <a:extLst>
                <a:ext uri="{FF2B5EF4-FFF2-40B4-BE49-F238E27FC236}">
                  <a16:creationId xmlns:a16="http://schemas.microsoft.com/office/drawing/2014/main" id="{E18DCADC-80BA-49A8-82CC-D81419A5C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1" name="bQueen">
              <a:extLst>
                <a:ext uri="{FF2B5EF4-FFF2-40B4-BE49-F238E27FC236}">
                  <a16:creationId xmlns:a16="http://schemas.microsoft.com/office/drawing/2014/main" id="{C489E3DD-89D8-4B17-BCE4-90522A0FB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2" name="bKing">
              <a:extLst>
                <a:ext uri="{FF2B5EF4-FFF2-40B4-BE49-F238E27FC236}">
                  <a16:creationId xmlns:a16="http://schemas.microsoft.com/office/drawing/2014/main" id="{86EA8439-1B32-4A4E-9AEC-1AECC6AE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00EE931-373E-413F-AE47-BA1A4BA1F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FD6CBBF-0A9A-4CE7-AB3A-BC4B726C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5" name="wKnight">
              <a:extLst>
                <a:ext uri="{FF2B5EF4-FFF2-40B4-BE49-F238E27FC236}">
                  <a16:creationId xmlns:a16="http://schemas.microsoft.com/office/drawing/2014/main" id="{0DE9F743-C0A6-437A-A547-D81CB58C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6" name="wBishop" descr="Icon&#10;&#10;Description automatically generated">
              <a:extLst>
                <a:ext uri="{FF2B5EF4-FFF2-40B4-BE49-F238E27FC236}">
                  <a16:creationId xmlns:a16="http://schemas.microsoft.com/office/drawing/2014/main" id="{7B5D5BD6-DB8D-4C54-9536-D8D9D84C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7" name="wQueen">
              <a:extLst>
                <a:ext uri="{FF2B5EF4-FFF2-40B4-BE49-F238E27FC236}">
                  <a16:creationId xmlns:a16="http://schemas.microsoft.com/office/drawing/2014/main" id="{A0ACA6D2-F4BA-4DE7-9B16-E278C924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49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E014D47-8D39-4347-875F-7AEF9C21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499" name="E4">
            <a:extLst>
              <a:ext uri="{FF2B5EF4-FFF2-40B4-BE49-F238E27FC236}">
                <a16:creationId xmlns:a16="http://schemas.microsoft.com/office/drawing/2014/main" id="{73505FD4-D3DE-4AF5-B747-36D86A8B10F8}"/>
              </a:ext>
            </a:extLst>
          </p:cNvPr>
          <p:cNvGrpSpPr/>
          <p:nvPr/>
        </p:nvGrpSpPr>
        <p:grpSpPr>
          <a:xfrm>
            <a:off x="6103157" y="3450718"/>
            <a:ext cx="810000" cy="772325"/>
            <a:chOff x="2855311" y="5875518"/>
            <a:chExt cx="810000" cy="772325"/>
          </a:xfrm>
        </p:grpSpPr>
        <p:pic>
          <p:nvPicPr>
            <p:cNvPr id="500" name="bPawn">
              <a:extLst>
                <a:ext uri="{FF2B5EF4-FFF2-40B4-BE49-F238E27FC236}">
                  <a16:creationId xmlns:a16="http://schemas.microsoft.com/office/drawing/2014/main" id="{93DC4244-E067-480A-BA72-A613DD05E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F0FACDC-DB87-417F-B606-4D91E1712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2" name="bKnight">
              <a:extLst>
                <a:ext uri="{FF2B5EF4-FFF2-40B4-BE49-F238E27FC236}">
                  <a16:creationId xmlns:a16="http://schemas.microsoft.com/office/drawing/2014/main" id="{90C91BB9-434B-42EC-AF91-408B97ED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3" name="bBishop" descr="Icon&#10;&#10;Description automatically generated">
              <a:extLst>
                <a:ext uri="{FF2B5EF4-FFF2-40B4-BE49-F238E27FC236}">
                  <a16:creationId xmlns:a16="http://schemas.microsoft.com/office/drawing/2014/main" id="{F0254759-C03C-4DEE-B409-AE69FD633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4" name="bQueen">
              <a:extLst>
                <a:ext uri="{FF2B5EF4-FFF2-40B4-BE49-F238E27FC236}">
                  <a16:creationId xmlns:a16="http://schemas.microsoft.com/office/drawing/2014/main" id="{16BDAF23-1E21-40E4-97FF-804CD0E57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5" name="bKing">
              <a:extLst>
                <a:ext uri="{FF2B5EF4-FFF2-40B4-BE49-F238E27FC236}">
                  <a16:creationId xmlns:a16="http://schemas.microsoft.com/office/drawing/2014/main" id="{04126CE1-8BFA-4B63-97BD-D4F899D1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9E7DDF2-D9E6-4775-A0D3-D011BF50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DE24034-7650-4336-8E25-028D29F5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8" name="wKnight">
              <a:extLst>
                <a:ext uri="{FF2B5EF4-FFF2-40B4-BE49-F238E27FC236}">
                  <a16:creationId xmlns:a16="http://schemas.microsoft.com/office/drawing/2014/main" id="{CF4338B3-4794-4E07-8021-864899E5F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09" name="wBishop" descr="Icon&#10;&#10;Description automatically generated">
              <a:extLst>
                <a:ext uri="{FF2B5EF4-FFF2-40B4-BE49-F238E27FC236}">
                  <a16:creationId xmlns:a16="http://schemas.microsoft.com/office/drawing/2014/main" id="{4BD93485-A710-4A44-92AA-06B92640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0" name="wQueen">
              <a:extLst>
                <a:ext uri="{FF2B5EF4-FFF2-40B4-BE49-F238E27FC236}">
                  <a16:creationId xmlns:a16="http://schemas.microsoft.com/office/drawing/2014/main" id="{C56AA1DF-D958-4FBB-9646-A985A64D0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208D5BB-0EE3-4996-A4A6-30698899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2668B90-CEDD-4C5B-9ABB-21F32BA07F0D}"/>
              </a:ext>
            </a:extLst>
          </p:cNvPr>
          <p:cNvGrpSpPr/>
          <p:nvPr/>
        </p:nvGrpSpPr>
        <p:grpSpPr>
          <a:xfrm>
            <a:off x="6908544" y="3459760"/>
            <a:ext cx="810000" cy="772325"/>
            <a:chOff x="2855311" y="5875518"/>
            <a:chExt cx="810000" cy="772325"/>
          </a:xfrm>
        </p:grpSpPr>
        <p:pic>
          <p:nvPicPr>
            <p:cNvPr id="513" name="bPawn">
              <a:extLst>
                <a:ext uri="{FF2B5EF4-FFF2-40B4-BE49-F238E27FC236}">
                  <a16:creationId xmlns:a16="http://schemas.microsoft.com/office/drawing/2014/main" id="{8826C2DD-AB3C-4971-83DA-25CEF54E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C1AA57E-A8A0-4621-8FA1-B72D6CC90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5" name="bKnight">
              <a:extLst>
                <a:ext uri="{FF2B5EF4-FFF2-40B4-BE49-F238E27FC236}">
                  <a16:creationId xmlns:a16="http://schemas.microsoft.com/office/drawing/2014/main" id="{6DD95FA4-AF2B-4C38-96E1-FEE92A225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6" name="bBishop" descr="Icon&#10;&#10;Description automatically generated">
              <a:extLst>
                <a:ext uri="{FF2B5EF4-FFF2-40B4-BE49-F238E27FC236}">
                  <a16:creationId xmlns:a16="http://schemas.microsoft.com/office/drawing/2014/main" id="{20D424E7-4E4D-402A-844E-1E17C6CEE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7" name="bQueen">
              <a:extLst>
                <a:ext uri="{FF2B5EF4-FFF2-40B4-BE49-F238E27FC236}">
                  <a16:creationId xmlns:a16="http://schemas.microsoft.com/office/drawing/2014/main" id="{AB61B7BF-A821-4ACB-9BB4-B09FAE69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8" name="bKing">
              <a:extLst>
                <a:ext uri="{FF2B5EF4-FFF2-40B4-BE49-F238E27FC236}">
                  <a16:creationId xmlns:a16="http://schemas.microsoft.com/office/drawing/2014/main" id="{C0615430-414F-4D98-93B9-DCE46DAA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1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B77181E-3FE4-4299-9223-F8DDD8703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B4A58B2-8987-48D7-A51A-2D14CFDC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1" name="wKnight">
              <a:extLst>
                <a:ext uri="{FF2B5EF4-FFF2-40B4-BE49-F238E27FC236}">
                  <a16:creationId xmlns:a16="http://schemas.microsoft.com/office/drawing/2014/main" id="{B461D0D6-7CD7-4C8A-8985-F2CA3E7B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2" name="wBishop" descr="Icon&#10;&#10;Description automatically generated">
              <a:extLst>
                <a:ext uri="{FF2B5EF4-FFF2-40B4-BE49-F238E27FC236}">
                  <a16:creationId xmlns:a16="http://schemas.microsoft.com/office/drawing/2014/main" id="{6A4482F5-BD6B-42BE-87E0-AC66D0564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3" name="wQueen">
              <a:extLst>
                <a:ext uri="{FF2B5EF4-FFF2-40B4-BE49-F238E27FC236}">
                  <a16:creationId xmlns:a16="http://schemas.microsoft.com/office/drawing/2014/main" id="{6FFFBB8F-EE39-4B7B-A777-AE75BA67C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9A79DB22-0DD8-4294-83C1-05DB305F0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0B9C0378-7CD2-4DBB-88D9-984DAB9DD8EC}"/>
              </a:ext>
            </a:extLst>
          </p:cNvPr>
          <p:cNvGrpSpPr/>
          <p:nvPr/>
        </p:nvGrpSpPr>
        <p:grpSpPr>
          <a:xfrm>
            <a:off x="7719601" y="3450718"/>
            <a:ext cx="810000" cy="772325"/>
            <a:chOff x="2855311" y="5875518"/>
            <a:chExt cx="810000" cy="772325"/>
          </a:xfrm>
        </p:grpSpPr>
        <p:pic>
          <p:nvPicPr>
            <p:cNvPr id="526" name="bPawn">
              <a:extLst>
                <a:ext uri="{FF2B5EF4-FFF2-40B4-BE49-F238E27FC236}">
                  <a16:creationId xmlns:a16="http://schemas.microsoft.com/office/drawing/2014/main" id="{41604A7E-FEED-4594-B98C-6EF8E00C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18DAB58C-92DE-4123-BF0D-8A3B6C899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8" name="bKnight">
              <a:extLst>
                <a:ext uri="{FF2B5EF4-FFF2-40B4-BE49-F238E27FC236}">
                  <a16:creationId xmlns:a16="http://schemas.microsoft.com/office/drawing/2014/main" id="{A6D556F5-3CEB-40B6-9300-8DDE1BAAD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29" name="bBishop" descr="Icon&#10;&#10;Description automatically generated">
              <a:extLst>
                <a:ext uri="{FF2B5EF4-FFF2-40B4-BE49-F238E27FC236}">
                  <a16:creationId xmlns:a16="http://schemas.microsoft.com/office/drawing/2014/main" id="{B6628500-F3A2-4BB5-8F0F-7B5986B03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0" name="bQueen">
              <a:extLst>
                <a:ext uri="{FF2B5EF4-FFF2-40B4-BE49-F238E27FC236}">
                  <a16:creationId xmlns:a16="http://schemas.microsoft.com/office/drawing/2014/main" id="{F23E2FC9-F86A-4D21-AAF6-D6CADB6A9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1" name="bKing">
              <a:extLst>
                <a:ext uri="{FF2B5EF4-FFF2-40B4-BE49-F238E27FC236}">
                  <a16:creationId xmlns:a16="http://schemas.microsoft.com/office/drawing/2014/main" id="{B1647695-867C-4816-8AD4-04C6B0D90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75A360C-CB5F-4824-B18A-23ADA698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83F857D-B1C6-4D2E-8C32-84ED04ACE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4" name="wKnight">
              <a:extLst>
                <a:ext uri="{FF2B5EF4-FFF2-40B4-BE49-F238E27FC236}">
                  <a16:creationId xmlns:a16="http://schemas.microsoft.com/office/drawing/2014/main" id="{EB3CB045-278D-4785-BEEB-9064CE17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5" name="wBishop" descr="Icon&#10;&#10;Description automatically generated">
              <a:extLst>
                <a:ext uri="{FF2B5EF4-FFF2-40B4-BE49-F238E27FC236}">
                  <a16:creationId xmlns:a16="http://schemas.microsoft.com/office/drawing/2014/main" id="{D79CF06D-1152-4891-9B96-E1D0267D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6" name="wQueen">
              <a:extLst>
                <a:ext uri="{FF2B5EF4-FFF2-40B4-BE49-F238E27FC236}">
                  <a16:creationId xmlns:a16="http://schemas.microsoft.com/office/drawing/2014/main" id="{DBE34477-8359-4B0C-9766-B7830A5B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3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F574B71-A342-4167-85BA-20089CDF2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2FB78964-8A85-4EF3-981E-34853CF7929D}"/>
              </a:ext>
            </a:extLst>
          </p:cNvPr>
          <p:cNvGrpSpPr/>
          <p:nvPr/>
        </p:nvGrpSpPr>
        <p:grpSpPr>
          <a:xfrm>
            <a:off x="8535080" y="3448582"/>
            <a:ext cx="810000" cy="772325"/>
            <a:chOff x="2855311" y="5875518"/>
            <a:chExt cx="810000" cy="772325"/>
          </a:xfrm>
        </p:grpSpPr>
        <p:pic>
          <p:nvPicPr>
            <p:cNvPr id="539" name="bPawn">
              <a:extLst>
                <a:ext uri="{FF2B5EF4-FFF2-40B4-BE49-F238E27FC236}">
                  <a16:creationId xmlns:a16="http://schemas.microsoft.com/office/drawing/2014/main" id="{4EF47C0A-07D9-440A-8CB1-0858EFBBA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FEBEF4D-E10E-40A7-981E-C62B984B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1" name="bKnight">
              <a:extLst>
                <a:ext uri="{FF2B5EF4-FFF2-40B4-BE49-F238E27FC236}">
                  <a16:creationId xmlns:a16="http://schemas.microsoft.com/office/drawing/2014/main" id="{172D5B39-0AA8-492F-B7DB-8EC960405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2" name="bBishop" descr="Icon&#10;&#10;Description automatically generated">
              <a:extLst>
                <a:ext uri="{FF2B5EF4-FFF2-40B4-BE49-F238E27FC236}">
                  <a16:creationId xmlns:a16="http://schemas.microsoft.com/office/drawing/2014/main" id="{9E567D23-F608-4998-A81B-0E606C8F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3" name="bQueen">
              <a:extLst>
                <a:ext uri="{FF2B5EF4-FFF2-40B4-BE49-F238E27FC236}">
                  <a16:creationId xmlns:a16="http://schemas.microsoft.com/office/drawing/2014/main" id="{E28C637F-6365-410E-88BE-ADBE30C03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4" name="bKing">
              <a:extLst>
                <a:ext uri="{FF2B5EF4-FFF2-40B4-BE49-F238E27FC236}">
                  <a16:creationId xmlns:a16="http://schemas.microsoft.com/office/drawing/2014/main" id="{E3453E89-BB6D-45BD-B913-9855BA0E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A336EA3-E6F2-407A-AEBE-AA9271CE2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1DF01BF-1A36-47DE-94F5-E941D498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7" name="wKnight">
              <a:extLst>
                <a:ext uri="{FF2B5EF4-FFF2-40B4-BE49-F238E27FC236}">
                  <a16:creationId xmlns:a16="http://schemas.microsoft.com/office/drawing/2014/main" id="{07FF4D95-7D7C-4485-AD24-964D798E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8" name="wBishop" descr="Icon&#10;&#10;Description automatically generated">
              <a:extLst>
                <a:ext uri="{FF2B5EF4-FFF2-40B4-BE49-F238E27FC236}">
                  <a16:creationId xmlns:a16="http://schemas.microsoft.com/office/drawing/2014/main" id="{95CFDC7A-2574-4D81-9BFD-BBADAB8D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49" name="wQueen">
              <a:extLst>
                <a:ext uri="{FF2B5EF4-FFF2-40B4-BE49-F238E27FC236}">
                  <a16:creationId xmlns:a16="http://schemas.microsoft.com/office/drawing/2014/main" id="{4C2828BC-DD8E-41BF-895D-519F1E40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267DFEA-1ECD-4DEA-816D-C584ECDE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44746BF-8662-4A10-8062-87C47F158FBE}"/>
              </a:ext>
            </a:extLst>
          </p:cNvPr>
          <p:cNvGrpSpPr/>
          <p:nvPr/>
        </p:nvGrpSpPr>
        <p:grpSpPr>
          <a:xfrm>
            <a:off x="2841114" y="2650402"/>
            <a:ext cx="810000" cy="772325"/>
            <a:chOff x="2855311" y="5875518"/>
            <a:chExt cx="810000" cy="772325"/>
          </a:xfrm>
        </p:grpSpPr>
        <p:pic>
          <p:nvPicPr>
            <p:cNvPr id="552" name="bPawn">
              <a:extLst>
                <a:ext uri="{FF2B5EF4-FFF2-40B4-BE49-F238E27FC236}">
                  <a16:creationId xmlns:a16="http://schemas.microsoft.com/office/drawing/2014/main" id="{C95527A7-02B2-405B-A8D1-15EC5B2B5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80833593-2D9C-4332-9FA1-B085C4BA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4" name="bKnight">
              <a:extLst>
                <a:ext uri="{FF2B5EF4-FFF2-40B4-BE49-F238E27FC236}">
                  <a16:creationId xmlns:a16="http://schemas.microsoft.com/office/drawing/2014/main" id="{42261DE0-9E21-4E68-A46C-82D64B6C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5" name="bBishop" descr="Icon&#10;&#10;Description automatically generated">
              <a:extLst>
                <a:ext uri="{FF2B5EF4-FFF2-40B4-BE49-F238E27FC236}">
                  <a16:creationId xmlns:a16="http://schemas.microsoft.com/office/drawing/2014/main" id="{56321BB1-41B0-4E05-943B-ABD56335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6" name="bQueen">
              <a:extLst>
                <a:ext uri="{FF2B5EF4-FFF2-40B4-BE49-F238E27FC236}">
                  <a16:creationId xmlns:a16="http://schemas.microsoft.com/office/drawing/2014/main" id="{B9B75653-6643-4FF6-8761-556EF1BD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7" name="bKing">
              <a:extLst>
                <a:ext uri="{FF2B5EF4-FFF2-40B4-BE49-F238E27FC236}">
                  <a16:creationId xmlns:a16="http://schemas.microsoft.com/office/drawing/2014/main" id="{AB8E087F-2D92-46F5-A603-754BF52F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F6B88E9-95D9-479D-80AC-448A5BAD9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5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9A2C24C-E957-4DC8-84EC-284A7070D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0" name="wKnight">
              <a:extLst>
                <a:ext uri="{FF2B5EF4-FFF2-40B4-BE49-F238E27FC236}">
                  <a16:creationId xmlns:a16="http://schemas.microsoft.com/office/drawing/2014/main" id="{40A2FB23-1B73-4CE9-B110-6391ED82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1" name="wBishop" descr="Icon&#10;&#10;Description automatically generated">
              <a:extLst>
                <a:ext uri="{FF2B5EF4-FFF2-40B4-BE49-F238E27FC236}">
                  <a16:creationId xmlns:a16="http://schemas.microsoft.com/office/drawing/2014/main" id="{A1FF03C0-1F7E-443B-BFB2-4119AC48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2" name="wQueen">
              <a:extLst>
                <a:ext uri="{FF2B5EF4-FFF2-40B4-BE49-F238E27FC236}">
                  <a16:creationId xmlns:a16="http://schemas.microsoft.com/office/drawing/2014/main" id="{96BC4761-13BB-402E-AB32-6B279D75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73721E4-A99E-4D40-8B31-C06BCFF7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9E1CDBC6-4BFE-4C6D-9A5D-FF487827E3EB}"/>
              </a:ext>
            </a:extLst>
          </p:cNvPr>
          <p:cNvGrpSpPr/>
          <p:nvPr/>
        </p:nvGrpSpPr>
        <p:grpSpPr>
          <a:xfrm>
            <a:off x="3662384" y="2651067"/>
            <a:ext cx="810000" cy="772325"/>
            <a:chOff x="2855311" y="5875518"/>
            <a:chExt cx="810000" cy="772325"/>
          </a:xfrm>
        </p:grpSpPr>
        <p:pic>
          <p:nvPicPr>
            <p:cNvPr id="565" name="bPawn">
              <a:extLst>
                <a:ext uri="{FF2B5EF4-FFF2-40B4-BE49-F238E27FC236}">
                  <a16:creationId xmlns:a16="http://schemas.microsoft.com/office/drawing/2014/main" id="{D8081090-5C6C-4438-B43C-6B072A39F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B5EC5A8-8F2A-435F-997A-C99D0D04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7" name="bKnight">
              <a:extLst>
                <a:ext uri="{FF2B5EF4-FFF2-40B4-BE49-F238E27FC236}">
                  <a16:creationId xmlns:a16="http://schemas.microsoft.com/office/drawing/2014/main" id="{FA80171A-8E51-4BF6-9905-E020C96E3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8" name="bBishop" descr="Icon&#10;&#10;Description automatically generated">
              <a:extLst>
                <a:ext uri="{FF2B5EF4-FFF2-40B4-BE49-F238E27FC236}">
                  <a16:creationId xmlns:a16="http://schemas.microsoft.com/office/drawing/2014/main" id="{EBC90D40-D744-4033-8083-9FB7EFB0D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69" name="bQueen">
              <a:extLst>
                <a:ext uri="{FF2B5EF4-FFF2-40B4-BE49-F238E27FC236}">
                  <a16:creationId xmlns:a16="http://schemas.microsoft.com/office/drawing/2014/main" id="{9E0D296A-7F03-45D5-B5E0-3687A039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0" name="bKing">
              <a:extLst>
                <a:ext uri="{FF2B5EF4-FFF2-40B4-BE49-F238E27FC236}">
                  <a16:creationId xmlns:a16="http://schemas.microsoft.com/office/drawing/2014/main" id="{47DE0AEB-6BA4-4B3A-9E4F-C660CF73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381B2A7-3EFB-4CD1-A7AA-FC188751D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BCD790E-D434-4730-98DA-6D0D9D7D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3" name="wKnight">
              <a:extLst>
                <a:ext uri="{FF2B5EF4-FFF2-40B4-BE49-F238E27FC236}">
                  <a16:creationId xmlns:a16="http://schemas.microsoft.com/office/drawing/2014/main" id="{406E76F2-8AB3-4226-8BEC-0C94B8736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4" name="wBishop" descr="Icon&#10;&#10;Description automatically generated">
              <a:extLst>
                <a:ext uri="{FF2B5EF4-FFF2-40B4-BE49-F238E27FC236}">
                  <a16:creationId xmlns:a16="http://schemas.microsoft.com/office/drawing/2014/main" id="{02B86F1D-DCAE-42EF-860D-AB803A256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5" name="wQueen">
              <a:extLst>
                <a:ext uri="{FF2B5EF4-FFF2-40B4-BE49-F238E27FC236}">
                  <a16:creationId xmlns:a16="http://schemas.microsoft.com/office/drawing/2014/main" id="{800B5632-5962-4F4E-A346-CD434234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3355813-88AD-41D7-8339-A31707F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18DA1EA-1981-485B-8F83-52B5A71834ED}"/>
              </a:ext>
            </a:extLst>
          </p:cNvPr>
          <p:cNvGrpSpPr/>
          <p:nvPr/>
        </p:nvGrpSpPr>
        <p:grpSpPr>
          <a:xfrm>
            <a:off x="4485441" y="2655667"/>
            <a:ext cx="810000" cy="772325"/>
            <a:chOff x="2855311" y="5875518"/>
            <a:chExt cx="810000" cy="772325"/>
          </a:xfrm>
        </p:grpSpPr>
        <p:pic>
          <p:nvPicPr>
            <p:cNvPr id="578" name="bPawn">
              <a:extLst>
                <a:ext uri="{FF2B5EF4-FFF2-40B4-BE49-F238E27FC236}">
                  <a16:creationId xmlns:a16="http://schemas.microsoft.com/office/drawing/2014/main" id="{0F9A2C2C-8C71-4063-BFAD-8ACAD0984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7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C890A0C-F7A8-42C7-8B39-7F5F3696E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0" name="bKnight">
              <a:extLst>
                <a:ext uri="{FF2B5EF4-FFF2-40B4-BE49-F238E27FC236}">
                  <a16:creationId xmlns:a16="http://schemas.microsoft.com/office/drawing/2014/main" id="{4D442025-637D-4E9A-B588-256BAA61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1" name="bBishop" descr="Icon&#10;&#10;Description automatically generated">
              <a:extLst>
                <a:ext uri="{FF2B5EF4-FFF2-40B4-BE49-F238E27FC236}">
                  <a16:creationId xmlns:a16="http://schemas.microsoft.com/office/drawing/2014/main" id="{AFFF6952-C4C2-4015-B6E5-3179D87A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2" name="bQueen">
              <a:extLst>
                <a:ext uri="{FF2B5EF4-FFF2-40B4-BE49-F238E27FC236}">
                  <a16:creationId xmlns:a16="http://schemas.microsoft.com/office/drawing/2014/main" id="{7F577F0A-6EA7-4794-95F4-557490377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3" name="bKing">
              <a:extLst>
                <a:ext uri="{FF2B5EF4-FFF2-40B4-BE49-F238E27FC236}">
                  <a16:creationId xmlns:a16="http://schemas.microsoft.com/office/drawing/2014/main" id="{3FCAFCE3-01F6-4C37-ACC7-419388BB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DA675E2-0DCF-42FE-AD14-E7C91E3F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CEC8B06-46B4-4E98-9DD6-9FCBAA94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6" name="wKnight">
              <a:extLst>
                <a:ext uri="{FF2B5EF4-FFF2-40B4-BE49-F238E27FC236}">
                  <a16:creationId xmlns:a16="http://schemas.microsoft.com/office/drawing/2014/main" id="{7B63CF70-F82E-4C2E-8CF0-F8BEDA7ED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7" name="wBishop" descr="Icon&#10;&#10;Description automatically generated">
              <a:extLst>
                <a:ext uri="{FF2B5EF4-FFF2-40B4-BE49-F238E27FC236}">
                  <a16:creationId xmlns:a16="http://schemas.microsoft.com/office/drawing/2014/main" id="{9D1D8193-B1F8-4B8E-961F-A0A2A3E5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8" name="wQueen">
              <a:extLst>
                <a:ext uri="{FF2B5EF4-FFF2-40B4-BE49-F238E27FC236}">
                  <a16:creationId xmlns:a16="http://schemas.microsoft.com/office/drawing/2014/main" id="{4E544937-D8BD-42A1-A8CD-2038ED6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8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99249FA-A2C9-418B-B722-97E317C68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B437FFAA-B431-40FB-A129-63850D03352C}"/>
              </a:ext>
            </a:extLst>
          </p:cNvPr>
          <p:cNvGrpSpPr/>
          <p:nvPr/>
        </p:nvGrpSpPr>
        <p:grpSpPr>
          <a:xfrm>
            <a:off x="5301280" y="2645432"/>
            <a:ext cx="810000" cy="772325"/>
            <a:chOff x="2855311" y="5875518"/>
            <a:chExt cx="810000" cy="772325"/>
          </a:xfrm>
        </p:grpSpPr>
        <p:pic>
          <p:nvPicPr>
            <p:cNvPr id="591" name="bPawn">
              <a:extLst>
                <a:ext uri="{FF2B5EF4-FFF2-40B4-BE49-F238E27FC236}">
                  <a16:creationId xmlns:a16="http://schemas.microsoft.com/office/drawing/2014/main" id="{984D4E69-FFFE-4A0A-8AF2-63ACE58E3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4942E49-79A6-46F6-9452-AF6B78FA6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3" name="bKnight">
              <a:extLst>
                <a:ext uri="{FF2B5EF4-FFF2-40B4-BE49-F238E27FC236}">
                  <a16:creationId xmlns:a16="http://schemas.microsoft.com/office/drawing/2014/main" id="{A838D826-59BB-4FB5-8B52-62F8793EB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4" name="bBishop" descr="Icon&#10;&#10;Description automatically generated">
              <a:extLst>
                <a:ext uri="{FF2B5EF4-FFF2-40B4-BE49-F238E27FC236}">
                  <a16:creationId xmlns:a16="http://schemas.microsoft.com/office/drawing/2014/main" id="{2B173C06-861C-40F7-BF94-BCFF85C44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5" name="bQueen">
              <a:extLst>
                <a:ext uri="{FF2B5EF4-FFF2-40B4-BE49-F238E27FC236}">
                  <a16:creationId xmlns:a16="http://schemas.microsoft.com/office/drawing/2014/main" id="{5D4496CD-B06B-4845-A536-54EE570D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6" name="bKing">
              <a:extLst>
                <a:ext uri="{FF2B5EF4-FFF2-40B4-BE49-F238E27FC236}">
                  <a16:creationId xmlns:a16="http://schemas.microsoft.com/office/drawing/2014/main" id="{3B812C67-D5EF-4DE6-BEDA-DECC33508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87B52CC-BDC3-4F9C-8EFA-1232205F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A45A533-7995-4BAF-AAF2-39194CFF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599" name="wKnight">
              <a:extLst>
                <a:ext uri="{FF2B5EF4-FFF2-40B4-BE49-F238E27FC236}">
                  <a16:creationId xmlns:a16="http://schemas.microsoft.com/office/drawing/2014/main" id="{703166CB-9B6A-43AA-9E3D-3D95B45D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0" name="wBishop" descr="Icon&#10;&#10;Description automatically generated">
              <a:extLst>
                <a:ext uri="{FF2B5EF4-FFF2-40B4-BE49-F238E27FC236}">
                  <a16:creationId xmlns:a16="http://schemas.microsoft.com/office/drawing/2014/main" id="{0DEA9A62-7BA4-4739-8114-432BF620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1" name="wQueen">
              <a:extLst>
                <a:ext uri="{FF2B5EF4-FFF2-40B4-BE49-F238E27FC236}">
                  <a16:creationId xmlns:a16="http://schemas.microsoft.com/office/drawing/2014/main" id="{7A769965-964E-47A7-A7D6-09E0ADD3B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A4402BF-55A7-4F9B-B7C5-3B7FF6F6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404C80F6-B9B2-4AC4-9A8E-DC6A74F842F0}"/>
              </a:ext>
            </a:extLst>
          </p:cNvPr>
          <p:cNvGrpSpPr/>
          <p:nvPr/>
        </p:nvGrpSpPr>
        <p:grpSpPr>
          <a:xfrm>
            <a:off x="6106439" y="2634471"/>
            <a:ext cx="810000" cy="772325"/>
            <a:chOff x="2855311" y="5875518"/>
            <a:chExt cx="810000" cy="772325"/>
          </a:xfrm>
        </p:grpSpPr>
        <p:pic>
          <p:nvPicPr>
            <p:cNvPr id="604" name="bPawn">
              <a:extLst>
                <a:ext uri="{FF2B5EF4-FFF2-40B4-BE49-F238E27FC236}">
                  <a16:creationId xmlns:a16="http://schemas.microsoft.com/office/drawing/2014/main" id="{D9910D18-B174-4F5D-9ED1-25D65DC4F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0A8A1E7-070B-430E-8594-CD5D1F069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6" name="bKnight">
              <a:extLst>
                <a:ext uri="{FF2B5EF4-FFF2-40B4-BE49-F238E27FC236}">
                  <a16:creationId xmlns:a16="http://schemas.microsoft.com/office/drawing/2014/main" id="{AB20605D-F022-44CC-B915-B11DA9C85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7" name="bBishop" descr="Icon&#10;&#10;Description automatically generated">
              <a:extLst>
                <a:ext uri="{FF2B5EF4-FFF2-40B4-BE49-F238E27FC236}">
                  <a16:creationId xmlns:a16="http://schemas.microsoft.com/office/drawing/2014/main" id="{167F1164-F323-4889-8BA8-AED5FFF90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8" name="bQueen">
              <a:extLst>
                <a:ext uri="{FF2B5EF4-FFF2-40B4-BE49-F238E27FC236}">
                  <a16:creationId xmlns:a16="http://schemas.microsoft.com/office/drawing/2014/main" id="{1C63514D-26EF-4383-ACD5-BB68278C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09" name="bKing">
              <a:extLst>
                <a:ext uri="{FF2B5EF4-FFF2-40B4-BE49-F238E27FC236}">
                  <a16:creationId xmlns:a16="http://schemas.microsoft.com/office/drawing/2014/main" id="{9A4A4BB1-1250-4ABB-9019-88F4CCB8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6BC8A4C-7161-4806-B48C-53753CA1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CDFA45A-CF6C-478B-9AE2-3F06885D3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2" name="wKnight">
              <a:extLst>
                <a:ext uri="{FF2B5EF4-FFF2-40B4-BE49-F238E27FC236}">
                  <a16:creationId xmlns:a16="http://schemas.microsoft.com/office/drawing/2014/main" id="{0A79715F-57E2-4E85-9F80-585587959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3" name="wBishop" descr="Icon&#10;&#10;Description automatically generated">
              <a:extLst>
                <a:ext uri="{FF2B5EF4-FFF2-40B4-BE49-F238E27FC236}">
                  <a16:creationId xmlns:a16="http://schemas.microsoft.com/office/drawing/2014/main" id="{2C04C455-FDB8-4271-9B82-B8CDB5B7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4" name="wQueen">
              <a:extLst>
                <a:ext uri="{FF2B5EF4-FFF2-40B4-BE49-F238E27FC236}">
                  <a16:creationId xmlns:a16="http://schemas.microsoft.com/office/drawing/2014/main" id="{1169AE02-22C1-4975-9CC9-87446F3E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799C899-A463-42BA-9421-FD7F6BF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5FF0FE7-B67A-4688-96DD-619F692BE28A}"/>
              </a:ext>
            </a:extLst>
          </p:cNvPr>
          <p:cNvGrpSpPr/>
          <p:nvPr/>
        </p:nvGrpSpPr>
        <p:grpSpPr>
          <a:xfrm>
            <a:off x="6913232" y="2635447"/>
            <a:ext cx="810000" cy="772325"/>
            <a:chOff x="2855311" y="5875518"/>
            <a:chExt cx="810000" cy="772325"/>
          </a:xfrm>
        </p:grpSpPr>
        <p:pic>
          <p:nvPicPr>
            <p:cNvPr id="617" name="bPawn">
              <a:extLst>
                <a:ext uri="{FF2B5EF4-FFF2-40B4-BE49-F238E27FC236}">
                  <a16:creationId xmlns:a16="http://schemas.microsoft.com/office/drawing/2014/main" id="{6F46604A-6E0A-4D7D-9E22-82D50D44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B5BA704-BF0F-4FA3-92D0-F0C6E45F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19" name="bKnight">
              <a:extLst>
                <a:ext uri="{FF2B5EF4-FFF2-40B4-BE49-F238E27FC236}">
                  <a16:creationId xmlns:a16="http://schemas.microsoft.com/office/drawing/2014/main" id="{F08973BD-C3EA-4F33-AD86-BC64A1C8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0" name="bBishop" descr="Icon&#10;&#10;Description automatically generated">
              <a:extLst>
                <a:ext uri="{FF2B5EF4-FFF2-40B4-BE49-F238E27FC236}">
                  <a16:creationId xmlns:a16="http://schemas.microsoft.com/office/drawing/2014/main" id="{D132A93C-497B-482F-905D-79BC1C84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1" name="bQueen">
              <a:extLst>
                <a:ext uri="{FF2B5EF4-FFF2-40B4-BE49-F238E27FC236}">
                  <a16:creationId xmlns:a16="http://schemas.microsoft.com/office/drawing/2014/main" id="{9FB9FBC2-CA2F-4C9F-BC26-8CDA93C6C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2" name="bKing">
              <a:extLst>
                <a:ext uri="{FF2B5EF4-FFF2-40B4-BE49-F238E27FC236}">
                  <a16:creationId xmlns:a16="http://schemas.microsoft.com/office/drawing/2014/main" id="{02A0A291-93E8-4381-9F92-8FA7D6302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DF5167FE-CAF9-45F1-A75C-61981F2AD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E3C5CAE-D4F4-4152-8BE5-5E1B8A30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5" name="wKnight">
              <a:extLst>
                <a:ext uri="{FF2B5EF4-FFF2-40B4-BE49-F238E27FC236}">
                  <a16:creationId xmlns:a16="http://schemas.microsoft.com/office/drawing/2014/main" id="{496FF109-7CC0-49EC-8438-E62D3AC7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6" name="wBishop" descr="Icon&#10;&#10;Description automatically generated">
              <a:extLst>
                <a:ext uri="{FF2B5EF4-FFF2-40B4-BE49-F238E27FC236}">
                  <a16:creationId xmlns:a16="http://schemas.microsoft.com/office/drawing/2014/main" id="{C2955A0B-BB2A-4F3D-95E7-BCC1E329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7" name="wQueen">
              <a:extLst>
                <a:ext uri="{FF2B5EF4-FFF2-40B4-BE49-F238E27FC236}">
                  <a16:creationId xmlns:a16="http://schemas.microsoft.com/office/drawing/2014/main" id="{687D6030-1EA9-43DA-B371-8679AD762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2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394CFE3C-06C4-455B-8452-BF8712D0A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78CBBEB8-1BE2-4ABA-A562-90EF575B2EF3}"/>
              </a:ext>
            </a:extLst>
          </p:cNvPr>
          <p:cNvGrpSpPr/>
          <p:nvPr/>
        </p:nvGrpSpPr>
        <p:grpSpPr>
          <a:xfrm>
            <a:off x="7729265" y="2633191"/>
            <a:ext cx="810000" cy="772325"/>
            <a:chOff x="2855311" y="5875518"/>
            <a:chExt cx="810000" cy="772325"/>
          </a:xfrm>
        </p:grpSpPr>
        <p:pic>
          <p:nvPicPr>
            <p:cNvPr id="630" name="bPawn">
              <a:extLst>
                <a:ext uri="{FF2B5EF4-FFF2-40B4-BE49-F238E27FC236}">
                  <a16:creationId xmlns:a16="http://schemas.microsoft.com/office/drawing/2014/main" id="{8FE954D4-9F24-4B63-96E8-BCA7DC5B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D7D13BFC-0A72-44F7-ADF7-9068FF51D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2" name="bKnight">
              <a:extLst>
                <a:ext uri="{FF2B5EF4-FFF2-40B4-BE49-F238E27FC236}">
                  <a16:creationId xmlns:a16="http://schemas.microsoft.com/office/drawing/2014/main" id="{F1708840-AC30-4D08-84C1-88720F42F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3" name="bBishop" descr="Icon&#10;&#10;Description automatically generated">
              <a:extLst>
                <a:ext uri="{FF2B5EF4-FFF2-40B4-BE49-F238E27FC236}">
                  <a16:creationId xmlns:a16="http://schemas.microsoft.com/office/drawing/2014/main" id="{13B99BCE-9067-4BC0-A5EE-3179308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4" name="bQueen">
              <a:extLst>
                <a:ext uri="{FF2B5EF4-FFF2-40B4-BE49-F238E27FC236}">
                  <a16:creationId xmlns:a16="http://schemas.microsoft.com/office/drawing/2014/main" id="{31A9D0C5-2A18-49F5-8455-CF6FC1D0B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5" name="bKing">
              <a:extLst>
                <a:ext uri="{FF2B5EF4-FFF2-40B4-BE49-F238E27FC236}">
                  <a16:creationId xmlns:a16="http://schemas.microsoft.com/office/drawing/2014/main" id="{E0C860A8-0428-45C5-9B16-ED814472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E069AE3-ED75-4C9A-B632-A53201F1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24846CF-FEAA-47EC-9EA5-B3FE6810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8" name="wKnight">
              <a:extLst>
                <a:ext uri="{FF2B5EF4-FFF2-40B4-BE49-F238E27FC236}">
                  <a16:creationId xmlns:a16="http://schemas.microsoft.com/office/drawing/2014/main" id="{21A1E62A-5662-4262-8FDC-198F2092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39" name="wBishop" descr="Icon&#10;&#10;Description automatically generated">
              <a:extLst>
                <a:ext uri="{FF2B5EF4-FFF2-40B4-BE49-F238E27FC236}">
                  <a16:creationId xmlns:a16="http://schemas.microsoft.com/office/drawing/2014/main" id="{32FAFFF6-C554-4C5F-960D-CD57592B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0" name="wQueen">
              <a:extLst>
                <a:ext uri="{FF2B5EF4-FFF2-40B4-BE49-F238E27FC236}">
                  <a16:creationId xmlns:a16="http://schemas.microsoft.com/office/drawing/2014/main" id="{2C6AD940-3E36-4298-A821-39AC44208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7EC6278-3D7E-419C-AB1D-A2E85A92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9C354898-E559-4105-997C-1D27A7F46BB7}"/>
              </a:ext>
            </a:extLst>
          </p:cNvPr>
          <p:cNvGrpSpPr/>
          <p:nvPr/>
        </p:nvGrpSpPr>
        <p:grpSpPr>
          <a:xfrm>
            <a:off x="8529135" y="2632519"/>
            <a:ext cx="810000" cy="772325"/>
            <a:chOff x="2855311" y="5875518"/>
            <a:chExt cx="810000" cy="772325"/>
          </a:xfrm>
        </p:grpSpPr>
        <p:pic>
          <p:nvPicPr>
            <p:cNvPr id="643" name="bPawn">
              <a:extLst>
                <a:ext uri="{FF2B5EF4-FFF2-40B4-BE49-F238E27FC236}">
                  <a16:creationId xmlns:a16="http://schemas.microsoft.com/office/drawing/2014/main" id="{5C7F3CA3-9735-4E42-8E26-559336B80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AA760E01-E13C-4FCC-8EDB-E06AA6B3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5" name="bKnight">
              <a:extLst>
                <a:ext uri="{FF2B5EF4-FFF2-40B4-BE49-F238E27FC236}">
                  <a16:creationId xmlns:a16="http://schemas.microsoft.com/office/drawing/2014/main" id="{D0C14AE8-6420-4BA3-9880-19B6731A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6" name="bBishop" descr="Icon&#10;&#10;Description automatically generated">
              <a:extLst>
                <a:ext uri="{FF2B5EF4-FFF2-40B4-BE49-F238E27FC236}">
                  <a16:creationId xmlns:a16="http://schemas.microsoft.com/office/drawing/2014/main" id="{2171A75B-8A94-4015-875E-3DAF5052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7" name="bQueen">
              <a:extLst>
                <a:ext uri="{FF2B5EF4-FFF2-40B4-BE49-F238E27FC236}">
                  <a16:creationId xmlns:a16="http://schemas.microsoft.com/office/drawing/2014/main" id="{C482DC23-DD23-47EF-87DF-81E9F42FE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8" name="bKing">
              <a:extLst>
                <a:ext uri="{FF2B5EF4-FFF2-40B4-BE49-F238E27FC236}">
                  <a16:creationId xmlns:a16="http://schemas.microsoft.com/office/drawing/2014/main" id="{B4A37543-DC48-4653-9E9C-356299BF3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4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D994167-74ED-4EF1-8591-DA4C5D0C0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36086EF-6740-431E-B785-C4F5769D3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1" name="wKnight">
              <a:extLst>
                <a:ext uri="{FF2B5EF4-FFF2-40B4-BE49-F238E27FC236}">
                  <a16:creationId xmlns:a16="http://schemas.microsoft.com/office/drawing/2014/main" id="{833515FC-177D-4C3C-BC13-7B9E672C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2" name="wBishop" descr="Icon&#10;&#10;Description automatically generated">
              <a:extLst>
                <a:ext uri="{FF2B5EF4-FFF2-40B4-BE49-F238E27FC236}">
                  <a16:creationId xmlns:a16="http://schemas.microsoft.com/office/drawing/2014/main" id="{993F1BC0-7A1F-417E-AD84-BBBEC1AF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3" name="wQueen">
              <a:extLst>
                <a:ext uri="{FF2B5EF4-FFF2-40B4-BE49-F238E27FC236}">
                  <a16:creationId xmlns:a16="http://schemas.microsoft.com/office/drawing/2014/main" id="{F5AE224D-38CF-45CC-AA2A-1F4EFA65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E7B95A0-621A-4AA0-B8E2-DB5E24549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3268E040-65DA-49A3-83ED-26306431D449}"/>
              </a:ext>
            </a:extLst>
          </p:cNvPr>
          <p:cNvGrpSpPr/>
          <p:nvPr/>
        </p:nvGrpSpPr>
        <p:grpSpPr>
          <a:xfrm>
            <a:off x="2853303" y="1817073"/>
            <a:ext cx="810000" cy="772325"/>
            <a:chOff x="2855311" y="5875518"/>
            <a:chExt cx="810000" cy="772325"/>
          </a:xfrm>
        </p:grpSpPr>
        <p:pic>
          <p:nvPicPr>
            <p:cNvPr id="656" name="bPawn">
              <a:extLst>
                <a:ext uri="{FF2B5EF4-FFF2-40B4-BE49-F238E27FC236}">
                  <a16:creationId xmlns:a16="http://schemas.microsoft.com/office/drawing/2014/main" id="{80F5CCDE-78AF-4DCE-B352-7EBB9E40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406ED2C-7865-425B-8EC8-FCD93CD7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8" name="bKnight">
              <a:extLst>
                <a:ext uri="{FF2B5EF4-FFF2-40B4-BE49-F238E27FC236}">
                  <a16:creationId xmlns:a16="http://schemas.microsoft.com/office/drawing/2014/main" id="{EC4273D1-1168-46E7-BA98-3EECB6E5D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59" name="bBishop" descr="Icon&#10;&#10;Description automatically generated">
              <a:extLst>
                <a:ext uri="{FF2B5EF4-FFF2-40B4-BE49-F238E27FC236}">
                  <a16:creationId xmlns:a16="http://schemas.microsoft.com/office/drawing/2014/main" id="{6BF746BF-1944-4BA2-80F9-BFC4210F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0" name="bQueen">
              <a:extLst>
                <a:ext uri="{FF2B5EF4-FFF2-40B4-BE49-F238E27FC236}">
                  <a16:creationId xmlns:a16="http://schemas.microsoft.com/office/drawing/2014/main" id="{76CCC1DA-2A27-4323-B1BA-2D483721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1" name="bKing">
              <a:extLst>
                <a:ext uri="{FF2B5EF4-FFF2-40B4-BE49-F238E27FC236}">
                  <a16:creationId xmlns:a16="http://schemas.microsoft.com/office/drawing/2014/main" id="{F66417C7-D85C-4325-B824-D5D12BD3F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C11FE8A-9AE5-452E-95B8-62659209A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E24BD86-4A30-4CC5-AC23-53B26063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4" name="wKnight">
              <a:extLst>
                <a:ext uri="{FF2B5EF4-FFF2-40B4-BE49-F238E27FC236}">
                  <a16:creationId xmlns:a16="http://schemas.microsoft.com/office/drawing/2014/main" id="{5A33C0A8-00AB-4CFE-A4A0-57D5959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5" name="wBishop" descr="Icon&#10;&#10;Description automatically generated">
              <a:extLst>
                <a:ext uri="{FF2B5EF4-FFF2-40B4-BE49-F238E27FC236}">
                  <a16:creationId xmlns:a16="http://schemas.microsoft.com/office/drawing/2014/main" id="{080CB946-FE79-48BC-A4E2-E771A40B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6" name="wQueen">
              <a:extLst>
                <a:ext uri="{FF2B5EF4-FFF2-40B4-BE49-F238E27FC236}">
                  <a16:creationId xmlns:a16="http://schemas.microsoft.com/office/drawing/2014/main" id="{EE6AF4A4-293A-44C2-9663-289E24F87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6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4DC629D-5ABD-43D7-80AB-6766463B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917D7946-1F3A-4457-8797-14EE2DEF5966}"/>
              </a:ext>
            </a:extLst>
          </p:cNvPr>
          <p:cNvGrpSpPr/>
          <p:nvPr/>
        </p:nvGrpSpPr>
        <p:grpSpPr>
          <a:xfrm>
            <a:off x="3674038" y="1826511"/>
            <a:ext cx="810000" cy="772325"/>
            <a:chOff x="2855311" y="5875518"/>
            <a:chExt cx="810000" cy="772325"/>
          </a:xfrm>
        </p:grpSpPr>
        <p:pic>
          <p:nvPicPr>
            <p:cNvPr id="669" name="bPawn">
              <a:extLst>
                <a:ext uri="{FF2B5EF4-FFF2-40B4-BE49-F238E27FC236}">
                  <a16:creationId xmlns:a16="http://schemas.microsoft.com/office/drawing/2014/main" id="{A9C8ADDC-556D-4DA1-A047-980CC571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E422C905-AE97-44E6-A445-7A50A6E8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1" name="bKnight">
              <a:extLst>
                <a:ext uri="{FF2B5EF4-FFF2-40B4-BE49-F238E27FC236}">
                  <a16:creationId xmlns:a16="http://schemas.microsoft.com/office/drawing/2014/main" id="{6FAF260B-2BC2-461E-89CD-5B322FED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2" name="bBishop" descr="Icon&#10;&#10;Description automatically generated">
              <a:extLst>
                <a:ext uri="{FF2B5EF4-FFF2-40B4-BE49-F238E27FC236}">
                  <a16:creationId xmlns:a16="http://schemas.microsoft.com/office/drawing/2014/main" id="{E3F2B88A-80BB-4314-B6C5-4341ABD54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3" name="bQueen">
              <a:extLst>
                <a:ext uri="{FF2B5EF4-FFF2-40B4-BE49-F238E27FC236}">
                  <a16:creationId xmlns:a16="http://schemas.microsoft.com/office/drawing/2014/main" id="{61346ACE-C32C-42EC-B7F3-CF41BD00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4" name="bKing">
              <a:extLst>
                <a:ext uri="{FF2B5EF4-FFF2-40B4-BE49-F238E27FC236}">
                  <a16:creationId xmlns:a16="http://schemas.microsoft.com/office/drawing/2014/main" id="{8724A040-C266-478B-910A-1D9679AED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300FFFA-3A82-41C6-A633-E340D6AF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1A2587B-E474-490C-838A-CF5A446F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7" name="wKnight">
              <a:extLst>
                <a:ext uri="{FF2B5EF4-FFF2-40B4-BE49-F238E27FC236}">
                  <a16:creationId xmlns:a16="http://schemas.microsoft.com/office/drawing/2014/main" id="{D39E33FE-E38F-42D4-9D70-E2FB2381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8" name="wBishop" descr="Icon&#10;&#10;Description automatically generated">
              <a:extLst>
                <a:ext uri="{FF2B5EF4-FFF2-40B4-BE49-F238E27FC236}">
                  <a16:creationId xmlns:a16="http://schemas.microsoft.com/office/drawing/2014/main" id="{6D2007E7-B842-4BE8-AFCF-6D30DD33F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79" name="wQueen">
              <a:extLst>
                <a:ext uri="{FF2B5EF4-FFF2-40B4-BE49-F238E27FC236}">
                  <a16:creationId xmlns:a16="http://schemas.microsoft.com/office/drawing/2014/main" id="{B3DC82DA-1FFE-4D59-B761-2D5C93B1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C52A7CA-E850-4456-960E-A473545D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67366AA9-98B0-4A26-9433-13F1A01E7D70}"/>
              </a:ext>
            </a:extLst>
          </p:cNvPr>
          <p:cNvGrpSpPr/>
          <p:nvPr/>
        </p:nvGrpSpPr>
        <p:grpSpPr>
          <a:xfrm>
            <a:off x="4491690" y="1834577"/>
            <a:ext cx="810000" cy="772325"/>
            <a:chOff x="2855311" y="5875518"/>
            <a:chExt cx="810000" cy="772325"/>
          </a:xfrm>
        </p:grpSpPr>
        <p:pic>
          <p:nvPicPr>
            <p:cNvPr id="682" name="bPawn">
              <a:extLst>
                <a:ext uri="{FF2B5EF4-FFF2-40B4-BE49-F238E27FC236}">
                  <a16:creationId xmlns:a16="http://schemas.microsoft.com/office/drawing/2014/main" id="{625ABEA3-D71E-435A-8B73-BD6CC4635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1C1A7A4-E33B-48E9-99FB-AF4F0539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4" name="bKnight">
              <a:extLst>
                <a:ext uri="{FF2B5EF4-FFF2-40B4-BE49-F238E27FC236}">
                  <a16:creationId xmlns:a16="http://schemas.microsoft.com/office/drawing/2014/main" id="{307B76FB-591B-4E52-9FCB-70D44D191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5" name="bBishop" descr="Icon&#10;&#10;Description automatically generated">
              <a:extLst>
                <a:ext uri="{FF2B5EF4-FFF2-40B4-BE49-F238E27FC236}">
                  <a16:creationId xmlns:a16="http://schemas.microsoft.com/office/drawing/2014/main" id="{5815D237-F33B-462F-8379-FB136A61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6" name="bQueen">
              <a:extLst>
                <a:ext uri="{FF2B5EF4-FFF2-40B4-BE49-F238E27FC236}">
                  <a16:creationId xmlns:a16="http://schemas.microsoft.com/office/drawing/2014/main" id="{CFA0FC95-ED11-4A21-99BC-AAA72C6DD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7" name="bKing">
              <a:extLst>
                <a:ext uri="{FF2B5EF4-FFF2-40B4-BE49-F238E27FC236}">
                  <a16:creationId xmlns:a16="http://schemas.microsoft.com/office/drawing/2014/main" id="{13AD8E9B-AC11-4514-B8EE-311AA8A5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376885B-B498-47DA-ACA1-30A88A660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8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6C0BDAD-460A-41B0-BADD-36FB613C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0" name="wKnight">
              <a:extLst>
                <a:ext uri="{FF2B5EF4-FFF2-40B4-BE49-F238E27FC236}">
                  <a16:creationId xmlns:a16="http://schemas.microsoft.com/office/drawing/2014/main" id="{CD17E508-1CC0-4F6F-B4F0-3641D8ED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1" name="wBishop" descr="Icon&#10;&#10;Description automatically generated">
              <a:extLst>
                <a:ext uri="{FF2B5EF4-FFF2-40B4-BE49-F238E27FC236}">
                  <a16:creationId xmlns:a16="http://schemas.microsoft.com/office/drawing/2014/main" id="{8AD9252E-5165-4321-B9F9-4E364FF15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2" name="wQueen">
              <a:extLst>
                <a:ext uri="{FF2B5EF4-FFF2-40B4-BE49-F238E27FC236}">
                  <a16:creationId xmlns:a16="http://schemas.microsoft.com/office/drawing/2014/main" id="{64F9C2DD-301F-453A-A54C-16A15EE61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313D381-E209-4C33-9989-53158FE4D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62FB764F-E5AC-4153-B05C-E298DCE72EDB}"/>
              </a:ext>
            </a:extLst>
          </p:cNvPr>
          <p:cNvGrpSpPr/>
          <p:nvPr/>
        </p:nvGrpSpPr>
        <p:grpSpPr>
          <a:xfrm>
            <a:off x="5294212" y="1839498"/>
            <a:ext cx="810000" cy="772325"/>
            <a:chOff x="2855311" y="5875518"/>
            <a:chExt cx="810000" cy="772325"/>
          </a:xfrm>
        </p:grpSpPr>
        <p:pic>
          <p:nvPicPr>
            <p:cNvPr id="695" name="bPawn">
              <a:extLst>
                <a:ext uri="{FF2B5EF4-FFF2-40B4-BE49-F238E27FC236}">
                  <a16:creationId xmlns:a16="http://schemas.microsoft.com/office/drawing/2014/main" id="{9C78BABB-921B-41A7-AB40-5F91CA684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719AE1E-B631-4E83-9733-38A974C28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7" name="bKnight">
              <a:extLst>
                <a:ext uri="{FF2B5EF4-FFF2-40B4-BE49-F238E27FC236}">
                  <a16:creationId xmlns:a16="http://schemas.microsoft.com/office/drawing/2014/main" id="{DD10A82E-1AAD-4E07-95A8-D7A9F18E1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8" name="bBishop" descr="Icon&#10;&#10;Description automatically generated">
              <a:extLst>
                <a:ext uri="{FF2B5EF4-FFF2-40B4-BE49-F238E27FC236}">
                  <a16:creationId xmlns:a16="http://schemas.microsoft.com/office/drawing/2014/main" id="{CB0212B5-2ABF-4858-8CB3-1506E5756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699" name="bQueen">
              <a:extLst>
                <a:ext uri="{FF2B5EF4-FFF2-40B4-BE49-F238E27FC236}">
                  <a16:creationId xmlns:a16="http://schemas.microsoft.com/office/drawing/2014/main" id="{42FE4487-6436-4EDD-8E2D-DE6576E0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0" name="bKing">
              <a:extLst>
                <a:ext uri="{FF2B5EF4-FFF2-40B4-BE49-F238E27FC236}">
                  <a16:creationId xmlns:a16="http://schemas.microsoft.com/office/drawing/2014/main" id="{E00BEED2-400B-4A68-9A70-CE3F03CB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1FE39BB-9503-4C63-85D1-1D54F6338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4C584D3-434C-4F79-AB68-6A5FC746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3" name="wKnight">
              <a:extLst>
                <a:ext uri="{FF2B5EF4-FFF2-40B4-BE49-F238E27FC236}">
                  <a16:creationId xmlns:a16="http://schemas.microsoft.com/office/drawing/2014/main" id="{D0C59F4C-5E2E-4D16-994C-7F04A626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4" name="wBishop" descr="Icon&#10;&#10;Description automatically generated">
              <a:extLst>
                <a:ext uri="{FF2B5EF4-FFF2-40B4-BE49-F238E27FC236}">
                  <a16:creationId xmlns:a16="http://schemas.microsoft.com/office/drawing/2014/main" id="{8D0B41F0-CCD4-4EBC-940A-3112FED8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5" name="wQueen">
              <a:extLst>
                <a:ext uri="{FF2B5EF4-FFF2-40B4-BE49-F238E27FC236}">
                  <a16:creationId xmlns:a16="http://schemas.microsoft.com/office/drawing/2014/main" id="{5DF4C0D5-D68D-4697-A6DF-0F3B84BC9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8B8F68B-4C80-4109-9987-4239A3F59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929D8156-E6CC-4039-9193-A0DBFE386120}"/>
              </a:ext>
            </a:extLst>
          </p:cNvPr>
          <p:cNvGrpSpPr/>
          <p:nvPr/>
        </p:nvGrpSpPr>
        <p:grpSpPr>
          <a:xfrm>
            <a:off x="6096920" y="1836609"/>
            <a:ext cx="810000" cy="772325"/>
            <a:chOff x="2855311" y="5875518"/>
            <a:chExt cx="810000" cy="772325"/>
          </a:xfrm>
        </p:grpSpPr>
        <p:pic>
          <p:nvPicPr>
            <p:cNvPr id="708" name="bPawn">
              <a:extLst>
                <a:ext uri="{FF2B5EF4-FFF2-40B4-BE49-F238E27FC236}">
                  <a16:creationId xmlns:a16="http://schemas.microsoft.com/office/drawing/2014/main" id="{848AC9B4-BA02-44E8-8788-EE69DB20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0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F32BCFA-3A98-4A05-8353-6216208B8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0" name="bKnight">
              <a:extLst>
                <a:ext uri="{FF2B5EF4-FFF2-40B4-BE49-F238E27FC236}">
                  <a16:creationId xmlns:a16="http://schemas.microsoft.com/office/drawing/2014/main" id="{C02D65A0-9582-4BB6-B9DF-CC023C6C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1" name="bBishop" descr="Icon&#10;&#10;Description automatically generated">
              <a:extLst>
                <a:ext uri="{FF2B5EF4-FFF2-40B4-BE49-F238E27FC236}">
                  <a16:creationId xmlns:a16="http://schemas.microsoft.com/office/drawing/2014/main" id="{F2483B67-7634-45D0-AABF-C935426A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2" name="bQueen">
              <a:extLst>
                <a:ext uri="{FF2B5EF4-FFF2-40B4-BE49-F238E27FC236}">
                  <a16:creationId xmlns:a16="http://schemas.microsoft.com/office/drawing/2014/main" id="{F170CFEF-56BD-42A8-9D15-9153F170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3" name="bKing">
              <a:extLst>
                <a:ext uri="{FF2B5EF4-FFF2-40B4-BE49-F238E27FC236}">
                  <a16:creationId xmlns:a16="http://schemas.microsoft.com/office/drawing/2014/main" id="{A8DD3D7C-2E09-4487-B0E9-3BC8ADE46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D0EC647-F405-4AC6-85B4-C9E62BF28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78572BE-CA16-438A-987D-28526233E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6" name="wKnight">
              <a:extLst>
                <a:ext uri="{FF2B5EF4-FFF2-40B4-BE49-F238E27FC236}">
                  <a16:creationId xmlns:a16="http://schemas.microsoft.com/office/drawing/2014/main" id="{348EC8D5-82CA-4925-91A4-947943DAB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7" name="wBishop" descr="Icon&#10;&#10;Description automatically generated">
              <a:extLst>
                <a:ext uri="{FF2B5EF4-FFF2-40B4-BE49-F238E27FC236}">
                  <a16:creationId xmlns:a16="http://schemas.microsoft.com/office/drawing/2014/main" id="{219AC302-A2DA-4292-AF4E-DAC1CC13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8" name="wQueen">
              <a:extLst>
                <a:ext uri="{FF2B5EF4-FFF2-40B4-BE49-F238E27FC236}">
                  <a16:creationId xmlns:a16="http://schemas.microsoft.com/office/drawing/2014/main" id="{AAACA808-F8D2-4A5F-BFFC-16D8E0DE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1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AF23B0D-6244-4C00-ADDB-E168F554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6D29C65D-0137-4A3B-989C-1C1E018A8C72}"/>
              </a:ext>
            </a:extLst>
          </p:cNvPr>
          <p:cNvGrpSpPr/>
          <p:nvPr/>
        </p:nvGrpSpPr>
        <p:grpSpPr>
          <a:xfrm>
            <a:off x="6903218" y="1827011"/>
            <a:ext cx="810000" cy="772325"/>
            <a:chOff x="2855311" y="5875518"/>
            <a:chExt cx="810000" cy="772325"/>
          </a:xfrm>
        </p:grpSpPr>
        <p:pic>
          <p:nvPicPr>
            <p:cNvPr id="721" name="bPawn">
              <a:extLst>
                <a:ext uri="{FF2B5EF4-FFF2-40B4-BE49-F238E27FC236}">
                  <a16:creationId xmlns:a16="http://schemas.microsoft.com/office/drawing/2014/main" id="{8C9E4397-5079-484E-B758-9B2233F0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BDD2575-733D-43C5-BC13-EE1DF33B3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3" name="bKnight">
              <a:extLst>
                <a:ext uri="{FF2B5EF4-FFF2-40B4-BE49-F238E27FC236}">
                  <a16:creationId xmlns:a16="http://schemas.microsoft.com/office/drawing/2014/main" id="{D519C125-6964-4315-993B-0153096C8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4" name="bBishop" descr="Icon&#10;&#10;Description automatically generated">
              <a:extLst>
                <a:ext uri="{FF2B5EF4-FFF2-40B4-BE49-F238E27FC236}">
                  <a16:creationId xmlns:a16="http://schemas.microsoft.com/office/drawing/2014/main" id="{7FD7D50A-5F58-4B96-9937-96A4F0EB0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5" name="bQueen">
              <a:extLst>
                <a:ext uri="{FF2B5EF4-FFF2-40B4-BE49-F238E27FC236}">
                  <a16:creationId xmlns:a16="http://schemas.microsoft.com/office/drawing/2014/main" id="{C11CC6BD-7633-46DD-BC80-C7AF6FD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6" name="bKing">
              <a:extLst>
                <a:ext uri="{FF2B5EF4-FFF2-40B4-BE49-F238E27FC236}">
                  <a16:creationId xmlns:a16="http://schemas.microsoft.com/office/drawing/2014/main" id="{C3529F17-5F07-40C1-A905-EB2ED94A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C3344A3-0D4E-4062-9E3E-5940DC00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BC8027C-3201-4498-AD6E-F6722095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29" name="wKnight">
              <a:extLst>
                <a:ext uri="{FF2B5EF4-FFF2-40B4-BE49-F238E27FC236}">
                  <a16:creationId xmlns:a16="http://schemas.microsoft.com/office/drawing/2014/main" id="{31C1540A-FB35-43D9-8E23-2EE75452B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0" name="wBishop" descr="Icon&#10;&#10;Description automatically generated">
              <a:extLst>
                <a:ext uri="{FF2B5EF4-FFF2-40B4-BE49-F238E27FC236}">
                  <a16:creationId xmlns:a16="http://schemas.microsoft.com/office/drawing/2014/main" id="{62DBFE9E-6ED1-4F9E-81BA-3322D289F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1" name="wQueen">
              <a:extLst>
                <a:ext uri="{FF2B5EF4-FFF2-40B4-BE49-F238E27FC236}">
                  <a16:creationId xmlns:a16="http://schemas.microsoft.com/office/drawing/2014/main" id="{4163C904-6EB4-4F94-ADF2-1FFC2583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8B1FE5F-334C-4989-B6F1-56FB4B042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B52A7738-882B-43DE-ADE2-686B99AF4F52}"/>
              </a:ext>
            </a:extLst>
          </p:cNvPr>
          <p:cNvGrpSpPr/>
          <p:nvPr/>
        </p:nvGrpSpPr>
        <p:grpSpPr>
          <a:xfrm>
            <a:off x="7715141" y="1826511"/>
            <a:ext cx="810000" cy="772325"/>
            <a:chOff x="2855311" y="5875518"/>
            <a:chExt cx="810000" cy="772325"/>
          </a:xfrm>
        </p:grpSpPr>
        <p:pic>
          <p:nvPicPr>
            <p:cNvPr id="734" name="bPawn">
              <a:extLst>
                <a:ext uri="{FF2B5EF4-FFF2-40B4-BE49-F238E27FC236}">
                  <a16:creationId xmlns:a16="http://schemas.microsoft.com/office/drawing/2014/main" id="{5020D501-0207-4278-879B-2BFB34F13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47F6FC63-03DA-4D6B-BABE-A02FC72EF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6" name="bKnight">
              <a:extLst>
                <a:ext uri="{FF2B5EF4-FFF2-40B4-BE49-F238E27FC236}">
                  <a16:creationId xmlns:a16="http://schemas.microsoft.com/office/drawing/2014/main" id="{1C7F7D69-1399-4590-8393-2041A32F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7" name="bBishop" descr="Icon&#10;&#10;Description automatically generated">
              <a:extLst>
                <a:ext uri="{FF2B5EF4-FFF2-40B4-BE49-F238E27FC236}">
                  <a16:creationId xmlns:a16="http://schemas.microsoft.com/office/drawing/2014/main" id="{7B28113E-0A7C-4C11-B227-A2D988BE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8" name="bQueen">
              <a:extLst>
                <a:ext uri="{FF2B5EF4-FFF2-40B4-BE49-F238E27FC236}">
                  <a16:creationId xmlns:a16="http://schemas.microsoft.com/office/drawing/2014/main" id="{C2849D3E-A9E1-4912-8EA7-1B998D1C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39" name="bKing">
              <a:extLst>
                <a:ext uri="{FF2B5EF4-FFF2-40B4-BE49-F238E27FC236}">
                  <a16:creationId xmlns:a16="http://schemas.microsoft.com/office/drawing/2014/main" id="{13130E3E-55BD-464F-8DC1-A21C2BBCD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6C6D4940-4716-468D-9F1C-3794572F4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F1ACF0D-61B2-4703-A812-B11C8FF5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2" name="wKnight">
              <a:extLst>
                <a:ext uri="{FF2B5EF4-FFF2-40B4-BE49-F238E27FC236}">
                  <a16:creationId xmlns:a16="http://schemas.microsoft.com/office/drawing/2014/main" id="{4D2DCA68-F4FF-4CA6-AFE5-3D8CE71A1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3" name="wBishop" descr="Icon&#10;&#10;Description automatically generated">
              <a:extLst>
                <a:ext uri="{FF2B5EF4-FFF2-40B4-BE49-F238E27FC236}">
                  <a16:creationId xmlns:a16="http://schemas.microsoft.com/office/drawing/2014/main" id="{FAD582A9-BC45-4760-9900-033ED5863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4" name="wQueen">
              <a:extLst>
                <a:ext uri="{FF2B5EF4-FFF2-40B4-BE49-F238E27FC236}">
                  <a16:creationId xmlns:a16="http://schemas.microsoft.com/office/drawing/2014/main" id="{833FDDAE-6753-4AF0-863E-F28A8E41A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691FB562-0C4A-43AE-A170-276EC0EE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B9E55E1D-7186-4840-A396-2DA7A0BD150A}"/>
              </a:ext>
            </a:extLst>
          </p:cNvPr>
          <p:cNvGrpSpPr/>
          <p:nvPr/>
        </p:nvGrpSpPr>
        <p:grpSpPr>
          <a:xfrm>
            <a:off x="8530057" y="1824638"/>
            <a:ext cx="810000" cy="772325"/>
            <a:chOff x="2855311" y="5875518"/>
            <a:chExt cx="810000" cy="772325"/>
          </a:xfrm>
        </p:grpSpPr>
        <p:pic>
          <p:nvPicPr>
            <p:cNvPr id="747" name="bPawn">
              <a:extLst>
                <a:ext uri="{FF2B5EF4-FFF2-40B4-BE49-F238E27FC236}">
                  <a16:creationId xmlns:a16="http://schemas.microsoft.com/office/drawing/2014/main" id="{92E2CAB0-E92F-4E4D-9255-8CFDF5377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0E7ED37-7B07-4D15-929F-D910CEBC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49" name="bKnight">
              <a:extLst>
                <a:ext uri="{FF2B5EF4-FFF2-40B4-BE49-F238E27FC236}">
                  <a16:creationId xmlns:a16="http://schemas.microsoft.com/office/drawing/2014/main" id="{F7E61DB5-6569-4594-A190-0730B0A9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0" name="bBishop" descr="Icon&#10;&#10;Description automatically generated">
              <a:extLst>
                <a:ext uri="{FF2B5EF4-FFF2-40B4-BE49-F238E27FC236}">
                  <a16:creationId xmlns:a16="http://schemas.microsoft.com/office/drawing/2014/main" id="{AF7CF334-F04E-4906-B3AF-FFF45436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1" name="bQueen">
              <a:extLst>
                <a:ext uri="{FF2B5EF4-FFF2-40B4-BE49-F238E27FC236}">
                  <a16:creationId xmlns:a16="http://schemas.microsoft.com/office/drawing/2014/main" id="{C0F33452-A69F-4B53-B589-A0901522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2" name="bKing">
              <a:extLst>
                <a:ext uri="{FF2B5EF4-FFF2-40B4-BE49-F238E27FC236}">
                  <a16:creationId xmlns:a16="http://schemas.microsoft.com/office/drawing/2014/main" id="{51E36A0C-A058-46D2-B69E-EF80152FB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C94DF62-684B-44F3-B616-A0E25A78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38BCEDC-4E26-4D44-8D67-6F59A2D74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5" name="wKnight">
              <a:extLst>
                <a:ext uri="{FF2B5EF4-FFF2-40B4-BE49-F238E27FC236}">
                  <a16:creationId xmlns:a16="http://schemas.microsoft.com/office/drawing/2014/main" id="{6E694859-FAEC-4AAF-9D0D-3D0B88FAA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6" name="wBishop" descr="Icon&#10;&#10;Description automatically generated">
              <a:extLst>
                <a:ext uri="{FF2B5EF4-FFF2-40B4-BE49-F238E27FC236}">
                  <a16:creationId xmlns:a16="http://schemas.microsoft.com/office/drawing/2014/main" id="{FAF54643-BA27-4375-8E9B-075D4C1B2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7" name="wQueen">
              <a:extLst>
                <a:ext uri="{FF2B5EF4-FFF2-40B4-BE49-F238E27FC236}">
                  <a16:creationId xmlns:a16="http://schemas.microsoft.com/office/drawing/2014/main" id="{C343F277-EB14-420F-903F-BEEE7250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5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5148189-9540-445B-855C-5F9DB9C7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51B72877-CCDA-4CEB-81EA-66FB20CF820C}"/>
              </a:ext>
            </a:extLst>
          </p:cNvPr>
          <p:cNvGrpSpPr/>
          <p:nvPr/>
        </p:nvGrpSpPr>
        <p:grpSpPr>
          <a:xfrm>
            <a:off x="2854674" y="1009822"/>
            <a:ext cx="810000" cy="772325"/>
            <a:chOff x="2855311" y="5875518"/>
            <a:chExt cx="810000" cy="772325"/>
          </a:xfrm>
        </p:grpSpPr>
        <p:pic>
          <p:nvPicPr>
            <p:cNvPr id="760" name="bPawn">
              <a:extLst>
                <a:ext uri="{FF2B5EF4-FFF2-40B4-BE49-F238E27FC236}">
                  <a16:creationId xmlns:a16="http://schemas.microsoft.com/office/drawing/2014/main" id="{C1EA6D51-D075-4EDB-BE08-EC7CE919B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F809F9D6-A379-4993-A2D7-88BAB9D7F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2" name="bKnight">
              <a:extLst>
                <a:ext uri="{FF2B5EF4-FFF2-40B4-BE49-F238E27FC236}">
                  <a16:creationId xmlns:a16="http://schemas.microsoft.com/office/drawing/2014/main" id="{41DC1F6B-E371-4643-88C4-28CF6CBC0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3" name="bBishop" descr="Icon&#10;&#10;Description automatically generated">
              <a:extLst>
                <a:ext uri="{FF2B5EF4-FFF2-40B4-BE49-F238E27FC236}">
                  <a16:creationId xmlns:a16="http://schemas.microsoft.com/office/drawing/2014/main" id="{760503B2-ACC0-461F-A179-36B9C6771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4" name="bQueen">
              <a:extLst>
                <a:ext uri="{FF2B5EF4-FFF2-40B4-BE49-F238E27FC236}">
                  <a16:creationId xmlns:a16="http://schemas.microsoft.com/office/drawing/2014/main" id="{1F8BCED5-E1FD-4963-B453-618EEF2F4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5" name="bKing">
              <a:extLst>
                <a:ext uri="{FF2B5EF4-FFF2-40B4-BE49-F238E27FC236}">
                  <a16:creationId xmlns:a16="http://schemas.microsoft.com/office/drawing/2014/main" id="{CA8987AC-6F06-4716-889B-9CBDEB65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EF48AD72-707D-4AF4-8FF7-8A355A4F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CC7F464-FDDC-4186-A90F-998B41F2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8" name="wKnight">
              <a:extLst>
                <a:ext uri="{FF2B5EF4-FFF2-40B4-BE49-F238E27FC236}">
                  <a16:creationId xmlns:a16="http://schemas.microsoft.com/office/drawing/2014/main" id="{B0FF8903-F4C8-4F2B-B68A-BB8D85E0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69" name="wBishop" descr="Icon&#10;&#10;Description automatically generated">
              <a:extLst>
                <a:ext uri="{FF2B5EF4-FFF2-40B4-BE49-F238E27FC236}">
                  <a16:creationId xmlns:a16="http://schemas.microsoft.com/office/drawing/2014/main" id="{6E5B5E42-6137-4024-9A8E-4B6C5825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0" name="wQueen">
              <a:extLst>
                <a:ext uri="{FF2B5EF4-FFF2-40B4-BE49-F238E27FC236}">
                  <a16:creationId xmlns:a16="http://schemas.microsoft.com/office/drawing/2014/main" id="{36E5EF9A-E272-498C-BC39-EDFAF2AAE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53DC6B7-D83C-4259-B053-21C10FEB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53572706-0C17-410E-8405-4AF2C46E88C2}"/>
              </a:ext>
            </a:extLst>
          </p:cNvPr>
          <p:cNvGrpSpPr/>
          <p:nvPr/>
        </p:nvGrpSpPr>
        <p:grpSpPr>
          <a:xfrm>
            <a:off x="3671900" y="1017651"/>
            <a:ext cx="810000" cy="772325"/>
            <a:chOff x="2855311" y="5875518"/>
            <a:chExt cx="810000" cy="772325"/>
          </a:xfrm>
        </p:grpSpPr>
        <p:pic>
          <p:nvPicPr>
            <p:cNvPr id="773" name="bPawn">
              <a:extLst>
                <a:ext uri="{FF2B5EF4-FFF2-40B4-BE49-F238E27FC236}">
                  <a16:creationId xmlns:a16="http://schemas.microsoft.com/office/drawing/2014/main" id="{F56E3AAA-8B74-49EC-BCEE-6D00CEE7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45880C49-DA77-48B4-8461-AC833BF3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5" name="bKnight">
              <a:extLst>
                <a:ext uri="{FF2B5EF4-FFF2-40B4-BE49-F238E27FC236}">
                  <a16:creationId xmlns:a16="http://schemas.microsoft.com/office/drawing/2014/main" id="{4BA35DFD-54F4-4C61-8CF1-0DD6C950B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6" name="bBishop" descr="Icon&#10;&#10;Description automatically generated">
              <a:extLst>
                <a:ext uri="{FF2B5EF4-FFF2-40B4-BE49-F238E27FC236}">
                  <a16:creationId xmlns:a16="http://schemas.microsoft.com/office/drawing/2014/main" id="{74D83781-60FE-4048-9011-D4DCE869B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7" name="bQueen">
              <a:extLst>
                <a:ext uri="{FF2B5EF4-FFF2-40B4-BE49-F238E27FC236}">
                  <a16:creationId xmlns:a16="http://schemas.microsoft.com/office/drawing/2014/main" id="{E1BDB1CF-14CE-45BE-8356-ACC8452BF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8" name="bKing">
              <a:extLst>
                <a:ext uri="{FF2B5EF4-FFF2-40B4-BE49-F238E27FC236}">
                  <a16:creationId xmlns:a16="http://schemas.microsoft.com/office/drawing/2014/main" id="{C07A4505-2D0D-4FE7-86AB-7090B303D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7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717DEC98-D327-42BD-ADB2-03F166B5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5A9E6F4-B54F-47A8-B94A-BE27B04E9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1" name="wKnight">
              <a:extLst>
                <a:ext uri="{FF2B5EF4-FFF2-40B4-BE49-F238E27FC236}">
                  <a16:creationId xmlns:a16="http://schemas.microsoft.com/office/drawing/2014/main" id="{2C866647-374B-4DA9-925F-E0B61121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2" name="wBishop" descr="Icon&#10;&#10;Description automatically generated">
              <a:extLst>
                <a:ext uri="{FF2B5EF4-FFF2-40B4-BE49-F238E27FC236}">
                  <a16:creationId xmlns:a16="http://schemas.microsoft.com/office/drawing/2014/main" id="{F9C5EAEB-9EA1-4624-86A2-A16074D2C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3" name="wQueen">
              <a:extLst>
                <a:ext uri="{FF2B5EF4-FFF2-40B4-BE49-F238E27FC236}">
                  <a16:creationId xmlns:a16="http://schemas.microsoft.com/office/drawing/2014/main" id="{71C58BC6-163B-4CBB-A267-2562A775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515862B-FC67-4891-BB25-ABC01EAE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E0B707FA-56B9-4BE0-A68D-CD19ECF2FF37}"/>
              </a:ext>
            </a:extLst>
          </p:cNvPr>
          <p:cNvGrpSpPr/>
          <p:nvPr/>
        </p:nvGrpSpPr>
        <p:grpSpPr>
          <a:xfrm>
            <a:off x="4480015" y="1026883"/>
            <a:ext cx="810000" cy="772325"/>
            <a:chOff x="2855311" y="5875518"/>
            <a:chExt cx="810000" cy="772325"/>
          </a:xfrm>
        </p:grpSpPr>
        <p:pic>
          <p:nvPicPr>
            <p:cNvPr id="786" name="bPawn">
              <a:extLst>
                <a:ext uri="{FF2B5EF4-FFF2-40B4-BE49-F238E27FC236}">
                  <a16:creationId xmlns:a16="http://schemas.microsoft.com/office/drawing/2014/main" id="{1CF3349F-9539-4EAE-AB76-4C574F9F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ABB4A63-A36E-40FD-AEEA-6A3009313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8" name="bKnight">
              <a:extLst>
                <a:ext uri="{FF2B5EF4-FFF2-40B4-BE49-F238E27FC236}">
                  <a16:creationId xmlns:a16="http://schemas.microsoft.com/office/drawing/2014/main" id="{048A2AE0-0D27-431F-B7B7-8781AB5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89" name="bBishop" descr="Icon&#10;&#10;Description automatically generated">
              <a:extLst>
                <a:ext uri="{FF2B5EF4-FFF2-40B4-BE49-F238E27FC236}">
                  <a16:creationId xmlns:a16="http://schemas.microsoft.com/office/drawing/2014/main" id="{77910A8B-D1FE-458E-BEB6-5D59F220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0" name="bQueen">
              <a:extLst>
                <a:ext uri="{FF2B5EF4-FFF2-40B4-BE49-F238E27FC236}">
                  <a16:creationId xmlns:a16="http://schemas.microsoft.com/office/drawing/2014/main" id="{F3815C8B-9403-4024-B192-C4431E372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1" name="bKing">
              <a:extLst>
                <a:ext uri="{FF2B5EF4-FFF2-40B4-BE49-F238E27FC236}">
                  <a16:creationId xmlns:a16="http://schemas.microsoft.com/office/drawing/2014/main" id="{0C076FA0-2BC8-4C19-AB5D-75167EB07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01CFFD0-A048-461F-8E41-A468DEEE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0A7FBBA-3181-4E6D-9077-00A91F4B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4" name="wKnight">
              <a:extLst>
                <a:ext uri="{FF2B5EF4-FFF2-40B4-BE49-F238E27FC236}">
                  <a16:creationId xmlns:a16="http://schemas.microsoft.com/office/drawing/2014/main" id="{2CD1094F-E84A-4B45-A9A9-C1DF342C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5" name="wBishop" descr="Icon&#10;&#10;Description automatically generated">
              <a:extLst>
                <a:ext uri="{FF2B5EF4-FFF2-40B4-BE49-F238E27FC236}">
                  <a16:creationId xmlns:a16="http://schemas.microsoft.com/office/drawing/2014/main" id="{B24ADB52-BCA0-4C7A-938B-DD5DDE085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6" name="wQueen">
              <a:extLst>
                <a:ext uri="{FF2B5EF4-FFF2-40B4-BE49-F238E27FC236}">
                  <a16:creationId xmlns:a16="http://schemas.microsoft.com/office/drawing/2014/main" id="{8B58135E-809E-4E81-8771-1F01C6ADD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79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8841B52C-16BF-466E-9A59-829E3CA4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89B8094D-EDE6-43FE-ACF7-DE1F980219F4}"/>
              </a:ext>
            </a:extLst>
          </p:cNvPr>
          <p:cNvGrpSpPr/>
          <p:nvPr/>
        </p:nvGrpSpPr>
        <p:grpSpPr>
          <a:xfrm>
            <a:off x="5288556" y="1027472"/>
            <a:ext cx="810000" cy="772325"/>
            <a:chOff x="2855311" y="5875518"/>
            <a:chExt cx="810000" cy="772325"/>
          </a:xfrm>
        </p:grpSpPr>
        <p:pic>
          <p:nvPicPr>
            <p:cNvPr id="799" name="bPawn">
              <a:extLst>
                <a:ext uri="{FF2B5EF4-FFF2-40B4-BE49-F238E27FC236}">
                  <a16:creationId xmlns:a16="http://schemas.microsoft.com/office/drawing/2014/main" id="{3BA0EA1A-07B7-40D8-A005-EF4E4209E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1801FCEC-EE70-40D1-8637-D13030CD1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1" name="bKnight">
              <a:extLst>
                <a:ext uri="{FF2B5EF4-FFF2-40B4-BE49-F238E27FC236}">
                  <a16:creationId xmlns:a16="http://schemas.microsoft.com/office/drawing/2014/main" id="{327C2802-71AF-4293-9F54-FA416EF5C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2" name="bBishop" descr="Icon&#10;&#10;Description automatically generated">
              <a:extLst>
                <a:ext uri="{FF2B5EF4-FFF2-40B4-BE49-F238E27FC236}">
                  <a16:creationId xmlns:a16="http://schemas.microsoft.com/office/drawing/2014/main" id="{3E02BDB7-2BA2-4C24-BC88-2E7EA897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3" name="bQueen">
              <a:extLst>
                <a:ext uri="{FF2B5EF4-FFF2-40B4-BE49-F238E27FC236}">
                  <a16:creationId xmlns:a16="http://schemas.microsoft.com/office/drawing/2014/main" id="{186BF21B-B5C1-406C-8B05-33BABABA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4" name="bKing">
              <a:extLst>
                <a:ext uri="{FF2B5EF4-FFF2-40B4-BE49-F238E27FC236}">
                  <a16:creationId xmlns:a16="http://schemas.microsoft.com/office/drawing/2014/main" id="{D7EF5DE2-2837-447E-9BCF-865D8CDB8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4E999CE-30CE-4441-9FE3-CD5EECEF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7AB644D-31DD-4665-A44F-55EA1C2E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7" name="wKnight">
              <a:extLst>
                <a:ext uri="{FF2B5EF4-FFF2-40B4-BE49-F238E27FC236}">
                  <a16:creationId xmlns:a16="http://schemas.microsoft.com/office/drawing/2014/main" id="{69C2242A-C855-485F-96D5-D9EABE2B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8" name="wBishop" descr="Icon&#10;&#10;Description automatically generated">
              <a:extLst>
                <a:ext uri="{FF2B5EF4-FFF2-40B4-BE49-F238E27FC236}">
                  <a16:creationId xmlns:a16="http://schemas.microsoft.com/office/drawing/2014/main" id="{61B6350F-D4C5-4BCB-AA34-FC3F8798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09" name="wQueen">
              <a:extLst>
                <a:ext uri="{FF2B5EF4-FFF2-40B4-BE49-F238E27FC236}">
                  <a16:creationId xmlns:a16="http://schemas.microsoft.com/office/drawing/2014/main" id="{86BA8ED0-8ED1-426C-B910-7A818850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0660FB8-6FB8-4DF5-BA8E-85DDE60C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AFB5782C-7CC9-4627-995F-B5945A1E8FA0}"/>
              </a:ext>
            </a:extLst>
          </p:cNvPr>
          <p:cNvGrpSpPr/>
          <p:nvPr/>
        </p:nvGrpSpPr>
        <p:grpSpPr>
          <a:xfrm>
            <a:off x="6098479" y="1038230"/>
            <a:ext cx="810000" cy="772325"/>
            <a:chOff x="2855311" y="5875518"/>
            <a:chExt cx="810000" cy="772325"/>
          </a:xfrm>
        </p:grpSpPr>
        <p:pic>
          <p:nvPicPr>
            <p:cNvPr id="812" name="bPawn">
              <a:extLst>
                <a:ext uri="{FF2B5EF4-FFF2-40B4-BE49-F238E27FC236}">
                  <a16:creationId xmlns:a16="http://schemas.microsoft.com/office/drawing/2014/main" id="{4F919787-7240-4CB5-9901-85541E94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F711F3E-17D4-4AF8-9FF7-ECE79B12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4" name="bKnight">
              <a:extLst>
                <a:ext uri="{FF2B5EF4-FFF2-40B4-BE49-F238E27FC236}">
                  <a16:creationId xmlns:a16="http://schemas.microsoft.com/office/drawing/2014/main" id="{C15C48F6-8C74-4099-B2D6-51C3AD2D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5" name="bBishop" descr="Icon&#10;&#10;Description automatically generated">
              <a:extLst>
                <a:ext uri="{FF2B5EF4-FFF2-40B4-BE49-F238E27FC236}">
                  <a16:creationId xmlns:a16="http://schemas.microsoft.com/office/drawing/2014/main" id="{B92742B7-009F-4DDF-8BAB-179AC3E8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6" name="bQueen">
              <a:extLst>
                <a:ext uri="{FF2B5EF4-FFF2-40B4-BE49-F238E27FC236}">
                  <a16:creationId xmlns:a16="http://schemas.microsoft.com/office/drawing/2014/main" id="{2847CA61-37B6-4DE8-B84D-8029D543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7" name="bKing">
              <a:extLst>
                <a:ext uri="{FF2B5EF4-FFF2-40B4-BE49-F238E27FC236}">
                  <a16:creationId xmlns:a16="http://schemas.microsoft.com/office/drawing/2014/main" id="{85F2F823-08C7-419D-A5DF-EEBF7610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4A641602-F864-42F7-84FA-F0CA7F8E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1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B9CB4FB-37E6-4596-87A1-DD93DE50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0" name="wKnight">
              <a:extLst>
                <a:ext uri="{FF2B5EF4-FFF2-40B4-BE49-F238E27FC236}">
                  <a16:creationId xmlns:a16="http://schemas.microsoft.com/office/drawing/2014/main" id="{310E8913-E466-4FD5-B007-6B6C67E1C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1" name="wBishop" descr="Icon&#10;&#10;Description automatically generated">
              <a:extLst>
                <a:ext uri="{FF2B5EF4-FFF2-40B4-BE49-F238E27FC236}">
                  <a16:creationId xmlns:a16="http://schemas.microsoft.com/office/drawing/2014/main" id="{2F46BC2A-CEC2-4880-A1BE-19400D55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2" name="wQueen">
              <a:extLst>
                <a:ext uri="{FF2B5EF4-FFF2-40B4-BE49-F238E27FC236}">
                  <a16:creationId xmlns:a16="http://schemas.microsoft.com/office/drawing/2014/main" id="{47B88C7D-7F08-49E8-9D26-1108BFCC2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51AB6B0D-9227-49C4-B255-C87D5E401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A6AA86B7-6CD2-4383-966B-E11783392001}"/>
              </a:ext>
            </a:extLst>
          </p:cNvPr>
          <p:cNvGrpSpPr/>
          <p:nvPr/>
        </p:nvGrpSpPr>
        <p:grpSpPr>
          <a:xfrm>
            <a:off x="6914601" y="1027819"/>
            <a:ext cx="810000" cy="772325"/>
            <a:chOff x="2855311" y="5875518"/>
            <a:chExt cx="810000" cy="772325"/>
          </a:xfrm>
        </p:grpSpPr>
        <p:pic>
          <p:nvPicPr>
            <p:cNvPr id="825" name="bPawn">
              <a:extLst>
                <a:ext uri="{FF2B5EF4-FFF2-40B4-BE49-F238E27FC236}">
                  <a16:creationId xmlns:a16="http://schemas.microsoft.com/office/drawing/2014/main" id="{B86B8647-FE30-4092-9EA7-412B4C413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C5859CA-AC89-426D-800B-80A5A64D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7" name="bKnight">
              <a:extLst>
                <a:ext uri="{FF2B5EF4-FFF2-40B4-BE49-F238E27FC236}">
                  <a16:creationId xmlns:a16="http://schemas.microsoft.com/office/drawing/2014/main" id="{7101B6AB-682A-4D5B-9422-8528B47E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8" name="bBishop" descr="Icon&#10;&#10;Description automatically generated">
              <a:extLst>
                <a:ext uri="{FF2B5EF4-FFF2-40B4-BE49-F238E27FC236}">
                  <a16:creationId xmlns:a16="http://schemas.microsoft.com/office/drawing/2014/main" id="{B7D8CCB8-CF81-4DE1-9240-88F4EE963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29" name="bQueen">
              <a:extLst>
                <a:ext uri="{FF2B5EF4-FFF2-40B4-BE49-F238E27FC236}">
                  <a16:creationId xmlns:a16="http://schemas.microsoft.com/office/drawing/2014/main" id="{D3FD3BC4-236E-405F-9386-C2CC8085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0" name="bKing">
              <a:extLst>
                <a:ext uri="{FF2B5EF4-FFF2-40B4-BE49-F238E27FC236}">
                  <a16:creationId xmlns:a16="http://schemas.microsoft.com/office/drawing/2014/main" id="{7A5817D1-5190-4AC2-B5F0-8B5E648C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2000FC69-EFF0-44A5-99A1-F0B3B147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ECE96F5-B511-4148-BAB0-E2D852A31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3" name="wKnight">
              <a:extLst>
                <a:ext uri="{FF2B5EF4-FFF2-40B4-BE49-F238E27FC236}">
                  <a16:creationId xmlns:a16="http://schemas.microsoft.com/office/drawing/2014/main" id="{7BA11E51-0244-4EC9-9CB9-70078F8F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4" name="wBishop" descr="Icon&#10;&#10;Description automatically generated">
              <a:extLst>
                <a:ext uri="{FF2B5EF4-FFF2-40B4-BE49-F238E27FC236}">
                  <a16:creationId xmlns:a16="http://schemas.microsoft.com/office/drawing/2014/main" id="{11326983-F8DC-47E7-89CE-8FF1095B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5" name="wQueen">
              <a:extLst>
                <a:ext uri="{FF2B5EF4-FFF2-40B4-BE49-F238E27FC236}">
                  <a16:creationId xmlns:a16="http://schemas.microsoft.com/office/drawing/2014/main" id="{F3C41471-287F-47DE-9FD6-B672D3358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37E42F49-91B6-48A6-A165-682F639A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D9742A16-8793-46CB-B2B4-BC18AA5464A7}"/>
              </a:ext>
            </a:extLst>
          </p:cNvPr>
          <p:cNvGrpSpPr/>
          <p:nvPr/>
        </p:nvGrpSpPr>
        <p:grpSpPr>
          <a:xfrm>
            <a:off x="7725930" y="1017611"/>
            <a:ext cx="810000" cy="772325"/>
            <a:chOff x="2855311" y="5875518"/>
            <a:chExt cx="810000" cy="772325"/>
          </a:xfrm>
        </p:grpSpPr>
        <p:pic>
          <p:nvPicPr>
            <p:cNvPr id="838" name="bPawn">
              <a:extLst>
                <a:ext uri="{FF2B5EF4-FFF2-40B4-BE49-F238E27FC236}">
                  <a16:creationId xmlns:a16="http://schemas.microsoft.com/office/drawing/2014/main" id="{025E3C92-874A-4820-A784-6673AD406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39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8D50C12-ECCB-408A-B902-8E411AB8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0" name="bKnight">
              <a:extLst>
                <a:ext uri="{FF2B5EF4-FFF2-40B4-BE49-F238E27FC236}">
                  <a16:creationId xmlns:a16="http://schemas.microsoft.com/office/drawing/2014/main" id="{C692527F-8061-48FE-B261-568749EF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1" name="bBishop" descr="Icon&#10;&#10;Description automatically generated">
              <a:extLst>
                <a:ext uri="{FF2B5EF4-FFF2-40B4-BE49-F238E27FC236}">
                  <a16:creationId xmlns:a16="http://schemas.microsoft.com/office/drawing/2014/main" id="{F0A4E8F4-1D63-44BE-BAD5-0F6BF48F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2" name="bQueen">
              <a:extLst>
                <a:ext uri="{FF2B5EF4-FFF2-40B4-BE49-F238E27FC236}">
                  <a16:creationId xmlns:a16="http://schemas.microsoft.com/office/drawing/2014/main" id="{F312C19C-7C01-4AF0-96CF-826934EC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3" name="bKing">
              <a:extLst>
                <a:ext uri="{FF2B5EF4-FFF2-40B4-BE49-F238E27FC236}">
                  <a16:creationId xmlns:a16="http://schemas.microsoft.com/office/drawing/2014/main" id="{AA44325A-097C-46FA-A881-4826A6748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4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05B3D4FA-FEED-4B86-97BF-5649F41AB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5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1282B3B-7BC4-44DB-B9C5-77CBC6F49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6" name="wKnight">
              <a:extLst>
                <a:ext uri="{FF2B5EF4-FFF2-40B4-BE49-F238E27FC236}">
                  <a16:creationId xmlns:a16="http://schemas.microsoft.com/office/drawing/2014/main" id="{0E53A358-1EAA-46AF-BBCC-216C20FAA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7" name="wBishop" descr="Icon&#10;&#10;Description automatically generated">
              <a:extLst>
                <a:ext uri="{FF2B5EF4-FFF2-40B4-BE49-F238E27FC236}">
                  <a16:creationId xmlns:a16="http://schemas.microsoft.com/office/drawing/2014/main" id="{07F21048-517D-41A7-89F3-B7288F97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8" name="wQueen">
              <a:extLst>
                <a:ext uri="{FF2B5EF4-FFF2-40B4-BE49-F238E27FC236}">
                  <a16:creationId xmlns:a16="http://schemas.microsoft.com/office/drawing/2014/main" id="{E1EA796D-A015-4E59-B54D-E79C0F88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49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EC1A2C0F-FC64-4415-8998-C0607C6F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50" name="Group 849">
            <a:extLst>
              <a:ext uri="{FF2B5EF4-FFF2-40B4-BE49-F238E27FC236}">
                <a16:creationId xmlns:a16="http://schemas.microsoft.com/office/drawing/2014/main" id="{A052168A-EB58-42CE-AC63-855C6A8318FD}"/>
              </a:ext>
            </a:extLst>
          </p:cNvPr>
          <p:cNvGrpSpPr/>
          <p:nvPr/>
        </p:nvGrpSpPr>
        <p:grpSpPr>
          <a:xfrm>
            <a:off x="8536212" y="1016954"/>
            <a:ext cx="810000" cy="772325"/>
            <a:chOff x="2855311" y="5875518"/>
            <a:chExt cx="810000" cy="772325"/>
          </a:xfrm>
        </p:grpSpPr>
        <p:pic>
          <p:nvPicPr>
            <p:cNvPr id="851" name="bPawn">
              <a:extLst>
                <a:ext uri="{FF2B5EF4-FFF2-40B4-BE49-F238E27FC236}">
                  <a16:creationId xmlns:a16="http://schemas.microsoft.com/office/drawing/2014/main" id="{67A3F85D-D7E9-441F-AE86-A42599EA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2" name="bRook" descr="Text, icon&#10;&#10;Description automatically generated">
              <a:extLst>
                <a:ext uri="{FF2B5EF4-FFF2-40B4-BE49-F238E27FC236}">
                  <a16:creationId xmlns:a16="http://schemas.microsoft.com/office/drawing/2014/main" id="{79A101CC-A089-4269-97FD-FDAAC23C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3" name="bKnight">
              <a:extLst>
                <a:ext uri="{FF2B5EF4-FFF2-40B4-BE49-F238E27FC236}">
                  <a16:creationId xmlns:a16="http://schemas.microsoft.com/office/drawing/2014/main" id="{16FDACFB-64B4-4B53-BC2C-20CB58945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4" name="bBishop" descr="Icon&#10;&#10;Description automatically generated">
              <a:extLst>
                <a:ext uri="{FF2B5EF4-FFF2-40B4-BE49-F238E27FC236}">
                  <a16:creationId xmlns:a16="http://schemas.microsoft.com/office/drawing/2014/main" id="{C87BB279-1BA0-4444-B3E4-D9689DEB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5" name="bQueen">
              <a:extLst>
                <a:ext uri="{FF2B5EF4-FFF2-40B4-BE49-F238E27FC236}">
                  <a16:creationId xmlns:a16="http://schemas.microsoft.com/office/drawing/2014/main" id="{0EAFF15A-E211-4E58-A59C-B7F537F49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6" name="bKing">
              <a:extLst>
                <a:ext uri="{FF2B5EF4-FFF2-40B4-BE49-F238E27FC236}">
                  <a16:creationId xmlns:a16="http://schemas.microsoft.com/office/drawing/2014/main" id="{AE6D1AB3-28A0-4077-94D7-3BA89EA11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7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B0ADA5B-D811-4C17-955F-CB2968AB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8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B72594E-0776-49DF-8D03-80C46FC8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59" name="wKnight">
              <a:extLst>
                <a:ext uri="{FF2B5EF4-FFF2-40B4-BE49-F238E27FC236}">
                  <a16:creationId xmlns:a16="http://schemas.microsoft.com/office/drawing/2014/main" id="{8E9AAF21-71C3-49FF-AE0B-4D375E536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0" name="wBishop" descr="Icon&#10;&#10;Description automatically generated">
              <a:extLst>
                <a:ext uri="{FF2B5EF4-FFF2-40B4-BE49-F238E27FC236}">
                  <a16:creationId xmlns:a16="http://schemas.microsoft.com/office/drawing/2014/main" id="{68CA7E5D-C622-4D44-B26E-FEB7B101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1" name="wQueen">
              <a:extLst>
                <a:ext uri="{FF2B5EF4-FFF2-40B4-BE49-F238E27FC236}">
                  <a16:creationId xmlns:a16="http://schemas.microsoft.com/office/drawing/2014/main" id="{D4D0D880-28D3-48B7-9AFD-6781D1F3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2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114F7A75-EDEF-4DFC-9811-9E6480282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E4E41C36-ECC2-4412-82AD-A2BF0A6AF066}"/>
              </a:ext>
            </a:extLst>
          </p:cNvPr>
          <p:cNvGrpSpPr/>
          <p:nvPr/>
        </p:nvGrpSpPr>
        <p:grpSpPr>
          <a:xfrm>
            <a:off x="2851555" y="210083"/>
            <a:ext cx="810000" cy="772325"/>
            <a:chOff x="2855311" y="5875518"/>
            <a:chExt cx="810000" cy="772325"/>
          </a:xfrm>
        </p:grpSpPr>
        <p:pic>
          <p:nvPicPr>
            <p:cNvPr id="864" name="bPawn">
              <a:extLst>
                <a:ext uri="{FF2B5EF4-FFF2-40B4-BE49-F238E27FC236}">
                  <a16:creationId xmlns:a16="http://schemas.microsoft.com/office/drawing/2014/main" id="{1E1F4BEE-4FDF-451C-986B-68FAFA5FE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5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1E4993B-62A2-43D7-8AA6-F0A4C7FA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6" name="bKnight">
              <a:extLst>
                <a:ext uri="{FF2B5EF4-FFF2-40B4-BE49-F238E27FC236}">
                  <a16:creationId xmlns:a16="http://schemas.microsoft.com/office/drawing/2014/main" id="{EF380681-D281-41C6-8525-2E2B91C1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7" name="bBishop" descr="Icon&#10;&#10;Description automatically generated">
              <a:extLst>
                <a:ext uri="{FF2B5EF4-FFF2-40B4-BE49-F238E27FC236}">
                  <a16:creationId xmlns:a16="http://schemas.microsoft.com/office/drawing/2014/main" id="{B20DC601-3BF4-400B-AF05-94DAA45B9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8" name="bQueen">
              <a:extLst>
                <a:ext uri="{FF2B5EF4-FFF2-40B4-BE49-F238E27FC236}">
                  <a16:creationId xmlns:a16="http://schemas.microsoft.com/office/drawing/2014/main" id="{9635E7B5-B3B6-4EBE-BC50-9C15523F6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69" name="bKing">
              <a:extLst>
                <a:ext uri="{FF2B5EF4-FFF2-40B4-BE49-F238E27FC236}">
                  <a16:creationId xmlns:a16="http://schemas.microsoft.com/office/drawing/2014/main" id="{0E7BF1AD-2BFF-469B-B873-1EC8B26C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0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B9545A9-4B85-48EC-9AD3-38BBBCFA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1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CDF1619-EFC1-496B-8D32-34DA9E98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2" name="wKnight">
              <a:extLst>
                <a:ext uri="{FF2B5EF4-FFF2-40B4-BE49-F238E27FC236}">
                  <a16:creationId xmlns:a16="http://schemas.microsoft.com/office/drawing/2014/main" id="{10413A14-27F4-4A1B-8669-36CDC270A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3" name="wBishop" descr="Icon&#10;&#10;Description automatically generated">
              <a:extLst>
                <a:ext uri="{FF2B5EF4-FFF2-40B4-BE49-F238E27FC236}">
                  <a16:creationId xmlns:a16="http://schemas.microsoft.com/office/drawing/2014/main" id="{37375CF4-F61C-4409-B81C-DE1D992FF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4" name="wQueen">
              <a:extLst>
                <a:ext uri="{FF2B5EF4-FFF2-40B4-BE49-F238E27FC236}">
                  <a16:creationId xmlns:a16="http://schemas.microsoft.com/office/drawing/2014/main" id="{048BC4FF-772C-4A8E-8C20-C8F875AF7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5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64434CC-34B6-4668-BC26-5A50288CD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133CBA83-45A8-4E0D-940F-58A73CC89A66}"/>
              </a:ext>
            </a:extLst>
          </p:cNvPr>
          <p:cNvGrpSpPr/>
          <p:nvPr/>
        </p:nvGrpSpPr>
        <p:grpSpPr>
          <a:xfrm>
            <a:off x="3665513" y="212023"/>
            <a:ext cx="810000" cy="772325"/>
            <a:chOff x="2855311" y="5875518"/>
            <a:chExt cx="810000" cy="772325"/>
          </a:xfrm>
        </p:grpSpPr>
        <p:pic>
          <p:nvPicPr>
            <p:cNvPr id="877" name="bPawn">
              <a:extLst>
                <a:ext uri="{FF2B5EF4-FFF2-40B4-BE49-F238E27FC236}">
                  <a16:creationId xmlns:a16="http://schemas.microsoft.com/office/drawing/2014/main" id="{CDEB7FBD-9901-4209-AC9B-F9BF72B2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8" name="bRook" descr="Text, icon&#10;&#10;Description automatically generated">
              <a:extLst>
                <a:ext uri="{FF2B5EF4-FFF2-40B4-BE49-F238E27FC236}">
                  <a16:creationId xmlns:a16="http://schemas.microsoft.com/office/drawing/2014/main" id="{CE9654D2-D234-4792-A8BC-09D0A4922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79" name="bKnight">
              <a:extLst>
                <a:ext uri="{FF2B5EF4-FFF2-40B4-BE49-F238E27FC236}">
                  <a16:creationId xmlns:a16="http://schemas.microsoft.com/office/drawing/2014/main" id="{495447B9-A4DB-4A4D-B9DC-2ED98CEA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0" name="bBishop" descr="Icon&#10;&#10;Description automatically generated">
              <a:extLst>
                <a:ext uri="{FF2B5EF4-FFF2-40B4-BE49-F238E27FC236}">
                  <a16:creationId xmlns:a16="http://schemas.microsoft.com/office/drawing/2014/main" id="{29394463-11D7-45D0-A626-FECD5CD34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1" name="bQueen">
              <a:extLst>
                <a:ext uri="{FF2B5EF4-FFF2-40B4-BE49-F238E27FC236}">
                  <a16:creationId xmlns:a16="http://schemas.microsoft.com/office/drawing/2014/main" id="{BDEB2919-FFEF-4D30-8B91-5982BF1D3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2" name="bKing">
              <a:extLst>
                <a:ext uri="{FF2B5EF4-FFF2-40B4-BE49-F238E27FC236}">
                  <a16:creationId xmlns:a16="http://schemas.microsoft.com/office/drawing/2014/main" id="{FEEF295C-644D-4D02-A227-300404153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3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CA931C84-B3AB-43D5-A436-7D92C7DA9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4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3E264B2-2B1F-442A-AEF9-649FE082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5" name="wKnight">
              <a:extLst>
                <a:ext uri="{FF2B5EF4-FFF2-40B4-BE49-F238E27FC236}">
                  <a16:creationId xmlns:a16="http://schemas.microsoft.com/office/drawing/2014/main" id="{23DDF354-BD95-4F81-8BE4-A52430DA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6" name="wBishop" descr="Icon&#10;&#10;Description automatically generated">
              <a:extLst>
                <a:ext uri="{FF2B5EF4-FFF2-40B4-BE49-F238E27FC236}">
                  <a16:creationId xmlns:a16="http://schemas.microsoft.com/office/drawing/2014/main" id="{EB650D71-3731-4FB7-BBB5-B0D9A47A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7" name="wQueen">
              <a:extLst>
                <a:ext uri="{FF2B5EF4-FFF2-40B4-BE49-F238E27FC236}">
                  <a16:creationId xmlns:a16="http://schemas.microsoft.com/office/drawing/2014/main" id="{09C96EAE-CB84-46C2-8F48-FBBA08FD8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88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B0AE0442-74E1-4B2F-B05E-6B4726FC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DF0674A2-DFDD-4262-B668-FBE645690717}"/>
              </a:ext>
            </a:extLst>
          </p:cNvPr>
          <p:cNvGrpSpPr/>
          <p:nvPr/>
        </p:nvGrpSpPr>
        <p:grpSpPr>
          <a:xfrm>
            <a:off x="4484607" y="209582"/>
            <a:ext cx="810000" cy="772325"/>
            <a:chOff x="2855311" y="5875518"/>
            <a:chExt cx="810000" cy="772325"/>
          </a:xfrm>
        </p:grpSpPr>
        <p:pic>
          <p:nvPicPr>
            <p:cNvPr id="890" name="bPawn">
              <a:extLst>
                <a:ext uri="{FF2B5EF4-FFF2-40B4-BE49-F238E27FC236}">
                  <a16:creationId xmlns:a16="http://schemas.microsoft.com/office/drawing/2014/main" id="{79DF0359-DFD8-4D88-AD46-C73776386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1" name="bRook" descr="Text, icon&#10;&#10;Description automatically generated">
              <a:extLst>
                <a:ext uri="{FF2B5EF4-FFF2-40B4-BE49-F238E27FC236}">
                  <a16:creationId xmlns:a16="http://schemas.microsoft.com/office/drawing/2014/main" id="{D3F66E1A-5C93-4421-851D-869913D4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2" name="bKnight">
              <a:extLst>
                <a:ext uri="{FF2B5EF4-FFF2-40B4-BE49-F238E27FC236}">
                  <a16:creationId xmlns:a16="http://schemas.microsoft.com/office/drawing/2014/main" id="{4ECCB7C0-7F57-4A9F-9B80-E7F410F9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3" name="bBishop" descr="Icon&#10;&#10;Description automatically generated">
              <a:extLst>
                <a:ext uri="{FF2B5EF4-FFF2-40B4-BE49-F238E27FC236}">
                  <a16:creationId xmlns:a16="http://schemas.microsoft.com/office/drawing/2014/main" id="{8C2AF812-C770-4D5A-ACB4-9B21E2EE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4" name="bQueen">
              <a:extLst>
                <a:ext uri="{FF2B5EF4-FFF2-40B4-BE49-F238E27FC236}">
                  <a16:creationId xmlns:a16="http://schemas.microsoft.com/office/drawing/2014/main" id="{4015205D-149A-4C95-A956-0887D350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5" name="bKing">
              <a:extLst>
                <a:ext uri="{FF2B5EF4-FFF2-40B4-BE49-F238E27FC236}">
                  <a16:creationId xmlns:a16="http://schemas.microsoft.com/office/drawing/2014/main" id="{373A4CDC-E309-4675-9141-840B6F53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6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54910D6-3E3B-4A75-A611-440569B0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7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FE1E349-B79F-47B6-9E3A-A9BEA83C3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8" name="wKnight">
              <a:extLst>
                <a:ext uri="{FF2B5EF4-FFF2-40B4-BE49-F238E27FC236}">
                  <a16:creationId xmlns:a16="http://schemas.microsoft.com/office/drawing/2014/main" id="{BAF8DB66-95A4-49CF-B980-CA759BCB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899" name="wBishop" descr="Icon&#10;&#10;Description automatically generated">
              <a:extLst>
                <a:ext uri="{FF2B5EF4-FFF2-40B4-BE49-F238E27FC236}">
                  <a16:creationId xmlns:a16="http://schemas.microsoft.com/office/drawing/2014/main" id="{18C0CF2F-C741-418E-B4CE-05E10947D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0" name="wQueen">
              <a:extLst>
                <a:ext uri="{FF2B5EF4-FFF2-40B4-BE49-F238E27FC236}">
                  <a16:creationId xmlns:a16="http://schemas.microsoft.com/office/drawing/2014/main" id="{ABF69961-8FDB-46F2-A4C3-837AB02E8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1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A6CB7112-8661-42CD-A5F3-08B43737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104A668F-E767-4083-9280-D1181B3E95BF}"/>
              </a:ext>
            </a:extLst>
          </p:cNvPr>
          <p:cNvGrpSpPr/>
          <p:nvPr/>
        </p:nvGrpSpPr>
        <p:grpSpPr>
          <a:xfrm>
            <a:off x="5287514" y="207713"/>
            <a:ext cx="810000" cy="772325"/>
            <a:chOff x="2855311" y="5875518"/>
            <a:chExt cx="810000" cy="772325"/>
          </a:xfrm>
        </p:grpSpPr>
        <p:pic>
          <p:nvPicPr>
            <p:cNvPr id="903" name="bPawn">
              <a:extLst>
                <a:ext uri="{FF2B5EF4-FFF2-40B4-BE49-F238E27FC236}">
                  <a16:creationId xmlns:a16="http://schemas.microsoft.com/office/drawing/2014/main" id="{BED2D530-773C-40A5-9BD2-7A4EAFEF2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4" name="bRook" descr="Text, icon&#10;&#10;Description automatically generated">
              <a:extLst>
                <a:ext uri="{FF2B5EF4-FFF2-40B4-BE49-F238E27FC236}">
                  <a16:creationId xmlns:a16="http://schemas.microsoft.com/office/drawing/2014/main" id="{3FBECFA6-CBD2-44C6-945E-69DC2CC58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5" name="bKnight">
              <a:extLst>
                <a:ext uri="{FF2B5EF4-FFF2-40B4-BE49-F238E27FC236}">
                  <a16:creationId xmlns:a16="http://schemas.microsoft.com/office/drawing/2014/main" id="{3421076B-8D66-4FE1-B89F-888ACFBA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6" name="bBishop" descr="Icon&#10;&#10;Description automatically generated">
              <a:extLst>
                <a:ext uri="{FF2B5EF4-FFF2-40B4-BE49-F238E27FC236}">
                  <a16:creationId xmlns:a16="http://schemas.microsoft.com/office/drawing/2014/main" id="{018B403A-7A2E-4D06-94AB-A427487F3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7" name="bQueen">
              <a:extLst>
                <a:ext uri="{FF2B5EF4-FFF2-40B4-BE49-F238E27FC236}">
                  <a16:creationId xmlns:a16="http://schemas.microsoft.com/office/drawing/2014/main" id="{0451A93A-0B3F-4DDD-84E2-69E2C5EC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8" name="bKing">
              <a:extLst>
                <a:ext uri="{FF2B5EF4-FFF2-40B4-BE49-F238E27FC236}">
                  <a16:creationId xmlns:a16="http://schemas.microsoft.com/office/drawing/2014/main" id="{283949B9-248C-4579-A6EE-4ABC3A7D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09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5CC13764-CF41-4537-8029-DADFF1D1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0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3FA718E-D0C1-47E5-9BF5-67E06DC1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1" name="wKnight">
              <a:extLst>
                <a:ext uri="{FF2B5EF4-FFF2-40B4-BE49-F238E27FC236}">
                  <a16:creationId xmlns:a16="http://schemas.microsoft.com/office/drawing/2014/main" id="{6B2698E0-FD8A-4B4A-9B0C-1039B501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2" name="wBishop" descr="Icon&#10;&#10;Description automatically generated">
              <a:extLst>
                <a:ext uri="{FF2B5EF4-FFF2-40B4-BE49-F238E27FC236}">
                  <a16:creationId xmlns:a16="http://schemas.microsoft.com/office/drawing/2014/main" id="{6326E7AE-C5C7-4FA0-B212-98DD60DD7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3" name="wQueen">
              <a:extLst>
                <a:ext uri="{FF2B5EF4-FFF2-40B4-BE49-F238E27FC236}">
                  <a16:creationId xmlns:a16="http://schemas.microsoft.com/office/drawing/2014/main" id="{B741EBC0-8BC0-4FF9-88F2-239C1BBD0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4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C244862-CF3C-4C25-AB05-DED6C794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6AACCE25-DA82-43C9-BA28-14B01A5DA4B4}"/>
              </a:ext>
            </a:extLst>
          </p:cNvPr>
          <p:cNvGrpSpPr/>
          <p:nvPr/>
        </p:nvGrpSpPr>
        <p:grpSpPr>
          <a:xfrm>
            <a:off x="6091482" y="197774"/>
            <a:ext cx="810000" cy="772325"/>
            <a:chOff x="2855311" y="5875518"/>
            <a:chExt cx="810000" cy="772325"/>
          </a:xfrm>
        </p:grpSpPr>
        <p:pic>
          <p:nvPicPr>
            <p:cNvPr id="916" name="bPawn">
              <a:extLst>
                <a:ext uri="{FF2B5EF4-FFF2-40B4-BE49-F238E27FC236}">
                  <a16:creationId xmlns:a16="http://schemas.microsoft.com/office/drawing/2014/main" id="{0078556A-8566-41DF-9639-F4BD3D5E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7" name="bRook" descr="Text, icon&#10;&#10;Description automatically generated">
              <a:extLst>
                <a:ext uri="{FF2B5EF4-FFF2-40B4-BE49-F238E27FC236}">
                  <a16:creationId xmlns:a16="http://schemas.microsoft.com/office/drawing/2014/main" id="{6DB97B28-37B6-455F-8073-9268062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8" name="bKnight">
              <a:extLst>
                <a:ext uri="{FF2B5EF4-FFF2-40B4-BE49-F238E27FC236}">
                  <a16:creationId xmlns:a16="http://schemas.microsoft.com/office/drawing/2014/main" id="{8E08E830-0E9D-45DC-A87E-98B8771AD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19" name="bBishop" descr="Icon&#10;&#10;Description automatically generated">
              <a:extLst>
                <a:ext uri="{FF2B5EF4-FFF2-40B4-BE49-F238E27FC236}">
                  <a16:creationId xmlns:a16="http://schemas.microsoft.com/office/drawing/2014/main" id="{69D5B3DB-591F-4553-A80B-40968C4C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0" name="bQueen">
              <a:extLst>
                <a:ext uri="{FF2B5EF4-FFF2-40B4-BE49-F238E27FC236}">
                  <a16:creationId xmlns:a16="http://schemas.microsoft.com/office/drawing/2014/main" id="{7160A322-562E-4024-91AD-FD4C4B65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1" name="bKing">
              <a:extLst>
                <a:ext uri="{FF2B5EF4-FFF2-40B4-BE49-F238E27FC236}">
                  <a16:creationId xmlns:a16="http://schemas.microsoft.com/office/drawing/2014/main" id="{50F9BB3E-0CA5-47F4-8A17-B0948B546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2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B4B2BB1-CC88-499D-BF81-35F3D3DB3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3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698E9BB9-A4AA-43B9-A0BE-98B4659C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4" name="wKnight">
              <a:extLst>
                <a:ext uri="{FF2B5EF4-FFF2-40B4-BE49-F238E27FC236}">
                  <a16:creationId xmlns:a16="http://schemas.microsoft.com/office/drawing/2014/main" id="{9B0E8E7E-2F0C-4B70-BB59-B912F831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5" name="wBishop" descr="Icon&#10;&#10;Description automatically generated">
              <a:extLst>
                <a:ext uri="{FF2B5EF4-FFF2-40B4-BE49-F238E27FC236}">
                  <a16:creationId xmlns:a16="http://schemas.microsoft.com/office/drawing/2014/main" id="{7659261A-9FA0-4829-9776-1B68A1B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6" name="wQueen">
              <a:extLst>
                <a:ext uri="{FF2B5EF4-FFF2-40B4-BE49-F238E27FC236}">
                  <a16:creationId xmlns:a16="http://schemas.microsoft.com/office/drawing/2014/main" id="{0C26B8DF-5307-4EFE-B5DA-456CFDD01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27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FF510762-A792-4AEC-809A-C4DAE86B9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FC645BB-5A39-418B-901A-E8A6FEE1333F}"/>
              </a:ext>
            </a:extLst>
          </p:cNvPr>
          <p:cNvGrpSpPr/>
          <p:nvPr/>
        </p:nvGrpSpPr>
        <p:grpSpPr>
          <a:xfrm>
            <a:off x="6909230" y="201161"/>
            <a:ext cx="810000" cy="772325"/>
            <a:chOff x="2855311" y="5875518"/>
            <a:chExt cx="810000" cy="772325"/>
          </a:xfrm>
        </p:grpSpPr>
        <p:pic>
          <p:nvPicPr>
            <p:cNvPr id="929" name="bPawn">
              <a:extLst>
                <a:ext uri="{FF2B5EF4-FFF2-40B4-BE49-F238E27FC236}">
                  <a16:creationId xmlns:a16="http://schemas.microsoft.com/office/drawing/2014/main" id="{8E5ED3AC-4661-42AB-A406-C5C7FC8E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0" name="bRook" descr="Text, icon&#10;&#10;Description automatically generated">
              <a:extLst>
                <a:ext uri="{FF2B5EF4-FFF2-40B4-BE49-F238E27FC236}">
                  <a16:creationId xmlns:a16="http://schemas.microsoft.com/office/drawing/2014/main" id="{BFB13F05-5E08-4CE9-B86B-B797E30F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1" name="bKnight">
              <a:extLst>
                <a:ext uri="{FF2B5EF4-FFF2-40B4-BE49-F238E27FC236}">
                  <a16:creationId xmlns:a16="http://schemas.microsoft.com/office/drawing/2014/main" id="{0BA49541-7F60-49DE-B4CE-D2204D16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2" name="bBishop" descr="Icon&#10;&#10;Description automatically generated">
              <a:extLst>
                <a:ext uri="{FF2B5EF4-FFF2-40B4-BE49-F238E27FC236}">
                  <a16:creationId xmlns:a16="http://schemas.microsoft.com/office/drawing/2014/main" id="{D1CCE00A-D8F2-48D1-B907-49C3D10C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3" name="bQueen">
              <a:extLst>
                <a:ext uri="{FF2B5EF4-FFF2-40B4-BE49-F238E27FC236}">
                  <a16:creationId xmlns:a16="http://schemas.microsoft.com/office/drawing/2014/main" id="{4D0F3FDD-FC99-4736-BDE2-12DDB7BB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4" name="bKing">
              <a:extLst>
                <a:ext uri="{FF2B5EF4-FFF2-40B4-BE49-F238E27FC236}">
                  <a16:creationId xmlns:a16="http://schemas.microsoft.com/office/drawing/2014/main" id="{1C97A694-3FE6-4133-A8FE-C64FFB809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5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8F5A6F0F-6D6E-4E9E-A5D6-E451AE20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6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3302D82-8687-484F-89B1-ADFBF148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7" name="wKnight">
              <a:extLst>
                <a:ext uri="{FF2B5EF4-FFF2-40B4-BE49-F238E27FC236}">
                  <a16:creationId xmlns:a16="http://schemas.microsoft.com/office/drawing/2014/main" id="{8D5E4937-065F-4DD0-8932-4EE2320B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8" name="wBishop" descr="Icon&#10;&#10;Description automatically generated">
              <a:extLst>
                <a:ext uri="{FF2B5EF4-FFF2-40B4-BE49-F238E27FC236}">
                  <a16:creationId xmlns:a16="http://schemas.microsoft.com/office/drawing/2014/main" id="{FA773C46-08AA-4969-94C7-F936EEFD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39" name="wQueen">
              <a:extLst>
                <a:ext uri="{FF2B5EF4-FFF2-40B4-BE49-F238E27FC236}">
                  <a16:creationId xmlns:a16="http://schemas.microsoft.com/office/drawing/2014/main" id="{5AA8A60C-AAC7-4621-91BF-366E4431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0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2AA8A2ED-D432-428F-AD99-4EA1A5FE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85FDF54F-BD9B-4036-855A-3D41342F9A05}"/>
              </a:ext>
            </a:extLst>
          </p:cNvPr>
          <p:cNvGrpSpPr/>
          <p:nvPr/>
        </p:nvGrpSpPr>
        <p:grpSpPr>
          <a:xfrm>
            <a:off x="7724887" y="201162"/>
            <a:ext cx="810000" cy="772325"/>
            <a:chOff x="2855311" y="5875518"/>
            <a:chExt cx="810000" cy="772325"/>
          </a:xfrm>
        </p:grpSpPr>
        <p:pic>
          <p:nvPicPr>
            <p:cNvPr id="942" name="bPawn">
              <a:extLst>
                <a:ext uri="{FF2B5EF4-FFF2-40B4-BE49-F238E27FC236}">
                  <a16:creationId xmlns:a16="http://schemas.microsoft.com/office/drawing/2014/main" id="{AEC7C184-495F-4D9B-946E-C2649A32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3" name="bRook" descr="Text, icon&#10;&#10;Description automatically generated">
              <a:extLst>
                <a:ext uri="{FF2B5EF4-FFF2-40B4-BE49-F238E27FC236}">
                  <a16:creationId xmlns:a16="http://schemas.microsoft.com/office/drawing/2014/main" id="{0E8B93D5-9CB2-4F81-B4CE-4DF557BE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4" name="bKnight">
              <a:extLst>
                <a:ext uri="{FF2B5EF4-FFF2-40B4-BE49-F238E27FC236}">
                  <a16:creationId xmlns:a16="http://schemas.microsoft.com/office/drawing/2014/main" id="{03BFCA2F-0E8A-41B0-B8E0-B507D890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5" name="bBishop" descr="Icon&#10;&#10;Description automatically generated">
              <a:extLst>
                <a:ext uri="{FF2B5EF4-FFF2-40B4-BE49-F238E27FC236}">
                  <a16:creationId xmlns:a16="http://schemas.microsoft.com/office/drawing/2014/main" id="{9253C019-E7F7-42ED-A5F3-2AC586AD1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6" name="bQueen">
              <a:extLst>
                <a:ext uri="{FF2B5EF4-FFF2-40B4-BE49-F238E27FC236}">
                  <a16:creationId xmlns:a16="http://schemas.microsoft.com/office/drawing/2014/main" id="{D3B67251-E933-4C36-B5CF-03EED7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7" name="bKing">
              <a:extLst>
                <a:ext uri="{FF2B5EF4-FFF2-40B4-BE49-F238E27FC236}">
                  <a16:creationId xmlns:a16="http://schemas.microsoft.com/office/drawing/2014/main" id="{CFAE33B4-8AF2-4F85-8D50-66E91511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8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3B99DB3B-3CDC-43D4-85F2-C8C4747D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49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E45404DE-C680-4057-AB92-974277C15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0" name="wKnight">
              <a:extLst>
                <a:ext uri="{FF2B5EF4-FFF2-40B4-BE49-F238E27FC236}">
                  <a16:creationId xmlns:a16="http://schemas.microsoft.com/office/drawing/2014/main" id="{9740B4CA-EB3E-4586-90B6-7E96C80C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1" name="wBishop" descr="Icon&#10;&#10;Description automatically generated">
              <a:extLst>
                <a:ext uri="{FF2B5EF4-FFF2-40B4-BE49-F238E27FC236}">
                  <a16:creationId xmlns:a16="http://schemas.microsoft.com/office/drawing/2014/main" id="{956DA3C8-59BF-47CD-8094-43B3B98B5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2" name="wQueen">
              <a:extLst>
                <a:ext uri="{FF2B5EF4-FFF2-40B4-BE49-F238E27FC236}">
                  <a16:creationId xmlns:a16="http://schemas.microsoft.com/office/drawing/2014/main" id="{FF43EA52-FDEF-46ED-BF93-07D351D5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3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4060E021-E2F8-4D72-86E7-2FC30128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C2D333C9-52CA-47A1-BA53-3B13333093CA}"/>
              </a:ext>
            </a:extLst>
          </p:cNvPr>
          <p:cNvGrpSpPr/>
          <p:nvPr/>
        </p:nvGrpSpPr>
        <p:grpSpPr>
          <a:xfrm>
            <a:off x="8542862" y="205289"/>
            <a:ext cx="810000" cy="772325"/>
            <a:chOff x="2855311" y="5875518"/>
            <a:chExt cx="810000" cy="772325"/>
          </a:xfrm>
        </p:grpSpPr>
        <p:pic>
          <p:nvPicPr>
            <p:cNvPr id="955" name="bPawn">
              <a:extLst>
                <a:ext uri="{FF2B5EF4-FFF2-40B4-BE49-F238E27FC236}">
                  <a16:creationId xmlns:a16="http://schemas.microsoft.com/office/drawing/2014/main" id="{8C52FFC7-BD2F-47AB-962B-6BD5113C8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6" name="bRook" descr="Text, icon&#10;&#10;Description automatically generated">
              <a:extLst>
                <a:ext uri="{FF2B5EF4-FFF2-40B4-BE49-F238E27FC236}">
                  <a16:creationId xmlns:a16="http://schemas.microsoft.com/office/drawing/2014/main" id="{55B6136A-6E74-4527-9EDB-68F1B59A0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7" name="bKnight">
              <a:extLst>
                <a:ext uri="{FF2B5EF4-FFF2-40B4-BE49-F238E27FC236}">
                  <a16:creationId xmlns:a16="http://schemas.microsoft.com/office/drawing/2014/main" id="{56E8D99E-6D8A-4988-B9DE-CB15DB42D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8" name="bBishop" descr="Icon&#10;&#10;Description automatically generated">
              <a:extLst>
                <a:ext uri="{FF2B5EF4-FFF2-40B4-BE49-F238E27FC236}">
                  <a16:creationId xmlns:a16="http://schemas.microsoft.com/office/drawing/2014/main" id="{42E0DC5F-550B-4840-9454-EE068AE29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59" name="bQueen">
              <a:extLst>
                <a:ext uri="{FF2B5EF4-FFF2-40B4-BE49-F238E27FC236}">
                  <a16:creationId xmlns:a16="http://schemas.microsoft.com/office/drawing/2014/main" id="{37302A7C-7BB1-4C1C-9437-0E452007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0" name="bKing">
              <a:extLst>
                <a:ext uri="{FF2B5EF4-FFF2-40B4-BE49-F238E27FC236}">
                  <a16:creationId xmlns:a16="http://schemas.microsoft.com/office/drawing/2014/main" id="{15F9DD96-68AC-43C8-AA5E-D1C8792C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1" name="wPawn" descr="A picture containing silhouette, clipart, light&#10;&#10;Description automatically generated">
              <a:extLst>
                <a:ext uri="{FF2B5EF4-FFF2-40B4-BE49-F238E27FC236}">
                  <a16:creationId xmlns:a16="http://schemas.microsoft.com/office/drawing/2014/main" id="{1C991475-3874-4086-93E2-582E09759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2" name="wRook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8F9A8E92-D217-4166-9789-4DB42E224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3" name="wKnight">
              <a:extLst>
                <a:ext uri="{FF2B5EF4-FFF2-40B4-BE49-F238E27FC236}">
                  <a16:creationId xmlns:a16="http://schemas.microsoft.com/office/drawing/2014/main" id="{BC7D9620-B40F-47D4-BDC4-A2CBDF815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4" name="wBishop" descr="Icon&#10;&#10;Description automatically generated">
              <a:extLst>
                <a:ext uri="{FF2B5EF4-FFF2-40B4-BE49-F238E27FC236}">
                  <a16:creationId xmlns:a16="http://schemas.microsoft.com/office/drawing/2014/main" id="{E4E37A82-50C7-4FF6-8965-AC12E58B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5" name="wQueen">
              <a:extLst>
                <a:ext uri="{FF2B5EF4-FFF2-40B4-BE49-F238E27FC236}">
                  <a16:creationId xmlns:a16="http://schemas.microsoft.com/office/drawing/2014/main" id="{8C4EC63A-FBA7-41D4-A351-8EC581EBD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  <p:pic>
          <p:nvPicPr>
            <p:cNvPr id="966" name="wKing" descr="A picture containing light, clipart&#10;&#10;Description automatically generated">
              <a:extLst>
                <a:ext uri="{FF2B5EF4-FFF2-40B4-BE49-F238E27FC236}">
                  <a16:creationId xmlns:a16="http://schemas.microsoft.com/office/drawing/2014/main" id="{761BA9A7-C5A2-40D8-BAD8-E85417BC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11" y="5875518"/>
              <a:ext cx="810000" cy="772325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21939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PawnA1undo">
            <a:extLst>
              <a:ext uri="{FF2B5EF4-FFF2-40B4-BE49-F238E27FC236}">
                <a16:creationId xmlns:a16="http://schemas.microsoft.com/office/drawing/2014/main" id="{6C2D13E3-BE81-4BA8-A0FA-2B94EF45B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6" name="bRookA1undo" descr="Text, icon&#10;&#10;Description automatically generated">
            <a:extLst>
              <a:ext uri="{FF2B5EF4-FFF2-40B4-BE49-F238E27FC236}">
                <a16:creationId xmlns:a16="http://schemas.microsoft.com/office/drawing/2014/main" id="{815F582B-0001-4151-9C2D-5D839A6E3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7" name="bKnightA1undo">
            <a:extLst>
              <a:ext uri="{FF2B5EF4-FFF2-40B4-BE49-F238E27FC236}">
                <a16:creationId xmlns:a16="http://schemas.microsoft.com/office/drawing/2014/main" id="{80089A39-5703-4F64-B906-E62E10715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8" name="bBishopA1undo" descr="Icon&#10;&#10;Description automatically generated">
            <a:extLst>
              <a:ext uri="{FF2B5EF4-FFF2-40B4-BE49-F238E27FC236}">
                <a16:creationId xmlns:a16="http://schemas.microsoft.com/office/drawing/2014/main" id="{6EF766B0-8DA6-4C7F-9B6D-744A0B5A0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9" name="bQueenA1undo">
            <a:extLst>
              <a:ext uri="{FF2B5EF4-FFF2-40B4-BE49-F238E27FC236}">
                <a16:creationId xmlns:a16="http://schemas.microsoft.com/office/drawing/2014/main" id="{BF25A57A-7ADD-4F0D-9570-4CAF2C8AA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0" name="bKingA1undo">
            <a:extLst>
              <a:ext uri="{FF2B5EF4-FFF2-40B4-BE49-F238E27FC236}">
                <a16:creationId xmlns:a16="http://schemas.microsoft.com/office/drawing/2014/main" id="{0CC1D677-940A-4B4B-8C7C-4C2956099F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" name="wPawnA1undo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4C8D19C1-34C1-499F-A7FB-D5FCAC9B32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2" name="wRookA1undo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760899-9122-457D-9949-2CE005A8B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3" name="wKnightA1undo">
            <a:extLst>
              <a:ext uri="{FF2B5EF4-FFF2-40B4-BE49-F238E27FC236}">
                <a16:creationId xmlns:a16="http://schemas.microsoft.com/office/drawing/2014/main" id="{C3FD3FA4-6D55-4527-A7F5-8484F82F35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4" name="wBishopA1undo" descr="Icon&#10;&#10;Description automatically generated">
            <a:extLst>
              <a:ext uri="{FF2B5EF4-FFF2-40B4-BE49-F238E27FC236}">
                <a16:creationId xmlns:a16="http://schemas.microsoft.com/office/drawing/2014/main" id="{3FE2D9A0-A0EC-45C4-91A3-5D965FCC74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5" name="wQueenA1undo">
            <a:extLst>
              <a:ext uri="{FF2B5EF4-FFF2-40B4-BE49-F238E27FC236}">
                <a16:creationId xmlns:a16="http://schemas.microsoft.com/office/drawing/2014/main" id="{703BA5A0-8D7F-4C10-804D-08430910D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6" name="wKingA1undo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2D570634-1C00-48B2-9E4A-946D679153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24035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abels">
            <a:extLst>
              <a:ext uri="{FF2B5EF4-FFF2-40B4-BE49-F238E27FC236}">
                <a16:creationId xmlns:a16="http://schemas.microsoft.com/office/drawing/2014/main" id="{666D70C3-23AA-4D32-B764-7DCEE44C9E54}"/>
              </a:ext>
            </a:extLst>
          </p:cNvPr>
          <p:cNvGrpSpPr/>
          <p:nvPr/>
        </p:nvGrpSpPr>
        <p:grpSpPr>
          <a:xfrm>
            <a:off x="2549835" y="-61402"/>
            <a:ext cx="7092328" cy="6972047"/>
            <a:chOff x="2549835" y="-61402"/>
            <a:chExt cx="7092328" cy="6972047"/>
          </a:xfrm>
        </p:grpSpPr>
        <p:grpSp>
          <p:nvGrpSpPr>
            <p:cNvPr id="33" name="num labels L">
              <a:extLst>
                <a:ext uri="{FF2B5EF4-FFF2-40B4-BE49-F238E27FC236}">
                  <a16:creationId xmlns:a16="http://schemas.microsoft.com/office/drawing/2014/main" id="{5EE5DA62-BCF7-4E7F-A355-5A7E10B15551}"/>
                </a:ext>
              </a:extLst>
            </p:cNvPr>
            <p:cNvGrpSpPr/>
            <p:nvPr/>
          </p:nvGrpSpPr>
          <p:grpSpPr>
            <a:xfrm rot="16200000">
              <a:off x="-344852" y="3280625"/>
              <a:ext cx="6077380" cy="288006"/>
              <a:chOff x="3265891" y="6620488"/>
              <a:chExt cx="6077380" cy="28800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A80C23-2F91-4097-9798-7496FC19C7AF}"/>
                  </a:ext>
                </a:extLst>
              </p:cNvPr>
              <p:cNvSpPr txBox="1"/>
              <p:nvPr/>
            </p:nvSpPr>
            <p:spPr>
              <a:xfrm>
                <a:off x="3265891" y="6620494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077442-7040-4115-924F-00CAF335C777}"/>
                  </a:ext>
                </a:extLst>
              </p:cNvPr>
              <p:cNvSpPr txBox="1"/>
              <p:nvPr/>
            </p:nvSpPr>
            <p:spPr>
              <a:xfrm>
                <a:off x="4073841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47851C-7A32-414D-ADF9-DECBE65DE118}"/>
                  </a:ext>
                </a:extLst>
              </p:cNvPr>
              <p:cNvSpPr txBox="1"/>
              <p:nvPr/>
            </p:nvSpPr>
            <p:spPr>
              <a:xfrm>
                <a:off x="4881787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B36AE7-ED25-48C2-8E93-3FB1E7BA6681}"/>
                  </a:ext>
                </a:extLst>
              </p:cNvPr>
              <p:cNvSpPr txBox="1"/>
              <p:nvPr/>
            </p:nvSpPr>
            <p:spPr>
              <a:xfrm>
                <a:off x="5689735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3F228F-7D7F-4302-8735-C9F2D466691A}"/>
                  </a:ext>
                </a:extLst>
              </p:cNvPr>
              <p:cNvSpPr txBox="1"/>
              <p:nvPr/>
            </p:nvSpPr>
            <p:spPr>
              <a:xfrm>
                <a:off x="6543996" y="6620492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8FDCE9-3AE7-4B5D-873E-06CC5BC7CD91}"/>
                  </a:ext>
                </a:extLst>
              </p:cNvPr>
              <p:cNvSpPr txBox="1"/>
              <p:nvPr/>
            </p:nvSpPr>
            <p:spPr>
              <a:xfrm>
                <a:off x="7336999" y="6620491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B6499B9-16AA-49AA-AE99-5E7C7F0F2448}"/>
                  </a:ext>
                </a:extLst>
              </p:cNvPr>
              <p:cNvSpPr txBox="1"/>
              <p:nvPr/>
            </p:nvSpPr>
            <p:spPr>
              <a:xfrm>
                <a:off x="8130000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202A9-5305-4866-BF3E-05F886C83E56}"/>
                  </a:ext>
                </a:extLst>
              </p:cNvPr>
              <p:cNvSpPr txBox="1"/>
              <p:nvPr/>
            </p:nvSpPr>
            <p:spPr>
              <a:xfrm>
                <a:off x="8943161" y="6620488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42" name="num labels R">
              <a:extLst>
                <a:ext uri="{FF2B5EF4-FFF2-40B4-BE49-F238E27FC236}">
                  <a16:creationId xmlns:a16="http://schemas.microsoft.com/office/drawing/2014/main" id="{C66E35F5-C287-412C-B8A6-0A9AA4A7B7F3}"/>
                </a:ext>
              </a:extLst>
            </p:cNvPr>
            <p:cNvGrpSpPr/>
            <p:nvPr/>
          </p:nvGrpSpPr>
          <p:grpSpPr>
            <a:xfrm rot="16200000">
              <a:off x="6459473" y="3285002"/>
              <a:ext cx="6077376" cy="288004"/>
              <a:chOff x="3265892" y="6620485"/>
              <a:chExt cx="6077376" cy="28800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240BF5-3C70-45B2-942F-83AAB2965EBF}"/>
                  </a:ext>
                </a:extLst>
              </p:cNvPr>
              <p:cNvSpPr txBox="1"/>
              <p:nvPr/>
            </p:nvSpPr>
            <p:spPr>
              <a:xfrm>
                <a:off x="3265892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267CD0-2B2C-49A6-A3A6-B7F66FEE4788}"/>
                  </a:ext>
                </a:extLst>
              </p:cNvPr>
              <p:cNvSpPr txBox="1"/>
              <p:nvPr/>
            </p:nvSpPr>
            <p:spPr>
              <a:xfrm>
                <a:off x="4073839" y="6620485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9B22764-1F1E-4C76-8485-1CBDD003634D}"/>
                  </a:ext>
                </a:extLst>
              </p:cNvPr>
              <p:cNvSpPr txBox="1"/>
              <p:nvPr/>
            </p:nvSpPr>
            <p:spPr>
              <a:xfrm>
                <a:off x="4881784" y="6620487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869334-C403-449C-9E90-3D18B7E5F254}"/>
                  </a:ext>
                </a:extLst>
              </p:cNvPr>
              <p:cNvSpPr txBox="1"/>
              <p:nvPr/>
            </p:nvSpPr>
            <p:spPr>
              <a:xfrm>
                <a:off x="568973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4A0BB5-29AF-4CFE-9324-A9B743BB18FC}"/>
                  </a:ext>
                </a:extLst>
              </p:cNvPr>
              <p:cNvSpPr txBox="1"/>
              <p:nvPr/>
            </p:nvSpPr>
            <p:spPr>
              <a:xfrm>
                <a:off x="6543992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E8F15-48C1-4C7C-BAE1-43738A33E5E9}"/>
                  </a:ext>
                </a:extLst>
              </p:cNvPr>
              <p:cNvSpPr txBox="1"/>
              <p:nvPr/>
            </p:nvSpPr>
            <p:spPr>
              <a:xfrm>
                <a:off x="7336995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B24397-3D75-4F28-91C2-AB4FBA50618E}"/>
                  </a:ext>
                </a:extLst>
              </p:cNvPr>
              <p:cNvSpPr txBox="1"/>
              <p:nvPr/>
            </p:nvSpPr>
            <p:spPr>
              <a:xfrm>
                <a:off x="8129996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7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8B16F-E86B-436D-B286-E3B348D56238}"/>
                  </a:ext>
                </a:extLst>
              </p:cNvPr>
              <p:cNvSpPr txBox="1"/>
              <p:nvPr/>
            </p:nvSpPr>
            <p:spPr>
              <a:xfrm>
                <a:off x="8943158" y="6620489"/>
                <a:ext cx="400110" cy="28800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pPr algn="ctr"/>
                <a:r>
                  <a:rPr lang="en-SG" sz="1400" b="1" dirty="0"/>
                  <a:t>8</a:t>
                </a:r>
              </a:p>
            </p:txBody>
          </p:sp>
        </p:grpSp>
        <p:grpSp>
          <p:nvGrpSpPr>
            <p:cNvPr id="56" name="letter labels T">
              <a:extLst>
                <a:ext uri="{FF2B5EF4-FFF2-40B4-BE49-F238E27FC236}">
                  <a16:creationId xmlns:a16="http://schemas.microsoft.com/office/drawing/2014/main" id="{C16A3F4B-357B-4C50-9231-257ED94535BD}"/>
                </a:ext>
              </a:extLst>
            </p:cNvPr>
            <p:cNvGrpSpPr/>
            <p:nvPr/>
          </p:nvGrpSpPr>
          <p:grpSpPr>
            <a:xfrm>
              <a:off x="2852368" y="-61402"/>
              <a:ext cx="6487264" cy="288000"/>
              <a:chOff x="2856004" y="6620487"/>
              <a:chExt cx="6487264" cy="28800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7C9393-0220-4B25-89A3-A80005E807B5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60F26E-6C82-4A85-A850-2A6ED21443D5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2E283A-4D7F-4262-A349-C12829B1DD0A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9613B3-5672-480F-8726-C793287088FC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835990-E992-46FC-9432-5E0804AF17EF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BB0572-ACFB-4668-8DC1-A7EF692B2BB2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777BF3-7C45-4F59-967C-ACEDB7DC1264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62FC72-055C-452F-BD50-83B088DA5C81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  <p:grpSp>
          <p:nvGrpSpPr>
            <p:cNvPr id="28" name="letter labels B">
              <a:extLst>
                <a:ext uri="{FF2B5EF4-FFF2-40B4-BE49-F238E27FC236}">
                  <a16:creationId xmlns:a16="http://schemas.microsoft.com/office/drawing/2014/main" id="{2D62FB1C-3BD9-4A93-AC35-CDDB7C987640}"/>
                </a:ext>
              </a:extLst>
            </p:cNvPr>
            <p:cNvGrpSpPr/>
            <p:nvPr/>
          </p:nvGrpSpPr>
          <p:grpSpPr>
            <a:xfrm>
              <a:off x="2852368" y="6622645"/>
              <a:ext cx="6487264" cy="288000"/>
              <a:chOff x="2856004" y="6620487"/>
              <a:chExt cx="6487264" cy="2880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E3420-C7B3-4235-89A8-7C04239A0418}"/>
                  </a:ext>
                </a:extLst>
              </p:cNvPr>
              <p:cNvSpPr txBox="1"/>
              <p:nvPr/>
            </p:nvSpPr>
            <p:spPr>
              <a:xfrm>
                <a:off x="2856004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236287-B6E2-43F8-8E91-C0280A6B11BB}"/>
                  </a:ext>
                </a:extLst>
              </p:cNvPr>
              <p:cNvSpPr txBox="1"/>
              <p:nvPr/>
            </p:nvSpPr>
            <p:spPr>
              <a:xfrm>
                <a:off x="3663950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1B3EF-E518-4430-B1EC-DC7B53E08799}"/>
                  </a:ext>
                </a:extLst>
              </p:cNvPr>
              <p:cNvSpPr txBox="1"/>
              <p:nvPr/>
            </p:nvSpPr>
            <p:spPr>
              <a:xfrm>
                <a:off x="447189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EEC7C7-6ECE-4596-B09B-DA25F90928EA}"/>
                  </a:ext>
                </a:extLst>
              </p:cNvPr>
              <p:cNvSpPr txBox="1"/>
              <p:nvPr/>
            </p:nvSpPr>
            <p:spPr>
              <a:xfrm>
                <a:off x="527984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708C9-58DF-41E9-8F55-F95F746BFA61}"/>
                  </a:ext>
                </a:extLst>
              </p:cNvPr>
              <p:cNvSpPr txBox="1"/>
              <p:nvPr/>
            </p:nvSpPr>
            <p:spPr>
              <a:xfrm>
                <a:off x="6134102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6603E-985D-454E-8A66-6A15780D2B29}"/>
                  </a:ext>
                </a:extLst>
              </p:cNvPr>
              <p:cNvSpPr txBox="1"/>
              <p:nvPr/>
            </p:nvSpPr>
            <p:spPr>
              <a:xfrm>
                <a:off x="6927105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F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B32A2-A786-4279-8781-82FEE5136455}"/>
                  </a:ext>
                </a:extLst>
              </p:cNvPr>
              <p:cNvSpPr txBox="1"/>
              <p:nvPr/>
            </p:nvSpPr>
            <p:spPr>
              <a:xfrm>
                <a:off x="7720106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G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4EC609-9FFF-47CC-A05B-5A6F47B4E3CD}"/>
                  </a:ext>
                </a:extLst>
              </p:cNvPr>
              <p:cNvSpPr txBox="1"/>
              <p:nvPr/>
            </p:nvSpPr>
            <p:spPr>
              <a:xfrm>
                <a:off x="8533268" y="6620487"/>
                <a:ext cx="810000" cy="28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b="1" dirty="0"/>
                  <a:t>H</a:t>
                </a:r>
              </a:p>
            </p:txBody>
          </p:sp>
        </p:grpSp>
      </p:grpSp>
      <p:graphicFrame>
        <p:nvGraphicFramePr>
          <p:cNvPr id="2" name="board">
            <a:extLst>
              <a:ext uri="{FF2B5EF4-FFF2-40B4-BE49-F238E27FC236}">
                <a16:creationId xmlns:a16="http://schemas.microsoft.com/office/drawing/2014/main" id="{B106C3BF-476C-492D-BD97-7559AB60FF47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1583369638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9094891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57157894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65186937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2869541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32574002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0421047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13065661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6781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298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7897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69531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7647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3927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42442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700" dirty="0"/>
                    </a:p>
                  </a:txBody>
                  <a:tcPr marL="86945" marR="86945" marT="43472" marB="43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774875"/>
                  </a:ext>
                </a:extLst>
              </a:tr>
            </a:tbl>
          </a:graphicData>
        </a:graphic>
      </p:graphicFrame>
      <p:pic>
        <p:nvPicPr>
          <p:cNvPr id="108" name="bPawnA1">
            <a:extLst>
              <a:ext uri="{FF2B5EF4-FFF2-40B4-BE49-F238E27FC236}">
                <a16:creationId xmlns:a16="http://schemas.microsoft.com/office/drawing/2014/main" id="{BB944385-2C25-46D8-B8A5-8F5E9CB0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0" name="bRookA1" descr="Text, icon&#10;&#10;Description automatically generated">
            <a:extLst>
              <a:ext uri="{FF2B5EF4-FFF2-40B4-BE49-F238E27FC236}">
                <a16:creationId xmlns:a16="http://schemas.microsoft.com/office/drawing/2014/main" id="{6EA0E165-8863-47E5-A967-ED0E4972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1" name="bKnightA1">
            <a:extLst>
              <a:ext uri="{FF2B5EF4-FFF2-40B4-BE49-F238E27FC236}">
                <a16:creationId xmlns:a16="http://schemas.microsoft.com/office/drawing/2014/main" id="{F2E6865B-1BB6-44DC-824C-617AA8D15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2" name="bBishopA1" descr="Icon&#10;&#10;Description automatically generated">
            <a:extLst>
              <a:ext uri="{FF2B5EF4-FFF2-40B4-BE49-F238E27FC236}">
                <a16:creationId xmlns:a16="http://schemas.microsoft.com/office/drawing/2014/main" id="{A8D2A263-EC87-40E0-BE92-A7E4755C3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3" name="bQueenA1">
            <a:extLst>
              <a:ext uri="{FF2B5EF4-FFF2-40B4-BE49-F238E27FC236}">
                <a16:creationId xmlns:a16="http://schemas.microsoft.com/office/drawing/2014/main" id="{F502A114-2513-4FA8-9440-62214B0BC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4" name="bKingA1">
            <a:extLst>
              <a:ext uri="{FF2B5EF4-FFF2-40B4-BE49-F238E27FC236}">
                <a16:creationId xmlns:a16="http://schemas.microsoft.com/office/drawing/2014/main" id="{EF593E8E-9E4D-4515-88A4-2DC2C8FDB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23" y="4296827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pic>
        <p:nvPicPr>
          <p:cNvPr id="115" name="wPawnA1" descr="A picture containing silhouette, clipart, light&#10;&#10;Description automatically generated">
            <a:extLst>
              <a:ext uri="{FF2B5EF4-FFF2-40B4-BE49-F238E27FC236}">
                <a16:creationId xmlns:a16="http://schemas.microsoft.com/office/drawing/2014/main" id="{DF65DA84-A38D-4941-B092-389FA1A7F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96" name="wRookA1 to A2">
            <a:extLst>
              <a:ext uri="{FF2B5EF4-FFF2-40B4-BE49-F238E27FC236}">
                <a16:creationId xmlns:a16="http://schemas.microsoft.com/office/drawing/2014/main" id="{51444406-35AA-4577-A22B-353222B5C624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7" name="wRookA1 to A3">
            <a:extLst>
              <a:ext uri="{FF2B5EF4-FFF2-40B4-BE49-F238E27FC236}">
                <a16:creationId xmlns:a16="http://schemas.microsoft.com/office/drawing/2014/main" id="{C618CBAA-7620-4FE7-9C81-C71DBA23347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8" name="wRookA1 to A4">
            <a:extLst>
              <a:ext uri="{FF2B5EF4-FFF2-40B4-BE49-F238E27FC236}">
                <a16:creationId xmlns:a16="http://schemas.microsoft.com/office/drawing/2014/main" id="{FE217E57-EE2C-47A8-9DE5-729199C0689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9" name="wRookA1 to A5">
            <a:extLst>
              <a:ext uri="{FF2B5EF4-FFF2-40B4-BE49-F238E27FC236}">
                <a16:creationId xmlns:a16="http://schemas.microsoft.com/office/drawing/2014/main" id="{F896E4EB-DAC6-4A32-8A00-5B2B8E6EC1B0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0" name="wRookA1 to A6">
            <a:extLst>
              <a:ext uri="{FF2B5EF4-FFF2-40B4-BE49-F238E27FC236}">
                <a16:creationId xmlns:a16="http://schemas.microsoft.com/office/drawing/2014/main" id="{20D22CA5-80A7-41D3-ADAD-C1E9E2B240E9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1" name="wRookA1 to A7">
            <a:extLst>
              <a:ext uri="{FF2B5EF4-FFF2-40B4-BE49-F238E27FC236}">
                <a16:creationId xmlns:a16="http://schemas.microsoft.com/office/drawing/2014/main" id="{10E1E858-5DF8-45D6-B8DF-A95EF6A64FD8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2" name="wRookA1 to A8">
            <a:extLst>
              <a:ext uri="{FF2B5EF4-FFF2-40B4-BE49-F238E27FC236}">
                <a16:creationId xmlns:a16="http://schemas.microsoft.com/office/drawing/2014/main" id="{3686CC54-0978-466A-8782-9CE1D443D7F3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3" name="wRookA1 to B1">
            <a:extLst>
              <a:ext uri="{FF2B5EF4-FFF2-40B4-BE49-F238E27FC236}">
                <a16:creationId xmlns:a16="http://schemas.microsoft.com/office/drawing/2014/main" id="{C8A27F46-7F16-4AB0-AF82-910331A2FE80}"/>
              </a:ext>
            </a:extLst>
          </p:cNvPr>
          <p:cNvSpPr/>
          <p:nvPr/>
        </p:nvSpPr>
        <p:spPr>
          <a:xfrm>
            <a:off x="3655882" y="58580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4" name="wRookA1 to C1">
            <a:extLst>
              <a:ext uri="{FF2B5EF4-FFF2-40B4-BE49-F238E27FC236}">
                <a16:creationId xmlns:a16="http://schemas.microsoft.com/office/drawing/2014/main" id="{A290A1B8-30BF-463F-B41F-E554A7CAEAC4}"/>
              </a:ext>
            </a:extLst>
          </p:cNvPr>
          <p:cNvSpPr/>
          <p:nvPr/>
        </p:nvSpPr>
        <p:spPr>
          <a:xfrm>
            <a:off x="4464114" y="587386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5" name="wRookA1 to D1">
            <a:extLst>
              <a:ext uri="{FF2B5EF4-FFF2-40B4-BE49-F238E27FC236}">
                <a16:creationId xmlns:a16="http://schemas.microsoft.com/office/drawing/2014/main" id="{33295E11-2E0B-453B-9D03-66DB494C78EB}"/>
              </a:ext>
            </a:extLst>
          </p:cNvPr>
          <p:cNvSpPr/>
          <p:nvPr/>
        </p:nvSpPr>
        <p:spPr>
          <a:xfrm>
            <a:off x="5283509" y="586107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6" name="wRookA1 to E1">
            <a:extLst>
              <a:ext uri="{FF2B5EF4-FFF2-40B4-BE49-F238E27FC236}">
                <a16:creationId xmlns:a16="http://schemas.microsoft.com/office/drawing/2014/main" id="{3886FF99-7892-4D02-9E9F-4931EC720BCD}"/>
              </a:ext>
            </a:extLst>
          </p:cNvPr>
          <p:cNvSpPr/>
          <p:nvPr/>
        </p:nvSpPr>
        <p:spPr>
          <a:xfrm>
            <a:off x="6094282" y="586594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7" name="wRookA1 to F1">
            <a:extLst>
              <a:ext uri="{FF2B5EF4-FFF2-40B4-BE49-F238E27FC236}">
                <a16:creationId xmlns:a16="http://schemas.microsoft.com/office/drawing/2014/main" id="{532FE3DA-5BAF-4F61-8C90-188538093597}"/>
              </a:ext>
            </a:extLst>
          </p:cNvPr>
          <p:cNvSpPr/>
          <p:nvPr/>
        </p:nvSpPr>
        <p:spPr>
          <a:xfrm>
            <a:off x="6907082" y="586358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8" name="wRookA1 to G1">
            <a:extLst>
              <a:ext uri="{FF2B5EF4-FFF2-40B4-BE49-F238E27FC236}">
                <a16:creationId xmlns:a16="http://schemas.microsoft.com/office/drawing/2014/main" id="{CBA77C28-F3A0-495B-ADCD-DA4F58F39CF2}"/>
              </a:ext>
            </a:extLst>
          </p:cNvPr>
          <p:cNvSpPr/>
          <p:nvPr/>
        </p:nvSpPr>
        <p:spPr>
          <a:xfrm>
            <a:off x="7715922" y="586910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9" name="wRookA1 to H1">
            <a:extLst>
              <a:ext uri="{FF2B5EF4-FFF2-40B4-BE49-F238E27FC236}">
                <a16:creationId xmlns:a16="http://schemas.microsoft.com/office/drawing/2014/main" id="{713D173E-0851-480A-902D-0A1CE15F219D}"/>
              </a:ext>
            </a:extLst>
          </p:cNvPr>
          <p:cNvSpPr/>
          <p:nvPr/>
        </p:nvSpPr>
        <p:spPr>
          <a:xfrm>
            <a:off x="8510858" y="586393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6" name="wRookA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09D7AC-580E-4B64-9246-C0279629F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80" name="wKnightA1 to C2">
            <a:extLst>
              <a:ext uri="{FF2B5EF4-FFF2-40B4-BE49-F238E27FC236}">
                <a16:creationId xmlns:a16="http://schemas.microsoft.com/office/drawing/2014/main" id="{4C90E466-58D5-4D0F-849B-836BB5FD01F4}"/>
              </a:ext>
            </a:extLst>
          </p:cNvPr>
          <p:cNvSpPr/>
          <p:nvPr/>
        </p:nvSpPr>
        <p:spPr>
          <a:xfrm>
            <a:off x="4458867" y="505869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9" name="wKnightA1 to B3">
            <a:extLst>
              <a:ext uri="{FF2B5EF4-FFF2-40B4-BE49-F238E27FC236}">
                <a16:creationId xmlns:a16="http://schemas.microsoft.com/office/drawing/2014/main" id="{D658B0FB-7AC3-4B18-8B30-1730ECEA3E35}"/>
              </a:ext>
            </a:extLst>
          </p:cNvPr>
          <p:cNvSpPr/>
          <p:nvPr/>
        </p:nvSpPr>
        <p:spPr>
          <a:xfrm>
            <a:off x="3650635" y="42421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7" name="wKnightA1">
            <a:extLst>
              <a:ext uri="{FF2B5EF4-FFF2-40B4-BE49-F238E27FC236}">
                <a16:creationId xmlns:a16="http://schemas.microsoft.com/office/drawing/2014/main" id="{9D91AFF3-877D-4540-AF96-ED5D6EDC77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72" name="wBishopA1 to B2">
            <a:extLst>
              <a:ext uri="{FF2B5EF4-FFF2-40B4-BE49-F238E27FC236}">
                <a16:creationId xmlns:a16="http://schemas.microsoft.com/office/drawing/2014/main" id="{0A212D49-2666-4902-AEDA-57374EC1174B}"/>
              </a:ext>
            </a:extLst>
          </p:cNvPr>
          <p:cNvSpPr/>
          <p:nvPr/>
        </p:nvSpPr>
        <p:spPr>
          <a:xfrm>
            <a:off x="3670962" y="50682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3" name="wBishopA1 to C3">
            <a:extLst>
              <a:ext uri="{FF2B5EF4-FFF2-40B4-BE49-F238E27FC236}">
                <a16:creationId xmlns:a16="http://schemas.microsoft.com/office/drawing/2014/main" id="{A38A992A-709B-4D0E-A7D5-F4B938AF9507}"/>
              </a:ext>
            </a:extLst>
          </p:cNvPr>
          <p:cNvSpPr/>
          <p:nvPr/>
        </p:nvSpPr>
        <p:spPr>
          <a:xfrm>
            <a:off x="4480962" y="42555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4" name="wBishopA1 to D4">
            <a:extLst>
              <a:ext uri="{FF2B5EF4-FFF2-40B4-BE49-F238E27FC236}">
                <a16:creationId xmlns:a16="http://schemas.microsoft.com/office/drawing/2014/main" id="{397F2DB9-D8D7-47ED-84B3-D463B8A74145}"/>
              </a:ext>
            </a:extLst>
          </p:cNvPr>
          <p:cNvSpPr/>
          <p:nvPr/>
        </p:nvSpPr>
        <p:spPr>
          <a:xfrm>
            <a:off x="5282366" y="34471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5" name="wBishopA1 to E5">
            <a:extLst>
              <a:ext uri="{FF2B5EF4-FFF2-40B4-BE49-F238E27FC236}">
                <a16:creationId xmlns:a16="http://schemas.microsoft.com/office/drawing/2014/main" id="{1D00D271-38B9-4202-9237-13B05161C677}"/>
              </a:ext>
            </a:extLst>
          </p:cNvPr>
          <p:cNvSpPr/>
          <p:nvPr/>
        </p:nvSpPr>
        <p:spPr>
          <a:xfrm>
            <a:off x="6094712" y="26235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6" name="wBishopA1 to F6">
            <a:extLst>
              <a:ext uri="{FF2B5EF4-FFF2-40B4-BE49-F238E27FC236}">
                <a16:creationId xmlns:a16="http://schemas.microsoft.com/office/drawing/2014/main" id="{96BB4ED5-497A-4CD1-A8B2-8B551A801B7F}"/>
              </a:ext>
            </a:extLst>
          </p:cNvPr>
          <p:cNvSpPr/>
          <p:nvPr/>
        </p:nvSpPr>
        <p:spPr>
          <a:xfrm>
            <a:off x="6906625" y="18169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7" name="wBishopA1 to G7">
            <a:extLst>
              <a:ext uri="{FF2B5EF4-FFF2-40B4-BE49-F238E27FC236}">
                <a16:creationId xmlns:a16="http://schemas.microsoft.com/office/drawing/2014/main" id="{B45289C9-786F-44D3-9977-ACF2F780AF50}"/>
              </a:ext>
            </a:extLst>
          </p:cNvPr>
          <p:cNvSpPr/>
          <p:nvPr/>
        </p:nvSpPr>
        <p:spPr>
          <a:xfrm>
            <a:off x="7704494" y="10178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8" name="wBishopA1 to H8">
            <a:extLst>
              <a:ext uri="{FF2B5EF4-FFF2-40B4-BE49-F238E27FC236}">
                <a16:creationId xmlns:a16="http://schemas.microsoft.com/office/drawing/2014/main" id="{E5DDCB46-BBFC-4E30-8818-365196898CF3}"/>
              </a:ext>
            </a:extLst>
          </p:cNvPr>
          <p:cNvSpPr/>
          <p:nvPr/>
        </p:nvSpPr>
        <p:spPr>
          <a:xfrm>
            <a:off x="8521148" y="1841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8" name="wBishopA1" descr="Icon&#10;&#10;Description automatically generated">
            <a:extLst>
              <a:ext uri="{FF2B5EF4-FFF2-40B4-BE49-F238E27FC236}">
                <a16:creationId xmlns:a16="http://schemas.microsoft.com/office/drawing/2014/main" id="{BA670589-9E5D-4B4B-B6C8-7FE1396D10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7" name="wQueenA1 to A2">
            <a:extLst>
              <a:ext uri="{FF2B5EF4-FFF2-40B4-BE49-F238E27FC236}">
                <a16:creationId xmlns:a16="http://schemas.microsoft.com/office/drawing/2014/main" id="{C0A9F65F-33E3-4FD9-90E0-68140F72FEC5}"/>
              </a:ext>
            </a:extLst>
          </p:cNvPr>
          <p:cNvSpPr/>
          <p:nvPr/>
        </p:nvSpPr>
        <p:spPr>
          <a:xfrm>
            <a:off x="2837835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8" name="wQueenA1 to A3">
            <a:extLst>
              <a:ext uri="{FF2B5EF4-FFF2-40B4-BE49-F238E27FC236}">
                <a16:creationId xmlns:a16="http://schemas.microsoft.com/office/drawing/2014/main" id="{D1534EFE-A79D-4C7D-A2D6-F052DF9117F9}"/>
              </a:ext>
            </a:extLst>
          </p:cNvPr>
          <p:cNvSpPr/>
          <p:nvPr/>
        </p:nvSpPr>
        <p:spPr>
          <a:xfrm>
            <a:off x="2837835" y="425487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wQueenA1 to A4">
            <a:extLst>
              <a:ext uri="{FF2B5EF4-FFF2-40B4-BE49-F238E27FC236}">
                <a16:creationId xmlns:a16="http://schemas.microsoft.com/office/drawing/2014/main" id="{5E25D21B-763D-4113-8EF0-4B59014DD7E4}"/>
              </a:ext>
            </a:extLst>
          </p:cNvPr>
          <p:cNvSpPr/>
          <p:nvPr/>
        </p:nvSpPr>
        <p:spPr>
          <a:xfrm>
            <a:off x="2850314" y="345033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1" name="wQueenA1 to A5">
            <a:extLst>
              <a:ext uri="{FF2B5EF4-FFF2-40B4-BE49-F238E27FC236}">
                <a16:creationId xmlns:a16="http://schemas.microsoft.com/office/drawing/2014/main" id="{FEE5BE11-107A-4F8D-938E-AF2D6C59A9A7}"/>
              </a:ext>
            </a:extLst>
          </p:cNvPr>
          <p:cNvSpPr/>
          <p:nvPr/>
        </p:nvSpPr>
        <p:spPr>
          <a:xfrm>
            <a:off x="2850314" y="26350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wQueenA1 to A6">
            <a:extLst>
              <a:ext uri="{FF2B5EF4-FFF2-40B4-BE49-F238E27FC236}">
                <a16:creationId xmlns:a16="http://schemas.microsoft.com/office/drawing/2014/main" id="{8D6129C2-F753-4159-B91E-E0561AC54A64}"/>
              </a:ext>
            </a:extLst>
          </p:cNvPr>
          <p:cNvSpPr/>
          <p:nvPr/>
        </p:nvSpPr>
        <p:spPr>
          <a:xfrm>
            <a:off x="2850314" y="1827542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2" name="wQueenA1 to A7">
            <a:extLst>
              <a:ext uri="{FF2B5EF4-FFF2-40B4-BE49-F238E27FC236}">
                <a16:creationId xmlns:a16="http://schemas.microsoft.com/office/drawing/2014/main" id="{33E2385E-A467-408D-BCD5-903AFA5D1930}"/>
              </a:ext>
            </a:extLst>
          </p:cNvPr>
          <p:cNvSpPr/>
          <p:nvPr/>
        </p:nvSpPr>
        <p:spPr>
          <a:xfrm>
            <a:off x="2850314" y="101526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3" name="wQueenA1 to A8">
            <a:extLst>
              <a:ext uri="{FF2B5EF4-FFF2-40B4-BE49-F238E27FC236}">
                <a16:creationId xmlns:a16="http://schemas.microsoft.com/office/drawing/2014/main" id="{18C8269B-BA4C-4217-A81E-2113FD809127}"/>
              </a:ext>
            </a:extLst>
          </p:cNvPr>
          <p:cNvSpPr/>
          <p:nvPr/>
        </p:nvSpPr>
        <p:spPr>
          <a:xfrm>
            <a:off x="2858813" y="199725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wQueenA1 to B1">
            <a:extLst>
              <a:ext uri="{FF2B5EF4-FFF2-40B4-BE49-F238E27FC236}">
                <a16:creationId xmlns:a16="http://schemas.microsoft.com/office/drawing/2014/main" id="{F65CC717-F6C8-429D-AFFC-477E48307236}"/>
              </a:ext>
            </a:extLst>
          </p:cNvPr>
          <p:cNvSpPr/>
          <p:nvPr/>
        </p:nvSpPr>
        <p:spPr>
          <a:xfrm>
            <a:off x="3657380" y="58641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wQueenA1 to C1">
            <a:extLst>
              <a:ext uri="{FF2B5EF4-FFF2-40B4-BE49-F238E27FC236}">
                <a16:creationId xmlns:a16="http://schemas.microsoft.com/office/drawing/2014/main" id="{512B3248-0A6F-4DAC-9334-ACF299223746}"/>
              </a:ext>
            </a:extLst>
          </p:cNvPr>
          <p:cNvSpPr/>
          <p:nvPr/>
        </p:nvSpPr>
        <p:spPr>
          <a:xfrm>
            <a:off x="4480962" y="586198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wQueenA1 to D1">
            <a:extLst>
              <a:ext uri="{FF2B5EF4-FFF2-40B4-BE49-F238E27FC236}">
                <a16:creationId xmlns:a16="http://schemas.microsoft.com/office/drawing/2014/main" id="{5C74205A-D1AF-4CC4-9DBE-846B55F90F4A}"/>
              </a:ext>
            </a:extLst>
          </p:cNvPr>
          <p:cNvSpPr/>
          <p:nvPr/>
        </p:nvSpPr>
        <p:spPr>
          <a:xfrm>
            <a:off x="5289621" y="588540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3" name="wQueenA1 to E1">
            <a:extLst>
              <a:ext uri="{FF2B5EF4-FFF2-40B4-BE49-F238E27FC236}">
                <a16:creationId xmlns:a16="http://schemas.microsoft.com/office/drawing/2014/main" id="{2960367C-598C-4D8E-B191-762534BF7EDB}"/>
              </a:ext>
            </a:extLst>
          </p:cNvPr>
          <p:cNvSpPr/>
          <p:nvPr/>
        </p:nvSpPr>
        <p:spPr>
          <a:xfrm>
            <a:off x="6085392" y="5870706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2" name="wQueenA1 to F1">
            <a:extLst>
              <a:ext uri="{FF2B5EF4-FFF2-40B4-BE49-F238E27FC236}">
                <a16:creationId xmlns:a16="http://schemas.microsoft.com/office/drawing/2014/main" id="{81BDF3D4-3530-44CA-8AA8-1C46ABEF02F7}"/>
              </a:ext>
            </a:extLst>
          </p:cNvPr>
          <p:cNvSpPr/>
          <p:nvPr/>
        </p:nvSpPr>
        <p:spPr>
          <a:xfrm>
            <a:off x="6887533" y="5868591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1" name="wQueenA1 to G1">
            <a:extLst>
              <a:ext uri="{FF2B5EF4-FFF2-40B4-BE49-F238E27FC236}">
                <a16:creationId xmlns:a16="http://schemas.microsoft.com/office/drawing/2014/main" id="{05307CCF-E33B-4ACB-B951-256F41702F9D}"/>
              </a:ext>
            </a:extLst>
          </p:cNvPr>
          <p:cNvSpPr/>
          <p:nvPr/>
        </p:nvSpPr>
        <p:spPr>
          <a:xfrm>
            <a:off x="7718567" y="586342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0" name="wQueenA1 to H1">
            <a:extLst>
              <a:ext uri="{FF2B5EF4-FFF2-40B4-BE49-F238E27FC236}">
                <a16:creationId xmlns:a16="http://schemas.microsoft.com/office/drawing/2014/main" id="{6F5D269A-7332-4EDF-B742-7BC5742EA565}"/>
              </a:ext>
            </a:extLst>
          </p:cNvPr>
          <p:cNvSpPr/>
          <p:nvPr/>
        </p:nvSpPr>
        <p:spPr>
          <a:xfrm>
            <a:off x="8534873" y="5879224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4" name="wQueenA1 to B2">
            <a:extLst>
              <a:ext uri="{FF2B5EF4-FFF2-40B4-BE49-F238E27FC236}">
                <a16:creationId xmlns:a16="http://schemas.microsoft.com/office/drawing/2014/main" id="{A7304459-5CCA-4F0F-A3BF-B96D71C0A81A}"/>
              </a:ext>
            </a:extLst>
          </p:cNvPr>
          <p:cNvSpPr/>
          <p:nvPr/>
        </p:nvSpPr>
        <p:spPr>
          <a:xfrm>
            <a:off x="3670962" y="505553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5" name="wQueenA1 to C3">
            <a:extLst>
              <a:ext uri="{FF2B5EF4-FFF2-40B4-BE49-F238E27FC236}">
                <a16:creationId xmlns:a16="http://schemas.microsoft.com/office/drawing/2014/main" id="{045D83B2-6672-4F88-9512-F6B9DFDE2146}"/>
              </a:ext>
            </a:extLst>
          </p:cNvPr>
          <p:cNvSpPr/>
          <p:nvPr/>
        </p:nvSpPr>
        <p:spPr>
          <a:xfrm>
            <a:off x="4480962" y="424285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6" name="wQueenA1 to D4">
            <a:extLst>
              <a:ext uri="{FF2B5EF4-FFF2-40B4-BE49-F238E27FC236}">
                <a16:creationId xmlns:a16="http://schemas.microsoft.com/office/drawing/2014/main" id="{0DDF4B71-BC94-46C4-85B9-88F3C9F4ECCF}"/>
              </a:ext>
            </a:extLst>
          </p:cNvPr>
          <p:cNvSpPr/>
          <p:nvPr/>
        </p:nvSpPr>
        <p:spPr>
          <a:xfrm>
            <a:off x="5282366" y="3434473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7" name="wQueenA1 to E5">
            <a:extLst>
              <a:ext uri="{FF2B5EF4-FFF2-40B4-BE49-F238E27FC236}">
                <a16:creationId xmlns:a16="http://schemas.microsoft.com/office/drawing/2014/main" id="{8635542D-2566-44A7-9226-AF165C936556}"/>
              </a:ext>
            </a:extLst>
          </p:cNvPr>
          <p:cNvSpPr/>
          <p:nvPr/>
        </p:nvSpPr>
        <p:spPr>
          <a:xfrm>
            <a:off x="6094712" y="2610857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wQueenA1 to F6">
            <a:extLst>
              <a:ext uri="{FF2B5EF4-FFF2-40B4-BE49-F238E27FC236}">
                <a16:creationId xmlns:a16="http://schemas.microsoft.com/office/drawing/2014/main" id="{8A3ED7EF-B09B-4330-BF68-326B1086A2CD}"/>
              </a:ext>
            </a:extLst>
          </p:cNvPr>
          <p:cNvSpPr/>
          <p:nvPr/>
        </p:nvSpPr>
        <p:spPr>
          <a:xfrm>
            <a:off x="6906625" y="18042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9" name="wQueenA1 to G7">
            <a:extLst>
              <a:ext uri="{FF2B5EF4-FFF2-40B4-BE49-F238E27FC236}">
                <a16:creationId xmlns:a16="http://schemas.microsoft.com/office/drawing/2014/main" id="{3332104E-BC42-4B49-BFC6-83F02F44A609}"/>
              </a:ext>
            </a:extLst>
          </p:cNvPr>
          <p:cNvSpPr/>
          <p:nvPr/>
        </p:nvSpPr>
        <p:spPr>
          <a:xfrm>
            <a:off x="7704494" y="1005190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0" name="wQueenA1 to H8">
            <a:extLst>
              <a:ext uri="{FF2B5EF4-FFF2-40B4-BE49-F238E27FC236}">
                <a16:creationId xmlns:a16="http://schemas.microsoft.com/office/drawing/2014/main" id="{E6ACB5C0-4238-4FF3-B08D-2656630860C4}"/>
              </a:ext>
            </a:extLst>
          </p:cNvPr>
          <p:cNvSpPr/>
          <p:nvPr/>
        </p:nvSpPr>
        <p:spPr>
          <a:xfrm>
            <a:off x="8521148" y="17149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9" name="wQueenA1">
            <a:extLst>
              <a:ext uri="{FF2B5EF4-FFF2-40B4-BE49-F238E27FC236}">
                <a16:creationId xmlns:a16="http://schemas.microsoft.com/office/drawing/2014/main" id="{54DEA58A-2111-42FD-87EF-59536D764C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  <p:sp>
        <p:nvSpPr>
          <p:cNvPr id="144" name="wKingA1 to B1">
            <a:extLst>
              <a:ext uri="{FF2B5EF4-FFF2-40B4-BE49-F238E27FC236}">
                <a16:creationId xmlns:a16="http://schemas.microsoft.com/office/drawing/2014/main" id="{A7BBB01C-A034-49EC-80AD-BD1FCDF7C841}"/>
              </a:ext>
            </a:extLst>
          </p:cNvPr>
          <p:cNvSpPr/>
          <p:nvPr/>
        </p:nvSpPr>
        <p:spPr>
          <a:xfrm>
            <a:off x="3658260" y="5877538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wKingA1 to B2">
            <a:extLst>
              <a:ext uri="{FF2B5EF4-FFF2-40B4-BE49-F238E27FC236}">
                <a16:creationId xmlns:a16="http://schemas.microsoft.com/office/drawing/2014/main" id="{60A5FFC5-D930-4A04-B57B-ECD44500D71B}"/>
              </a:ext>
            </a:extLst>
          </p:cNvPr>
          <p:cNvSpPr/>
          <p:nvPr/>
        </p:nvSpPr>
        <p:spPr>
          <a:xfrm>
            <a:off x="3672788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wKingA1 to A2">
            <a:extLst>
              <a:ext uri="{FF2B5EF4-FFF2-40B4-BE49-F238E27FC236}">
                <a16:creationId xmlns:a16="http://schemas.microsoft.com/office/drawing/2014/main" id="{5618DCD6-88F9-4BB4-A6C8-622D5099638F}"/>
              </a:ext>
            </a:extLst>
          </p:cNvPr>
          <p:cNvSpPr/>
          <p:nvPr/>
        </p:nvSpPr>
        <p:spPr>
          <a:xfrm>
            <a:off x="2850314" y="5064779"/>
            <a:ext cx="810000" cy="77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20" name="wKingA1" descr="A picture containing light, clipart&#10;&#10;Description automatically generated">
            <a:extLst>
              <a:ext uri="{FF2B5EF4-FFF2-40B4-BE49-F238E27FC236}">
                <a16:creationId xmlns:a16="http://schemas.microsoft.com/office/drawing/2014/main" id="{1C62811A-1EA1-4737-BE34-325759D01B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1" y="5875518"/>
            <a:ext cx="810000" cy="772325"/>
          </a:xfrm>
          <a:prstGeom prst="rect">
            <a:avLst/>
          </a:prstGeom>
          <a:ln>
            <a:noFill/>
          </a:ln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1156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196" grpId="0" animBg="1"/>
      <p:bldP spid="196" grpId="1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180" grpId="0" animBg="1"/>
      <p:bldP spid="179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47" grpId="0" animBg="1"/>
      <p:bldP spid="148" grpId="0" animBg="1"/>
      <p:bldP spid="149" grpId="0" animBg="1"/>
      <p:bldP spid="151" grpId="0" animBg="1"/>
      <p:bldP spid="150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3" grpId="0" animBg="1"/>
      <p:bldP spid="162" grpId="0" animBg="1"/>
      <p:bldP spid="161" grpId="0" animBg="1"/>
      <p:bldP spid="160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44" grpId="0" animBg="1"/>
      <p:bldP spid="145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265</Words>
  <Application>Microsoft Office PowerPoint</Application>
  <PresentationFormat>Widescreen</PresentationFormat>
  <Paragraphs>220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Office Theme</vt:lpstr>
      <vt:lpstr>Chess v0.1.2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Hiang Joon Gabriel /CSF</dc:creator>
  <cp:lastModifiedBy>Tan Hiang Joon Gabriel /CSF</cp:lastModifiedBy>
  <cp:revision>7</cp:revision>
  <dcterms:created xsi:type="dcterms:W3CDTF">2020-12-10T16:07:01Z</dcterms:created>
  <dcterms:modified xsi:type="dcterms:W3CDTF">2021-02-17T16:38:02Z</dcterms:modified>
</cp:coreProperties>
</file>