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E3D2A-8347-41B2-BA68-FBC9F7719BB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B6FC6-1A8A-4F75-B748-B1753C209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2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로고 파일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프론트 배경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B6FC6-1A8A-4F75-B748-B1753C2097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45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34BD1-6C80-4D18-AA13-A816720B9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74B232-08C1-4099-9DA6-05000FC9F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2FEB1-4580-4182-9A52-E0DA03A3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A42D-175F-4F51-B048-0F5391245E2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2BC4B-54D5-47BB-8A21-E4B634F7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152FB-FCA1-4AD8-8A38-AB0983CB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1BC2-A1FE-4320-A8C0-7FBFC5E0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D3E9-ED6D-4C6F-A89D-19AF9731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A7A5CD-2A43-40B6-82D4-E3E5970A0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F7975-B70B-432E-89D6-6B098E88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A42D-175F-4F51-B048-0F5391245E2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DF2D4-5EE7-41AB-A1FC-91D7BB71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861DA-8CF7-4971-BBE1-8F3E564F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1BC2-A1FE-4320-A8C0-7FBFC5E0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4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FD92A7-2D00-41DE-9213-AE499B79C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E832FF-2283-4915-B32C-2F55BCDAD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A939D-073D-4C41-94A2-0ECB21A3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A42D-175F-4F51-B048-0F5391245E2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9FF8A-34D7-4217-8FF4-E8763546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1AE88-592E-4CA7-8F79-C0D2D05C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1BC2-A1FE-4320-A8C0-7FBFC5E0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26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2A114-44EF-49C4-9733-5B22ED81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9C103-8115-4698-B07D-5B37D49F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8FE38-5040-461B-B494-ABF732A0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A42D-175F-4F51-B048-0F5391245E2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0CDDC-2EA8-49E9-AE48-69FA5C0A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0AC0F-77F0-43E6-B147-91F54DE5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1BC2-A1FE-4320-A8C0-7FBFC5E0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2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51F0A-2B47-427C-B969-FB4C1698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27921-D67F-416A-AE7E-B2DBCC49C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692D3-3089-45C7-89FD-21B7B554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A42D-175F-4F51-B048-0F5391245E2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0D986-41E4-4A79-9E33-3424988C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04201-7B1F-4559-8046-4CB9C02E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1BC2-A1FE-4320-A8C0-7FBFC5E0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8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C290C-AA2C-45FF-8B8C-8103C927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E315E-8166-43FE-AE54-703157994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790D28-C627-4C30-BD40-0DB47429B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FBA52-345E-4B37-8751-B8A542AB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A42D-175F-4F51-B048-0F5391245E2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EAF8F0-1F25-49F0-938B-E2E3C24D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EB6575-85E1-4B7B-A63A-13B0E54A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1BC2-A1FE-4320-A8C0-7FBFC5E0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C6B26-392D-4C1F-B065-4E6E9D19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E08E0-7EBC-4BFE-950D-3090BA2D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FC9F8D-D555-4FF8-AAD6-F2E335AA6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C6A04B-9738-4A48-A2A1-E446813D9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31F91C-6221-489B-8C43-4B96AE5ED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CFD0BC-D488-4770-8DE1-813F950A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A42D-175F-4F51-B048-0F5391245E2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676489-8FAB-4F1A-B439-EE2EF540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BA86DF-97BA-4271-8379-11D59F72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1BC2-A1FE-4320-A8C0-7FBFC5E0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30DFB-9C63-4278-B2AA-0053F1D4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B8865C-61CA-4987-B8FF-E329A4A5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A42D-175F-4F51-B048-0F5391245E2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C7887D-20B0-4ABC-9258-557AD6E4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5A154-C64A-4660-B52B-2357ED62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1BC2-A1FE-4320-A8C0-7FBFC5E0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4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489B46-CA3B-4F3D-A861-850F8F65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A42D-175F-4F51-B048-0F5391245E2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321EEF-2045-4ED2-8B65-C3A66925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0E88DC-3725-4FAE-B5E7-D1A77FE3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1BC2-A1FE-4320-A8C0-7FBFC5E0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87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AE375-463C-425C-B18F-32AE6D73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33072-E7B3-4230-8740-9099EC88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79A09-E123-4C62-8D91-74CFFA326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6EBC2C-17A0-4528-890C-7B619896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A42D-175F-4F51-B048-0F5391245E2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83BEFB-0B92-4443-83C0-3974B9B8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7131AE-6E96-4D69-B669-B237D6DF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1BC2-A1FE-4320-A8C0-7FBFC5E0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16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D8AFF-2CF4-42FD-86B9-01F12BBB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C28D28-F9FA-4156-803B-3B3E012EE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09F75-780B-4FDD-A91A-3FEC3688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3D437-8B4D-4177-B5FB-4217F509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A42D-175F-4F51-B048-0F5391245E2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01A218-E65E-4721-B8F7-FEF98AC5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8CC23-A2E8-4892-B9F3-72006C40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1BC2-A1FE-4320-A8C0-7FBFC5E0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0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3FBEE2-B203-496A-BEAA-D91A32D2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F312A6-EC97-4EC4-A0B6-380776833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1B166-4761-4CFE-90D7-EC190F5F2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BA42D-175F-4F51-B048-0F5391245E2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23E96-1F51-458F-8BE9-F2A01323D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5672E-F61D-42C6-9445-9506BB68C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1BC2-A1FE-4320-A8C0-7FBFC5E0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10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7F6E5-D577-45D6-B58C-765F0611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952BC1-9C34-4226-BBA9-83D76898F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512" y="1126845"/>
            <a:ext cx="1106053" cy="6519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2BB69B-DB6D-4263-B7A3-8E8E0313B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948" y="1126845"/>
            <a:ext cx="1106053" cy="6519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4D530D-25F9-4826-846D-9DFE82C8D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039" y="1335741"/>
            <a:ext cx="813263" cy="3374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7B0108-5D8C-46BF-85BD-E40DC7496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1" y="1126845"/>
            <a:ext cx="1106053" cy="6519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5AC583-7A08-4676-A7CC-55BE59636D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696" y="1335741"/>
            <a:ext cx="1558484" cy="3699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9EA5C8-7B62-4D71-AFF7-3E9BB4FC8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448" y="1126845"/>
            <a:ext cx="1106053" cy="6519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88116C-5C1A-493C-B51C-A1BA044A6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492" y="1126845"/>
            <a:ext cx="1106053" cy="65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6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와이드스크린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대정</dc:creator>
  <cp:lastModifiedBy>문 대정</cp:lastModifiedBy>
  <cp:revision>1</cp:revision>
  <dcterms:created xsi:type="dcterms:W3CDTF">2020-12-28T15:13:05Z</dcterms:created>
  <dcterms:modified xsi:type="dcterms:W3CDTF">2020-12-28T15:20:47Z</dcterms:modified>
</cp:coreProperties>
</file>