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8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47238-C97D-4F04-BBE7-C69C1D902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7D86CB-D411-49E6-8C97-BA3D92CB8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E0A028-09E9-4334-A469-72FAB49C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D2DF-652C-457B-88F6-D2E15315CC46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BABD9-FA45-4DC7-BBBA-6C541793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7FE6F-4EED-41D8-88C2-415FE235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C009-069B-41D0-9742-9BABC3CA0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69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E69F8-EED8-43E2-8B2A-7433E0F3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C6A0C1-64DC-4F76-ACAF-2201DA992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EBA40-313E-4A4E-BBA8-0D0C9E5F3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D2DF-652C-457B-88F6-D2E15315CC46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AEDCB-E4E0-4B53-96B2-4485A4BE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116BB-F510-4B82-B675-8EBDA880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C009-069B-41D0-9742-9BABC3CA0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2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D8F056-6F91-431D-8825-10BBF102F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269C12-30AD-46E5-9CE9-F98338387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0BD18-A540-4C46-BC34-614238B1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D2DF-652C-457B-88F6-D2E15315CC46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904A01-BA08-4A5C-9E6B-2B6C0173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83B63-D03E-487D-B26E-921A9E7A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C009-069B-41D0-9742-9BABC3CA0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06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AA7AA-19E6-4B09-B90F-59E12C81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5AB131-2EFA-477D-9815-1F8AF274E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2F645-F109-4934-A105-538F6D09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D2DF-652C-457B-88F6-D2E15315CC46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FC988-6932-49A7-8EFC-36A35211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E1F1E4-0915-4812-8CE3-8C3918A6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C009-069B-41D0-9742-9BABC3CA0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07387-8429-4F07-8909-9C9ABD0B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BD7E62-9AB9-4973-89DD-DDC3C25A8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5EA77-F4F9-4853-A477-43AC2359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D2DF-652C-457B-88F6-D2E15315CC46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31633-6675-45B6-988A-76C8DCE8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1E9E6-D4B4-4375-987B-4D7AA9D90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C009-069B-41D0-9742-9BABC3CA0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53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25D1C-6E4B-42F8-B5EF-216C7B57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773D04-713F-484C-BBFD-23D617F6E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F4907D-D8D5-447B-AAF9-BBDF3C242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5053BE-EE20-45FC-8C6C-A52C910E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D2DF-652C-457B-88F6-D2E15315CC46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75BB7D-71EA-4953-8468-B8B6A003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7EE762-DA6F-43A9-A3C7-64FCEAD0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C009-069B-41D0-9742-9BABC3CA0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56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0405C-A300-4BC0-BFFD-8035960A5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13E380-45E2-468C-AFFE-163EBF017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FF60E4-F81F-4048-88A9-72B751E83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B7C7DE-741E-4C33-B6DA-1447AD3D8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D892B3-A050-402D-A602-8966A657A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ECF586-C37B-4171-9414-66036E45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D2DF-652C-457B-88F6-D2E15315CC46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C9B300-6A0B-4F88-BCA3-445B2DB4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EDDDFA-36B8-426D-A6E5-5ACCCF4E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C009-069B-41D0-9742-9BABC3CA0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37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32DD1-BC56-4862-8B6A-7FB410D1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C6FB1F-D7A7-4ABC-9C52-D71A715F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D2DF-652C-457B-88F6-D2E15315CC46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EBE622-8795-41FD-8930-1CAB7B08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D41CB3-26CE-4C3E-B77D-8E3C6535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C009-069B-41D0-9742-9BABC3CA0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67130D-257E-46AD-AE9F-5CB03802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D2DF-652C-457B-88F6-D2E15315CC46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3521E5-127B-4C8F-8ED0-02B73B6C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8A426D-2806-4166-A771-98F19C2C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C009-069B-41D0-9742-9BABC3CA0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81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4DE1F-2A3F-48F9-8C0E-8DFEC33F6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D1C45C-B552-4988-A167-C8E7D1095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5D2C76-C5AC-4A69-94A3-6BA2F356B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8C38B2-5B0D-4DA9-91F0-AF374B0A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D2DF-652C-457B-88F6-D2E15315CC46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32F1F9-2824-4102-A654-8D3A1C46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D856DF-6115-4DC7-BA7E-64F6DCE3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C009-069B-41D0-9742-9BABC3CA0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9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1C2C6-DDE4-4051-AEB3-63B328ED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C20700-224F-454F-BC45-B1B9301AE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A3DC08-B611-4D1C-808B-98A036D3E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BD7B6D-742B-42C0-8018-AECBAEABF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D2DF-652C-457B-88F6-D2E15315CC46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F7B030-2307-4A7F-B571-2A3A9920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FE693E-6894-4781-91C4-06E5E31A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C009-069B-41D0-9742-9BABC3CA0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8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162937-1C5D-4B7E-A18C-0D22EADE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1444F-FAE9-4A3F-B071-7BA3782D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0C6F7-E6E8-4710-8014-00CF24E0D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BD2DF-652C-457B-88F6-D2E15315CC46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9CF354-2080-46EE-BF35-8982FB10F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843C2-1B31-401A-B0F9-D128245CA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DC009-069B-41D0-9742-9BABC3CA0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5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85A7AA1-8362-4D04-8934-F5D683F31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809875"/>
            <a:ext cx="3048000" cy="1238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DC9506E-28CD-42EF-8A9D-94B95391D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433482"/>
            <a:ext cx="502024" cy="2510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E68B71-D74C-4114-A78D-331F21A90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929B99-5E0D-4E25-83AF-892BDA0673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667" b="90000" l="10000" r="90000">
                        <a14:foregroundMark x1="26000" y1="9500" x2="28333" y2="50833"/>
                        <a14:foregroundMark x1="28333" y1="50833" x2="33500" y2="58667"/>
                        <a14:foregroundMark x1="33500" y1="58667" x2="51000" y2="60833"/>
                        <a14:foregroundMark x1="51000" y1="60833" x2="70333" y2="58500"/>
                        <a14:foregroundMark x1="70333" y1="58500" x2="77000" y2="50333"/>
                        <a14:foregroundMark x1="77000" y1="50333" x2="75833" y2="20333"/>
                        <a14:foregroundMark x1="75833" y1="20333" x2="73333" y2="11500"/>
                        <a14:foregroundMark x1="73333" y1="11500" x2="27333" y2="8667"/>
                        <a14:foregroundMark x1="30833" y1="19667" x2="25833" y2="41167"/>
                        <a14:foregroundMark x1="25833" y1="41167" x2="35000" y2="40167"/>
                        <a14:foregroundMark x1="35000" y1="40167" x2="41667" y2="32833"/>
                        <a14:foregroundMark x1="41667" y1="32833" x2="47167" y2="46833"/>
                        <a14:foregroundMark x1="47167" y1="46833" x2="47333" y2="58000"/>
                        <a14:foregroundMark x1="47333" y1="58000" x2="33333" y2="51333"/>
                        <a14:foregroundMark x1="33333" y1="51333" x2="26000" y2="55500"/>
                        <a14:foregroundMark x1="26000" y1="55500" x2="36500" y2="61000"/>
                        <a14:foregroundMark x1="36500" y1="61000" x2="57333" y2="62667"/>
                        <a14:foregroundMark x1="57333" y1="62667" x2="66500" y2="61833"/>
                        <a14:foregroundMark x1="66500" y1="61833" x2="75667" y2="62500"/>
                        <a14:foregroundMark x1="75667" y1="62500" x2="79833" y2="45667"/>
                        <a14:foregroundMark x1="79833" y1="45667" x2="74500" y2="16000"/>
                        <a14:foregroundMark x1="74500" y1="16000" x2="59167" y2="16333"/>
                        <a14:foregroundMark x1="59167" y1="16333" x2="39333" y2="30000"/>
                        <a14:foregroundMark x1="39333" y1="30000" x2="36333" y2="38833"/>
                        <a14:foregroundMark x1="36333" y1="38833" x2="56000" y2="26667"/>
                        <a14:foregroundMark x1="56000" y1="26667" x2="43500" y2="29667"/>
                        <a14:foregroundMark x1="43500" y1="29667" x2="46167" y2="42000"/>
                        <a14:foregroundMark x1="46167" y1="42000" x2="64000" y2="48167"/>
                        <a14:foregroundMark x1="64000" y1="48167" x2="73167" y2="41667"/>
                        <a14:foregroundMark x1="73167" y1="41667" x2="65167" y2="38333"/>
                        <a14:foregroundMark x1="65167" y1="38333" x2="50500" y2="41500"/>
                        <a14:foregroundMark x1="50500" y1="41500" x2="46667" y2="44667"/>
                        <a14:foregroundMark x1="36500" y1="20500" x2="55333" y2="53667"/>
                        <a14:foregroundMark x1="55333" y1="53667" x2="69333" y2="51500"/>
                        <a14:foregroundMark x1="69333" y1="51500" x2="71500" y2="37667"/>
                        <a14:foregroundMark x1="71500" y1="37667" x2="67667" y2="25667"/>
                        <a14:foregroundMark x1="67667" y1="25667" x2="55333" y2="25000"/>
                        <a14:foregroundMark x1="55333" y1="25000" x2="36167" y2="29333"/>
                        <a14:foregroundMark x1="36167" y1="29333" x2="27333" y2="34000"/>
                        <a14:foregroundMark x1="27333" y1="34000" x2="26167" y2="43500"/>
                        <a14:foregroundMark x1="26167" y1="43500" x2="29667" y2="52500"/>
                        <a14:foregroundMark x1="29667" y1="52500" x2="27333" y2="61333"/>
                        <a14:foregroundMark x1="27333" y1="61333" x2="29333" y2="62000"/>
                        <a14:foregroundMark x1="37167" y1="13000" x2="57333" y2="50667"/>
                        <a14:foregroundMark x1="57333" y1="50667" x2="69667" y2="50000"/>
                        <a14:foregroundMark x1="69667" y1="50000" x2="76333" y2="44333"/>
                        <a14:foregroundMark x1="76333" y1="44333" x2="77333" y2="33000"/>
                        <a14:foregroundMark x1="77333" y1="33000" x2="75667" y2="23667"/>
                        <a14:foregroundMark x1="75667" y1="23667" x2="77333" y2="15333"/>
                        <a14:foregroundMark x1="77333" y1="15333" x2="70333" y2="9667"/>
                        <a14:foregroundMark x1="70333" y1="9667" x2="49500" y2="19667"/>
                        <a14:foregroundMark x1="75500" y1="11500" x2="77833" y2="23167"/>
                        <a14:foregroundMark x1="77333" y1="10667" x2="69833" y2="10167"/>
                        <a14:foregroundMark x1="36000" y1="13500" x2="49667" y2="17000"/>
                        <a14:foregroundMark x1="34167" y1="12667" x2="30167" y2="21000"/>
                        <a14:foregroundMark x1="30167" y1="21000" x2="30167" y2="21667"/>
                        <a14:foregroundMark x1="29000" y1="13167" x2="36833" y2="26500"/>
                        <a14:foregroundMark x1="31500" y1="12833" x2="48167" y2="15500"/>
                        <a14:foregroundMark x1="42500" y1="12000" x2="52667" y2="14333"/>
                        <a14:foregroundMark x1="33667" y1="13833" x2="40167" y2="19667"/>
                        <a14:foregroundMark x1="40167" y1="19667" x2="48833" y2="21667"/>
                        <a14:foregroundMark x1="68167" y1="16667" x2="62000" y2="30500"/>
                        <a14:foregroundMark x1="62000" y1="30500" x2="34000" y2="51333"/>
                        <a14:foregroundMark x1="67833" y1="23500" x2="64833" y2="36500"/>
                        <a14:foregroundMark x1="64833" y1="36500" x2="51667" y2="50000"/>
                        <a14:foregroundMark x1="72000" y1="21500" x2="71667" y2="33667"/>
                        <a14:foregroundMark x1="71667" y1="33667" x2="66667" y2="43000"/>
                        <a14:foregroundMark x1="66667" y1="43000" x2="58000" y2="50333"/>
                        <a14:foregroundMark x1="58000" y1="50333" x2="45333" y2="52833"/>
                        <a14:foregroundMark x1="45333" y1="52833" x2="35000" y2="50500"/>
                        <a14:foregroundMark x1="35000" y1="50500" x2="32000" y2="41333"/>
                        <a14:foregroundMark x1="32000" y1="41333" x2="41167" y2="35667"/>
                        <a14:foregroundMark x1="41167" y1="35667" x2="50667" y2="40333"/>
                        <a14:foregroundMark x1="50667" y1="40333" x2="47833" y2="48500"/>
                        <a14:foregroundMark x1="47833" y1="48500" x2="41667" y2="42500"/>
                        <a14:foregroundMark x1="41667" y1="42500" x2="39667" y2="51833"/>
                        <a14:foregroundMark x1="39667" y1="51833" x2="61667" y2="55333"/>
                        <a14:foregroundMark x1="61667" y1="55333" x2="70833" y2="55167"/>
                        <a14:foregroundMark x1="70833" y1="55167" x2="72667" y2="46333"/>
                        <a14:foregroundMark x1="72667" y1="46333" x2="71833" y2="33000"/>
                        <a14:foregroundMark x1="71833" y1="33000" x2="66333" y2="22833"/>
                        <a14:foregroundMark x1="61333" y1="21167" x2="46500" y2="49833"/>
                        <a14:foregroundMark x1="46500" y1="49833" x2="34667" y2="45000"/>
                        <a14:foregroundMark x1="34667" y1="45000" x2="31000" y2="37667"/>
                        <a14:foregroundMark x1="31000" y1="37667" x2="55000" y2="51667"/>
                        <a14:foregroundMark x1="55000" y1="51667" x2="49667" y2="58833"/>
                        <a14:foregroundMark x1="49667" y1="58833" x2="41000" y2="57167"/>
                        <a14:foregroundMark x1="41000" y1="57167" x2="53333" y2="53500"/>
                        <a14:foregroundMark x1="53333" y1="53500" x2="61167" y2="48667"/>
                        <a14:foregroundMark x1="61167" y1="48667" x2="62833" y2="38333"/>
                        <a14:foregroundMark x1="62833" y1="38333" x2="50000" y2="39500"/>
                        <a14:foregroundMark x1="50000" y1="39500" x2="60000" y2="38000"/>
                        <a14:foregroundMark x1="60000" y1="38000" x2="62667" y2="15333"/>
                        <a14:foregroundMark x1="62667" y1="15333" x2="53500" y2="19500"/>
                        <a14:foregroundMark x1="53500" y1="19500" x2="46167" y2="27667"/>
                        <a14:foregroundMark x1="46167" y1="27667" x2="56167" y2="27500"/>
                        <a14:foregroundMark x1="56167" y1="27500" x2="59000" y2="26167"/>
                        <a14:foregroundMark x1="39500" y1="44333" x2="56667" y2="44500"/>
                        <a14:foregroundMark x1="56667" y1="44500" x2="53667" y2="53833"/>
                        <a14:foregroundMark x1="53667" y1="53833" x2="45167" y2="50000"/>
                        <a14:foregroundMark x1="45167" y1="50000" x2="35833" y2="53167"/>
                        <a14:foregroundMark x1="35833" y1="53167" x2="44500" y2="57500"/>
                        <a14:foregroundMark x1="44500" y1="57500" x2="63833" y2="56667"/>
                        <a14:foregroundMark x1="63833" y1="56667" x2="66833" y2="57500"/>
                        <a14:foregroundMark x1="60500" y1="38833" x2="46667" y2="40833"/>
                        <a14:foregroundMark x1="46667" y1="40833" x2="36333" y2="45833"/>
                        <a14:foregroundMark x1="36333" y1="45833" x2="50333" y2="49167"/>
                        <a14:foregroundMark x1="37000" y1="54000" x2="34333" y2="58667"/>
                        <a14:foregroundMark x1="33667" y1="50833" x2="34500" y2="59667"/>
                        <a14:foregroundMark x1="34500" y1="59667" x2="34667" y2="60000"/>
                        <a14:foregroundMark x1="32000" y1="41667" x2="31833" y2="52000"/>
                        <a14:foregroundMark x1="31833" y1="52000" x2="36667" y2="54667"/>
                        <a14:foregroundMark x1="39000" y1="42667" x2="39500" y2="52667"/>
                        <a14:foregroundMark x1="39500" y1="52667" x2="39500" y2="52667"/>
                        <a14:foregroundMark x1="37833" y1="54667" x2="39667" y2="62000"/>
                        <a14:foregroundMark x1="36167" y1="34833" x2="36833" y2="50833"/>
                        <a14:foregroundMark x1="42167" y1="35000" x2="43833" y2="50667"/>
                        <a14:foregroundMark x1="43833" y1="40833" x2="47667" y2="52667"/>
                        <a14:foregroundMark x1="54333" y1="41167" x2="56667" y2="48500"/>
                        <a14:foregroundMark x1="56667" y1="39833" x2="59000" y2="48833"/>
                        <a14:foregroundMark x1="56667" y1="35000" x2="59333" y2="44167"/>
                        <a14:foregroundMark x1="59333" y1="44167" x2="60167" y2="45167"/>
                        <a14:foregroundMark x1="60333" y1="42000" x2="56667" y2="46000"/>
                        <a14:foregroundMark x1="55667" y1="46000" x2="42333" y2="52500"/>
                        <a14:foregroundMark x1="42333" y1="52500" x2="42333" y2="52500"/>
                        <a14:foregroundMark x1="44667" y1="44000" x2="44667" y2="51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5559" y="1163171"/>
            <a:ext cx="2265829" cy="226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6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 대정</dc:creator>
  <cp:lastModifiedBy>문 대정</cp:lastModifiedBy>
  <cp:revision>3</cp:revision>
  <dcterms:created xsi:type="dcterms:W3CDTF">2020-12-29T13:17:06Z</dcterms:created>
  <dcterms:modified xsi:type="dcterms:W3CDTF">2020-12-29T14:20:41Z</dcterms:modified>
</cp:coreProperties>
</file>