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73" r:id="rId5"/>
    <p:sldMasterId id="2147483917" r:id="rId6"/>
  </p:sldMasterIdLst>
  <p:notesMasterIdLst>
    <p:notesMasterId r:id="rId18"/>
  </p:notesMasterIdLst>
  <p:sldIdLst>
    <p:sldId id="256" r:id="rId7"/>
    <p:sldId id="363" r:id="rId8"/>
    <p:sldId id="365" r:id="rId9"/>
    <p:sldId id="377" r:id="rId10"/>
    <p:sldId id="366" r:id="rId11"/>
    <p:sldId id="367" r:id="rId12"/>
    <p:sldId id="374" r:id="rId13"/>
    <p:sldId id="379" r:id="rId14"/>
    <p:sldId id="380" r:id="rId15"/>
    <p:sldId id="371" r:id="rId16"/>
    <p:sldId id="3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0C"/>
    <a:srgbClr val="087A0D"/>
    <a:srgbClr val="09890F"/>
    <a:srgbClr val="161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6" autoAdjust="0"/>
  </p:normalViewPr>
  <p:slideViewPr>
    <p:cSldViewPr snapToGrid="0" showGuides="1">
      <p:cViewPr>
        <p:scale>
          <a:sx n="91" d="100"/>
          <a:sy n="91" d="100"/>
        </p:scale>
        <p:origin x="85" y="171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Consistent</c:v>
                </c:pt>
              </c:strCache>
            </c:strRef>
          </c:tx>
          <c:spPr>
            <a:solidFill>
              <a:srgbClr val="076F0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A9BABD0-007E-49A6-8A1E-F6C813686FAD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8E5-4846-A495-B7B6094AC77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93A7CF-FC29-4D72-82B7-4325238287A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8E5-4846-A495-B7B6094AC77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B6E1CB4-114B-476A-9C01-A7AA680CAD2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8E5-4846-A495-B7B6094AC7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TextFooler</c:v>
                </c:pt>
                <c:pt idx="1">
                  <c:v>BERT-Attack</c:v>
                </c:pt>
                <c:pt idx="2">
                  <c:v>SynBA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70.67</c:v>
                </c:pt>
                <c:pt idx="1">
                  <c:v>49.67</c:v>
                </c:pt>
                <c:pt idx="2">
                  <c:v>85.67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5-4846-A495-B7B6094AC7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Inconsistent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679514A-758D-401A-9B5D-08FEF454FCC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8E5-4846-A495-B7B6094AC77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3CB118-DB09-4E8E-B3D6-AF5BCE4F61C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8E5-4846-A495-B7B6094AC77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E5-4846-A495-B7B6094AC7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TextFooler</c:v>
                </c:pt>
                <c:pt idx="1">
                  <c:v>BERT-Attack</c:v>
                </c:pt>
                <c:pt idx="2">
                  <c:v>SynBA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11.67</c:v>
                </c:pt>
                <c:pt idx="1">
                  <c:v>40.67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5-4846-A495-B7B6094AC7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Unclear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54AC182-5BC8-4282-A89C-7AA6650DD2CD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8E5-4846-A495-B7B6094AC77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E5-4846-A495-B7B6094AC77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52EB2A2-AFD1-49B7-8FFB-553A7121B48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8E5-4846-A495-B7B6094AC7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TextFooler</c:v>
                </c:pt>
                <c:pt idx="1">
                  <c:v>BERT-Attack</c:v>
                </c:pt>
                <c:pt idx="2">
                  <c:v>SynBA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17.66</c:v>
                </c:pt>
                <c:pt idx="1">
                  <c:v>5</c:v>
                </c:pt>
                <c:pt idx="2">
                  <c:v>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E5-4846-A495-B7B6094AC7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82046543"/>
        <c:axId val="982049039"/>
      </c:barChart>
      <c:catAx>
        <c:axId val="98204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82049039"/>
        <c:crosses val="autoZero"/>
        <c:auto val="1"/>
        <c:lblAlgn val="ctr"/>
        <c:lblOffset val="100"/>
        <c:noMultiLvlLbl val="0"/>
      </c:catAx>
      <c:valAx>
        <c:axId val="9820490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204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811D-F264-4CBA-88D1-765A0BFF87B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A543-92CC-45E7-8E83-2F78B781DC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16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A543-92CC-45E7-8E83-2F78B781DC2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11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A543-92CC-45E7-8E83-2F78B781DC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68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82728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93101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206654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80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6E8EC8-91BF-4FA6-BDC2-A603DAE93845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390AB839-EB3F-48B7-A2EC-A88412D09B80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5A175-7F21-4880-A6FB-98ECC267A5AA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67888-3BA1-49F8-A27D-4584006D4928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DC7F61-84BA-4085-AF00-62D4ABDF2221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1F4821-1E48-42E9-839A-6252B657A06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B31002-D53D-4247-BCB4-6406D12ED9F7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C6512F-EE64-4E95-AB89-CA6690EF1EE4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DDD12A-FF8B-480E-94D5-014A6D35120D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AF2A12F-BFE5-4221-B61A-9D0F8252F3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525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E9835-32F2-475B-B7EF-A6B7D3C5715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4710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7051B-3D74-4BF7-B918-5C856972686B}"/>
              </a:ext>
            </a:extLst>
          </p:cNvPr>
          <p:cNvGrpSpPr/>
          <p:nvPr userDrawn="1"/>
        </p:nvGrpSpPr>
        <p:grpSpPr>
          <a:xfrm>
            <a:off x="1" y="5737141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8DD348-C6DA-49C3-AE0F-7B9ACD30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4C0E54B-CEFD-4DEA-9A8B-34B1CC0A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178968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7A2299-A716-4FB9-9A31-37B0488305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C4D096-D5EC-4A9B-B4C7-30341A8182EC}"/>
              </a:ext>
            </a:extLst>
          </p:cNvPr>
          <p:cNvSpPr/>
          <p:nvPr userDrawn="1"/>
        </p:nvSpPr>
        <p:spPr>
          <a:xfrm>
            <a:off x="0" y="6602054"/>
            <a:ext cx="12191628" cy="255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FF00ADD-BC5B-4931-A817-0ED03553B8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9769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0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198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87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875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99EEF-F92F-4B63-95A6-7DBA5438AE9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CF7762F2-DEAF-4451-8702-8271A14F73BB}"/>
              </a:ext>
            </a:extLst>
          </p:cNvPr>
          <p:cNvGrpSpPr/>
          <p:nvPr userDrawn="1"/>
        </p:nvGrpSpPr>
        <p:grpSpPr>
          <a:xfrm rot="20940000">
            <a:off x="9240036" y="327873"/>
            <a:ext cx="2793657" cy="450243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169916-1184-4DBF-AEC1-B7E29E704EBF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343BD2-BF5A-4B43-91D2-DEC4E70A0525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A43F7-CE6B-4D9C-A102-771B02D4E4DA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F483D-4E96-47FE-AD50-0E947B8072B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4C48FB-C7AC-4492-8382-6EF39DD75E6E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976EE-5F38-4A26-A134-4E6713F29748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D950E-4206-425C-BEE5-1FF5039EF694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88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2FCAED7B-3437-43CA-93EF-F43E6214F9D6}"/>
              </a:ext>
            </a:extLst>
          </p:cNvPr>
          <p:cNvGrpSpPr/>
          <p:nvPr userDrawn="1"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5EBD7-1B90-4FC1-B0C9-AA8513B133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B707A-5FD9-4157-9197-E3256385E8EF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03FF8C00-9D0B-4A21-9629-8F76797C6B1A}"/>
              </a:ext>
            </a:extLst>
          </p:cNvPr>
          <p:cNvGrpSpPr/>
          <p:nvPr userDrawn="1"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35B72-8A5F-4DC1-A93C-8FD79DCF30BB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B908D-A2F0-4EA9-A450-FB1B5C40471A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634E4E22-E4F9-4988-A85F-328940E731C5}"/>
              </a:ext>
            </a:extLst>
          </p:cNvPr>
          <p:cNvGrpSpPr/>
          <p:nvPr userDrawn="1"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D9C5-6753-476D-A018-A4CC5EEE477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55736-6945-42DD-9434-B0178F9CEC5D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9F5339-7E63-4815-A1E3-3D47B5DC2D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93620C-0E56-4F85-8546-6FA3727CC7B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BAF1635-73CA-4690-ADD6-B0FB33125ED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46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1842785-751B-41E3-A608-8BE481649FD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ED1AAA-DC89-4342-90C9-D34A1F30F5FF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CF6006-953F-4565-9D28-7D37F857281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7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54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1A75F-9365-49A0-8545-B9D1D27C93D6}"/>
              </a:ext>
            </a:extLst>
          </p:cNvPr>
          <p:cNvGrpSpPr/>
          <p:nvPr userDrawn="1"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C0878A5-F630-4D38-8006-E756E3BD9C4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E711B-E46A-4390-ABC3-94CFE8F79549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50360A-C4B5-49A0-B4A3-BB4393E56AD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BB3797-B11F-4F0D-B0E5-C36F6E625F33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1EA63-181D-4AE5-AA9F-DB4EA369D3CD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DFAC0A-0E7B-4FE1-9B3F-116FDFFB3C80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D3BF4-3D79-4A40-8E0A-D2D135A5A27F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50E4C1-3115-4728-9B4A-0F1A8E927D62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8B03F-C61F-4E2F-A7C0-DA795E395B4F}"/>
              </a:ext>
            </a:extLst>
          </p:cNvPr>
          <p:cNvSpPr/>
          <p:nvPr userDrawn="1"/>
        </p:nvSpPr>
        <p:spPr>
          <a:xfrm>
            <a:off x="5334000" y="1101032"/>
            <a:ext cx="15240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93979E3-2508-4804-9198-767F39A2FC35}"/>
              </a:ext>
            </a:extLst>
          </p:cNvPr>
          <p:cNvSpPr/>
          <p:nvPr userDrawn="1"/>
        </p:nvSpPr>
        <p:spPr>
          <a:xfrm>
            <a:off x="6714751" y="3891928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EB6C7F-E882-4A4F-9AA5-38F77D013A4A}"/>
              </a:ext>
            </a:extLst>
          </p:cNvPr>
          <p:cNvSpPr>
            <a:spLocks noGrp="1"/>
          </p:cNvSpPr>
          <p:nvPr userDrawn="1">
            <p:ph type="pic" idx="10" hasCustomPrompt="1"/>
          </p:nvPr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3CE08510-6005-4899-BD69-BAEA52D8B5D6}"/>
              </a:ext>
            </a:extLst>
          </p:cNvPr>
          <p:cNvGrpSpPr/>
          <p:nvPr userDrawn="1"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B134CE71-F752-452C-98AE-FA0EF72498E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CE66DC9-CF7C-484B-9BBE-6479F83620B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5A004B65-4866-4E97-A6D1-87026FE3278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3DF249CD-3878-4922-886A-64163FF2F87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25">
                <a:extLst>
                  <a:ext uri="{FF2B5EF4-FFF2-40B4-BE49-F238E27FC236}">
                    <a16:creationId xmlns:a16="http://schemas.microsoft.com/office/drawing/2014/main" id="{AF7C9E41-7AC0-436F-A23E-EEB436D0808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B322E0C-7B69-4F15-9F22-5F0FB53FAD93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209F84B-3561-49BE-9813-414CD1552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131" y="216998"/>
            <a:ext cx="1166159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44644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2229B2-6268-4EC0-A8DA-5DF723C2C96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551914" y="879140"/>
            <a:ext cx="5088662" cy="5099611"/>
          </a:xfrm>
          <a:custGeom>
            <a:avLst/>
            <a:gdLst>
              <a:gd name="connsiteX0" fmla="*/ 557910 w 5088662"/>
              <a:gd name="connsiteY0" fmla="*/ 3631601 h 5099611"/>
              <a:gd name="connsiteX1" fmla="*/ 3028649 w 5088662"/>
              <a:gd name="connsiteY1" fmla="*/ 3631601 h 5099611"/>
              <a:gd name="connsiteX2" fmla="*/ 3024027 w 5088662"/>
              <a:gd name="connsiteY2" fmla="*/ 3644308 h 5099611"/>
              <a:gd name="connsiteX3" fmla="*/ 2362738 w 5088662"/>
              <a:gd name="connsiteY3" fmla="*/ 4791313 h 5099611"/>
              <a:gd name="connsiteX4" fmla="*/ 2338483 w 5088662"/>
              <a:gd name="connsiteY4" fmla="*/ 4802864 h 5099611"/>
              <a:gd name="connsiteX5" fmla="*/ 1607310 w 5088662"/>
              <a:gd name="connsiteY5" fmla="*/ 4608809 h 5099611"/>
              <a:gd name="connsiteX6" fmla="*/ 568882 w 5088662"/>
              <a:gd name="connsiteY6" fmla="*/ 3651817 h 5099611"/>
              <a:gd name="connsiteX7" fmla="*/ 557910 w 5088662"/>
              <a:gd name="connsiteY7" fmla="*/ 3631601 h 5099611"/>
              <a:gd name="connsiteX8" fmla="*/ 3723435 w 5088662"/>
              <a:gd name="connsiteY8" fmla="*/ 2669411 h 5099611"/>
              <a:gd name="connsiteX9" fmla="*/ 3734410 w 5088662"/>
              <a:gd name="connsiteY9" fmla="*/ 2687316 h 5099611"/>
              <a:gd name="connsiteX10" fmla="*/ 4391655 w 5088662"/>
              <a:gd name="connsiteY10" fmla="*/ 3825081 h 5099611"/>
              <a:gd name="connsiteX11" fmla="*/ 4391079 w 5088662"/>
              <a:gd name="connsiteY11" fmla="*/ 3856845 h 5099611"/>
              <a:gd name="connsiteX12" fmla="*/ 3253313 w 5088662"/>
              <a:gd name="connsiteY12" fmla="*/ 4698908 h 5099611"/>
              <a:gd name="connsiteX13" fmla="*/ 2529071 w 5088662"/>
              <a:gd name="connsiteY13" fmla="*/ 4812683 h 5099611"/>
              <a:gd name="connsiteX14" fmla="*/ 2486332 w 5088662"/>
              <a:gd name="connsiteY14" fmla="*/ 4812107 h 5099611"/>
              <a:gd name="connsiteX15" fmla="*/ 3723435 w 5088662"/>
              <a:gd name="connsiteY15" fmla="*/ 2669411 h 5099611"/>
              <a:gd name="connsiteX16" fmla="*/ 4570691 w 5088662"/>
              <a:gd name="connsiteY16" fmla="*/ 1586517 h 5099611"/>
              <a:gd name="connsiteX17" fmla="*/ 4598989 w 5088662"/>
              <a:gd name="connsiteY17" fmla="*/ 1604422 h 5099611"/>
              <a:gd name="connsiteX18" fmla="*/ 4797666 w 5088662"/>
              <a:gd name="connsiteY18" fmla="*/ 2367359 h 5099611"/>
              <a:gd name="connsiteX19" fmla="*/ 4485214 w 5088662"/>
              <a:gd name="connsiteY19" fmla="*/ 3710729 h 5099611"/>
              <a:gd name="connsiteX20" fmla="*/ 4477129 w 5088662"/>
              <a:gd name="connsiteY20" fmla="*/ 3724589 h 5099611"/>
              <a:gd name="connsiteX21" fmla="*/ 4472507 w 5088662"/>
              <a:gd name="connsiteY21" fmla="*/ 3727476 h 5099611"/>
              <a:gd name="connsiteX22" fmla="*/ 3236562 w 5088662"/>
              <a:gd name="connsiteY22" fmla="*/ 1588249 h 5099611"/>
              <a:gd name="connsiteX23" fmla="*/ 3257930 w 5088662"/>
              <a:gd name="connsiteY23" fmla="*/ 1587093 h 5099611"/>
              <a:gd name="connsiteX24" fmla="*/ 4570691 w 5088662"/>
              <a:gd name="connsiteY24" fmla="*/ 1586517 h 5099611"/>
              <a:gd name="connsiteX25" fmla="*/ 614508 w 5088662"/>
              <a:gd name="connsiteY25" fmla="*/ 1370514 h 5099611"/>
              <a:gd name="connsiteX26" fmla="*/ 1851608 w 5088662"/>
              <a:gd name="connsiteY26" fmla="*/ 3513210 h 5099611"/>
              <a:gd name="connsiteX27" fmla="*/ 1825618 w 5088662"/>
              <a:gd name="connsiteY27" fmla="*/ 3513210 h 5099611"/>
              <a:gd name="connsiteX28" fmla="*/ 519213 w 5088662"/>
              <a:gd name="connsiteY28" fmla="*/ 3513786 h 5099611"/>
              <a:gd name="connsiteX29" fmla="*/ 486870 w 5088662"/>
              <a:gd name="connsiteY29" fmla="*/ 3492418 h 5099611"/>
              <a:gd name="connsiteX30" fmla="*/ 289925 w 5088662"/>
              <a:gd name="connsiteY30" fmla="*/ 2731791 h 5099611"/>
              <a:gd name="connsiteX31" fmla="*/ 602377 w 5088662"/>
              <a:gd name="connsiteY31" fmla="*/ 1388995 h 5099611"/>
              <a:gd name="connsiteX32" fmla="*/ 614508 w 5088662"/>
              <a:gd name="connsiteY32" fmla="*/ 1370514 h 5099611"/>
              <a:gd name="connsiteX33" fmla="*/ 2753159 w 5088662"/>
              <a:gd name="connsiteY33" fmla="*/ 297437 h 5099611"/>
              <a:gd name="connsiteX34" fmla="*/ 3803136 w 5088662"/>
              <a:gd name="connsiteY34" fmla="*/ 671109 h 5099611"/>
              <a:gd name="connsiteX35" fmla="*/ 4518716 w 5088662"/>
              <a:gd name="connsiteY35" fmla="*/ 1447329 h 5099611"/>
              <a:gd name="connsiteX36" fmla="*/ 4529688 w 5088662"/>
              <a:gd name="connsiteY36" fmla="*/ 1468120 h 5099611"/>
              <a:gd name="connsiteX37" fmla="*/ 2057215 w 5088662"/>
              <a:gd name="connsiteY37" fmla="*/ 1468120 h 5099611"/>
              <a:gd name="connsiteX38" fmla="*/ 2066456 w 5088662"/>
              <a:gd name="connsiteY38" fmla="*/ 1450216 h 5099611"/>
              <a:gd name="connsiteX39" fmla="*/ 2721972 w 5088662"/>
              <a:gd name="connsiteY39" fmla="*/ 314187 h 5099611"/>
              <a:gd name="connsiteX40" fmla="*/ 2753159 w 5088662"/>
              <a:gd name="connsiteY40" fmla="*/ 297437 h 5099611"/>
              <a:gd name="connsiteX41" fmla="*/ 2570655 w 5088662"/>
              <a:gd name="connsiteY41" fmla="*/ 288193 h 5099611"/>
              <a:gd name="connsiteX42" fmla="*/ 2601264 w 5088662"/>
              <a:gd name="connsiteY42" fmla="*/ 288193 h 5099611"/>
              <a:gd name="connsiteX43" fmla="*/ 1364161 w 5088662"/>
              <a:gd name="connsiteY43" fmla="*/ 2431468 h 5099611"/>
              <a:gd name="connsiteX44" fmla="*/ 1353189 w 5088662"/>
              <a:gd name="connsiteY44" fmla="*/ 2414140 h 5099611"/>
              <a:gd name="connsiteX45" fmla="*/ 695941 w 5088662"/>
              <a:gd name="connsiteY45" fmla="*/ 1276374 h 5099611"/>
              <a:gd name="connsiteX46" fmla="*/ 697673 w 5088662"/>
              <a:gd name="connsiteY46" fmla="*/ 1242879 h 5099611"/>
              <a:gd name="connsiteX47" fmla="*/ 2131141 w 5088662"/>
              <a:gd name="connsiteY47" fmla="*/ 326313 h 5099611"/>
              <a:gd name="connsiteX48" fmla="*/ 2570655 w 5088662"/>
              <a:gd name="connsiteY48" fmla="*/ 288193 h 5099611"/>
              <a:gd name="connsiteX49" fmla="*/ 2558524 w 5088662"/>
              <a:gd name="connsiteY49" fmla="*/ 183083 h 5099611"/>
              <a:gd name="connsiteX50" fmla="*/ 170953 w 5088662"/>
              <a:gd name="connsiteY50" fmla="*/ 2549284 h 5099611"/>
              <a:gd name="connsiteX51" fmla="*/ 2543509 w 5088662"/>
              <a:gd name="connsiteY51" fmla="*/ 4916642 h 5099611"/>
              <a:gd name="connsiteX52" fmla="*/ 4917219 w 5088662"/>
              <a:gd name="connsiteY52" fmla="*/ 2552172 h 5099611"/>
              <a:gd name="connsiteX53" fmla="*/ 2558524 w 5088662"/>
              <a:gd name="connsiteY53" fmla="*/ 183083 h 5099611"/>
              <a:gd name="connsiteX54" fmla="*/ 2641691 w 5088662"/>
              <a:gd name="connsiteY54" fmla="*/ 0 h 5099611"/>
              <a:gd name="connsiteX55" fmla="*/ 2732943 w 5088662"/>
              <a:gd name="connsiteY55" fmla="*/ 6929 h 5099611"/>
              <a:gd name="connsiteX56" fmla="*/ 4065917 w 5088662"/>
              <a:gd name="connsiteY56" fmla="*/ 506507 h 5099611"/>
              <a:gd name="connsiteX57" fmla="*/ 4984213 w 5088662"/>
              <a:gd name="connsiteY57" fmla="*/ 1826775 h 5099611"/>
              <a:gd name="connsiteX58" fmla="*/ 5077775 w 5088662"/>
              <a:gd name="connsiteY58" fmla="*/ 2780304 h 5099611"/>
              <a:gd name="connsiteX59" fmla="*/ 4590329 w 5088662"/>
              <a:gd name="connsiteY59" fmla="*/ 4064764 h 5099611"/>
              <a:gd name="connsiteX60" fmla="*/ 3558255 w 5088662"/>
              <a:gd name="connsiteY60" fmla="*/ 4888921 h 5099611"/>
              <a:gd name="connsiteX61" fmla="*/ 2885993 w 5088662"/>
              <a:gd name="connsiteY61" fmla="*/ 5076623 h 5099611"/>
              <a:gd name="connsiteX62" fmla="*/ 2179654 w 5088662"/>
              <a:gd name="connsiteY62" fmla="*/ 5073159 h 5099611"/>
              <a:gd name="connsiteX63" fmla="*/ 139765 w 5088662"/>
              <a:gd name="connsiteY63" fmla="*/ 3384417 h 5099611"/>
              <a:gd name="connsiteX64" fmla="*/ 2887 w 5088662"/>
              <a:gd name="connsiteY64" fmla="*/ 2667105 h 5099611"/>
              <a:gd name="connsiteX65" fmla="*/ 0 w 5088662"/>
              <a:gd name="connsiteY65" fmla="*/ 2645734 h 5099611"/>
              <a:gd name="connsiteX66" fmla="*/ 0 w 5088662"/>
              <a:gd name="connsiteY66" fmla="*/ 2454566 h 5099611"/>
              <a:gd name="connsiteX67" fmla="*/ 2887 w 5088662"/>
              <a:gd name="connsiteY67" fmla="*/ 2433198 h 5099611"/>
              <a:gd name="connsiteX68" fmla="*/ 78545 w 5088662"/>
              <a:gd name="connsiteY68" fmla="*/ 1920338 h 5099611"/>
              <a:gd name="connsiteX69" fmla="*/ 974318 w 5088662"/>
              <a:gd name="connsiteY69" fmla="*/ 544624 h 5099611"/>
              <a:gd name="connsiteX70" fmla="*/ 2355805 w 5088662"/>
              <a:gd name="connsiteY70" fmla="*/ 7508 h 5099611"/>
              <a:gd name="connsiteX71" fmla="*/ 2447060 w 5088662"/>
              <a:gd name="connsiteY71" fmla="*/ 576 h 5099611"/>
              <a:gd name="connsiteX72" fmla="*/ 2641691 w 5088662"/>
              <a:gd name="connsiteY72" fmla="*/ 0 h 509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8662" h="5099611">
                <a:moveTo>
                  <a:pt x="557910" y="3631601"/>
                </a:moveTo>
                <a:cubicBezTo>
                  <a:pt x="1382643" y="3631601"/>
                  <a:pt x="2204492" y="3631601"/>
                  <a:pt x="3028649" y="3631601"/>
                </a:cubicBezTo>
                <a:cubicBezTo>
                  <a:pt x="3026914" y="3636223"/>
                  <a:pt x="3026338" y="3640842"/>
                  <a:pt x="3024027" y="3644308"/>
                </a:cubicBezTo>
                <a:cubicBezTo>
                  <a:pt x="2803406" y="4026641"/>
                  <a:pt x="2582782" y="4408977"/>
                  <a:pt x="2362738" y="4791313"/>
                </a:cubicBezTo>
                <a:cubicBezTo>
                  <a:pt x="2356385" y="4801708"/>
                  <a:pt x="2350031" y="4803440"/>
                  <a:pt x="2338483" y="4802864"/>
                </a:cubicBezTo>
                <a:cubicBezTo>
                  <a:pt x="2083784" y="4779761"/>
                  <a:pt x="1839482" y="4716231"/>
                  <a:pt x="1607310" y="4608809"/>
                </a:cubicBezTo>
                <a:cubicBezTo>
                  <a:pt x="1158556" y="4401468"/>
                  <a:pt x="813185" y="4082086"/>
                  <a:pt x="568882" y="3651817"/>
                </a:cubicBezTo>
                <a:cubicBezTo>
                  <a:pt x="565419" y="3646040"/>
                  <a:pt x="562532" y="3640265"/>
                  <a:pt x="557910" y="3631601"/>
                </a:cubicBezTo>
                <a:close/>
                <a:moveTo>
                  <a:pt x="3723435" y="2669411"/>
                </a:moveTo>
                <a:cubicBezTo>
                  <a:pt x="3728057" y="2676341"/>
                  <a:pt x="3731520" y="2681539"/>
                  <a:pt x="3734410" y="2687316"/>
                </a:cubicBezTo>
                <a:cubicBezTo>
                  <a:pt x="3953299" y="3066762"/>
                  <a:pt x="4172189" y="3445632"/>
                  <a:pt x="4391655" y="3825081"/>
                </a:cubicBezTo>
                <a:cubicBezTo>
                  <a:pt x="4398587" y="3836630"/>
                  <a:pt x="4399743" y="3844718"/>
                  <a:pt x="4391079" y="3856845"/>
                </a:cubicBezTo>
                <a:cubicBezTo>
                  <a:pt x="4101729" y="4258818"/>
                  <a:pt x="3723435" y="4540659"/>
                  <a:pt x="3253313" y="4698908"/>
                </a:cubicBezTo>
                <a:cubicBezTo>
                  <a:pt x="3018253" y="4778032"/>
                  <a:pt x="2776261" y="4813839"/>
                  <a:pt x="2529071" y="4812683"/>
                </a:cubicBezTo>
                <a:cubicBezTo>
                  <a:pt x="2516364" y="4812107"/>
                  <a:pt x="2503658" y="4812107"/>
                  <a:pt x="2486332" y="4812107"/>
                </a:cubicBezTo>
                <a:cubicBezTo>
                  <a:pt x="2900432" y="4095371"/>
                  <a:pt x="3311066" y="3383257"/>
                  <a:pt x="3723435" y="2669411"/>
                </a:cubicBezTo>
                <a:close/>
                <a:moveTo>
                  <a:pt x="4570691" y="1586517"/>
                </a:moveTo>
                <a:cubicBezTo>
                  <a:pt x="4585130" y="1586517"/>
                  <a:pt x="4592639" y="1590560"/>
                  <a:pt x="4598989" y="1604422"/>
                </a:cubicBezTo>
                <a:cubicBezTo>
                  <a:pt x="4709880" y="1846990"/>
                  <a:pt x="4777450" y="2101109"/>
                  <a:pt x="4797666" y="2367359"/>
                </a:cubicBezTo>
                <a:cubicBezTo>
                  <a:pt x="4834627" y="2847876"/>
                  <a:pt x="4730093" y="3295474"/>
                  <a:pt x="4485214" y="3710729"/>
                </a:cubicBezTo>
                <a:cubicBezTo>
                  <a:pt x="4482327" y="3715348"/>
                  <a:pt x="4480016" y="3719970"/>
                  <a:pt x="4477129" y="3724589"/>
                </a:cubicBezTo>
                <a:cubicBezTo>
                  <a:pt x="4476550" y="3725168"/>
                  <a:pt x="4475397" y="3725744"/>
                  <a:pt x="4472507" y="3727476"/>
                </a:cubicBezTo>
                <a:cubicBezTo>
                  <a:pt x="4060719" y="3014786"/>
                  <a:pt x="3649506" y="2303249"/>
                  <a:pt x="3236562" y="1588249"/>
                </a:cubicBezTo>
                <a:cubicBezTo>
                  <a:pt x="3245803" y="1587673"/>
                  <a:pt x="3252156" y="1587093"/>
                  <a:pt x="3257930" y="1587093"/>
                </a:cubicBezTo>
                <a:cubicBezTo>
                  <a:pt x="3695711" y="1587093"/>
                  <a:pt x="4132910" y="1587093"/>
                  <a:pt x="4570691" y="1586517"/>
                </a:cubicBezTo>
                <a:close/>
                <a:moveTo>
                  <a:pt x="614508" y="1370514"/>
                </a:moveTo>
                <a:cubicBezTo>
                  <a:pt x="1026875" y="2084939"/>
                  <a:pt x="1438085" y="2797053"/>
                  <a:pt x="1851608" y="3513210"/>
                </a:cubicBezTo>
                <a:cubicBezTo>
                  <a:pt x="1840057" y="3513210"/>
                  <a:pt x="1832548" y="3513210"/>
                  <a:pt x="1825618" y="3513210"/>
                </a:cubicBezTo>
                <a:cubicBezTo>
                  <a:pt x="1390151" y="3513210"/>
                  <a:pt x="954681" y="3513210"/>
                  <a:pt x="519213" y="3513786"/>
                </a:cubicBezTo>
                <a:cubicBezTo>
                  <a:pt x="501885" y="3513786"/>
                  <a:pt x="493800" y="3508012"/>
                  <a:pt x="486870" y="3492418"/>
                </a:cubicBezTo>
                <a:cubicBezTo>
                  <a:pt x="377135" y="3250426"/>
                  <a:pt x="309565" y="2996883"/>
                  <a:pt x="289925" y="2731791"/>
                </a:cubicBezTo>
                <a:cubicBezTo>
                  <a:pt x="253543" y="2251270"/>
                  <a:pt x="357498" y="1803674"/>
                  <a:pt x="602377" y="1388995"/>
                </a:cubicBezTo>
                <a:cubicBezTo>
                  <a:pt x="605843" y="1383221"/>
                  <a:pt x="609310" y="1378023"/>
                  <a:pt x="614508" y="1370514"/>
                </a:cubicBezTo>
                <a:close/>
                <a:moveTo>
                  <a:pt x="2753159" y="297437"/>
                </a:moveTo>
                <a:cubicBezTo>
                  <a:pt x="3134916" y="333823"/>
                  <a:pt x="3485486" y="457418"/>
                  <a:pt x="3803136" y="671109"/>
                </a:cubicBezTo>
                <a:cubicBezTo>
                  <a:pt x="4103461" y="872673"/>
                  <a:pt x="4341407" y="1131990"/>
                  <a:pt x="4518716" y="1447329"/>
                </a:cubicBezTo>
                <a:cubicBezTo>
                  <a:pt x="4522759" y="1453682"/>
                  <a:pt x="4525646" y="1460035"/>
                  <a:pt x="4529688" y="1468120"/>
                </a:cubicBezTo>
                <a:cubicBezTo>
                  <a:pt x="3704954" y="1468120"/>
                  <a:pt x="2882528" y="1468120"/>
                  <a:pt x="2057215" y="1468120"/>
                </a:cubicBezTo>
                <a:cubicBezTo>
                  <a:pt x="2060681" y="1461767"/>
                  <a:pt x="2062989" y="1455993"/>
                  <a:pt x="2066456" y="1450216"/>
                </a:cubicBezTo>
                <a:cubicBezTo>
                  <a:pt x="2284769" y="1071347"/>
                  <a:pt x="2503658" y="693056"/>
                  <a:pt x="2721972" y="314187"/>
                </a:cubicBezTo>
                <a:cubicBezTo>
                  <a:pt x="2729477" y="300904"/>
                  <a:pt x="2736986" y="296282"/>
                  <a:pt x="2753159" y="297437"/>
                </a:cubicBezTo>
                <a:close/>
                <a:moveTo>
                  <a:pt x="2570655" y="288193"/>
                </a:moveTo>
                <a:cubicBezTo>
                  <a:pt x="2579319" y="288193"/>
                  <a:pt x="2587404" y="288193"/>
                  <a:pt x="2601264" y="288193"/>
                </a:cubicBezTo>
                <a:cubicBezTo>
                  <a:pt x="2187742" y="1004350"/>
                  <a:pt x="1777106" y="1716464"/>
                  <a:pt x="1364161" y="2431468"/>
                </a:cubicBezTo>
                <a:cubicBezTo>
                  <a:pt x="1359542" y="2423959"/>
                  <a:pt x="1356076" y="2419338"/>
                  <a:pt x="1353189" y="2414140"/>
                </a:cubicBezTo>
                <a:cubicBezTo>
                  <a:pt x="1134299" y="2034694"/>
                  <a:pt x="915410" y="1655823"/>
                  <a:pt x="695941" y="1276374"/>
                </a:cubicBezTo>
                <a:cubicBezTo>
                  <a:pt x="688432" y="1263670"/>
                  <a:pt x="689011" y="1255006"/>
                  <a:pt x="697673" y="1242879"/>
                </a:cubicBezTo>
                <a:cubicBezTo>
                  <a:pt x="1056330" y="750809"/>
                  <a:pt x="1532806" y="442976"/>
                  <a:pt x="2131141" y="326313"/>
                </a:cubicBezTo>
                <a:cubicBezTo>
                  <a:pt x="2276107" y="298013"/>
                  <a:pt x="2423381" y="287038"/>
                  <a:pt x="2570655" y="288193"/>
                </a:cubicBezTo>
                <a:close/>
                <a:moveTo>
                  <a:pt x="2558524" y="183083"/>
                </a:moveTo>
                <a:cubicBezTo>
                  <a:pt x="1241144" y="175574"/>
                  <a:pt x="171532" y="1238835"/>
                  <a:pt x="170953" y="2549284"/>
                </a:cubicBezTo>
                <a:cubicBezTo>
                  <a:pt x="170953" y="3856270"/>
                  <a:pt x="1233638" y="4916642"/>
                  <a:pt x="2543509" y="4916642"/>
                </a:cubicBezTo>
                <a:cubicBezTo>
                  <a:pt x="3853381" y="4916642"/>
                  <a:pt x="4915484" y="3858581"/>
                  <a:pt x="4917219" y="2552172"/>
                </a:cubicBezTo>
                <a:cubicBezTo>
                  <a:pt x="4918374" y="1247497"/>
                  <a:pt x="3860887" y="190589"/>
                  <a:pt x="2558524" y="183083"/>
                </a:cubicBezTo>
                <a:close/>
                <a:moveTo>
                  <a:pt x="2641691" y="0"/>
                </a:moveTo>
                <a:cubicBezTo>
                  <a:pt x="2672302" y="2310"/>
                  <a:pt x="2702334" y="4621"/>
                  <a:pt x="2732943" y="6929"/>
                </a:cubicBezTo>
                <a:cubicBezTo>
                  <a:pt x="3225587" y="44470"/>
                  <a:pt x="3671454" y="209649"/>
                  <a:pt x="4065917" y="506507"/>
                </a:cubicBezTo>
                <a:cubicBezTo>
                  <a:pt x="4516402" y="845525"/>
                  <a:pt x="4823077" y="1286769"/>
                  <a:pt x="4984213" y="1826775"/>
                </a:cubicBezTo>
                <a:cubicBezTo>
                  <a:pt x="5077199" y="2138072"/>
                  <a:pt x="5107231" y="2456301"/>
                  <a:pt x="5077775" y="2780304"/>
                </a:cubicBezTo>
                <a:cubicBezTo>
                  <a:pt x="5034460" y="3253889"/>
                  <a:pt x="4872169" y="3682428"/>
                  <a:pt x="4590329" y="4064764"/>
                </a:cubicBezTo>
                <a:cubicBezTo>
                  <a:pt x="4320036" y="4430927"/>
                  <a:pt x="3975241" y="4705841"/>
                  <a:pt x="3558255" y="4888921"/>
                </a:cubicBezTo>
                <a:cubicBezTo>
                  <a:pt x="3342832" y="4983639"/>
                  <a:pt x="3118742" y="5045435"/>
                  <a:pt x="2885993" y="5076623"/>
                </a:cubicBezTo>
                <a:cubicBezTo>
                  <a:pt x="2650355" y="5108389"/>
                  <a:pt x="2414717" y="5107234"/>
                  <a:pt x="2179654" y="5073159"/>
                </a:cubicBezTo>
                <a:cubicBezTo>
                  <a:pt x="1237101" y="4936281"/>
                  <a:pt x="454528" y="4288851"/>
                  <a:pt x="139765" y="3384417"/>
                </a:cubicBezTo>
                <a:cubicBezTo>
                  <a:pt x="58909" y="3152242"/>
                  <a:pt x="13862" y="2913140"/>
                  <a:pt x="2887" y="2667105"/>
                </a:cubicBezTo>
                <a:cubicBezTo>
                  <a:pt x="2311" y="2660173"/>
                  <a:pt x="1156" y="2652664"/>
                  <a:pt x="0" y="2645734"/>
                </a:cubicBezTo>
                <a:cubicBezTo>
                  <a:pt x="0" y="2582204"/>
                  <a:pt x="0" y="2518097"/>
                  <a:pt x="0" y="2454566"/>
                </a:cubicBezTo>
                <a:cubicBezTo>
                  <a:pt x="1156" y="2447637"/>
                  <a:pt x="2887" y="2440128"/>
                  <a:pt x="2887" y="2433198"/>
                </a:cubicBezTo>
                <a:cubicBezTo>
                  <a:pt x="10396" y="2259356"/>
                  <a:pt x="34654" y="2088403"/>
                  <a:pt x="78545" y="1920338"/>
                </a:cubicBezTo>
                <a:cubicBezTo>
                  <a:pt x="223511" y="1361851"/>
                  <a:pt x="522101" y="901547"/>
                  <a:pt x="974318" y="544624"/>
                </a:cubicBezTo>
                <a:cubicBezTo>
                  <a:pt x="1379177" y="224666"/>
                  <a:pt x="1841213" y="47357"/>
                  <a:pt x="2355805" y="7508"/>
                </a:cubicBezTo>
                <a:cubicBezTo>
                  <a:pt x="2386416" y="5198"/>
                  <a:pt x="2416448" y="2887"/>
                  <a:pt x="2447060" y="576"/>
                </a:cubicBezTo>
                <a:cubicBezTo>
                  <a:pt x="2511743" y="0"/>
                  <a:pt x="2576429" y="0"/>
                  <a:pt x="26416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82728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93101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7130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690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249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6E8EC8-91BF-4FA6-BDC2-A603DAE93845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390AB839-EB3F-48B7-A2EC-A88412D09B80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5A175-7F21-4880-A6FB-98ECC267A5AA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67888-3BA1-49F8-A27D-4584006D4928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DC7F61-84BA-4085-AF00-62D4ABDF2221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1F4821-1E48-42E9-839A-6252B657A06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B31002-D53D-4247-BCB4-6406D12ED9F7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C6512F-EE64-4E95-AB89-CA6690EF1EE4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DDD12A-FF8B-480E-94D5-014A6D35120D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AF2A12F-BFE5-4221-B61A-9D0F8252F3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525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E9835-32F2-475B-B7EF-A6B7D3C5715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4710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7051B-3D74-4BF7-B918-5C856972686B}"/>
              </a:ext>
            </a:extLst>
          </p:cNvPr>
          <p:cNvGrpSpPr/>
          <p:nvPr userDrawn="1"/>
        </p:nvGrpSpPr>
        <p:grpSpPr>
          <a:xfrm>
            <a:off x="1" y="5737141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8DD348-C6DA-49C3-AE0F-7B9ACD30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4C0E54B-CEFD-4DEA-9A8B-34B1CC0A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178968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7A2299-A716-4FB9-9A31-37B0488305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C4D096-D5EC-4A9B-B4C7-30341A8182EC}"/>
              </a:ext>
            </a:extLst>
          </p:cNvPr>
          <p:cNvSpPr/>
          <p:nvPr userDrawn="1"/>
        </p:nvSpPr>
        <p:spPr>
          <a:xfrm>
            <a:off x="0" y="6602054"/>
            <a:ext cx="12191628" cy="255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FF00ADD-BC5B-4931-A817-0ED03553B8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308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513804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497393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449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974E0-1BB0-49A0-8A3A-BCCA1D6F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83596E-2529-4CE9-8382-D9EB50A5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F9049-6A23-492C-9ED1-BE7E3DB1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1B5-7CD6-4F4D-86BA-F06D8621C476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96712-4ACD-42B1-A1DB-911E7405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DD7FD8-896F-4301-8FAE-4D060DEB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729-EF9A-4520-8363-354F168397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0564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99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3522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99EEF-F92F-4B63-95A6-7DBA5438AE9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CF7762F2-DEAF-4451-8702-8271A14F73BB}"/>
              </a:ext>
            </a:extLst>
          </p:cNvPr>
          <p:cNvGrpSpPr/>
          <p:nvPr userDrawn="1"/>
        </p:nvGrpSpPr>
        <p:grpSpPr>
          <a:xfrm rot="20940000">
            <a:off x="9240036" y="327873"/>
            <a:ext cx="2793657" cy="450243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169916-1184-4DBF-AEC1-B7E29E704EBF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343BD2-BF5A-4B43-91D2-DEC4E70A0525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A43F7-CE6B-4D9C-A102-771B02D4E4DA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F483D-4E96-47FE-AD50-0E947B8072B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4C48FB-C7AC-4492-8382-6EF39DD75E6E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976EE-5F38-4A26-A134-4E6713F29748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D950E-4206-425C-BEE5-1FF5039EF694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88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2FCAED7B-3437-43CA-93EF-F43E6214F9D6}"/>
              </a:ext>
            </a:extLst>
          </p:cNvPr>
          <p:cNvGrpSpPr/>
          <p:nvPr userDrawn="1"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5EBD7-1B90-4FC1-B0C9-AA8513B133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B707A-5FD9-4157-9197-E3256385E8EF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03FF8C00-9D0B-4A21-9629-8F76797C6B1A}"/>
              </a:ext>
            </a:extLst>
          </p:cNvPr>
          <p:cNvGrpSpPr/>
          <p:nvPr userDrawn="1"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35B72-8A5F-4DC1-A93C-8FD79DCF30BB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B908D-A2F0-4EA9-A450-FB1B5C40471A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634E4E22-E4F9-4988-A85F-328940E731C5}"/>
              </a:ext>
            </a:extLst>
          </p:cNvPr>
          <p:cNvGrpSpPr/>
          <p:nvPr userDrawn="1"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D9C5-6753-476D-A018-A4CC5EEE477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55736-6945-42DD-9434-B0178F9CEC5D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9F5339-7E63-4815-A1E3-3D47B5DC2D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93620C-0E56-4F85-8546-6FA3727CC7B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BAF1635-73CA-4690-ADD6-B0FB33125ED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935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99EEF-F92F-4B63-95A6-7DBA5438AE9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CF7762F2-DEAF-4451-8702-8271A14F73BB}"/>
              </a:ext>
            </a:extLst>
          </p:cNvPr>
          <p:cNvGrpSpPr/>
          <p:nvPr userDrawn="1"/>
        </p:nvGrpSpPr>
        <p:grpSpPr>
          <a:xfrm rot="20940000">
            <a:off x="9240036" y="327873"/>
            <a:ext cx="2793657" cy="450243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169916-1184-4DBF-AEC1-B7E29E704EBF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343BD2-BF5A-4B43-91D2-DEC4E70A0525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A43F7-CE6B-4D9C-A102-771B02D4E4DA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F483D-4E96-47FE-AD50-0E947B8072B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4C48FB-C7AC-4492-8382-6EF39DD75E6E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976EE-5F38-4A26-A134-4E6713F29748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D950E-4206-425C-BEE5-1FF5039EF694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88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2FCAED7B-3437-43CA-93EF-F43E6214F9D6}"/>
              </a:ext>
            </a:extLst>
          </p:cNvPr>
          <p:cNvGrpSpPr/>
          <p:nvPr userDrawn="1"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5EBD7-1B90-4FC1-B0C9-AA8513B133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B707A-5FD9-4157-9197-E3256385E8EF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03FF8C00-9D0B-4A21-9629-8F76797C6B1A}"/>
              </a:ext>
            </a:extLst>
          </p:cNvPr>
          <p:cNvGrpSpPr/>
          <p:nvPr userDrawn="1"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35B72-8A5F-4DC1-A93C-8FD79DCF30BB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B908D-A2F0-4EA9-A450-FB1B5C40471A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634E4E22-E4F9-4988-A85F-328940E731C5}"/>
              </a:ext>
            </a:extLst>
          </p:cNvPr>
          <p:cNvGrpSpPr/>
          <p:nvPr userDrawn="1"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D9C5-6753-476D-A018-A4CC5EEE477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55736-6945-42DD-9434-B0178F9CEC5D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9F5339-7E63-4815-A1E3-3D47B5DC2D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93620C-0E56-4F85-8546-6FA3727CC7B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BAF1635-73CA-4690-ADD6-B0FB33125ED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433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1842785-751B-41E3-A608-8BE481649FD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ED1AAA-DC89-4342-90C9-D34A1F30F5FF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CF6006-953F-4565-9D28-7D37F857281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0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986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1A75F-9365-49A0-8545-B9D1D27C93D6}"/>
              </a:ext>
            </a:extLst>
          </p:cNvPr>
          <p:cNvGrpSpPr/>
          <p:nvPr userDrawn="1"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C0878A5-F630-4D38-8006-E756E3BD9C4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E711B-E46A-4390-ABC3-94CFE8F79549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50360A-C4B5-49A0-B4A3-BB4393E56AD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BB3797-B11F-4F0D-B0E5-C36F6E625F33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1EA63-181D-4AE5-AA9F-DB4EA369D3CD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DFAC0A-0E7B-4FE1-9B3F-116FDFFB3C80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D3BF4-3D79-4A40-8E0A-D2D135A5A27F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50E4C1-3115-4728-9B4A-0F1A8E927D62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8B03F-C61F-4E2F-A7C0-DA795E395B4F}"/>
              </a:ext>
            </a:extLst>
          </p:cNvPr>
          <p:cNvSpPr/>
          <p:nvPr userDrawn="1"/>
        </p:nvSpPr>
        <p:spPr>
          <a:xfrm>
            <a:off x="5334000" y="1101032"/>
            <a:ext cx="15240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93979E3-2508-4804-9198-767F39A2FC35}"/>
              </a:ext>
            </a:extLst>
          </p:cNvPr>
          <p:cNvSpPr/>
          <p:nvPr userDrawn="1"/>
        </p:nvSpPr>
        <p:spPr>
          <a:xfrm>
            <a:off x="6714751" y="3891928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EB6C7F-E882-4A4F-9AA5-38F77D013A4A}"/>
              </a:ext>
            </a:extLst>
          </p:cNvPr>
          <p:cNvSpPr>
            <a:spLocks noGrp="1"/>
          </p:cNvSpPr>
          <p:nvPr userDrawn="1">
            <p:ph type="pic" idx="10" hasCustomPrompt="1"/>
          </p:nvPr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3CE08510-6005-4899-BD69-BAEA52D8B5D6}"/>
              </a:ext>
            </a:extLst>
          </p:cNvPr>
          <p:cNvGrpSpPr/>
          <p:nvPr userDrawn="1"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B134CE71-F752-452C-98AE-FA0EF72498E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CE66DC9-CF7C-484B-9BBE-6479F83620B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5A004B65-4866-4E97-A6D1-87026FE3278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3DF249CD-3878-4922-886A-64163FF2F87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25">
                <a:extLst>
                  <a:ext uri="{FF2B5EF4-FFF2-40B4-BE49-F238E27FC236}">
                    <a16:creationId xmlns:a16="http://schemas.microsoft.com/office/drawing/2014/main" id="{AF7C9E41-7AC0-436F-A23E-EEB436D0808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B322E0C-7B69-4F15-9F22-5F0FB53FAD93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209F84B-3561-49BE-9813-414CD1552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131" y="216998"/>
            <a:ext cx="1166159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18393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2229B2-6268-4EC0-A8DA-5DF723C2C96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551914" y="879140"/>
            <a:ext cx="5088662" cy="5099611"/>
          </a:xfrm>
          <a:custGeom>
            <a:avLst/>
            <a:gdLst>
              <a:gd name="connsiteX0" fmla="*/ 557910 w 5088662"/>
              <a:gd name="connsiteY0" fmla="*/ 3631601 h 5099611"/>
              <a:gd name="connsiteX1" fmla="*/ 3028649 w 5088662"/>
              <a:gd name="connsiteY1" fmla="*/ 3631601 h 5099611"/>
              <a:gd name="connsiteX2" fmla="*/ 3024027 w 5088662"/>
              <a:gd name="connsiteY2" fmla="*/ 3644308 h 5099611"/>
              <a:gd name="connsiteX3" fmla="*/ 2362738 w 5088662"/>
              <a:gd name="connsiteY3" fmla="*/ 4791313 h 5099611"/>
              <a:gd name="connsiteX4" fmla="*/ 2338483 w 5088662"/>
              <a:gd name="connsiteY4" fmla="*/ 4802864 h 5099611"/>
              <a:gd name="connsiteX5" fmla="*/ 1607310 w 5088662"/>
              <a:gd name="connsiteY5" fmla="*/ 4608809 h 5099611"/>
              <a:gd name="connsiteX6" fmla="*/ 568882 w 5088662"/>
              <a:gd name="connsiteY6" fmla="*/ 3651817 h 5099611"/>
              <a:gd name="connsiteX7" fmla="*/ 557910 w 5088662"/>
              <a:gd name="connsiteY7" fmla="*/ 3631601 h 5099611"/>
              <a:gd name="connsiteX8" fmla="*/ 3723435 w 5088662"/>
              <a:gd name="connsiteY8" fmla="*/ 2669411 h 5099611"/>
              <a:gd name="connsiteX9" fmla="*/ 3734410 w 5088662"/>
              <a:gd name="connsiteY9" fmla="*/ 2687316 h 5099611"/>
              <a:gd name="connsiteX10" fmla="*/ 4391655 w 5088662"/>
              <a:gd name="connsiteY10" fmla="*/ 3825081 h 5099611"/>
              <a:gd name="connsiteX11" fmla="*/ 4391079 w 5088662"/>
              <a:gd name="connsiteY11" fmla="*/ 3856845 h 5099611"/>
              <a:gd name="connsiteX12" fmla="*/ 3253313 w 5088662"/>
              <a:gd name="connsiteY12" fmla="*/ 4698908 h 5099611"/>
              <a:gd name="connsiteX13" fmla="*/ 2529071 w 5088662"/>
              <a:gd name="connsiteY13" fmla="*/ 4812683 h 5099611"/>
              <a:gd name="connsiteX14" fmla="*/ 2486332 w 5088662"/>
              <a:gd name="connsiteY14" fmla="*/ 4812107 h 5099611"/>
              <a:gd name="connsiteX15" fmla="*/ 3723435 w 5088662"/>
              <a:gd name="connsiteY15" fmla="*/ 2669411 h 5099611"/>
              <a:gd name="connsiteX16" fmla="*/ 4570691 w 5088662"/>
              <a:gd name="connsiteY16" fmla="*/ 1586517 h 5099611"/>
              <a:gd name="connsiteX17" fmla="*/ 4598989 w 5088662"/>
              <a:gd name="connsiteY17" fmla="*/ 1604422 h 5099611"/>
              <a:gd name="connsiteX18" fmla="*/ 4797666 w 5088662"/>
              <a:gd name="connsiteY18" fmla="*/ 2367359 h 5099611"/>
              <a:gd name="connsiteX19" fmla="*/ 4485214 w 5088662"/>
              <a:gd name="connsiteY19" fmla="*/ 3710729 h 5099611"/>
              <a:gd name="connsiteX20" fmla="*/ 4477129 w 5088662"/>
              <a:gd name="connsiteY20" fmla="*/ 3724589 h 5099611"/>
              <a:gd name="connsiteX21" fmla="*/ 4472507 w 5088662"/>
              <a:gd name="connsiteY21" fmla="*/ 3727476 h 5099611"/>
              <a:gd name="connsiteX22" fmla="*/ 3236562 w 5088662"/>
              <a:gd name="connsiteY22" fmla="*/ 1588249 h 5099611"/>
              <a:gd name="connsiteX23" fmla="*/ 3257930 w 5088662"/>
              <a:gd name="connsiteY23" fmla="*/ 1587093 h 5099611"/>
              <a:gd name="connsiteX24" fmla="*/ 4570691 w 5088662"/>
              <a:gd name="connsiteY24" fmla="*/ 1586517 h 5099611"/>
              <a:gd name="connsiteX25" fmla="*/ 614508 w 5088662"/>
              <a:gd name="connsiteY25" fmla="*/ 1370514 h 5099611"/>
              <a:gd name="connsiteX26" fmla="*/ 1851608 w 5088662"/>
              <a:gd name="connsiteY26" fmla="*/ 3513210 h 5099611"/>
              <a:gd name="connsiteX27" fmla="*/ 1825618 w 5088662"/>
              <a:gd name="connsiteY27" fmla="*/ 3513210 h 5099611"/>
              <a:gd name="connsiteX28" fmla="*/ 519213 w 5088662"/>
              <a:gd name="connsiteY28" fmla="*/ 3513786 h 5099611"/>
              <a:gd name="connsiteX29" fmla="*/ 486870 w 5088662"/>
              <a:gd name="connsiteY29" fmla="*/ 3492418 h 5099611"/>
              <a:gd name="connsiteX30" fmla="*/ 289925 w 5088662"/>
              <a:gd name="connsiteY30" fmla="*/ 2731791 h 5099611"/>
              <a:gd name="connsiteX31" fmla="*/ 602377 w 5088662"/>
              <a:gd name="connsiteY31" fmla="*/ 1388995 h 5099611"/>
              <a:gd name="connsiteX32" fmla="*/ 614508 w 5088662"/>
              <a:gd name="connsiteY32" fmla="*/ 1370514 h 5099611"/>
              <a:gd name="connsiteX33" fmla="*/ 2753159 w 5088662"/>
              <a:gd name="connsiteY33" fmla="*/ 297437 h 5099611"/>
              <a:gd name="connsiteX34" fmla="*/ 3803136 w 5088662"/>
              <a:gd name="connsiteY34" fmla="*/ 671109 h 5099611"/>
              <a:gd name="connsiteX35" fmla="*/ 4518716 w 5088662"/>
              <a:gd name="connsiteY35" fmla="*/ 1447329 h 5099611"/>
              <a:gd name="connsiteX36" fmla="*/ 4529688 w 5088662"/>
              <a:gd name="connsiteY36" fmla="*/ 1468120 h 5099611"/>
              <a:gd name="connsiteX37" fmla="*/ 2057215 w 5088662"/>
              <a:gd name="connsiteY37" fmla="*/ 1468120 h 5099611"/>
              <a:gd name="connsiteX38" fmla="*/ 2066456 w 5088662"/>
              <a:gd name="connsiteY38" fmla="*/ 1450216 h 5099611"/>
              <a:gd name="connsiteX39" fmla="*/ 2721972 w 5088662"/>
              <a:gd name="connsiteY39" fmla="*/ 314187 h 5099611"/>
              <a:gd name="connsiteX40" fmla="*/ 2753159 w 5088662"/>
              <a:gd name="connsiteY40" fmla="*/ 297437 h 5099611"/>
              <a:gd name="connsiteX41" fmla="*/ 2570655 w 5088662"/>
              <a:gd name="connsiteY41" fmla="*/ 288193 h 5099611"/>
              <a:gd name="connsiteX42" fmla="*/ 2601264 w 5088662"/>
              <a:gd name="connsiteY42" fmla="*/ 288193 h 5099611"/>
              <a:gd name="connsiteX43" fmla="*/ 1364161 w 5088662"/>
              <a:gd name="connsiteY43" fmla="*/ 2431468 h 5099611"/>
              <a:gd name="connsiteX44" fmla="*/ 1353189 w 5088662"/>
              <a:gd name="connsiteY44" fmla="*/ 2414140 h 5099611"/>
              <a:gd name="connsiteX45" fmla="*/ 695941 w 5088662"/>
              <a:gd name="connsiteY45" fmla="*/ 1276374 h 5099611"/>
              <a:gd name="connsiteX46" fmla="*/ 697673 w 5088662"/>
              <a:gd name="connsiteY46" fmla="*/ 1242879 h 5099611"/>
              <a:gd name="connsiteX47" fmla="*/ 2131141 w 5088662"/>
              <a:gd name="connsiteY47" fmla="*/ 326313 h 5099611"/>
              <a:gd name="connsiteX48" fmla="*/ 2570655 w 5088662"/>
              <a:gd name="connsiteY48" fmla="*/ 288193 h 5099611"/>
              <a:gd name="connsiteX49" fmla="*/ 2558524 w 5088662"/>
              <a:gd name="connsiteY49" fmla="*/ 183083 h 5099611"/>
              <a:gd name="connsiteX50" fmla="*/ 170953 w 5088662"/>
              <a:gd name="connsiteY50" fmla="*/ 2549284 h 5099611"/>
              <a:gd name="connsiteX51" fmla="*/ 2543509 w 5088662"/>
              <a:gd name="connsiteY51" fmla="*/ 4916642 h 5099611"/>
              <a:gd name="connsiteX52" fmla="*/ 4917219 w 5088662"/>
              <a:gd name="connsiteY52" fmla="*/ 2552172 h 5099611"/>
              <a:gd name="connsiteX53" fmla="*/ 2558524 w 5088662"/>
              <a:gd name="connsiteY53" fmla="*/ 183083 h 5099611"/>
              <a:gd name="connsiteX54" fmla="*/ 2641691 w 5088662"/>
              <a:gd name="connsiteY54" fmla="*/ 0 h 5099611"/>
              <a:gd name="connsiteX55" fmla="*/ 2732943 w 5088662"/>
              <a:gd name="connsiteY55" fmla="*/ 6929 h 5099611"/>
              <a:gd name="connsiteX56" fmla="*/ 4065917 w 5088662"/>
              <a:gd name="connsiteY56" fmla="*/ 506507 h 5099611"/>
              <a:gd name="connsiteX57" fmla="*/ 4984213 w 5088662"/>
              <a:gd name="connsiteY57" fmla="*/ 1826775 h 5099611"/>
              <a:gd name="connsiteX58" fmla="*/ 5077775 w 5088662"/>
              <a:gd name="connsiteY58" fmla="*/ 2780304 h 5099611"/>
              <a:gd name="connsiteX59" fmla="*/ 4590329 w 5088662"/>
              <a:gd name="connsiteY59" fmla="*/ 4064764 h 5099611"/>
              <a:gd name="connsiteX60" fmla="*/ 3558255 w 5088662"/>
              <a:gd name="connsiteY60" fmla="*/ 4888921 h 5099611"/>
              <a:gd name="connsiteX61" fmla="*/ 2885993 w 5088662"/>
              <a:gd name="connsiteY61" fmla="*/ 5076623 h 5099611"/>
              <a:gd name="connsiteX62" fmla="*/ 2179654 w 5088662"/>
              <a:gd name="connsiteY62" fmla="*/ 5073159 h 5099611"/>
              <a:gd name="connsiteX63" fmla="*/ 139765 w 5088662"/>
              <a:gd name="connsiteY63" fmla="*/ 3384417 h 5099611"/>
              <a:gd name="connsiteX64" fmla="*/ 2887 w 5088662"/>
              <a:gd name="connsiteY64" fmla="*/ 2667105 h 5099611"/>
              <a:gd name="connsiteX65" fmla="*/ 0 w 5088662"/>
              <a:gd name="connsiteY65" fmla="*/ 2645734 h 5099611"/>
              <a:gd name="connsiteX66" fmla="*/ 0 w 5088662"/>
              <a:gd name="connsiteY66" fmla="*/ 2454566 h 5099611"/>
              <a:gd name="connsiteX67" fmla="*/ 2887 w 5088662"/>
              <a:gd name="connsiteY67" fmla="*/ 2433198 h 5099611"/>
              <a:gd name="connsiteX68" fmla="*/ 78545 w 5088662"/>
              <a:gd name="connsiteY68" fmla="*/ 1920338 h 5099611"/>
              <a:gd name="connsiteX69" fmla="*/ 974318 w 5088662"/>
              <a:gd name="connsiteY69" fmla="*/ 544624 h 5099611"/>
              <a:gd name="connsiteX70" fmla="*/ 2355805 w 5088662"/>
              <a:gd name="connsiteY70" fmla="*/ 7508 h 5099611"/>
              <a:gd name="connsiteX71" fmla="*/ 2447060 w 5088662"/>
              <a:gd name="connsiteY71" fmla="*/ 576 h 5099611"/>
              <a:gd name="connsiteX72" fmla="*/ 2641691 w 5088662"/>
              <a:gd name="connsiteY72" fmla="*/ 0 h 509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8662" h="5099611">
                <a:moveTo>
                  <a:pt x="557910" y="3631601"/>
                </a:moveTo>
                <a:cubicBezTo>
                  <a:pt x="1382643" y="3631601"/>
                  <a:pt x="2204492" y="3631601"/>
                  <a:pt x="3028649" y="3631601"/>
                </a:cubicBezTo>
                <a:cubicBezTo>
                  <a:pt x="3026914" y="3636223"/>
                  <a:pt x="3026338" y="3640842"/>
                  <a:pt x="3024027" y="3644308"/>
                </a:cubicBezTo>
                <a:cubicBezTo>
                  <a:pt x="2803406" y="4026641"/>
                  <a:pt x="2582782" y="4408977"/>
                  <a:pt x="2362738" y="4791313"/>
                </a:cubicBezTo>
                <a:cubicBezTo>
                  <a:pt x="2356385" y="4801708"/>
                  <a:pt x="2350031" y="4803440"/>
                  <a:pt x="2338483" y="4802864"/>
                </a:cubicBezTo>
                <a:cubicBezTo>
                  <a:pt x="2083784" y="4779761"/>
                  <a:pt x="1839482" y="4716231"/>
                  <a:pt x="1607310" y="4608809"/>
                </a:cubicBezTo>
                <a:cubicBezTo>
                  <a:pt x="1158556" y="4401468"/>
                  <a:pt x="813185" y="4082086"/>
                  <a:pt x="568882" y="3651817"/>
                </a:cubicBezTo>
                <a:cubicBezTo>
                  <a:pt x="565419" y="3646040"/>
                  <a:pt x="562532" y="3640265"/>
                  <a:pt x="557910" y="3631601"/>
                </a:cubicBezTo>
                <a:close/>
                <a:moveTo>
                  <a:pt x="3723435" y="2669411"/>
                </a:moveTo>
                <a:cubicBezTo>
                  <a:pt x="3728057" y="2676341"/>
                  <a:pt x="3731520" y="2681539"/>
                  <a:pt x="3734410" y="2687316"/>
                </a:cubicBezTo>
                <a:cubicBezTo>
                  <a:pt x="3953299" y="3066762"/>
                  <a:pt x="4172189" y="3445632"/>
                  <a:pt x="4391655" y="3825081"/>
                </a:cubicBezTo>
                <a:cubicBezTo>
                  <a:pt x="4398587" y="3836630"/>
                  <a:pt x="4399743" y="3844718"/>
                  <a:pt x="4391079" y="3856845"/>
                </a:cubicBezTo>
                <a:cubicBezTo>
                  <a:pt x="4101729" y="4258818"/>
                  <a:pt x="3723435" y="4540659"/>
                  <a:pt x="3253313" y="4698908"/>
                </a:cubicBezTo>
                <a:cubicBezTo>
                  <a:pt x="3018253" y="4778032"/>
                  <a:pt x="2776261" y="4813839"/>
                  <a:pt x="2529071" y="4812683"/>
                </a:cubicBezTo>
                <a:cubicBezTo>
                  <a:pt x="2516364" y="4812107"/>
                  <a:pt x="2503658" y="4812107"/>
                  <a:pt x="2486332" y="4812107"/>
                </a:cubicBezTo>
                <a:cubicBezTo>
                  <a:pt x="2900432" y="4095371"/>
                  <a:pt x="3311066" y="3383257"/>
                  <a:pt x="3723435" y="2669411"/>
                </a:cubicBezTo>
                <a:close/>
                <a:moveTo>
                  <a:pt x="4570691" y="1586517"/>
                </a:moveTo>
                <a:cubicBezTo>
                  <a:pt x="4585130" y="1586517"/>
                  <a:pt x="4592639" y="1590560"/>
                  <a:pt x="4598989" y="1604422"/>
                </a:cubicBezTo>
                <a:cubicBezTo>
                  <a:pt x="4709880" y="1846990"/>
                  <a:pt x="4777450" y="2101109"/>
                  <a:pt x="4797666" y="2367359"/>
                </a:cubicBezTo>
                <a:cubicBezTo>
                  <a:pt x="4834627" y="2847876"/>
                  <a:pt x="4730093" y="3295474"/>
                  <a:pt x="4485214" y="3710729"/>
                </a:cubicBezTo>
                <a:cubicBezTo>
                  <a:pt x="4482327" y="3715348"/>
                  <a:pt x="4480016" y="3719970"/>
                  <a:pt x="4477129" y="3724589"/>
                </a:cubicBezTo>
                <a:cubicBezTo>
                  <a:pt x="4476550" y="3725168"/>
                  <a:pt x="4475397" y="3725744"/>
                  <a:pt x="4472507" y="3727476"/>
                </a:cubicBezTo>
                <a:cubicBezTo>
                  <a:pt x="4060719" y="3014786"/>
                  <a:pt x="3649506" y="2303249"/>
                  <a:pt x="3236562" y="1588249"/>
                </a:cubicBezTo>
                <a:cubicBezTo>
                  <a:pt x="3245803" y="1587673"/>
                  <a:pt x="3252156" y="1587093"/>
                  <a:pt x="3257930" y="1587093"/>
                </a:cubicBezTo>
                <a:cubicBezTo>
                  <a:pt x="3695711" y="1587093"/>
                  <a:pt x="4132910" y="1587093"/>
                  <a:pt x="4570691" y="1586517"/>
                </a:cubicBezTo>
                <a:close/>
                <a:moveTo>
                  <a:pt x="614508" y="1370514"/>
                </a:moveTo>
                <a:cubicBezTo>
                  <a:pt x="1026875" y="2084939"/>
                  <a:pt x="1438085" y="2797053"/>
                  <a:pt x="1851608" y="3513210"/>
                </a:cubicBezTo>
                <a:cubicBezTo>
                  <a:pt x="1840057" y="3513210"/>
                  <a:pt x="1832548" y="3513210"/>
                  <a:pt x="1825618" y="3513210"/>
                </a:cubicBezTo>
                <a:cubicBezTo>
                  <a:pt x="1390151" y="3513210"/>
                  <a:pt x="954681" y="3513210"/>
                  <a:pt x="519213" y="3513786"/>
                </a:cubicBezTo>
                <a:cubicBezTo>
                  <a:pt x="501885" y="3513786"/>
                  <a:pt x="493800" y="3508012"/>
                  <a:pt x="486870" y="3492418"/>
                </a:cubicBezTo>
                <a:cubicBezTo>
                  <a:pt x="377135" y="3250426"/>
                  <a:pt x="309565" y="2996883"/>
                  <a:pt x="289925" y="2731791"/>
                </a:cubicBezTo>
                <a:cubicBezTo>
                  <a:pt x="253543" y="2251270"/>
                  <a:pt x="357498" y="1803674"/>
                  <a:pt x="602377" y="1388995"/>
                </a:cubicBezTo>
                <a:cubicBezTo>
                  <a:pt x="605843" y="1383221"/>
                  <a:pt x="609310" y="1378023"/>
                  <a:pt x="614508" y="1370514"/>
                </a:cubicBezTo>
                <a:close/>
                <a:moveTo>
                  <a:pt x="2753159" y="297437"/>
                </a:moveTo>
                <a:cubicBezTo>
                  <a:pt x="3134916" y="333823"/>
                  <a:pt x="3485486" y="457418"/>
                  <a:pt x="3803136" y="671109"/>
                </a:cubicBezTo>
                <a:cubicBezTo>
                  <a:pt x="4103461" y="872673"/>
                  <a:pt x="4341407" y="1131990"/>
                  <a:pt x="4518716" y="1447329"/>
                </a:cubicBezTo>
                <a:cubicBezTo>
                  <a:pt x="4522759" y="1453682"/>
                  <a:pt x="4525646" y="1460035"/>
                  <a:pt x="4529688" y="1468120"/>
                </a:cubicBezTo>
                <a:cubicBezTo>
                  <a:pt x="3704954" y="1468120"/>
                  <a:pt x="2882528" y="1468120"/>
                  <a:pt x="2057215" y="1468120"/>
                </a:cubicBezTo>
                <a:cubicBezTo>
                  <a:pt x="2060681" y="1461767"/>
                  <a:pt x="2062989" y="1455993"/>
                  <a:pt x="2066456" y="1450216"/>
                </a:cubicBezTo>
                <a:cubicBezTo>
                  <a:pt x="2284769" y="1071347"/>
                  <a:pt x="2503658" y="693056"/>
                  <a:pt x="2721972" y="314187"/>
                </a:cubicBezTo>
                <a:cubicBezTo>
                  <a:pt x="2729477" y="300904"/>
                  <a:pt x="2736986" y="296282"/>
                  <a:pt x="2753159" y="297437"/>
                </a:cubicBezTo>
                <a:close/>
                <a:moveTo>
                  <a:pt x="2570655" y="288193"/>
                </a:moveTo>
                <a:cubicBezTo>
                  <a:pt x="2579319" y="288193"/>
                  <a:pt x="2587404" y="288193"/>
                  <a:pt x="2601264" y="288193"/>
                </a:cubicBezTo>
                <a:cubicBezTo>
                  <a:pt x="2187742" y="1004350"/>
                  <a:pt x="1777106" y="1716464"/>
                  <a:pt x="1364161" y="2431468"/>
                </a:cubicBezTo>
                <a:cubicBezTo>
                  <a:pt x="1359542" y="2423959"/>
                  <a:pt x="1356076" y="2419338"/>
                  <a:pt x="1353189" y="2414140"/>
                </a:cubicBezTo>
                <a:cubicBezTo>
                  <a:pt x="1134299" y="2034694"/>
                  <a:pt x="915410" y="1655823"/>
                  <a:pt x="695941" y="1276374"/>
                </a:cubicBezTo>
                <a:cubicBezTo>
                  <a:pt x="688432" y="1263670"/>
                  <a:pt x="689011" y="1255006"/>
                  <a:pt x="697673" y="1242879"/>
                </a:cubicBezTo>
                <a:cubicBezTo>
                  <a:pt x="1056330" y="750809"/>
                  <a:pt x="1532806" y="442976"/>
                  <a:pt x="2131141" y="326313"/>
                </a:cubicBezTo>
                <a:cubicBezTo>
                  <a:pt x="2276107" y="298013"/>
                  <a:pt x="2423381" y="287038"/>
                  <a:pt x="2570655" y="288193"/>
                </a:cubicBezTo>
                <a:close/>
                <a:moveTo>
                  <a:pt x="2558524" y="183083"/>
                </a:moveTo>
                <a:cubicBezTo>
                  <a:pt x="1241144" y="175574"/>
                  <a:pt x="171532" y="1238835"/>
                  <a:pt x="170953" y="2549284"/>
                </a:cubicBezTo>
                <a:cubicBezTo>
                  <a:pt x="170953" y="3856270"/>
                  <a:pt x="1233638" y="4916642"/>
                  <a:pt x="2543509" y="4916642"/>
                </a:cubicBezTo>
                <a:cubicBezTo>
                  <a:pt x="3853381" y="4916642"/>
                  <a:pt x="4915484" y="3858581"/>
                  <a:pt x="4917219" y="2552172"/>
                </a:cubicBezTo>
                <a:cubicBezTo>
                  <a:pt x="4918374" y="1247497"/>
                  <a:pt x="3860887" y="190589"/>
                  <a:pt x="2558524" y="183083"/>
                </a:cubicBezTo>
                <a:close/>
                <a:moveTo>
                  <a:pt x="2641691" y="0"/>
                </a:moveTo>
                <a:cubicBezTo>
                  <a:pt x="2672302" y="2310"/>
                  <a:pt x="2702334" y="4621"/>
                  <a:pt x="2732943" y="6929"/>
                </a:cubicBezTo>
                <a:cubicBezTo>
                  <a:pt x="3225587" y="44470"/>
                  <a:pt x="3671454" y="209649"/>
                  <a:pt x="4065917" y="506507"/>
                </a:cubicBezTo>
                <a:cubicBezTo>
                  <a:pt x="4516402" y="845525"/>
                  <a:pt x="4823077" y="1286769"/>
                  <a:pt x="4984213" y="1826775"/>
                </a:cubicBezTo>
                <a:cubicBezTo>
                  <a:pt x="5077199" y="2138072"/>
                  <a:pt x="5107231" y="2456301"/>
                  <a:pt x="5077775" y="2780304"/>
                </a:cubicBezTo>
                <a:cubicBezTo>
                  <a:pt x="5034460" y="3253889"/>
                  <a:pt x="4872169" y="3682428"/>
                  <a:pt x="4590329" y="4064764"/>
                </a:cubicBezTo>
                <a:cubicBezTo>
                  <a:pt x="4320036" y="4430927"/>
                  <a:pt x="3975241" y="4705841"/>
                  <a:pt x="3558255" y="4888921"/>
                </a:cubicBezTo>
                <a:cubicBezTo>
                  <a:pt x="3342832" y="4983639"/>
                  <a:pt x="3118742" y="5045435"/>
                  <a:pt x="2885993" y="5076623"/>
                </a:cubicBezTo>
                <a:cubicBezTo>
                  <a:pt x="2650355" y="5108389"/>
                  <a:pt x="2414717" y="5107234"/>
                  <a:pt x="2179654" y="5073159"/>
                </a:cubicBezTo>
                <a:cubicBezTo>
                  <a:pt x="1237101" y="4936281"/>
                  <a:pt x="454528" y="4288851"/>
                  <a:pt x="139765" y="3384417"/>
                </a:cubicBezTo>
                <a:cubicBezTo>
                  <a:pt x="58909" y="3152242"/>
                  <a:pt x="13862" y="2913140"/>
                  <a:pt x="2887" y="2667105"/>
                </a:cubicBezTo>
                <a:cubicBezTo>
                  <a:pt x="2311" y="2660173"/>
                  <a:pt x="1156" y="2652664"/>
                  <a:pt x="0" y="2645734"/>
                </a:cubicBezTo>
                <a:cubicBezTo>
                  <a:pt x="0" y="2582204"/>
                  <a:pt x="0" y="2518097"/>
                  <a:pt x="0" y="2454566"/>
                </a:cubicBezTo>
                <a:cubicBezTo>
                  <a:pt x="1156" y="2447637"/>
                  <a:pt x="2887" y="2440128"/>
                  <a:pt x="2887" y="2433198"/>
                </a:cubicBezTo>
                <a:cubicBezTo>
                  <a:pt x="10396" y="2259356"/>
                  <a:pt x="34654" y="2088403"/>
                  <a:pt x="78545" y="1920338"/>
                </a:cubicBezTo>
                <a:cubicBezTo>
                  <a:pt x="223511" y="1361851"/>
                  <a:pt x="522101" y="901547"/>
                  <a:pt x="974318" y="544624"/>
                </a:cubicBezTo>
                <a:cubicBezTo>
                  <a:pt x="1379177" y="224666"/>
                  <a:pt x="1841213" y="47357"/>
                  <a:pt x="2355805" y="7508"/>
                </a:cubicBezTo>
                <a:cubicBezTo>
                  <a:pt x="2386416" y="5198"/>
                  <a:pt x="2416448" y="2887"/>
                  <a:pt x="2447060" y="576"/>
                </a:cubicBezTo>
                <a:cubicBezTo>
                  <a:pt x="2511743" y="0"/>
                  <a:pt x="2576429" y="0"/>
                  <a:pt x="26416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73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82728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93101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415100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644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133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6E8EC8-91BF-4FA6-BDC2-A603DAE93845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390AB839-EB3F-48B7-A2EC-A88412D09B80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5A175-7F21-4880-A6FB-98ECC267A5AA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67888-3BA1-49F8-A27D-4584006D4928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DC7F61-84BA-4085-AF00-62D4ABDF2221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1F4821-1E48-42E9-839A-6252B657A06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B31002-D53D-4247-BCB4-6406D12ED9F7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C6512F-EE64-4E95-AB89-CA6690EF1EE4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DDD12A-FF8B-480E-94D5-014A6D35120D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AF2A12F-BFE5-4221-B61A-9D0F8252F3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525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E9835-32F2-475B-B7EF-A6B7D3C5715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4710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7051B-3D74-4BF7-B918-5C856972686B}"/>
              </a:ext>
            </a:extLst>
          </p:cNvPr>
          <p:cNvGrpSpPr/>
          <p:nvPr userDrawn="1"/>
        </p:nvGrpSpPr>
        <p:grpSpPr>
          <a:xfrm>
            <a:off x="1" y="5737141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8DD348-C6DA-49C3-AE0F-7B9ACD30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4C0E54B-CEFD-4DEA-9A8B-34B1CC0A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178968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7A2299-A716-4FB9-9A31-37B0488305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C4D096-D5EC-4A9B-B4C7-30341A8182EC}"/>
              </a:ext>
            </a:extLst>
          </p:cNvPr>
          <p:cNvSpPr/>
          <p:nvPr userDrawn="1"/>
        </p:nvSpPr>
        <p:spPr>
          <a:xfrm>
            <a:off x="0" y="6602054"/>
            <a:ext cx="12191628" cy="255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FF00ADD-BC5B-4931-A817-0ED03553B8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019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1842785-751B-41E3-A608-8BE481649FD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ED1AAA-DC89-4342-90C9-D34A1F30F5FF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CF6006-953F-4565-9D28-7D37F857281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7374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923910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06235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925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190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6174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99EEF-F92F-4B63-95A6-7DBA5438AE9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CF7762F2-DEAF-4451-8702-8271A14F73BB}"/>
              </a:ext>
            </a:extLst>
          </p:cNvPr>
          <p:cNvGrpSpPr/>
          <p:nvPr userDrawn="1"/>
        </p:nvGrpSpPr>
        <p:grpSpPr>
          <a:xfrm rot="20940000">
            <a:off x="9240036" y="327873"/>
            <a:ext cx="2793657" cy="450243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169916-1184-4DBF-AEC1-B7E29E704EBF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343BD2-BF5A-4B43-91D2-DEC4E70A0525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A43F7-CE6B-4D9C-A102-771B02D4E4DA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F483D-4E96-47FE-AD50-0E947B8072B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4C48FB-C7AC-4492-8382-6EF39DD75E6E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976EE-5F38-4A26-A134-4E6713F29748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D950E-4206-425C-BEE5-1FF5039EF694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88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2FCAED7B-3437-43CA-93EF-F43E6214F9D6}"/>
              </a:ext>
            </a:extLst>
          </p:cNvPr>
          <p:cNvGrpSpPr/>
          <p:nvPr userDrawn="1"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5EBD7-1B90-4FC1-B0C9-AA8513B133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B707A-5FD9-4157-9197-E3256385E8EF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03FF8C00-9D0B-4A21-9629-8F76797C6B1A}"/>
              </a:ext>
            </a:extLst>
          </p:cNvPr>
          <p:cNvGrpSpPr/>
          <p:nvPr userDrawn="1"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35B72-8A5F-4DC1-A93C-8FD79DCF30BB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B908D-A2F0-4EA9-A450-FB1B5C40471A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634E4E22-E4F9-4988-A85F-328940E731C5}"/>
              </a:ext>
            </a:extLst>
          </p:cNvPr>
          <p:cNvGrpSpPr/>
          <p:nvPr userDrawn="1"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D9C5-6753-476D-A018-A4CC5EEE477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55736-6945-42DD-9434-B0178F9CEC5D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9F5339-7E63-4815-A1E3-3D47B5DC2D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93620C-0E56-4F85-8546-6FA3727CC7B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BAF1635-73CA-4690-ADD6-B0FB33125ED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51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1842785-751B-41E3-A608-8BE481649FD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ED1AAA-DC89-4342-90C9-D34A1F30F5FF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CF6006-953F-4565-9D28-7D37F857281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1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63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1A75F-9365-49A0-8545-B9D1D27C93D6}"/>
              </a:ext>
            </a:extLst>
          </p:cNvPr>
          <p:cNvGrpSpPr/>
          <p:nvPr userDrawn="1"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C0878A5-F630-4D38-8006-E756E3BD9C4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E711B-E46A-4390-ABC3-94CFE8F79549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50360A-C4B5-49A0-B4A3-BB4393E56AD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BB3797-B11F-4F0D-B0E5-C36F6E625F33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1EA63-181D-4AE5-AA9F-DB4EA369D3CD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DFAC0A-0E7B-4FE1-9B3F-116FDFFB3C80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D3BF4-3D79-4A40-8E0A-D2D135A5A27F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50E4C1-3115-4728-9B4A-0F1A8E927D62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8B03F-C61F-4E2F-A7C0-DA795E395B4F}"/>
              </a:ext>
            </a:extLst>
          </p:cNvPr>
          <p:cNvSpPr/>
          <p:nvPr userDrawn="1"/>
        </p:nvSpPr>
        <p:spPr>
          <a:xfrm>
            <a:off x="5334000" y="1101032"/>
            <a:ext cx="15240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93979E3-2508-4804-9198-767F39A2FC35}"/>
              </a:ext>
            </a:extLst>
          </p:cNvPr>
          <p:cNvSpPr/>
          <p:nvPr userDrawn="1"/>
        </p:nvSpPr>
        <p:spPr>
          <a:xfrm>
            <a:off x="6714751" y="3891928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EB6C7F-E882-4A4F-9AA5-38F77D013A4A}"/>
              </a:ext>
            </a:extLst>
          </p:cNvPr>
          <p:cNvSpPr>
            <a:spLocks noGrp="1"/>
          </p:cNvSpPr>
          <p:nvPr userDrawn="1">
            <p:ph type="pic" idx="10" hasCustomPrompt="1"/>
          </p:nvPr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3CE08510-6005-4899-BD69-BAEA52D8B5D6}"/>
              </a:ext>
            </a:extLst>
          </p:cNvPr>
          <p:cNvGrpSpPr/>
          <p:nvPr userDrawn="1"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B134CE71-F752-452C-98AE-FA0EF72498E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CE66DC9-CF7C-484B-9BBE-6479F83620B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5A004B65-4866-4E97-A6D1-87026FE3278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3DF249CD-3878-4922-886A-64163FF2F87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25">
                <a:extLst>
                  <a:ext uri="{FF2B5EF4-FFF2-40B4-BE49-F238E27FC236}">
                    <a16:creationId xmlns:a16="http://schemas.microsoft.com/office/drawing/2014/main" id="{AF7C9E41-7AC0-436F-A23E-EEB436D0808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B322E0C-7B69-4F15-9F22-5F0FB53FAD93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209F84B-3561-49BE-9813-414CD1552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131" y="216998"/>
            <a:ext cx="1166159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67358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2229B2-6268-4EC0-A8DA-5DF723C2C96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551914" y="879140"/>
            <a:ext cx="5088662" cy="5099611"/>
          </a:xfrm>
          <a:custGeom>
            <a:avLst/>
            <a:gdLst>
              <a:gd name="connsiteX0" fmla="*/ 557910 w 5088662"/>
              <a:gd name="connsiteY0" fmla="*/ 3631601 h 5099611"/>
              <a:gd name="connsiteX1" fmla="*/ 3028649 w 5088662"/>
              <a:gd name="connsiteY1" fmla="*/ 3631601 h 5099611"/>
              <a:gd name="connsiteX2" fmla="*/ 3024027 w 5088662"/>
              <a:gd name="connsiteY2" fmla="*/ 3644308 h 5099611"/>
              <a:gd name="connsiteX3" fmla="*/ 2362738 w 5088662"/>
              <a:gd name="connsiteY3" fmla="*/ 4791313 h 5099611"/>
              <a:gd name="connsiteX4" fmla="*/ 2338483 w 5088662"/>
              <a:gd name="connsiteY4" fmla="*/ 4802864 h 5099611"/>
              <a:gd name="connsiteX5" fmla="*/ 1607310 w 5088662"/>
              <a:gd name="connsiteY5" fmla="*/ 4608809 h 5099611"/>
              <a:gd name="connsiteX6" fmla="*/ 568882 w 5088662"/>
              <a:gd name="connsiteY6" fmla="*/ 3651817 h 5099611"/>
              <a:gd name="connsiteX7" fmla="*/ 557910 w 5088662"/>
              <a:gd name="connsiteY7" fmla="*/ 3631601 h 5099611"/>
              <a:gd name="connsiteX8" fmla="*/ 3723435 w 5088662"/>
              <a:gd name="connsiteY8" fmla="*/ 2669411 h 5099611"/>
              <a:gd name="connsiteX9" fmla="*/ 3734410 w 5088662"/>
              <a:gd name="connsiteY9" fmla="*/ 2687316 h 5099611"/>
              <a:gd name="connsiteX10" fmla="*/ 4391655 w 5088662"/>
              <a:gd name="connsiteY10" fmla="*/ 3825081 h 5099611"/>
              <a:gd name="connsiteX11" fmla="*/ 4391079 w 5088662"/>
              <a:gd name="connsiteY11" fmla="*/ 3856845 h 5099611"/>
              <a:gd name="connsiteX12" fmla="*/ 3253313 w 5088662"/>
              <a:gd name="connsiteY12" fmla="*/ 4698908 h 5099611"/>
              <a:gd name="connsiteX13" fmla="*/ 2529071 w 5088662"/>
              <a:gd name="connsiteY13" fmla="*/ 4812683 h 5099611"/>
              <a:gd name="connsiteX14" fmla="*/ 2486332 w 5088662"/>
              <a:gd name="connsiteY14" fmla="*/ 4812107 h 5099611"/>
              <a:gd name="connsiteX15" fmla="*/ 3723435 w 5088662"/>
              <a:gd name="connsiteY15" fmla="*/ 2669411 h 5099611"/>
              <a:gd name="connsiteX16" fmla="*/ 4570691 w 5088662"/>
              <a:gd name="connsiteY16" fmla="*/ 1586517 h 5099611"/>
              <a:gd name="connsiteX17" fmla="*/ 4598989 w 5088662"/>
              <a:gd name="connsiteY17" fmla="*/ 1604422 h 5099611"/>
              <a:gd name="connsiteX18" fmla="*/ 4797666 w 5088662"/>
              <a:gd name="connsiteY18" fmla="*/ 2367359 h 5099611"/>
              <a:gd name="connsiteX19" fmla="*/ 4485214 w 5088662"/>
              <a:gd name="connsiteY19" fmla="*/ 3710729 h 5099611"/>
              <a:gd name="connsiteX20" fmla="*/ 4477129 w 5088662"/>
              <a:gd name="connsiteY20" fmla="*/ 3724589 h 5099611"/>
              <a:gd name="connsiteX21" fmla="*/ 4472507 w 5088662"/>
              <a:gd name="connsiteY21" fmla="*/ 3727476 h 5099611"/>
              <a:gd name="connsiteX22" fmla="*/ 3236562 w 5088662"/>
              <a:gd name="connsiteY22" fmla="*/ 1588249 h 5099611"/>
              <a:gd name="connsiteX23" fmla="*/ 3257930 w 5088662"/>
              <a:gd name="connsiteY23" fmla="*/ 1587093 h 5099611"/>
              <a:gd name="connsiteX24" fmla="*/ 4570691 w 5088662"/>
              <a:gd name="connsiteY24" fmla="*/ 1586517 h 5099611"/>
              <a:gd name="connsiteX25" fmla="*/ 614508 w 5088662"/>
              <a:gd name="connsiteY25" fmla="*/ 1370514 h 5099611"/>
              <a:gd name="connsiteX26" fmla="*/ 1851608 w 5088662"/>
              <a:gd name="connsiteY26" fmla="*/ 3513210 h 5099611"/>
              <a:gd name="connsiteX27" fmla="*/ 1825618 w 5088662"/>
              <a:gd name="connsiteY27" fmla="*/ 3513210 h 5099611"/>
              <a:gd name="connsiteX28" fmla="*/ 519213 w 5088662"/>
              <a:gd name="connsiteY28" fmla="*/ 3513786 h 5099611"/>
              <a:gd name="connsiteX29" fmla="*/ 486870 w 5088662"/>
              <a:gd name="connsiteY29" fmla="*/ 3492418 h 5099611"/>
              <a:gd name="connsiteX30" fmla="*/ 289925 w 5088662"/>
              <a:gd name="connsiteY30" fmla="*/ 2731791 h 5099611"/>
              <a:gd name="connsiteX31" fmla="*/ 602377 w 5088662"/>
              <a:gd name="connsiteY31" fmla="*/ 1388995 h 5099611"/>
              <a:gd name="connsiteX32" fmla="*/ 614508 w 5088662"/>
              <a:gd name="connsiteY32" fmla="*/ 1370514 h 5099611"/>
              <a:gd name="connsiteX33" fmla="*/ 2753159 w 5088662"/>
              <a:gd name="connsiteY33" fmla="*/ 297437 h 5099611"/>
              <a:gd name="connsiteX34" fmla="*/ 3803136 w 5088662"/>
              <a:gd name="connsiteY34" fmla="*/ 671109 h 5099611"/>
              <a:gd name="connsiteX35" fmla="*/ 4518716 w 5088662"/>
              <a:gd name="connsiteY35" fmla="*/ 1447329 h 5099611"/>
              <a:gd name="connsiteX36" fmla="*/ 4529688 w 5088662"/>
              <a:gd name="connsiteY36" fmla="*/ 1468120 h 5099611"/>
              <a:gd name="connsiteX37" fmla="*/ 2057215 w 5088662"/>
              <a:gd name="connsiteY37" fmla="*/ 1468120 h 5099611"/>
              <a:gd name="connsiteX38" fmla="*/ 2066456 w 5088662"/>
              <a:gd name="connsiteY38" fmla="*/ 1450216 h 5099611"/>
              <a:gd name="connsiteX39" fmla="*/ 2721972 w 5088662"/>
              <a:gd name="connsiteY39" fmla="*/ 314187 h 5099611"/>
              <a:gd name="connsiteX40" fmla="*/ 2753159 w 5088662"/>
              <a:gd name="connsiteY40" fmla="*/ 297437 h 5099611"/>
              <a:gd name="connsiteX41" fmla="*/ 2570655 w 5088662"/>
              <a:gd name="connsiteY41" fmla="*/ 288193 h 5099611"/>
              <a:gd name="connsiteX42" fmla="*/ 2601264 w 5088662"/>
              <a:gd name="connsiteY42" fmla="*/ 288193 h 5099611"/>
              <a:gd name="connsiteX43" fmla="*/ 1364161 w 5088662"/>
              <a:gd name="connsiteY43" fmla="*/ 2431468 h 5099611"/>
              <a:gd name="connsiteX44" fmla="*/ 1353189 w 5088662"/>
              <a:gd name="connsiteY44" fmla="*/ 2414140 h 5099611"/>
              <a:gd name="connsiteX45" fmla="*/ 695941 w 5088662"/>
              <a:gd name="connsiteY45" fmla="*/ 1276374 h 5099611"/>
              <a:gd name="connsiteX46" fmla="*/ 697673 w 5088662"/>
              <a:gd name="connsiteY46" fmla="*/ 1242879 h 5099611"/>
              <a:gd name="connsiteX47" fmla="*/ 2131141 w 5088662"/>
              <a:gd name="connsiteY47" fmla="*/ 326313 h 5099611"/>
              <a:gd name="connsiteX48" fmla="*/ 2570655 w 5088662"/>
              <a:gd name="connsiteY48" fmla="*/ 288193 h 5099611"/>
              <a:gd name="connsiteX49" fmla="*/ 2558524 w 5088662"/>
              <a:gd name="connsiteY49" fmla="*/ 183083 h 5099611"/>
              <a:gd name="connsiteX50" fmla="*/ 170953 w 5088662"/>
              <a:gd name="connsiteY50" fmla="*/ 2549284 h 5099611"/>
              <a:gd name="connsiteX51" fmla="*/ 2543509 w 5088662"/>
              <a:gd name="connsiteY51" fmla="*/ 4916642 h 5099611"/>
              <a:gd name="connsiteX52" fmla="*/ 4917219 w 5088662"/>
              <a:gd name="connsiteY52" fmla="*/ 2552172 h 5099611"/>
              <a:gd name="connsiteX53" fmla="*/ 2558524 w 5088662"/>
              <a:gd name="connsiteY53" fmla="*/ 183083 h 5099611"/>
              <a:gd name="connsiteX54" fmla="*/ 2641691 w 5088662"/>
              <a:gd name="connsiteY54" fmla="*/ 0 h 5099611"/>
              <a:gd name="connsiteX55" fmla="*/ 2732943 w 5088662"/>
              <a:gd name="connsiteY55" fmla="*/ 6929 h 5099611"/>
              <a:gd name="connsiteX56" fmla="*/ 4065917 w 5088662"/>
              <a:gd name="connsiteY56" fmla="*/ 506507 h 5099611"/>
              <a:gd name="connsiteX57" fmla="*/ 4984213 w 5088662"/>
              <a:gd name="connsiteY57" fmla="*/ 1826775 h 5099611"/>
              <a:gd name="connsiteX58" fmla="*/ 5077775 w 5088662"/>
              <a:gd name="connsiteY58" fmla="*/ 2780304 h 5099611"/>
              <a:gd name="connsiteX59" fmla="*/ 4590329 w 5088662"/>
              <a:gd name="connsiteY59" fmla="*/ 4064764 h 5099611"/>
              <a:gd name="connsiteX60" fmla="*/ 3558255 w 5088662"/>
              <a:gd name="connsiteY60" fmla="*/ 4888921 h 5099611"/>
              <a:gd name="connsiteX61" fmla="*/ 2885993 w 5088662"/>
              <a:gd name="connsiteY61" fmla="*/ 5076623 h 5099611"/>
              <a:gd name="connsiteX62" fmla="*/ 2179654 w 5088662"/>
              <a:gd name="connsiteY62" fmla="*/ 5073159 h 5099611"/>
              <a:gd name="connsiteX63" fmla="*/ 139765 w 5088662"/>
              <a:gd name="connsiteY63" fmla="*/ 3384417 h 5099611"/>
              <a:gd name="connsiteX64" fmla="*/ 2887 w 5088662"/>
              <a:gd name="connsiteY64" fmla="*/ 2667105 h 5099611"/>
              <a:gd name="connsiteX65" fmla="*/ 0 w 5088662"/>
              <a:gd name="connsiteY65" fmla="*/ 2645734 h 5099611"/>
              <a:gd name="connsiteX66" fmla="*/ 0 w 5088662"/>
              <a:gd name="connsiteY66" fmla="*/ 2454566 h 5099611"/>
              <a:gd name="connsiteX67" fmla="*/ 2887 w 5088662"/>
              <a:gd name="connsiteY67" fmla="*/ 2433198 h 5099611"/>
              <a:gd name="connsiteX68" fmla="*/ 78545 w 5088662"/>
              <a:gd name="connsiteY68" fmla="*/ 1920338 h 5099611"/>
              <a:gd name="connsiteX69" fmla="*/ 974318 w 5088662"/>
              <a:gd name="connsiteY69" fmla="*/ 544624 h 5099611"/>
              <a:gd name="connsiteX70" fmla="*/ 2355805 w 5088662"/>
              <a:gd name="connsiteY70" fmla="*/ 7508 h 5099611"/>
              <a:gd name="connsiteX71" fmla="*/ 2447060 w 5088662"/>
              <a:gd name="connsiteY71" fmla="*/ 576 h 5099611"/>
              <a:gd name="connsiteX72" fmla="*/ 2641691 w 5088662"/>
              <a:gd name="connsiteY72" fmla="*/ 0 h 509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8662" h="5099611">
                <a:moveTo>
                  <a:pt x="557910" y="3631601"/>
                </a:moveTo>
                <a:cubicBezTo>
                  <a:pt x="1382643" y="3631601"/>
                  <a:pt x="2204492" y="3631601"/>
                  <a:pt x="3028649" y="3631601"/>
                </a:cubicBezTo>
                <a:cubicBezTo>
                  <a:pt x="3026914" y="3636223"/>
                  <a:pt x="3026338" y="3640842"/>
                  <a:pt x="3024027" y="3644308"/>
                </a:cubicBezTo>
                <a:cubicBezTo>
                  <a:pt x="2803406" y="4026641"/>
                  <a:pt x="2582782" y="4408977"/>
                  <a:pt x="2362738" y="4791313"/>
                </a:cubicBezTo>
                <a:cubicBezTo>
                  <a:pt x="2356385" y="4801708"/>
                  <a:pt x="2350031" y="4803440"/>
                  <a:pt x="2338483" y="4802864"/>
                </a:cubicBezTo>
                <a:cubicBezTo>
                  <a:pt x="2083784" y="4779761"/>
                  <a:pt x="1839482" y="4716231"/>
                  <a:pt x="1607310" y="4608809"/>
                </a:cubicBezTo>
                <a:cubicBezTo>
                  <a:pt x="1158556" y="4401468"/>
                  <a:pt x="813185" y="4082086"/>
                  <a:pt x="568882" y="3651817"/>
                </a:cubicBezTo>
                <a:cubicBezTo>
                  <a:pt x="565419" y="3646040"/>
                  <a:pt x="562532" y="3640265"/>
                  <a:pt x="557910" y="3631601"/>
                </a:cubicBezTo>
                <a:close/>
                <a:moveTo>
                  <a:pt x="3723435" y="2669411"/>
                </a:moveTo>
                <a:cubicBezTo>
                  <a:pt x="3728057" y="2676341"/>
                  <a:pt x="3731520" y="2681539"/>
                  <a:pt x="3734410" y="2687316"/>
                </a:cubicBezTo>
                <a:cubicBezTo>
                  <a:pt x="3953299" y="3066762"/>
                  <a:pt x="4172189" y="3445632"/>
                  <a:pt x="4391655" y="3825081"/>
                </a:cubicBezTo>
                <a:cubicBezTo>
                  <a:pt x="4398587" y="3836630"/>
                  <a:pt x="4399743" y="3844718"/>
                  <a:pt x="4391079" y="3856845"/>
                </a:cubicBezTo>
                <a:cubicBezTo>
                  <a:pt x="4101729" y="4258818"/>
                  <a:pt x="3723435" y="4540659"/>
                  <a:pt x="3253313" y="4698908"/>
                </a:cubicBezTo>
                <a:cubicBezTo>
                  <a:pt x="3018253" y="4778032"/>
                  <a:pt x="2776261" y="4813839"/>
                  <a:pt x="2529071" y="4812683"/>
                </a:cubicBezTo>
                <a:cubicBezTo>
                  <a:pt x="2516364" y="4812107"/>
                  <a:pt x="2503658" y="4812107"/>
                  <a:pt x="2486332" y="4812107"/>
                </a:cubicBezTo>
                <a:cubicBezTo>
                  <a:pt x="2900432" y="4095371"/>
                  <a:pt x="3311066" y="3383257"/>
                  <a:pt x="3723435" y="2669411"/>
                </a:cubicBezTo>
                <a:close/>
                <a:moveTo>
                  <a:pt x="4570691" y="1586517"/>
                </a:moveTo>
                <a:cubicBezTo>
                  <a:pt x="4585130" y="1586517"/>
                  <a:pt x="4592639" y="1590560"/>
                  <a:pt x="4598989" y="1604422"/>
                </a:cubicBezTo>
                <a:cubicBezTo>
                  <a:pt x="4709880" y="1846990"/>
                  <a:pt x="4777450" y="2101109"/>
                  <a:pt x="4797666" y="2367359"/>
                </a:cubicBezTo>
                <a:cubicBezTo>
                  <a:pt x="4834627" y="2847876"/>
                  <a:pt x="4730093" y="3295474"/>
                  <a:pt x="4485214" y="3710729"/>
                </a:cubicBezTo>
                <a:cubicBezTo>
                  <a:pt x="4482327" y="3715348"/>
                  <a:pt x="4480016" y="3719970"/>
                  <a:pt x="4477129" y="3724589"/>
                </a:cubicBezTo>
                <a:cubicBezTo>
                  <a:pt x="4476550" y="3725168"/>
                  <a:pt x="4475397" y="3725744"/>
                  <a:pt x="4472507" y="3727476"/>
                </a:cubicBezTo>
                <a:cubicBezTo>
                  <a:pt x="4060719" y="3014786"/>
                  <a:pt x="3649506" y="2303249"/>
                  <a:pt x="3236562" y="1588249"/>
                </a:cubicBezTo>
                <a:cubicBezTo>
                  <a:pt x="3245803" y="1587673"/>
                  <a:pt x="3252156" y="1587093"/>
                  <a:pt x="3257930" y="1587093"/>
                </a:cubicBezTo>
                <a:cubicBezTo>
                  <a:pt x="3695711" y="1587093"/>
                  <a:pt x="4132910" y="1587093"/>
                  <a:pt x="4570691" y="1586517"/>
                </a:cubicBezTo>
                <a:close/>
                <a:moveTo>
                  <a:pt x="614508" y="1370514"/>
                </a:moveTo>
                <a:cubicBezTo>
                  <a:pt x="1026875" y="2084939"/>
                  <a:pt x="1438085" y="2797053"/>
                  <a:pt x="1851608" y="3513210"/>
                </a:cubicBezTo>
                <a:cubicBezTo>
                  <a:pt x="1840057" y="3513210"/>
                  <a:pt x="1832548" y="3513210"/>
                  <a:pt x="1825618" y="3513210"/>
                </a:cubicBezTo>
                <a:cubicBezTo>
                  <a:pt x="1390151" y="3513210"/>
                  <a:pt x="954681" y="3513210"/>
                  <a:pt x="519213" y="3513786"/>
                </a:cubicBezTo>
                <a:cubicBezTo>
                  <a:pt x="501885" y="3513786"/>
                  <a:pt x="493800" y="3508012"/>
                  <a:pt x="486870" y="3492418"/>
                </a:cubicBezTo>
                <a:cubicBezTo>
                  <a:pt x="377135" y="3250426"/>
                  <a:pt x="309565" y="2996883"/>
                  <a:pt x="289925" y="2731791"/>
                </a:cubicBezTo>
                <a:cubicBezTo>
                  <a:pt x="253543" y="2251270"/>
                  <a:pt x="357498" y="1803674"/>
                  <a:pt x="602377" y="1388995"/>
                </a:cubicBezTo>
                <a:cubicBezTo>
                  <a:pt x="605843" y="1383221"/>
                  <a:pt x="609310" y="1378023"/>
                  <a:pt x="614508" y="1370514"/>
                </a:cubicBezTo>
                <a:close/>
                <a:moveTo>
                  <a:pt x="2753159" y="297437"/>
                </a:moveTo>
                <a:cubicBezTo>
                  <a:pt x="3134916" y="333823"/>
                  <a:pt x="3485486" y="457418"/>
                  <a:pt x="3803136" y="671109"/>
                </a:cubicBezTo>
                <a:cubicBezTo>
                  <a:pt x="4103461" y="872673"/>
                  <a:pt x="4341407" y="1131990"/>
                  <a:pt x="4518716" y="1447329"/>
                </a:cubicBezTo>
                <a:cubicBezTo>
                  <a:pt x="4522759" y="1453682"/>
                  <a:pt x="4525646" y="1460035"/>
                  <a:pt x="4529688" y="1468120"/>
                </a:cubicBezTo>
                <a:cubicBezTo>
                  <a:pt x="3704954" y="1468120"/>
                  <a:pt x="2882528" y="1468120"/>
                  <a:pt x="2057215" y="1468120"/>
                </a:cubicBezTo>
                <a:cubicBezTo>
                  <a:pt x="2060681" y="1461767"/>
                  <a:pt x="2062989" y="1455993"/>
                  <a:pt x="2066456" y="1450216"/>
                </a:cubicBezTo>
                <a:cubicBezTo>
                  <a:pt x="2284769" y="1071347"/>
                  <a:pt x="2503658" y="693056"/>
                  <a:pt x="2721972" y="314187"/>
                </a:cubicBezTo>
                <a:cubicBezTo>
                  <a:pt x="2729477" y="300904"/>
                  <a:pt x="2736986" y="296282"/>
                  <a:pt x="2753159" y="297437"/>
                </a:cubicBezTo>
                <a:close/>
                <a:moveTo>
                  <a:pt x="2570655" y="288193"/>
                </a:moveTo>
                <a:cubicBezTo>
                  <a:pt x="2579319" y="288193"/>
                  <a:pt x="2587404" y="288193"/>
                  <a:pt x="2601264" y="288193"/>
                </a:cubicBezTo>
                <a:cubicBezTo>
                  <a:pt x="2187742" y="1004350"/>
                  <a:pt x="1777106" y="1716464"/>
                  <a:pt x="1364161" y="2431468"/>
                </a:cubicBezTo>
                <a:cubicBezTo>
                  <a:pt x="1359542" y="2423959"/>
                  <a:pt x="1356076" y="2419338"/>
                  <a:pt x="1353189" y="2414140"/>
                </a:cubicBezTo>
                <a:cubicBezTo>
                  <a:pt x="1134299" y="2034694"/>
                  <a:pt x="915410" y="1655823"/>
                  <a:pt x="695941" y="1276374"/>
                </a:cubicBezTo>
                <a:cubicBezTo>
                  <a:pt x="688432" y="1263670"/>
                  <a:pt x="689011" y="1255006"/>
                  <a:pt x="697673" y="1242879"/>
                </a:cubicBezTo>
                <a:cubicBezTo>
                  <a:pt x="1056330" y="750809"/>
                  <a:pt x="1532806" y="442976"/>
                  <a:pt x="2131141" y="326313"/>
                </a:cubicBezTo>
                <a:cubicBezTo>
                  <a:pt x="2276107" y="298013"/>
                  <a:pt x="2423381" y="287038"/>
                  <a:pt x="2570655" y="288193"/>
                </a:cubicBezTo>
                <a:close/>
                <a:moveTo>
                  <a:pt x="2558524" y="183083"/>
                </a:moveTo>
                <a:cubicBezTo>
                  <a:pt x="1241144" y="175574"/>
                  <a:pt x="171532" y="1238835"/>
                  <a:pt x="170953" y="2549284"/>
                </a:cubicBezTo>
                <a:cubicBezTo>
                  <a:pt x="170953" y="3856270"/>
                  <a:pt x="1233638" y="4916642"/>
                  <a:pt x="2543509" y="4916642"/>
                </a:cubicBezTo>
                <a:cubicBezTo>
                  <a:pt x="3853381" y="4916642"/>
                  <a:pt x="4915484" y="3858581"/>
                  <a:pt x="4917219" y="2552172"/>
                </a:cubicBezTo>
                <a:cubicBezTo>
                  <a:pt x="4918374" y="1247497"/>
                  <a:pt x="3860887" y="190589"/>
                  <a:pt x="2558524" y="183083"/>
                </a:cubicBezTo>
                <a:close/>
                <a:moveTo>
                  <a:pt x="2641691" y="0"/>
                </a:moveTo>
                <a:cubicBezTo>
                  <a:pt x="2672302" y="2310"/>
                  <a:pt x="2702334" y="4621"/>
                  <a:pt x="2732943" y="6929"/>
                </a:cubicBezTo>
                <a:cubicBezTo>
                  <a:pt x="3225587" y="44470"/>
                  <a:pt x="3671454" y="209649"/>
                  <a:pt x="4065917" y="506507"/>
                </a:cubicBezTo>
                <a:cubicBezTo>
                  <a:pt x="4516402" y="845525"/>
                  <a:pt x="4823077" y="1286769"/>
                  <a:pt x="4984213" y="1826775"/>
                </a:cubicBezTo>
                <a:cubicBezTo>
                  <a:pt x="5077199" y="2138072"/>
                  <a:pt x="5107231" y="2456301"/>
                  <a:pt x="5077775" y="2780304"/>
                </a:cubicBezTo>
                <a:cubicBezTo>
                  <a:pt x="5034460" y="3253889"/>
                  <a:pt x="4872169" y="3682428"/>
                  <a:pt x="4590329" y="4064764"/>
                </a:cubicBezTo>
                <a:cubicBezTo>
                  <a:pt x="4320036" y="4430927"/>
                  <a:pt x="3975241" y="4705841"/>
                  <a:pt x="3558255" y="4888921"/>
                </a:cubicBezTo>
                <a:cubicBezTo>
                  <a:pt x="3342832" y="4983639"/>
                  <a:pt x="3118742" y="5045435"/>
                  <a:pt x="2885993" y="5076623"/>
                </a:cubicBezTo>
                <a:cubicBezTo>
                  <a:pt x="2650355" y="5108389"/>
                  <a:pt x="2414717" y="5107234"/>
                  <a:pt x="2179654" y="5073159"/>
                </a:cubicBezTo>
                <a:cubicBezTo>
                  <a:pt x="1237101" y="4936281"/>
                  <a:pt x="454528" y="4288851"/>
                  <a:pt x="139765" y="3384417"/>
                </a:cubicBezTo>
                <a:cubicBezTo>
                  <a:pt x="58909" y="3152242"/>
                  <a:pt x="13862" y="2913140"/>
                  <a:pt x="2887" y="2667105"/>
                </a:cubicBezTo>
                <a:cubicBezTo>
                  <a:pt x="2311" y="2660173"/>
                  <a:pt x="1156" y="2652664"/>
                  <a:pt x="0" y="2645734"/>
                </a:cubicBezTo>
                <a:cubicBezTo>
                  <a:pt x="0" y="2582204"/>
                  <a:pt x="0" y="2518097"/>
                  <a:pt x="0" y="2454566"/>
                </a:cubicBezTo>
                <a:cubicBezTo>
                  <a:pt x="1156" y="2447637"/>
                  <a:pt x="2887" y="2440128"/>
                  <a:pt x="2887" y="2433198"/>
                </a:cubicBezTo>
                <a:cubicBezTo>
                  <a:pt x="10396" y="2259356"/>
                  <a:pt x="34654" y="2088403"/>
                  <a:pt x="78545" y="1920338"/>
                </a:cubicBezTo>
                <a:cubicBezTo>
                  <a:pt x="223511" y="1361851"/>
                  <a:pt x="522101" y="901547"/>
                  <a:pt x="974318" y="544624"/>
                </a:cubicBezTo>
                <a:cubicBezTo>
                  <a:pt x="1379177" y="224666"/>
                  <a:pt x="1841213" y="47357"/>
                  <a:pt x="2355805" y="7508"/>
                </a:cubicBezTo>
                <a:cubicBezTo>
                  <a:pt x="2386416" y="5198"/>
                  <a:pt x="2416448" y="2887"/>
                  <a:pt x="2447060" y="576"/>
                </a:cubicBezTo>
                <a:cubicBezTo>
                  <a:pt x="2511743" y="0"/>
                  <a:pt x="2576429" y="0"/>
                  <a:pt x="26416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0267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82728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93101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851870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7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4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6E8EC8-91BF-4FA6-BDC2-A603DAE93845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390AB839-EB3F-48B7-A2EC-A88412D09B80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5A175-7F21-4880-A6FB-98ECC267A5AA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67888-3BA1-49F8-A27D-4584006D4928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DC7F61-84BA-4085-AF00-62D4ABDF2221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1F4821-1E48-42E9-839A-6252B657A06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B31002-D53D-4247-BCB4-6406D12ED9F7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C6512F-EE64-4E95-AB89-CA6690EF1EE4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DDD12A-FF8B-480E-94D5-014A6D35120D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AF2A12F-BFE5-4221-B61A-9D0F8252F3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525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E9835-32F2-475B-B7EF-A6B7D3C5715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4710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7051B-3D74-4BF7-B918-5C856972686B}"/>
              </a:ext>
            </a:extLst>
          </p:cNvPr>
          <p:cNvGrpSpPr/>
          <p:nvPr userDrawn="1"/>
        </p:nvGrpSpPr>
        <p:grpSpPr>
          <a:xfrm>
            <a:off x="1" y="5737141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8DD348-C6DA-49C3-AE0F-7B9ACD30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4C0E54B-CEFD-4DEA-9A8B-34B1CC0A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178968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7A2299-A716-4FB9-9A31-37B0488305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C4D096-D5EC-4A9B-B4C7-30341A8182EC}"/>
              </a:ext>
            </a:extLst>
          </p:cNvPr>
          <p:cNvSpPr/>
          <p:nvPr userDrawn="1"/>
        </p:nvSpPr>
        <p:spPr>
          <a:xfrm>
            <a:off x="0" y="6602054"/>
            <a:ext cx="12191628" cy="255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FF00ADD-BC5B-4931-A817-0ED03553B8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6943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077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632338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68609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1B5-7CD6-4F4D-86BA-F06D8621C476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729-EF9A-4520-8363-354F1683979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1A75F-9365-49A0-8545-B9D1D27C93D6}"/>
              </a:ext>
            </a:extLst>
          </p:cNvPr>
          <p:cNvGrpSpPr/>
          <p:nvPr userDrawn="1"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C0878A5-F630-4D38-8006-E756E3BD9C4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E711B-E46A-4390-ABC3-94CFE8F79549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50360A-C4B5-49A0-B4A3-BB4393E56AD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BB3797-B11F-4F0D-B0E5-C36F6E625F33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1EA63-181D-4AE5-AA9F-DB4EA369D3CD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DFAC0A-0E7B-4FE1-9B3F-116FDFFB3C80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D3BF4-3D79-4A40-8E0A-D2D135A5A27F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50E4C1-3115-4728-9B4A-0F1A8E927D62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8B03F-C61F-4E2F-A7C0-DA795E395B4F}"/>
              </a:ext>
            </a:extLst>
          </p:cNvPr>
          <p:cNvSpPr/>
          <p:nvPr userDrawn="1"/>
        </p:nvSpPr>
        <p:spPr>
          <a:xfrm>
            <a:off x="5334000" y="1101032"/>
            <a:ext cx="15240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93979E3-2508-4804-9198-767F39A2FC35}"/>
              </a:ext>
            </a:extLst>
          </p:cNvPr>
          <p:cNvSpPr/>
          <p:nvPr userDrawn="1"/>
        </p:nvSpPr>
        <p:spPr>
          <a:xfrm>
            <a:off x="6714751" y="3891928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EB6C7F-E882-4A4F-9AA5-38F77D013A4A}"/>
              </a:ext>
            </a:extLst>
          </p:cNvPr>
          <p:cNvSpPr>
            <a:spLocks noGrp="1"/>
          </p:cNvSpPr>
          <p:nvPr userDrawn="1">
            <p:ph type="pic" idx="10" hasCustomPrompt="1"/>
          </p:nvPr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3CE08510-6005-4899-BD69-BAEA52D8B5D6}"/>
              </a:ext>
            </a:extLst>
          </p:cNvPr>
          <p:cNvGrpSpPr/>
          <p:nvPr userDrawn="1"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B134CE71-F752-452C-98AE-FA0EF72498E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CE66DC9-CF7C-484B-9BBE-6479F83620B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5A004B65-4866-4E97-A6D1-87026FE3278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3DF249CD-3878-4922-886A-64163FF2F87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25">
                <a:extLst>
                  <a:ext uri="{FF2B5EF4-FFF2-40B4-BE49-F238E27FC236}">
                    <a16:creationId xmlns:a16="http://schemas.microsoft.com/office/drawing/2014/main" id="{AF7C9E41-7AC0-436F-A23E-EEB436D0808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B322E0C-7B69-4F15-9F22-5F0FB53FAD93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209F84B-3561-49BE-9813-414CD1552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131" y="216998"/>
            <a:ext cx="1166159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93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363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245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906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571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2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250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31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03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0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2229B2-6268-4EC0-A8DA-5DF723C2C96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551914" y="879140"/>
            <a:ext cx="5088662" cy="5099611"/>
          </a:xfrm>
          <a:custGeom>
            <a:avLst/>
            <a:gdLst>
              <a:gd name="connsiteX0" fmla="*/ 557910 w 5088662"/>
              <a:gd name="connsiteY0" fmla="*/ 3631601 h 5099611"/>
              <a:gd name="connsiteX1" fmla="*/ 3028649 w 5088662"/>
              <a:gd name="connsiteY1" fmla="*/ 3631601 h 5099611"/>
              <a:gd name="connsiteX2" fmla="*/ 3024027 w 5088662"/>
              <a:gd name="connsiteY2" fmla="*/ 3644308 h 5099611"/>
              <a:gd name="connsiteX3" fmla="*/ 2362738 w 5088662"/>
              <a:gd name="connsiteY3" fmla="*/ 4791313 h 5099611"/>
              <a:gd name="connsiteX4" fmla="*/ 2338483 w 5088662"/>
              <a:gd name="connsiteY4" fmla="*/ 4802864 h 5099611"/>
              <a:gd name="connsiteX5" fmla="*/ 1607310 w 5088662"/>
              <a:gd name="connsiteY5" fmla="*/ 4608809 h 5099611"/>
              <a:gd name="connsiteX6" fmla="*/ 568882 w 5088662"/>
              <a:gd name="connsiteY6" fmla="*/ 3651817 h 5099611"/>
              <a:gd name="connsiteX7" fmla="*/ 557910 w 5088662"/>
              <a:gd name="connsiteY7" fmla="*/ 3631601 h 5099611"/>
              <a:gd name="connsiteX8" fmla="*/ 3723435 w 5088662"/>
              <a:gd name="connsiteY8" fmla="*/ 2669411 h 5099611"/>
              <a:gd name="connsiteX9" fmla="*/ 3734410 w 5088662"/>
              <a:gd name="connsiteY9" fmla="*/ 2687316 h 5099611"/>
              <a:gd name="connsiteX10" fmla="*/ 4391655 w 5088662"/>
              <a:gd name="connsiteY10" fmla="*/ 3825081 h 5099611"/>
              <a:gd name="connsiteX11" fmla="*/ 4391079 w 5088662"/>
              <a:gd name="connsiteY11" fmla="*/ 3856845 h 5099611"/>
              <a:gd name="connsiteX12" fmla="*/ 3253313 w 5088662"/>
              <a:gd name="connsiteY12" fmla="*/ 4698908 h 5099611"/>
              <a:gd name="connsiteX13" fmla="*/ 2529071 w 5088662"/>
              <a:gd name="connsiteY13" fmla="*/ 4812683 h 5099611"/>
              <a:gd name="connsiteX14" fmla="*/ 2486332 w 5088662"/>
              <a:gd name="connsiteY14" fmla="*/ 4812107 h 5099611"/>
              <a:gd name="connsiteX15" fmla="*/ 3723435 w 5088662"/>
              <a:gd name="connsiteY15" fmla="*/ 2669411 h 5099611"/>
              <a:gd name="connsiteX16" fmla="*/ 4570691 w 5088662"/>
              <a:gd name="connsiteY16" fmla="*/ 1586517 h 5099611"/>
              <a:gd name="connsiteX17" fmla="*/ 4598989 w 5088662"/>
              <a:gd name="connsiteY17" fmla="*/ 1604422 h 5099611"/>
              <a:gd name="connsiteX18" fmla="*/ 4797666 w 5088662"/>
              <a:gd name="connsiteY18" fmla="*/ 2367359 h 5099611"/>
              <a:gd name="connsiteX19" fmla="*/ 4485214 w 5088662"/>
              <a:gd name="connsiteY19" fmla="*/ 3710729 h 5099611"/>
              <a:gd name="connsiteX20" fmla="*/ 4477129 w 5088662"/>
              <a:gd name="connsiteY20" fmla="*/ 3724589 h 5099611"/>
              <a:gd name="connsiteX21" fmla="*/ 4472507 w 5088662"/>
              <a:gd name="connsiteY21" fmla="*/ 3727476 h 5099611"/>
              <a:gd name="connsiteX22" fmla="*/ 3236562 w 5088662"/>
              <a:gd name="connsiteY22" fmla="*/ 1588249 h 5099611"/>
              <a:gd name="connsiteX23" fmla="*/ 3257930 w 5088662"/>
              <a:gd name="connsiteY23" fmla="*/ 1587093 h 5099611"/>
              <a:gd name="connsiteX24" fmla="*/ 4570691 w 5088662"/>
              <a:gd name="connsiteY24" fmla="*/ 1586517 h 5099611"/>
              <a:gd name="connsiteX25" fmla="*/ 614508 w 5088662"/>
              <a:gd name="connsiteY25" fmla="*/ 1370514 h 5099611"/>
              <a:gd name="connsiteX26" fmla="*/ 1851608 w 5088662"/>
              <a:gd name="connsiteY26" fmla="*/ 3513210 h 5099611"/>
              <a:gd name="connsiteX27" fmla="*/ 1825618 w 5088662"/>
              <a:gd name="connsiteY27" fmla="*/ 3513210 h 5099611"/>
              <a:gd name="connsiteX28" fmla="*/ 519213 w 5088662"/>
              <a:gd name="connsiteY28" fmla="*/ 3513786 h 5099611"/>
              <a:gd name="connsiteX29" fmla="*/ 486870 w 5088662"/>
              <a:gd name="connsiteY29" fmla="*/ 3492418 h 5099611"/>
              <a:gd name="connsiteX30" fmla="*/ 289925 w 5088662"/>
              <a:gd name="connsiteY30" fmla="*/ 2731791 h 5099611"/>
              <a:gd name="connsiteX31" fmla="*/ 602377 w 5088662"/>
              <a:gd name="connsiteY31" fmla="*/ 1388995 h 5099611"/>
              <a:gd name="connsiteX32" fmla="*/ 614508 w 5088662"/>
              <a:gd name="connsiteY32" fmla="*/ 1370514 h 5099611"/>
              <a:gd name="connsiteX33" fmla="*/ 2753159 w 5088662"/>
              <a:gd name="connsiteY33" fmla="*/ 297437 h 5099611"/>
              <a:gd name="connsiteX34" fmla="*/ 3803136 w 5088662"/>
              <a:gd name="connsiteY34" fmla="*/ 671109 h 5099611"/>
              <a:gd name="connsiteX35" fmla="*/ 4518716 w 5088662"/>
              <a:gd name="connsiteY35" fmla="*/ 1447329 h 5099611"/>
              <a:gd name="connsiteX36" fmla="*/ 4529688 w 5088662"/>
              <a:gd name="connsiteY36" fmla="*/ 1468120 h 5099611"/>
              <a:gd name="connsiteX37" fmla="*/ 2057215 w 5088662"/>
              <a:gd name="connsiteY37" fmla="*/ 1468120 h 5099611"/>
              <a:gd name="connsiteX38" fmla="*/ 2066456 w 5088662"/>
              <a:gd name="connsiteY38" fmla="*/ 1450216 h 5099611"/>
              <a:gd name="connsiteX39" fmla="*/ 2721972 w 5088662"/>
              <a:gd name="connsiteY39" fmla="*/ 314187 h 5099611"/>
              <a:gd name="connsiteX40" fmla="*/ 2753159 w 5088662"/>
              <a:gd name="connsiteY40" fmla="*/ 297437 h 5099611"/>
              <a:gd name="connsiteX41" fmla="*/ 2570655 w 5088662"/>
              <a:gd name="connsiteY41" fmla="*/ 288193 h 5099611"/>
              <a:gd name="connsiteX42" fmla="*/ 2601264 w 5088662"/>
              <a:gd name="connsiteY42" fmla="*/ 288193 h 5099611"/>
              <a:gd name="connsiteX43" fmla="*/ 1364161 w 5088662"/>
              <a:gd name="connsiteY43" fmla="*/ 2431468 h 5099611"/>
              <a:gd name="connsiteX44" fmla="*/ 1353189 w 5088662"/>
              <a:gd name="connsiteY44" fmla="*/ 2414140 h 5099611"/>
              <a:gd name="connsiteX45" fmla="*/ 695941 w 5088662"/>
              <a:gd name="connsiteY45" fmla="*/ 1276374 h 5099611"/>
              <a:gd name="connsiteX46" fmla="*/ 697673 w 5088662"/>
              <a:gd name="connsiteY46" fmla="*/ 1242879 h 5099611"/>
              <a:gd name="connsiteX47" fmla="*/ 2131141 w 5088662"/>
              <a:gd name="connsiteY47" fmla="*/ 326313 h 5099611"/>
              <a:gd name="connsiteX48" fmla="*/ 2570655 w 5088662"/>
              <a:gd name="connsiteY48" fmla="*/ 288193 h 5099611"/>
              <a:gd name="connsiteX49" fmla="*/ 2558524 w 5088662"/>
              <a:gd name="connsiteY49" fmla="*/ 183083 h 5099611"/>
              <a:gd name="connsiteX50" fmla="*/ 170953 w 5088662"/>
              <a:gd name="connsiteY50" fmla="*/ 2549284 h 5099611"/>
              <a:gd name="connsiteX51" fmla="*/ 2543509 w 5088662"/>
              <a:gd name="connsiteY51" fmla="*/ 4916642 h 5099611"/>
              <a:gd name="connsiteX52" fmla="*/ 4917219 w 5088662"/>
              <a:gd name="connsiteY52" fmla="*/ 2552172 h 5099611"/>
              <a:gd name="connsiteX53" fmla="*/ 2558524 w 5088662"/>
              <a:gd name="connsiteY53" fmla="*/ 183083 h 5099611"/>
              <a:gd name="connsiteX54" fmla="*/ 2641691 w 5088662"/>
              <a:gd name="connsiteY54" fmla="*/ 0 h 5099611"/>
              <a:gd name="connsiteX55" fmla="*/ 2732943 w 5088662"/>
              <a:gd name="connsiteY55" fmla="*/ 6929 h 5099611"/>
              <a:gd name="connsiteX56" fmla="*/ 4065917 w 5088662"/>
              <a:gd name="connsiteY56" fmla="*/ 506507 h 5099611"/>
              <a:gd name="connsiteX57" fmla="*/ 4984213 w 5088662"/>
              <a:gd name="connsiteY57" fmla="*/ 1826775 h 5099611"/>
              <a:gd name="connsiteX58" fmla="*/ 5077775 w 5088662"/>
              <a:gd name="connsiteY58" fmla="*/ 2780304 h 5099611"/>
              <a:gd name="connsiteX59" fmla="*/ 4590329 w 5088662"/>
              <a:gd name="connsiteY59" fmla="*/ 4064764 h 5099611"/>
              <a:gd name="connsiteX60" fmla="*/ 3558255 w 5088662"/>
              <a:gd name="connsiteY60" fmla="*/ 4888921 h 5099611"/>
              <a:gd name="connsiteX61" fmla="*/ 2885993 w 5088662"/>
              <a:gd name="connsiteY61" fmla="*/ 5076623 h 5099611"/>
              <a:gd name="connsiteX62" fmla="*/ 2179654 w 5088662"/>
              <a:gd name="connsiteY62" fmla="*/ 5073159 h 5099611"/>
              <a:gd name="connsiteX63" fmla="*/ 139765 w 5088662"/>
              <a:gd name="connsiteY63" fmla="*/ 3384417 h 5099611"/>
              <a:gd name="connsiteX64" fmla="*/ 2887 w 5088662"/>
              <a:gd name="connsiteY64" fmla="*/ 2667105 h 5099611"/>
              <a:gd name="connsiteX65" fmla="*/ 0 w 5088662"/>
              <a:gd name="connsiteY65" fmla="*/ 2645734 h 5099611"/>
              <a:gd name="connsiteX66" fmla="*/ 0 w 5088662"/>
              <a:gd name="connsiteY66" fmla="*/ 2454566 h 5099611"/>
              <a:gd name="connsiteX67" fmla="*/ 2887 w 5088662"/>
              <a:gd name="connsiteY67" fmla="*/ 2433198 h 5099611"/>
              <a:gd name="connsiteX68" fmla="*/ 78545 w 5088662"/>
              <a:gd name="connsiteY68" fmla="*/ 1920338 h 5099611"/>
              <a:gd name="connsiteX69" fmla="*/ 974318 w 5088662"/>
              <a:gd name="connsiteY69" fmla="*/ 544624 h 5099611"/>
              <a:gd name="connsiteX70" fmla="*/ 2355805 w 5088662"/>
              <a:gd name="connsiteY70" fmla="*/ 7508 h 5099611"/>
              <a:gd name="connsiteX71" fmla="*/ 2447060 w 5088662"/>
              <a:gd name="connsiteY71" fmla="*/ 576 h 5099611"/>
              <a:gd name="connsiteX72" fmla="*/ 2641691 w 5088662"/>
              <a:gd name="connsiteY72" fmla="*/ 0 h 509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8662" h="5099611">
                <a:moveTo>
                  <a:pt x="557910" y="3631601"/>
                </a:moveTo>
                <a:cubicBezTo>
                  <a:pt x="1382643" y="3631601"/>
                  <a:pt x="2204492" y="3631601"/>
                  <a:pt x="3028649" y="3631601"/>
                </a:cubicBezTo>
                <a:cubicBezTo>
                  <a:pt x="3026914" y="3636223"/>
                  <a:pt x="3026338" y="3640842"/>
                  <a:pt x="3024027" y="3644308"/>
                </a:cubicBezTo>
                <a:cubicBezTo>
                  <a:pt x="2803406" y="4026641"/>
                  <a:pt x="2582782" y="4408977"/>
                  <a:pt x="2362738" y="4791313"/>
                </a:cubicBezTo>
                <a:cubicBezTo>
                  <a:pt x="2356385" y="4801708"/>
                  <a:pt x="2350031" y="4803440"/>
                  <a:pt x="2338483" y="4802864"/>
                </a:cubicBezTo>
                <a:cubicBezTo>
                  <a:pt x="2083784" y="4779761"/>
                  <a:pt x="1839482" y="4716231"/>
                  <a:pt x="1607310" y="4608809"/>
                </a:cubicBezTo>
                <a:cubicBezTo>
                  <a:pt x="1158556" y="4401468"/>
                  <a:pt x="813185" y="4082086"/>
                  <a:pt x="568882" y="3651817"/>
                </a:cubicBezTo>
                <a:cubicBezTo>
                  <a:pt x="565419" y="3646040"/>
                  <a:pt x="562532" y="3640265"/>
                  <a:pt x="557910" y="3631601"/>
                </a:cubicBezTo>
                <a:close/>
                <a:moveTo>
                  <a:pt x="3723435" y="2669411"/>
                </a:moveTo>
                <a:cubicBezTo>
                  <a:pt x="3728057" y="2676341"/>
                  <a:pt x="3731520" y="2681539"/>
                  <a:pt x="3734410" y="2687316"/>
                </a:cubicBezTo>
                <a:cubicBezTo>
                  <a:pt x="3953299" y="3066762"/>
                  <a:pt x="4172189" y="3445632"/>
                  <a:pt x="4391655" y="3825081"/>
                </a:cubicBezTo>
                <a:cubicBezTo>
                  <a:pt x="4398587" y="3836630"/>
                  <a:pt x="4399743" y="3844718"/>
                  <a:pt x="4391079" y="3856845"/>
                </a:cubicBezTo>
                <a:cubicBezTo>
                  <a:pt x="4101729" y="4258818"/>
                  <a:pt x="3723435" y="4540659"/>
                  <a:pt x="3253313" y="4698908"/>
                </a:cubicBezTo>
                <a:cubicBezTo>
                  <a:pt x="3018253" y="4778032"/>
                  <a:pt x="2776261" y="4813839"/>
                  <a:pt x="2529071" y="4812683"/>
                </a:cubicBezTo>
                <a:cubicBezTo>
                  <a:pt x="2516364" y="4812107"/>
                  <a:pt x="2503658" y="4812107"/>
                  <a:pt x="2486332" y="4812107"/>
                </a:cubicBezTo>
                <a:cubicBezTo>
                  <a:pt x="2900432" y="4095371"/>
                  <a:pt x="3311066" y="3383257"/>
                  <a:pt x="3723435" y="2669411"/>
                </a:cubicBezTo>
                <a:close/>
                <a:moveTo>
                  <a:pt x="4570691" y="1586517"/>
                </a:moveTo>
                <a:cubicBezTo>
                  <a:pt x="4585130" y="1586517"/>
                  <a:pt x="4592639" y="1590560"/>
                  <a:pt x="4598989" y="1604422"/>
                </a:cubicBezTo>
                <a:cubicBezTo>
                  <a:pt x="4709880" y="1846990"/>
                  <a:pt x="4777450" y="2101109"/>
                  <a:pt x="4797666" y="2367359"/>
                </a:cubicBezTo>
                <a:cubicBezTo>
                  <a:pt x="4834627" y="2847876"/>
                  <a:pt x="4730093" y="3295474"/>
                  <a:pt x="4485214" y="3710729"/>
                </a:cubicBezTo>
                <a:cubicBezTo>
                  <a:pt x="4482327" y="3715348"/>
                  <a:pt x="4480016" y="3719970"/>
                  <a:pt x="4477129" y="3724589"/>
                </a:cubicBezTo>
                <a:cubicBezTo>
                  <a:pt x="4476550" y="3725168"/>
                  <a:pt x="4475397" y="3725744"/>
                  <a:pt x="4472507" y="3727476"/>
                </a:cubicBezTo>
                <a:cubicBezTo>
                  <a:pt x="4060719" y="3014786"/>
                  <a:pt x="3649506" y="2303249"/>
                  <a:pt x="3236562" y="1588249"/>
                </a:cubicBezTo>
                <a:cubicBezTo>
                  <a:pt x="3245803" y="1587673"/>
                  <a:pt x="3252156" y="1587093"/>
                  <a:pt x="3257930" y="1587093"/>
                </a:cubicBezTo>
                <a:cubicBezTo>
                  <a:pt x="3695711" y="1587093"/>
                  <a:pt x="4132910" y="1587093"/>
                  <a:pt x="4570691" y="1586517"/>
                </a:cubicBezTo>
                <a:close/>
                <a:moveTo>
                  <a:pt x="614508" y="1370514"/>
                </a:moveTo>
                <a:cubicBezTo>
                  <a:pt x="1026875" y="2084939"/>
                  <a:pt x="1438085" y="2797053"/>
                  <a:pt x="1851608" y="3513210"/>
                </a:cubicBezTo>
                <a:cubicBezTo>
                  <a:pt x="1840057" y="3513210"/>
                  <a:pt x="1832548" y="3513210"/>
                  <a:pt x="1825618" y="3513210"/>
                </a:cubicBezTo>
                <a:cubicBezTo>
                  <a:pt x="1390151" y="3513210"/>
                  <a:pt x="954681" y="3513210"/>
                  <a:pt x="519213" y="3513786"/>
                </a:cubicBezTo>
                <a:cubicBezTo>
                  <a:pt x="501885" y="3513786"/>
                  <a:pt x="493800" y="3508012"/>
                  <a:pt x="486870" y="3492418"/>
                </a:cubicBezTo>
                <a:cubicBezTo>
                  <a:pt x="377135" y="3250426"/>
                  <a:pt x="309565" y="2996883"/>
                  <a:pt x="289925" y="2731791"/>
                </a:cubicBezTo>
                <a:cubicBezTo>
                  <a:pt x="253543" y="2251270"/>
                  <a:pt x="357498" y="1803674"/>
                  <a:pt x="602377" y="1388995"/>
                </a:cubicBezTo>
                <a:cubicBezTo>
                  <a:pt x="605843" y="1383221"/>
                  <a:pt x="609310" y="1378023"/>
                  <a:pt x="614508" y="1370514"/>
                </a:cubicBezTo>
                <a:close/>
                <a:moveTo>
                  <a:pt x="2753159" y="297437"/>
                </a:moveTo>
                <a:cubicBezTo>
                  <a:pt x="3134916" y="333823"/>
                  <a:pt x="3485486" y="457418"/>
                  <a:pt x="3803136" y="671109"/>
                </a:cubicBezTo>
                <a:cubicBezTo>
                  <a:pt x="4103461" y="872673"/>
                  <a:pt x="4341407" y="1131990"/>
                  <a:pt x="4518716" y="1447329"/>
                </a:cubicBezTo>
                <a:cubicBezTo>
                  <a:pt x="4522759" y="1453682"/>
                  <a:pt x="4525646" y="1460035"/>
                  <a:pt x="4529688" y="1468120"/>
                </a:cubicBezTo>
                <a:cubicBezTo>
                  <a:pt x="3704954" y="1468120"/>
                  <a:pt x="2882528" y="1468120"/>
                  <a:pt x="2057215" y="1468120"/>
                </a:cubicBezTo>
                <a:cubicBezTo>
                  <a:pt x="2060681" y="1461767"/>
                  <a:pt x="2062989" y="1455993"/>
                  <a:pt x="2066456" y="1450216"/>
                </a:cubicBezTo>
                <a:cubicBezTo>
                  <a:pt x="2284769" y="1071347"/>
                  <a:pt x="2503658" y="693056"/>
                  <a:pt x="2721972" y="314187"/>
                </a:cubicBezTo>
                <a:cubicBezTo>
                  <a:pt x="2729477" y="300904"/>
                  <a:pt x="2736986" y="296282"/>
                  <a:pt x="2753159" y="297437"/>
                </a:cubicBezTo>
                <a:close/>
                <a:moveTo>
                  <a:pt x="2570655" y="288193"/>
                </a:moveTo>
                <a:cubicBezTo>
                  <a:pt x="2579319" y="288193"/>
                  <a:pt x="2587404" y="288193"/>
                  <a:pt x="2601264" y="288193"/>
                </a:cubicBezTo>
                <a:cubicBezTo>
                  <a:pt x="2187742" y="1004350"/>
                  <a:pt x="1777106" y="1716464"/>
                  <a:pt x="1364161" y="2431468"/>
                </a:cubicBezTo>
                <a:cubicBezTo>
                  <a:pt x="1359542" y="2423959"/>
                  <a:pt x="1356076" y="2419338"/>
                  <a:pt x="1353189" y="2414140"/>
                </a:cubicBezTo>
                <a:cubicBezTo>
                  <a:pt x="1134299" y="2034694"/>
                  <a:pt x="915410" y="1655823"/>
                  <a:pt x="695941" y="1276374"/>
                </a:cubicBezTo>
                <a:cubicBezTo>
                  <a:pt x="688432" y="1263670"/>
                  <a:pt x="689011" y="1255006"/>
                  <a:pt x="697673" y="1242879"/>
                </a:cubicBezTo>
                <a:cubicBezTo>
                  <a:pt x="1056330" y="750809"/>
                  <a:pt x="1532806" y="442976"/>
                  <a:pt x="2131141" y="326313"/>
                </a:cubicBezTo>
                <a:cubicBezTo>
                  <a:pt x="2276107" y="298013"/>
                  <a:pt x="2423381" y="287038"/>
                  <a:pt x="2570655" y="288193"/>
                </a:cubicBezTo>
                <a:close/>
                <a:moveTo>
                  <a:pt x="2558524" y="183083"/>
                </a:moveTo>
                <a:cubicBezTo>
                  <a:pt x="1241144" y="175574"/>
                  <a:pt x="171532" y="1238835"/>
                  <a:pt x="170953" y="2549284"/>
                </a:cubicBezTo>
                <a:cubicBezTo>
                  <a:pt x="170953" y="3856270"/>
                  <a:pt x="1233638" y="4916642"/>
                  <a:pt x="2543509" y="4916642"/>
                </a:cubicBezTo>
                <a:cubicBezTo>
                  <a:pt x="3853381" y="4916642"/>
                  <a:pt x="4915484" y="3858581"/>
                  <a:pt x="4917219" y="2552172"/>
                </a:cubicBezTo>
                <a:cubicBezTo>
                  <a:pt x="4918374" y="1247497"/>
                  <a:pt x="3860887" y="190589"/>
                  <a:pt x="2558524" y="183083"/>
                </a:cubicBezTo>
                <a:close/>
                <a:moveTo>
                  <a:pt x="2641691" y="0"/>
                </a:moveTo>
                <a:cubicBezTo>
                  <a:pt x="2672302" y="2310"/>
                  <a:pt x="2702334" y="4621"/>
                  <a:pt x="2732943" y="6929"/>
                </a:cubicBezTo>
                <a:cubicBezTo>
                  <a:pt x="3225587" y="44470"/>
                  <a:pt x="3671454" y="209649"/>
                  <a:pt x="4065917" y="506507"/>
                </a:cubicBezTo>
                <a:cubicBezTo>
                  <a:pt x="4516402" y="845525"/>
                  <a:pt x="4823077" y="1286769"/>
                  <a:pt x="4984213" y="1826775"/>
                </a:cubicBezTo>
                <a:cubicBezTo>
                  <a:pt x="5077199" y="2138072"/>
                  <a:pt x="5107231" y="2456301"/>
                  <a:pt x="5077775" y="2780304"/>
                </a:cubicBezTo>
                <a:cubicBezTo>
                  <a:pt x="5034460" y="3253889"/>
                  <a:pt x="4872169" y="3682428"/>
                  <a:pt x="4590329" y="4064764"/>
                </a:cubicBezTo>
                <a:cubicBezTo>
                  <a:pt x="4320036" y="4430927"/>
                  <a:pt x="3975241" y="4705841"/>
                  <a:pt x="3558255" y="4888921"/>
                </a:cubicBezTo>
                <a:cubicBezTo>
                  <a:pt x="3342832" y="4983639"/>
                  <a:pt x="3118742" y="5045435"/>
                  <a:pt x="2885993" y="5076623"/>
                </a:cubicBezTo>
                <a:cubicBezTo>
                  <a:pt x="2650355" y="5108389"/>
                  <a:pt x="2414717" y="5107234"/>
                  <a:pt x="2179654" y="5073159"/>
                </a:cubicBezTo>
                <a:cubicBezTo>
                  <a:pt x="1237101" y="4936281"/>
                  <a:pt x="454528" y="4288851"/>
                  <a:pt x="139765" y="3384417"/>
                </a:cubicBezTo>
                <a:cubicBezTo>
                  <a:pt x="58909" y="3152242"/>
                  <a:pt x="13862" y="2913140"/>
                  <a:pt x="2887" y="2667105"/>
                </a:cubicBezTo>
                <a:cubicBezTo>
                  <a:pt x="2311" y="2660173"/>
                  <a:pt x="1156" y="2652664"/>
                  <a:pt x="0" y="2645734"/>
                </a:cubicBezTo>
                <a:cubicBezTo>
                  <a:pt x="0" y="2582204"/>
                  <a:pt x="0" y="2518097"/>
                  <a:pt x="0" y="2454566"/>
                </a:cubicBezTo>
                <a:cubicBezTo>
                  <a:pt x="1156" y="2447637"/>
                  <a:pt x="2887" y="2440128"/>
                  <a:pt x="2887" y="2433198"/>
                </a:cubicBezTo>
                <a:cubicBezTo>
                  <a:pt x="10396" y="2259356"/>
                  <a:pt x="34654" y="2088403"/>
                  <a:pt x="78545" y="1920338"/>
                </a:cubicBezTo>
                <a:cubicBezTo>
                  <a:pt x="223511" y="1361851"/>
                  <a:pt x="522101" y="901547"/>
                  <a:pt x="974318" y="544624"/>
                </a:cubicBezTo>
                <a:cubicBezTo>
                  <a:pt x="1379177" y="224666"/>
                  <a:pt x="1841213" y="47357"/>
                  <a:pt x="2355805" y="7508"/>
                </a:cubicBezTo>
                <a:cubicBezTo>
                  <a:pt x="2386416" y="5198"/>
                  <a:pt x="2416448" y="2887"/>
                  <a:pt x="2447060" y="576"/>
                </a:cubicBezTo>
                <a:cubicBezTo>
                  <a:pt x="2511743" y="0"/>
                  <a:pt x="2576429" y="0"/>
                  <a:pt x="26416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90" r:id="rId11"/>
    <p:sldLayoutId id="2147483684" r:id="rId12"/>
    <p:sldLayoutId id="2147483691" r:id="rId13"/>
    <p:sldLayoutId id="2147483692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758" r:id="rId20"/>
    <p:sldLayoutId id="2147483759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6" r:id="rId33"/>
    <p:sldLayoutId id="2147483757" r:id="rId34"/>
    <p:sldLayoutId id="2147483775" r:id="rId35"/>
    <p:sldLayoutId id="2147483888" r:id="rId36"/>
    <p:sldLayoutId id="2147483872" r:id="rId37"/>
    <p:sldLayoutId id="2147483873" r:id="rId38"/>
    <p:sldLayoutId id="2147483874" r:id="rId39"/>
    <p:sldLayoutId id="2147483875" r:id="rId40"/>
    <p:sldLayoutId id="2147483876" r:id="rId41"/>
    <p:sldLayoutId id="2147483877" r:id="rId42"/>
    <p:sldLayoutId id="2147483878" r:id="rId43"/>
    <p:sldLayoutId id="2147483879" r:id="rId44"/>
    <p:sldLayoutId id="2147483880" r:id="rId45"/>
    <p:sldLayoutId id="2147483881" r:id="rId46"/>
    <p:sldLayoutId id="2147483882" r:id="rId47"/>
    <p:sldLayoutId id="2147483883" r:id="rId48"/>
    <p:sldLayoutId id="2147483884" r:id="rId49"/>
    <p:sldLayoutId id="2147483885" r:id="rId50"/>
    <p:sldLayoutId id="2147483886" r:id="rId51"/>
    <p:sldLayoutId id="2147483887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3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14.png"/><Relationship Id="rId4" Type="http://schemas.openxmlformats.org/officeDocument/2006/relationships/hyperlink" Target="https://www.thesauru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4B1506C-1640-4ADE-BDB7-A2E3C24AA1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4950" y="2398378"/>
            <a:ext cx="9182100" cy="1143000"/>
          </a:xfrm>
        </p:spPr>
        <p:txBody>
          <a:bodyPr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SYNBA: A CONTEXTUALIZED SYNONYM-BASED </a:t>
            </a:r>
            <a:b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ADVERSARIAL ATTACK FOR TEXT CLASSIFICATION</a:t>
            </a:r>
            <a:r>
              <a:rPr lang="it-IT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endParaRPr lang="it-IT" sz="1600" b="1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F60D3458-0243-4AE4-86FE-76EC8660C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431235"/>
            <a:ext cx="91821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211C99F1-BA69-47EB-B8C0-1391359F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941" y="186755"/>
            <a:ext cx="461697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it-IT" sz="2200" dirty="0"/>
              <a:t>Alma Mater Studiorum – University of Bologna</a:t>
            </a:r>
          </a:p>
          <a:p>
            <a:pPr algn="ctr"/>
            <a:r>
              <a:rPr lang="en-US" altLang="it-IT" sz="2200" dirty="0"/>
              <a:t>Department of Computer Science and Engineering</a:t>
            </a:r>
          </a:p>
          <a:p>
            <a:pPr algn="ctr"/>
            <a:r>
              <a:rPr lang="it-IT" altLang="it-IT" sz="2200" dirty="0"/>
              <a:t>Master’s Degree in Artificial Intelligence</a:t>
            </a:r>
            <a:endParaRPr lang="it-IT" altLang="it-IT" sz="2200" b="1" dirty="0">
              <a:solidFill>
                <a:schemeClr val="tx2"/>
              </a:solidFill>
            </a:endParaRP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3D0B4440-272A-4E9D-B992-C476089A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310" y="1573837"/>
            <a:ext cx="3541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dirty="0"/>
              <a:t>Master Thesis in Natural Language Processing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B8F4A505-6CB7-40F2-B3A1-0EABE290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645" y="4781491"/>
            <a:ext cx="3098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/>
              <a:t>Supervisor:        Prof. Paolo Torroni</a:t>
            </a: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F27EAB9F-B977-4897-807E-B927F6A8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645" y="5183060"/>
            <a:ext cx="52805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altLang="it-IT" sz="2000" dirty="0"/>
              <a:t>Co-supervisors: Dr. Federico Ruggeri </a:t>
            </a:r>
          </a:p>
          <a:p>
            <a:r>
              <a:rPr lang="it-IT" altLang="it-IT" sz="2000" dirty="0">
                <a:solidFill>
                  <a:schemeClr val="bg1"/>
                </a:solidFill>
              </a:rPr>
              <a:t>Co-supervisors: </a:t>
            </a:r>
            <a:r>
              <a:rPr lang="it-IT" altLang="it-IT" sz="2000" dirty="0"/>
              <a:t>Dr. Giulia De Poli</a:t>
            </a:r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91644122-F4D2-46B1-88F8-0CE1CD0D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545" y="5226710"/>
            <a:ext cx="2396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/>
              <a:t>Candidate:  Giuseppe Murro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AE530CB0-5E63-429F-8B04-F2ACD470C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933" y="6422762"/>
            <a:ext cx="35301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Academic Year 2021-2022 - Third session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25F71-A4C6-690D-7D76-590BD9E2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13C7456-CCB7-4704-9337-6F491ED30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Conclusions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0D627C91-1C2D-45B4-A66B-DBE15D47B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AF5E8C7F-3C4E-4A92-8BCA-FDC45498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348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E5097EC9-B65A-749D-6D87-444A82FF6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2B9BA2-4D96-E9F3-5CEF-D26C01E518D2}"/>
              </a:ext>
            </a:extLst>
          </p:cNvPr>
          <p:cNvGrpSpPr/>
          <p:nvPr/>
        </p:nvGrpSpPr>
        <p:grpSpPr>
          <a:xfrm>
            <a:off x="6195846" y="2503388"/>
            <a:ext cx="4976128" cy="2599852"/>
            <a:chOff x="1457722" y="1663942"/>
            <a:chExt cx="3943506" cy="2599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32C29-F411-D308-3FEF-536966A4F6C7}"/>
                </a:ext>
              </a:extLst>
            </p:cNvPr>
            <p:cNvGrpSpPr/>
            <p:nvPr/>
          </p:nvGrpSpPr>
          <p:grpSpPr>
            <a:xfrm>
              <a:off x="1457722" y="1663942"/>
              <a:ext cx="3943506" cy="2599852"/>
              <a:chOff x="1946417" y="4233502"/>
              <a:chExt cx="2387164" cy="259985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BF9020-58D1-666E-9A75-CE3B38B38AFD}"/>
                  </a:ext>
                </a:extLst>
              </p:cNvPr>
              <p:cNvSpPr txBox="1"/>
              <p:nvPr/>
            </p:nvSpPr>
            <p:spPr>
              <a:xfrm>
                <a:off x="1946417" y="4740473"/>
                <a:ext cx="234663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Extend SynBA to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other tasks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like machine translation, question answering, and text summarization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Add a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new constraint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which penalizes the use of words that lead to a contradiction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Exploit enhanced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language models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 generate more semantically related perturbations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061CCF-0927-AA67-6A68-D39F043F4C9E}"/>
                  </a:ext>
                </a:extLst>
              </p:cNvPr>
              <p:cNvSpPr txBox="1"/>
              <p:nvPr/>
            </p:nvSpPr>
            <p:spPr>
              <a:xfrm>
                <a:off x="1952720" y="4233502"/>
                <a:ext cx="23808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Future developments</a:t>
                </a:r>
                <a:endParaRPr lang="ko-KR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8F1821-E338-0C17-A2D0-75705D7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04" y="2131611"/>
              <a:ext cx="381197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6364EB-99D7-3AA9-911A-7BE38C1B0C8C}"/>
              </a:ext>
            </a:extLst>
          </p:cNvPr>
          <p:cNvGrpSpPr/>
          <p:nvPr/>
        </p:nvGrpSpPr>
        <p:grpSpPr>
          <a:xfrm>
            <a:off x="1006887" y="2503388"/>
            <a:ext cx="4976128" cy="2907628"/>
            <a:chOff x="1457722" y="1663942"/>
            <a:chExt cx="3943506" cy="29076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E5E1EB-DF5D-1100-D9C7-B838FF9EF5ED}"/>
                </a:ext>
              </a:extLst>
            </p:cNvPr>
            <p:cNvGrpSpPr/>
            <p:nvPr/>
          </p:nvGrpSpPr>
          <p:grpSpPr>
            <a:xfrm>
              <a:off x="1457722" y="1663942"/>
              <a:ext cx="3943506" cy="2907628"/>
              <a:chOff x="1946417" y="4233502"/>
              <a:chExt cx="2387164" cy="290762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C95B5E-9F6E-9859-6F27-8D75F2962EFF}"/>
                  </a:ext>
                </a:extLst>
              </p:cNvPr>
              <p:cNvSpPr txBox="1"/>
              <p:nvPr/>
            </p:nvSpPr>
            <p:spPr>
              <a:xfrm>
                <a:off x="1946417" y="4740473"/>
                <a:ext cx="2346637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If the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MLM-Score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is much higher than the others in the final SynBA score, the best candidate is likely to be an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antonym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or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inconsistent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with the original counterpart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Assessment performed only on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movie reviews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datasets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Contradiction rate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metric seems to be promising in the context of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sentiment analysis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but it could be less informative for other tasks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9DD03-B43F-6DF1-D3ED-2762665ED2F3}"/>
                  </a:ext>
                </a:extLst>
              </p:cNvPr>
              <p:cNvSpPr txBox="1"/>
              <p:nvPr/>
            </p:nvSpPr>
            <p:spPr>
              <a:xfrm>
                <a:off x="1952720" y="4233502"/>
                <a:ext cx="23808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Limitations</a:t>
                </a:r>
                <a:endParaRPr lang="ko-KR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3F809-B7F6-0D3A-A04D-D085A4FBE8C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04" y="2131611"/>
              <a:ext cx="3811975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6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70A570-595E-C00F-EC5C-D184A05B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14" name="Text Box 17">
            <a:extLst>
              <a:ext uri="{FF2B5EF4-FFF2-40B4-BE49-F238E27FC236}">
                <a16:creationId xmlns:a16="http://schemas.microsoft.com/office/drawing/2014/main" id="{A72FCF65-B348-409D-9436-75631D61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8890ECEA-65EA-4115-A0D1-9C16A066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04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6B45C-6E74-EE9A-0A0A-ED24D3A4297B}"/>
              </a:ext>
            </a:extLst>
          </p:cNvPr>
          <p:cNvSpPr txBox="1"/>
          <p:nvPr/>
        </p:nvSpPr>
        <p:spPr>
          <a:xfrm>
            <a:off x="2763583" y="2779544"/>
            <a:ext cx="6664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</a:p>
          <a:p>
            <a:pPr algn="ctr"/>
            <a:r>
              <a:rPr lang="it-IT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for your attention!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A0EEF274-E9C5-3A1C-8EEA-39DF1B6F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15614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C4E993D-50A9-B89B-A069-4B94133E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48" y="4349529"/>
            <a:ext cx="4636017" cy="1966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092F1D-1235-42DA-3C36-F65F472B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517C47B9-F413-4B82-A8CB-14B5452D25CB}"/>
              </a:ext>
            </a:extLst>
          </p:cNvPr>
          <p:cNvGrpSpPr/>
          <p:nvPr/>
        </p:nvGrpSpPr>
        <p:grpSpPr>
          <a:xfrm>
            <a:off x="6338527" y="1987533"/>
            <a:ext cx="5408695" cy="3057721"/>
            <a:chOff x="1461000" y="1663942"/>
            <a:chExt cx="3940229" cy="305772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C0BDDC-7E57-4C8F-ACFF-F9FE78F65CDD}"/>
                </a:ext>
              </a:extLst>
            </p:cNvPr>
            <p:cNvGrpSpPr/>
            <p:nvPr/>
          </p:nvGrpSpPr>
          <p:grpSpPr>
            <a:xfrm>
              <a:off x="1461000" y="1663942"/>
              <a:ext cx="3940229" cy="3057721"/>
              <a:chOff x="1948401" y="4233502"/>
              <a:chExt cx="2385180" cy="3057721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B0C6821-90FD-434E-A5BD-7813DF98C2B4}"/>
                  </a:ext>
                </a:extLst>
              </p:cNvPr>
              <p:cNvSpPr txBox="1"/>
              <p:nvPr/>
            </p:nvSpPr>
            <p:spPr>
              <a:xfrm>
                <a:off x="1948401" y="4736678"/>
                <a:ext cx="234663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Adversarial examples originated in the Computer Vision community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It is hard </a:t>
                </a:r>
                <a:r>
                  <a:rPr lang="en-US" sz="20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gency FB" panose="020B0503020202020204" pitchFamily="34" charset="0"/>
                  </a:rPr>
                  <a:t>to guarantee that the </a:t>
                </a:r>
                <a:r>
                  <a:rPr lang="en-US" sz="20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gency FB" panose="020B0503020202020204" pitchFamily="34" charset="0"/>
                  </a:rPr>
                  <a:t>quality</a:t>
                </a:r>
                <a:r>
                  <a:rPr lang="en-US" sz="20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gency FB" panose="020B0503020202020204" pitchFamily="34" charset="0"/>
                  </a:rPr>
                  <a:t> of the generated textual adversarial examples is </a:t>
                </a:r>
                <a:r>
                  <a:rPr lang="en-US" sz="20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gency FB" panose="020B0503020202020204" pitchFamily="34" charset="0"/>
                  </a:rPr>
                  <a:t>high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The 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robustness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 of ML models can be improved by including high-quality adversarial examples in the training set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E95B2F-6BD4-42FD-9A84-1C37C420A4F3}"/>
                  </a:ext>
                </a:extLst>
              </p:cNvPr>
              <p:cNvSpPr txBox="1"/>
              <p:nvPr/>
            </p:nvSpPr>
            <p:spPr>
              <a:xfrm>
                <a:off x="1952720" y="4233502"/>
                <a:ext cx="23808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Paradigm shift: from CV to NLP</a:t>
                </a:r>
                <a:endParaRPr lang="ko-KR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39B4D6-857A-4E28-913F-EB9AA2BB0154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04" y="2131611"/>
              <a:ext cx="3811975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A2DE895A-F8ED-459E-BCB1-DC5BBE1A379C}"/>
              </a:ext>
            </a:extLst>
          </p:cNvPr>
          <p:cNvGrpSpPr/>
          <p:nvPr/>
        </p:nvGrpSpPr>
        <p:grpSpPr>
          <a:xfrm>
            <a:off x="620621" y="1975341"/>
            <a:ext cx="5675094" cy="2514128"/>
            <a:chOff x="2976883" y="4029385"/>
            <a:chExt cx="1303469" cy="2514128"/>
          </a:xfrm>
        </p:grpSpPr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6F67E3FB-C61A-4B0A-8CEB-2FAC28F00E4F}"/>
                </a:ext>
              </a:extLst>
            </p:cNvPr>
            <p:cNvSpPr txBox="1"/>
            <p:nvPr/>
          </p:nvSpPr>
          <p:spPr>
            <a:xfrm>
              <a:off x="2976883" y="4604521"/>
              <a:ext cx="13034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Intersection of Machine Learning and Cybersecurity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ims to trick ML models by providing deceptive 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 kinds of Artificial Intelligence Attacks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poisoning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Evasion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or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Adversarial Attack</a:t>
              </a:r>
              <a:br>
                <a:rPr lang="en-US" sz="2000" dirty="0"/>
              </a:b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5795F0D6-BCA6-4AE7-9C7D-90920C11B539}"/>
                </a:ext>
              </a:extLst>
            </p:cNvPr>
            <p:cNvSpPr txBox="1"/>
            <p:nvPr/>
          </p:nvSpPr>
          <p:spPr>
            <a:xfrm>
              <a:off x="2982153" y="4029385"/>
              <a:ext cx="124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Adversarial Machine Learning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90D44770-CE65-4581-A5CD-B809C82D1D88}"/>
              </a:ext>
            </a:extLst>
          </p:cNvPr>
          <p:cNvCxnSpPr>
            <a:cxnSpLocks/>
          </p:cNvCxnSpPr>
          <p:nvPr/>
        </p:nvCxnSpPr>
        <p:spPr>
          <a:xfrm>
            <a:off x="638767" y="2438642"/>
            <a:ext cx="5359522" cy="831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0">
            <a:extLst>
              <a:ext uri="{FF2B5EF4-FFF2-40B4-BE49-F238E27FC236}">
                <a16:creationId xmlns:a16="http://schemas.microsoft.com/office/drawing/2014/main" id="{461161D5-50FD-4673-8043-E6165D76F2B6}"/>
              </a:ext>
            </a:extLst>
          </p:cNvPr>
          <p:cNvGrpSpPr/>
          <p:nvPr/>
        </p:nvGrpSpPr>
        <p:grpSpPr>
          <a:xfrm>
            <a:off x="546538" y="4389267"/>
            <a:ext cx="5630373" cy="1556405"/>
            <a:chOff x="3127152" y="4087778"/>
            <a:chExt cx="1839465" cy="1556405"/>
          </a:xfrm>
        </p:grpSpPr>
        <p:sp>
          <p:nvSpPr>
            <p:cNvPr id="37" name="TextBox 11">
              <a:extLst>
                <a:ext uri="{FF2B5EF4-FFF2-40B4-BE49-F238E27FC236}">
                  <a16:creationId xmlns:a16="http://schemas.microsoft.com/office/drawing/2014/main" id="{3E5BBA88-EDA4-41C0-9F39-86B986F767CD}"/>
                </a:ext>
              </a:extLst>
            </p:cNvPr>
            <p:cNvSpPr txBox="1"/>
            <p:nvPr/>
          </p:nvSpPr>
          <p:spPr>
            <a:xfrm>
              <a:off x="3127152" y="4628520"/>
              <a:ext cx="18394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 is a carefully designed instance with small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perturbations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that cause a machine learning model to make a false prediction, while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theinstance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is still correctly classified by a human observer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B3696C44-D0C3-4C0B-BFAF-573345A341D6}"/>
                </a:ext>
              </a:extLst>
            </p:cNvPr>
            <p:cNvSpPr txBox="1"/>
            <p:nvPr/>
          </p:nvSpPr>
          <p:spPr>
            <a:xfrm>
              <a:off x="3127152" y="4087778"/>
              <a:ext cx="18394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Successful textual adversarial example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9" name="Straight Connector 62">
            <a:extLst>
              <a:ext uri="{FF2B5EF4-FFF2-40B4-BE49-F238E27FC236}">
                <a16:creationId xmlns:a16="http://schemas.microsoft.com/office/drawing/2014/main" id="{F754C739-3022-463F-8E46-CFBE3E583259}"/>
              </a:ext>
            </a:extLst>
          </p:cNvPr>
          <p:cNvCxnSpPr>
            <a:cxnSpLocks/>
          </p:cNvCxnSpPr>
          <p:nvPr/>
        </p:nvCxnSpPr>
        <p:spPr>
          <a:xfrm>
            <a:off x="744203" y="4851453"/>
            <a:ext cx="532129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7">
            <a:extLst>
              <a:ext uri="{FF2B5EF4-FFF2-40B4-BE49-F238E27FC236}">
                <a16:creationId xmlns:a16="http://schemas.microsoft.com/office/drawing/2014/main" id="{2BA4EFC5-78AF-48E3-B2C2-8E32494D4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9ADA028E-C1BD-4C91-AAC0-3B29CA70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FBF23F0-B513-D44A-3E83-B1BC09EA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12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3A31A-4CE4-B89E-F889-5BD5A3DF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874A5F-456B-4AAD-9894-32C417244E5E}"/>
              </a:ext>
            </a:extLst>
          </p:cNvPr>
          <p:cNvSpPr txBox="1"/>
          <p:nvPr/>
        </p:nvSpPr>
        <p:spPr>
          <a:xfrm>
            <a:off x="728870" y="1550504"/>
            <a:ext cx="10997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Adversarial attacks on Text Classification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053D5-D649-49AA-A2D0-94F492A110B7}"/>
              </a:ext>
            </a:extLst>
          </p:cNvPr>
          <p:cNvGrpSpPr/>
          <p:nvPr/>
        </p:nvGrpSpPr>
        <p:grpSpPr>
          <a:xfrm>
            <a:off x="707737" y="1223592"/>
            <a:ext cx="10776525" cy="1511964"/>
            <a:chOff x="500207" y="3313421"/>
            <a:chExt cx="3924773" cy="15119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406E0F-01D9-4BEB-9ECA-059F635C19D7}"/>
                </a:ext>
              </a:extLst>
            </p:cNvPr>
            <p:cNvSpPr txBox="1"/>
            <p:nvPr/>
          </p:nvSpPr>
          <p:spPr>
            <a:xfrm>
              <a:off x="500207" y="3313421"/>
              <a:ext cx="3924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Attacks from literature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A3B1-BECF-4B18-82D7-E13F247FC85F}"/>
                </a:ext>
              </a:extLst>
            </p:cNvPr>
            <p:cNvSpPr txBox="1"/>
            <p:nvPr/>
          </p:nvSpPr>
          <p:spPr>
            <a:xfrm>
              <a:off x="500207" y="3809722"/>
              <a:ext cx="3924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They can be classified according to the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semantic granularity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the perturbation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Researchers proposed special attacks in the text domain to maintain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semantic consistency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syntactic correctness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practice, they frequently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violate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linguistic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constraints</a:t>
              </a:r>
            </a:p>
          </p:txBody>
        </p:sp>
      </p:grpSp>
      <p:cxnSp>
        <p:nvCxnSpPr>
          <p:cNvPr id="33" name="Straight Connector 55">
            <a:extLst>
              <a:ext uri="{FF2B5EF4-FFF2-40B4-BE49-F238E27FC236}">
                <a16:creationId xmlns:a16="http://schemas.microsoft.com/office/drawing/2014/main" id="{F842C01E-B2AA-4E6D-B64B-0BF2DC62C5FE}"/>
              </a:ext>
            </a:extLst>
          </p:cNvPr>
          <p:cNvCxnSpPr>
            <a:cxnSpLocks/>
          </p:cNvCxnSpPr>
          <p:nvPr/>
        </p:nvCxnSpPr>
        <p:spPr>
          <a:xfrm>
            <a:off x="803687" y="1680336"/>
            <a:ext cx="10529331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7">
            <a:extLst>
              <a:ext uri="{FF2B5EF4-FFF2-40B4-BE49-F238E27FC236}">
                <a16:creationId xmlns:a16="http://schemas.microsoft.com/office/drawing/2014/main" id="{9F0CAF84-C5A3-4437-8959-DE2E1AB9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274475F-4FF2-4625-8FCE-E506A89A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3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0DEB9CCD-D2F5-D402-9AE0-2310BDA1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4ED45F82-4E19-26E7-D926-75C95FFE57FC}"/>
              </a:ext>
            </a:extLst>
          </p:cNvPr>
          <p:cNvSpPr/>
          <p:nvPr/>
        </p:nvSpPr>
        <p:spPr>
          <a:xfrm>
            <a:off x="803687" y="2844033"/>
            <a:ext cx="1845900" cy="40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" sz="13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GRANULARITY</a:t>
            </a:r>
            <a:endParaRPr sz="13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97A8299D-5FAF-BC53-EBA4-F5B3144371C1}"/>
              </a:ext>
            </a:extLst>
          </p:cNvPr>
          <p:cNvSpPr/>
          <p:nvPr/>
        </p:nvSpPr>
        <p:spPr>
          <a:xfrm>
            <a:off x="804333" y="3312436"/>
            <a:ext cx="1845900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" sz="12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CHARACTER-LEVEL</a:t>
            </a:r>
            <a:endParaRPr sz="1200" b="1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544;p39">
            <a:extLst>
              <a:ext uri="{FF2B5EF4-FFF2-40B4-BE49-F238E27FC236}">
                <a16:creationId xmlns:a16="http://schemas.microsoft.com/office/drawing/2014/main" id="{DD2FEF95-A388-4D43-B7DB-17E99F7D2D42}"/>
              </a:ext>
            </a:extLst>
          </p:cNvPr>
          <p:cNvSpPr/>
          <p:nvPr/>
        </p:nvSpPr>
        <p:spPr>
          <a:xfrm>
            <a:off x="804320" y="4058051"/>
            <a:ext cx="1845900" cy="14434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" sz="12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WORD-LEVEL</a:t>
            </a:r>
            <a:endParaRPr sz="1200" b="1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545;p39">
            <a:extLst>
              <a:ext uri="{FF2B5EF4-FFF2-40B4-BE49-F238E27FC236}">
                <a16:creationId xmlns:a16="http://schemas.microsoft.com/office/drawing/2014/main" id="{D2E927F0-B663-3D3F-897D-078312D62829}"/>
              </a:ext>
            </a:extLst>
          </p:cNvPr>
          <p:cNvSpPr/>
          <p:nvPr/>
        </p:nvSpPr>
        <p:spPr>
          <a:xfrm>
            <a:off x="803687" y="5556732"/>
            <a:ext cx="1845900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</a:pPr>
            <a:r>
              <a:rPr lang="it" sz="12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SENTENCE-LEVEL</a:t>
            </a:r>
            <a:endParaRPr sz="1200" b="1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546;p39">
            <a:extLst>
              <a:ext uri="{FF2B5EF4-FFF2-40B4-BE49-F238E27FC236}">
                <a16:creationId xmlns:a16="http://schemas.microsoft.com/office/drawing/2014/main" id="{48F8A910-89F5-BD25-E4AE-3DD669C7AE1F}"/>
              </a:ext>
            </a:extLst>
          </p:cNvPr>
          <p:cNvSpPr/>
          <p:nvPr/>
        </p:nvSpPr>
        <p:spPr>
          <a:xfrm>
            <a:off x="2756789" y="2844033"/>
            <a:ext cx="2904900" cy="40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ATTACK METHODS</a:t>
            </a:r>
            <a:endParaRPr sz="11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547;p39">
            <a:extLst>
              <a:ext uri="{FF2B5EF4-FFF2-40B4-BE49-F238E27FC236}">
                <a16:creationId xmlns:a16="http://schemas.microsoft.com/office/drawing/2014/main" id="{6339EEF3-5AAF-B49C-2006-1F922E4C9125}"/>
              </a:ext>
            </a:extLst>
          </p:cNvPr>
          <p:cNvSpPr/>
          <p:nvPr/>
        </p:nvSpPr>
        <p:spPr>
          <a:xfrm>
            <a:off x="5768922" y="2844033"/>
            <a:ext cx="5618756" cy="40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ADVERSARIAL EXAMPLES GENERATED</a:t>
            </a:r>
            <a:endParaRPr sz="11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548;p39">
            <a:extLst>
              <a:ext uri="{FF2B5EF4-FFF2-40B4-BE49-F238E27FC236}">
                <a16:creationId xmlns:a16="http://schemas.microsoft.com/office/drawing/2014/main" id="{BFCA4AE8-9567-527C-910F-744823850EFE}"/>
              </a:ext>
            </a:extLst>
          </p:cNvPr>
          <p:cNvSpPr/>
          <p:nvPr/>
        </p:nvSpPr>
        <p:spPr>
          <a:xfrm>
            <a:off x="2756777" y="3312419"/>
            <a:ext cx="2904900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5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DeepWordBug</a:t>
            </a:r>
            <a:endParaRPr sz="1500" b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1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 typos for some words</a:t>
            </a:r>
            <a:endParaRPr sz="1500" b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549;p39">
            <a:extLst>
              <a:ext uri="{FF2B5EF4-FFF2-40B4-BE49-F238E27FC236}">
                <a16:creationId xmlns:a16="http://schemas.microsoft.com/office/drawing/2014/main" id="{D6FA1765-334F-3C73-CF84-37FCF2E66EAE}"/>
              </a:ext>
            </a:extLst>
          </p:cNvPr>
          <p:cNvSpPr/>
          <p:nvPr/>
        </p:nvSpPr>
        <p:spPr>
          <a:xfrm>
            <a:off x="5768912" y="3312444"/>
            <a:ext cx="5618756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(</a:t>
            </a:r>
            <a:r>
              <a:rPr lang="it" sz="1200" i="1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This film has a special </a:t>
            </a:r>
            <a:r>
              <a:rPr lang="it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place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in my </a:t>
            </a:r>
            <a:r>
              <a:rPr lang="it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heart</a:t>
            </a:r>
            <a:endParaRPr sz="1200" i="0" u="none" strike="noStrike" cap="none" dirty="0">
              <a:solidFill>
                <a:srgbClr val="087A0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Perturbed (</a:t>
            </a:r>
            <a:r>
              <a:rPr lang="it" sz="1200" i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This film has a special </a:t>
            </a:r>
            <a:r>
              <a:rPr lang="it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p1ace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in my </a:t>
            </a:r>
            <a:r>
              <a:rPr lang="it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herat</a:t>
            </a:r>
            <a:endParaRPr sz="1200" i="0" u="none" strike="noStrike" cap="none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550;p39">
            <a:extLst>
              <a:ext uri="{FF2B5EF4-FFF2-40B4-BE49-F238E27FC236}">
                <a16:creationId xmlns:a16="http://schemas.microsoft.com/office/drawing/2014/main" id="{14397FD1-CBA4-293F-CD65-5ED97FF96499}"/>
              </a:ext>
            </a:extLst>
          </p:cNvPr>
          <p:cNvSpPr/>
          <p:nvPr/>
        </p:nvSpPr>
        <p:spPr>
          <a:xfrm>
            <a:off x="2756771" y="4058022"/>
            <a:ext cx="2904900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TextFooler</a:t>
            </a:r>
            <a:endParaRPr sz="11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Find synonyms exploting cosine similarity between word embeddings</a:t>
            </a:r>
            <a:endParaRPr sz="15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551;p39">
            <a:extLst>
              <a:ext uri="{FF2B5EF4-FFF2-40B4-BE49-F238E27FC236}">
                <a16:creationId xmlns:a16="http://schemas.microsoft.com/office/drawing/2014/main" id="{AB3B01D4-5DA4-AE47-539A-C6E767A27F5E}"/>
              </a:ext>
            </a:extLst>
          </p:cNvPr>
          <p:cNvSpPr/>
          <p:nvPr/>
        </p:nvSpPr>
        <p:spPr>
          <a:xfrm>
            <a:off x="5768912" y="4058052"/>
            <a:ext cx="5618756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(</a:t>
            </a:r>
            <a:r>
              <a:rPr lang="it" sz="1200" i="1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it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generates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an enormous </a:t>
            </a:r>
            <a:r>
              <a:rPr lang="it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feeling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of empathy for its </a:t>
            </a:r>
            <a:r>
              <a:rPr lang="it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characters</a:t>
            </a:r>
            <a:endParaRPr sz="1200" dirty="0">
              <a:solidFill>
                <a:srgbClr val="087A0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Perturbed (</a:t>
            </a:r>
            <a:r>
              <a:rPr lang="it" sz="1200" i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it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leeds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an enormous </a:t>
            </a:r>
            <a:r>
              <a:rPr lang="it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foreboding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of empathy for its </a:t>
            </a:r>
            <a:r>
              <a:rPr lang="it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fonts</a:t>
            </a:r>
            <a:endParaRPr sz="1200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552;p39">
            <a:extLst>
              <a:ext uri="{FF2B5EF4-FFF2-40B4-BE49-F238E27FC236}">
                <a16:creationId xmlns:a16="http://schemas.microsoft.com/office/drawing/2014/main" id="{7B55B597-B72F-3FC7-4DCA-613B5452A462}"/>
              </a:ext>
            </a:extLst>
          </p:cNvPr>
          <p:cNvSpPr/>
          <p:nvPr/>
        </p:nvSpPr>
        <p:spPr>
          <a:xfrm>
            <a:off x="2756131" y="4804205"/>
            <a:ext cx="2904900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BERT-Attack (BAE)</a:t>
            </a:r>
            <a:endParaRPr sz="11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Use BERT as MLM for word replacement</a:t>
            </a:r>
            <a:endParaRPr sz="15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553;p39">
            <a:extLst>
              <a:ext uri="{FF2B5EF4-FFF2-40B4-BE49-F238E27FC236}">
                <a16:creationId xmlns:a16="http://schemas.microsoft.com/office/drawing/2014/main" id="{86BDE3FF-7346-8B26-C178-6BF289027E30}"/>
              </a:ext>
            </a:extLst>
          </p:cNvPr>
          <p:cNvSpPr/>
          <p:nvPr/>
        </p:nvSpPr>
        <p:spPr>
          <a:xfrm>
            <a:off x="5768266" y="4804210"/>
            <a:ext cx="5618756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(</a:t>
            </a:r>
            <a:r>
              <a:rPr lang="it" sz="1200" i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bears is even </a:t>
            </a:r>
            <a:r>
              <a:rPr lang="en-US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than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imagined a movie ever could be.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Perturbed (</a:t>
            </a:r>
            <a:r>
              <a:rPr lang="it" sz="1200" i="1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bears is even </a:t>
            </a:r>
            <a:r>
              <a:rPr lang="en-US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greater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than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imagined a movie ever could be.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554;p39">
            <a:extLst>
              <a:ext uri="{FF2B5EF4-FFF2-40B4-BE49-F238E27FC236}">
                <a16:creationId xmlns:a16="http://schemas.microsoft.com/office/drawing/2014/main" id="{AC879829-C67F-B506-DA88-FA22E9B5970D}"/>
              </a:ext>
            </a:extLst>
          </p:cNvPr>
          <p:cNvSpPr/>
          <p:nvPr/>
        </p:nvSpPr>
        <p:spPr>
          <a:xfrm>
            <a:off x="2756131" y="5556708"/>
            <a:ext cx="2904900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SCPNs</a:t>
            </a:r>
            <a:endParaRPr sz="11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1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Use an encoder-decoder model to produce a paraphrase of the original sentence</a:t>
            </a:r>
            <a:endParaRPr sz="15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555;p39">
            <a:extLst>
              <a:ext uri="{FF2B5EF4-FFF2-40B4-BE49-F238E27FC236}">
                <a16:creationId xmlns:a16="http://schemas.microsoft.com/office/drawing/2014/main" id="{C1BD9E07-E594-D6C0-CE53-76A630F1ABC6}"/>
              </a:ext>
            </a:extLst>
          </p:cNvPr>
          <p:cNvSpPr/>
          <p:nvPr/>
        </p:nvSpPr>
        <p:spPr>
          <a:xfrm>
            <a:off x="5768266" y="5556715"/>
            <a:ext cx="5618756" cy="6789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(</a:t>
            </a:r>
            <a:r>
              <a:rPr lang="it" sz="1200" i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it" sz="120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I’d have to say the director is the big problem here</a:t>
            </a:r>
            <a:endParaRPr sz="1200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Perturbed (</a:t>
            </a:r>
            <a:r>
              <a:rPr lang="it" sz="1200" i="1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</a:t>
            </a:r>
            <a:r>
              <a:rPr lang="it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it" sz="120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By the way, you know, the director is the big problem</a:t>
            </a:r>
            <a:endParaRPr sz="1200" b="1" dirty="0">
              <a:solidFill>
                <a:srgbClr val="087A0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063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llaDiTesto 6">
            <a:extLst>
              <a:ext uri="{FF2B5EF4-FFF2-40B4-BE49-F238E27FC236}">
                <a16:creationId xmlns:a16="http://schemas.microsoft.com/office/drawing/2014/main" id="{EB45F398-B183-B5BC-CB31-141ED05323B2}"/>
              </a:ext>
            </a:extLst>
          </p:cNvPr>
          <p:cNvSpPr txBox="1"/>
          <p:nvPr/>
        </p:nvSpPr>
        <p:spPr>
          <a:xfrm>
            <a:off x="728870" y="1449110"/>
            <a:ext cx="10866782" cy="7242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6EC80-94D1-8B1B-9DA7-C9216F93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25B17EF-666A-48CD-8424-3DE5EAFD4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Proposed solution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8B869515-9A91-44EE-B536-7EF9DF29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7A4180F-78C0-4142-8EC6-4903B24FB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82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4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4F76B7E9-B042-EB45-4B2D-3FBB2623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5704FE-402E-830D-0197-94E75F6ADDB1}"/>
              </a:ext>
            </a:extLst>
          </p:cNvPr>
          <p:cNvGrpSpPr/>
          <p:nvPr/>
        </p:nvGrpSpPr>
        <p:grpSpPr>
          <a:xfrm>
            <a:off x="918801" y="2403314"/>
            <a:ext cx="8828966" cy="1511964"/>
            <a:chOff x="500207" y="3313421"/>
            <a:chExt cx="3924773" cy="15119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6E434-A5DC-C6BF-F53E-99D2E05577BA}"/>
                </a:ext>
              </a:extLst>
            </p:cNvPr>
            <p:cNvSpPr txBox="1"/>
            <p:nvPr/>
          </p:nvSpPr>
          <p:spPr>
            <a:xfrm>
              <a:off x="500207" y="3313421"/>
              <a:ext cx="3924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Transformation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DDC0F9-BDB2-BE86-AC51-10C1FB034296}"/>
                </a:ext>
              </a:extLst>
            </p:cNvPr>
            <p:cNvSpPr txBox="1"/>
            <p:nvPr/>
          </p:nvSpPr>
          <p:spPr>
            <a:xfrm>
              <a:off x="500207" y="3809722"/>
              <a:ext cx="3924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For each selected word, replacement candidates are obtained from a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weighted function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The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rank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 of candidates for word replacement is computed by summing up three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normalized scores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The weights were defined after a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hyperparameter tuning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Trebuchet MS"/>
                </a:rPr>
                <a:t>phase</a:t>
              </a:r>
            </a:p>
          </p:txBody>
        </p:sp>
      </p:grp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B4701FFD-3732-26E0-4F62-15278D134887}"/>
              </a:ext>
            </a:extLst>
          </p:cNvPr>
          <p:cNvCxnSpPr>
            <a:cxnSpLocks/>
          </p:cNvCxnSpPr>
          <p:nvPr/>
        </p:nvCxnSpPr>
        <p:spPr>
          <a:xfrm>
            <a:off x="1041278" y="2849085"/>
            <a:ext cx="9929289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64;p45">
            <a:extLst>
              <a:ext uri="{FF2B5EF4-FFF2-40B4-BE49-F238E27FC236}">
                <a16:creationId xmlns:a16="http://schemas.microsoft.com/office/drawing/2014/main" id="{BD73047E-F2F7-99C5-7DE9-38F7D3EF253C}"/>
              </a:ext>
            </a:extLst>
          </p:cNvPr>
          <p:cNvSpPr/>
          <p:nvPr/>
        </p:nvSpPr>
        <p:spPr>
          <a:xfrm>
            <a:off x="7574172" y="4835771"/>
            <a:ext cx="3783045" cy="989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The </a:t>
            </a:r>
            <a:r>
              <a:rPr lang="it" sz="2000" b="1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cosine similarity</a:t>
            </a: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 is computed between the reference words and the top closest embeddings</a:t>
            </a:r>
            <a:endParaRPr sz="2000" i="1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666;p45">
            <a:extLst>
              <a:ext uri="{FF2B5EF4-FFF2-40B4-BE49-F238E27FC236}">
                <a16:creationId xmlns:a16="http://schemas.microsoft.com/office/drawing/2014/main" id="{9AD49BD3-5772-17A7-26E8-EE6DEDC5EFF0}"/>
              </a:ext>
            </a:extLst>
          </p:cNvPr>
          <p:cNvSpPr txBox="1"/>
          <p:nvPr/>
        </p:nvSpPr>
        <p:spPr>
          <a:xfrm>
            <a:off x="1727209" y="3874010"/>
            <a:ext cx="921009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SynBA-Score = λ</a:t>
            </a:r>
            <a:r>
              <a:rPr lang="it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1</a:t>
            </a:r>
            <a:r>
              <a:rPr lang="it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* </a:t>
            </a:r>
            <a:r>
              <a:rPr lang="it" sz="2400" b="1" dirty="0">
                <a:solidFill>
                  <a:schemeClr val="accent3"/>
                </a:solidFill>
                <a:ea typeface="Trebuchet MS"/>
                <a:cs typeface="Trebuchet MS"/>
                <a:sym typeface="Trebuchet MS"/>
              </a:rPr>
              <a:t>MLM-Score</a:t>
            </a:r>
            <a:r>
              <a:rPr lang="it" sz="2400" b="1" dirty="0">
                <a:solidFill>
                  <a:schemeClr val="accent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it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+ λ</a:t>
            </a:r>
            <a:r>
              <a:rPr lang="it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2</a:t>
            </a:r>
            <a:r>
              <a:rPr lang="it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* </a:t>
            </a:r>
            <a:r>
              <a:rPr lang="it" sz="2400" b="1" dirty="0">
                <a:solidFill>
                  <a:schemeClr val="accent2"/>
                </a:solidFill>
                <a:uFill>
                  <a:noFill/>
                </a:uFill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Thesaurus</a:t>
            </a:r>
            <a:r>
              <a:rPr lang="it" sz="2400" b="1" dirty="0">
                <a:solidFill>
                  <a:schemeClr val="accent2"/>
                </a:solidFill>
                <a:ea typeface="Trebuchet MS"/>
                <a:cs typeface="Trebuchet MS"/>
                <a:sym typeface="Trebuchet MS"/>
              </a:rPr>
              <a:t>-Score</a:t>
            </a:r>
            <a:r>
              <a:rPr lang="it" sz="2400" b="1" dirty="0">
                <a:solidFill>
                  <a:schemeClr val="accent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it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+ λ</a:t>
            </a:r>
            <a:r>
              <a:rPr lang="it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3</a:t>
            </a:r>
            <a:r>
              <a:rPr lang="it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Trebuchet MS"/>
                <a:cs typeface="Trebuchet MS"/>
                <a:sym typeface="Trebuchet MS"/>
              </a:rPr>
              <a:t>*</a:t>
            </a:r>
            <a:r>
              <a:rPr lang="it" sz="2400" b="1" dirty="0">
                <a:solidFill>
                  <a:schemeClr val="accent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it" sz="2400" b="1" dirty="0">
                <a:solidFill>
                  <a:schemeClr val="accent4"/>
                </a:solidFill>
                <a:ea typeface="Trebuchet MS"/>
                <a:cs typeface="Trebuchet MS"/>
                <a:sym typeface="Trebuchet MS"/>
              </a:rPr>
              <a:t>WordEmb-Score</a:t>
            </a:r>
            <a:endParaRPr sz="2400" b="1" dirty="0">
              <a:solidFill>
                <a:schemeClr val="accent4"/>
              </a:solidFill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" name="Google Shape;667;p45">
            <a:extLst>
              <a:ext uri="{FF2B5EF4-FFF2-40B4-BE49-F238E27FC236}">
                <a16:creationId xmlns:a16="http://schemas.microsoft.com/office/drawing/2014/main" id="{A50C9317-3590-55F6-3169-953B66B7B68C}"/>
              </a:ext>
            </a:extLst>
          </p:cNvPr>
          <p:cNvCxnSpPr>
            <a:cxnSpLocks/>
          </p:cNvCxnSpPr>
          <p:nvPr/>
        </p:nvCxnSpPr>
        <p:spPr>
          <a:xfrm flipH="1">
            <a:off x="6106877" y="4348866"/>
            <a:ext cx="600181" cy="88380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69;p45">
            <a:extLst>
              <a:ext uri="{FF2B5EF4-FFF2-40B4-BE49-F238E27FC236}">
                <a16:creationId xmlns:a16="http://schemas.microsoft.com/office/drawing/2014/main" id="{88BCFFCB-BC81-9078-3B8A-BC09C729D52C}"/>
              </a:ext>
            </a:extLst>
          </p:cNvPr>
          <p:cNvCxnSpPr>
            <a:cxnSpLocks/>
          </p:cNvCxnSpPr>
          <p:nvPr/>
        </p:nvCxnSpPr>
        <p:spPr>
          <a:xfrm>
            <a:off x="9218377" y="4312771"/>
            <a:ext cx="247317" cy="477996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70;p45">
            <a:extLst>
              <a:ext uri="{FF2B5EF4-FFF2-40B4-BE49-F238E27FC236}">
                <a16:creationId xmlns:a16="http://schemas.microsoft.com/office/drawing/2014/main" id="{EAE4BDF7-006C-E9C3-B526-3A5E8DDBAE20}"/>
              </a:ext>
            </a:extLst>
          </p:cNvPr>
          <p:cNvCxnSpPr>
            <a:cxnSpLocks/>
          </p:cNvCxnSpPr>
          <p:nvPr/>
        </p:nvCxnSpPr>
        <p:spPr>
          <a:xfrm flipH="1">
            <a:off x="3532786" y="4312771"/>
            <a:ext cx="794207" cy="35863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68;p45">
            <a:extLst>
              <a:ext uri="{FF2B5EF4-FFF2-40B4-BE49-F238E27FC236}">
                <a16:creationId xmlns:a16="http://schemas.microsoft.com/office/drawing/2014/main" id="{E75BC16C-F486-01D8-89B4-E249AA23F5EE}"/>
              </a:ext>
            </a:extLst>
          </p:cNvPr>
          <p:cNvSpPr/>
          <p:nvPr/>
        </p:nvSpPr>
        <p:spPr>
          <a:xfrm>
            <a:off x="4314695" y="5258856"/>
            <a:ext cx="3258653" cy="98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i="1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WordNet </a:t>
            </a: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is used to retrieve </a:t>
            </a:r>
            <a:r>
              <a:rPr lang="it" sz="2000" b="1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synonyms </a:t>
            </a: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and </a:t>
            </a:r>
            <a:r>
              <a:rPr lang="it" sz="2000" b="1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antonyms </a:t>
            </a: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of the original word</a:t>
            </a:r>
            <a:endParaRPr sz="2000" dirty="0">
              <a:solidFill>
                <a:srgbClr val="FFFFFF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672;p45">
            <a:extLst>
              <a:ext uri="{FF2B5EF4-FFF2-40B4-BE49-F238E27FC236}">
                <a16:creationId xmlns:a16="http://schemas.microsoft.com/office/drawing/2014/main" id="{8E87502C-D2A5-9111-1AE6-7C9674B24BF9}"/>
              </a:ext>
            </a:extLst>
          </p:cNvPr>
          <p:cNvSpPr/>
          <p:nvPr/>
        </p:nvSpPr>
        <p:spPr>
          <a:xfrm>
            <a:off x="4515930" y="5536158"/>
            <a:ext cx="379990" cy="435631"/>
          </a:xfrm>
          <a:custGeom>
            <a:avLst/>
            <a:gdLst/>
            <a:ahLst/>
            <a:cxnLst/>
            <a:rect l="l" t="t" r="r" b="b"/>
            <a:pathLst>
              <a:path w="609" h="609" extrusionOk="0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73;p45">
            <a:extLst>
              <a:ext uri="{FF2B5EF4-FFF2-40B4-BE49-F238E27FC236}">
                <a16:creationId xmlns:a16="http://schemas.microsoft.com/office/drawing/2014/main" id="{FD70A2A7-F46A-81BD-FA81-A6A8CB56F72C}"/>
              </a:ext>
            </a:extLst>
          </p:cNvPr>
          <p:cNvSpPr/>
          <p:nvPr/>
        </p:nvSpPr>
        <p:spPr>
          <a:xfrm>
            <a:off x="7790281" y="5132044"/>
            <a:ext cx="368615" cy="368276"/>
          </a:xfrm>
          <a:custGeom>
            <a:avLst/>
            <a:gdLst/>
            <a:ahLst/>
            <a:cxnLst/>
            <a:rect l="l" t="t" r="r" b="b"/>
            <a:pathLst>
              <a:path w="232" h="232" extrusionOk="0">
                <a:moveTo>
                  <a:pt x="232" y="60"/>
                </a:moveTo>
                <a:cubicBezTo>
                  <a:pt x="232" y="60"/>
                  <a:pt x="232" y="60"/>
                  <a:pt x="232" y="60"/>
                </a:cubicBezTo>
                <a:cubicBezTo>
                  <a:pt x="232" y="67"/>
                  <a:pt x="227" y="72"/>
                  <a:pt x="220" y="72"/>
                </a:cubicBezTo>
                <a:cubicBezTo>
                  <a:pt x="213" y="72"/>
                  <a:pt x="208" y="67"/>
                  <a:pt x="208" y="60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148" y="100"/>
                  <a:pt x="148" y="100"/>
                  <a:pt x="148" y="100"/>
                </a:cubicBezTo>
                <a:cubicBezTo>
                  <a:pt x="146" y="103"/>
                  <a:pt x="143" y="104"/>
                  <a:pt x="140" y="104"/>
                </a:cubicBezTo>
                <a:cubicBezTo>
                  <a:pt x="133" y="104"/>
                  <a:pt x="128" y="99"/>
                  <a:pt x="128" y="92"/>
                </a:cubicBezTo>
                <a:cubicBezTo>
                  <a:pt x="128" y="89"/>
                  <a:pt x="129" y="86"/>
                  <a:pt x="132" y="84"/>
                </a:cubicBezTo>
                <a:cubicBezTo>
                  <a:pt x="191" y="24"/>
                  <a:pt x="191" y="24"/>
                  <a:pt x="191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5" y="24"/>
                  <a:pt x="160" y="19"/>
                  <a:pt x="160" y="12"/>
                </a:cubicBezTo>
                <a:cubicBezTo>
                  <a:pt x="160" y="5"/>
                  <a:pt x="165" y="0"/>
                  <a:pt x="172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2" y="5"/>
                  <a:pt x="232" y="12"/>
                </a:cubicBezTo>
                <a:lnTo>
                  <a:pt x="232" y="60"/>
                </a:lnTo>
                <a:close/>
                <a:moveTo>
                  <a:pt x="100" y="148"/>
                </a:moveTo>
                <a:cubicBezTo>
                  <a:pt x="41" y="208"/>
                  <a:pt x="41" y="208"/>
                  <a:pt x="41" y="208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67" y="208"/>
                  <a:pt x="72" y="213"/>
                  <a:pt x="72" y="220"/>
                </a:cubicBezTo>
                <a:cubicBezTo>
                  <a:pt x="72" y="227"/>
                  <a:pt x="67" y="232"/>
                  <a:pt x="60" y="232"/>
                </a:cubicBezTo>
                <a:cubicBezTo>
                  <a:pt x="12" y="232"/>
                  <a:pt x="12" y="232"/>
                  <a:pt x="12" y="232"/>
                </a:cubicBezTo>
                <a:cubicBezTo>
                  <a:pt x="5" y="232"/>
                  <a:pt x="0" y="227"/>
                  <a:pt x="0" y="22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65"/>
                  <a:pt x="5" y="160"/>
                  <a:pt x="12" y="160"/>
                </a:cubicBezTo>
                <a:cubicBezTo>
                  <a:pt x="19" y="160"/>
                  <a:pt x="24" y="165"/>
                  <a:pt x="24" y="172"/>
                </a:cubicBezTo>
                <a:cubicBezTo>
                  <a:pt x="24" y="191"/>
                  <a:pt x="24" y="191"/>
                  <a:pt x="24" y="191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6" y="129"/>
                  <a:pt x="89" y="128"/>
                  <a:pt x="92" y="128"/>
                </a:cubicBezTo>
                <a:cubicBezTo>
                  <a:pt x="99" y="128"/>
                  <a:pt x="104" y="133"/>
                  <a:pt x="104" y="140"/>
                </a:cubicBezTo>
                <a:cubicBezTo>
                  <a:pt x="104" y="143"/>
                  <a:pt x="103" y="146"/>
                  <a:pt x="100" y="1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71;p45">
            <a:extLst>
              <a:ext uri="{FF2B5EF4-FFF2-40B4-BE49-F238E27FC236}">
                <a16:creationId xmlns:a16="http://schemas.microsoft.com/office/drawing/2014/main" id="{26B594AA-7D65-03AE-7830-BBE42B5DAB4C}"/>
              </a:ext>
            </a:extLst>
          </p:cNvPr>
          <p:cNvSpPr/>
          <p:nvPr/>
        </p:nvSpPr>
        <p:spPr>
          <a:xfrm>
            <a:off x="1000163" y="4701392"/>
            <a:ext cx="3375688" cy="989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The confidence of candidates obtained by </a:t>
            </a:r>
            <a:r>
              <a:rPr lang="it" sz="2000" b="1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MLM</a:t>
            </a:r>
            <a:r>
              <a:rPr lang="it" sz="2000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 (BERT) in a descending order</a:t>
            </a:r>
            <a:endParaRPr sz="2000" i="1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23" name="Google Shape;674;p45">
            <a:extLst>
              <a:ext uri="{FF2B5EF4-FFF2-40B4-BE49-F238E27FC236}">
                <a16:creationId xmlns:a16="http://schemas.microsoft.com/office/drawing/2014/main" id="{A15B0C81-AF5D-DDF8-40CC-35BD1D1E6C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95" r="495"/>
          <a:stretch/>
        </p:blipFill>
        <p:spPr>
          <a:xfrm>
            <a:off x="1149718" y="4831697"/>
            <a:ext cx="468392" cy="663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6B60018-EDBC-3AA8-DAD3-E2A60D9312D6}"/>
              </a:ext>
            </a:extLst>
          </p:cNvPr>
          <p:cNvGrpSpPr/>
          <p:nvPr/>
        </p:nvGrpSpPr>
        <p:grpSpPr>
          <a:xfrm>
            <a:off x="912115" y="1198133"/>
            <a:ext cx="9782749" cy="1819740"/>
            <a:chOff x="500207" y="3313421"/>
            <a:chExt cx="3924773" cy="18197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7ABA08-4861-B2F1-A5C1-BC4DE6A625F2}"/>
                </a:ext>
              </a:extLst>
            </p:cNvPr>
            <p:cNvSpPr txBox="1"/>
            <p:nvPr/>
          </p:nvSpPr>
          <p:spPr>
            <a:xfrm>
              <a:off x="500207" y="3313421"/>
              <a:ext cx="3924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SynBA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275DFF-6682-E1F7-863F-F07C45843A7D}"/>
                </a:ext>
              </a:extLst>
            </p:cNvPr>
            <p:cNvSpPr txBox="1"/>
            <p:nvPr/>
          </p:nvSpPr>
          <p:spPr>
            <a:xfrm>
              <a:off x="500207" y="3809722"/>
              <a:ext cx="39247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TextFooler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BERT-Attack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suffer respectively from a lack of context and semantic similarity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 tried to combine their strengths in a new recipe called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SynBA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(Synonym-Based adversarial Attack)</a:t>
              </a:r>
            </a:p>
          </p:txBody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4792BB28-28F6-CBEF-3D7E-772A75F5877B}"/>
              </a:ext>
            </a:extLst>
          </p:cNvPr>
          <p:cNvCxnSpPr>
            <a:cxnSpLocks/>
          </p:cNvCxnSpPr>
          <p:nvPr/>
        </p:nvCxnSpPr>
        <p:spPr>
          <a:xfrm>
            <a:off x="1030225" y="1645156"/>
            <a:ext cx="9929289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8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6EC80-94D1-8B1B-9DA7-C9216F93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25B17EF-666A-48CD-8424-3DE5EAFD4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Proposed solution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8B869515-9A91-44EE-B536-7EF9DF29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7A4180F-78C0-4142-8EC6-4903B24FB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04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5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4F76B7E9-B042-EB45-4B2D-3FBB2623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5704FE-402E-830D-0197-94E75F6ADDB1}"/>
              </a:ext>
            </a:extLst>
          </p:cNvPr>
          <p:cNvGrpSpPr/>
          <p:nvPr/>
        </p:nvGrpSpPr>
        <p:grpSpPr>
          <a:xfrm>
            <a:off x="923168" y="2019782"/>
            <a:ext cx="9782749" cy="4384545"/>
            <a:chOff x="500207" y="3313421"/>
            <a:chExt cx="3924773" cy="438454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6E434-A5DC-C6BF-F53E-99D2E05577BA}"/>
                </a:ext>
              </a:extLst>
            </p:cNvPr>
            <p:cNvSpPr txBox="1"/>
            <p:nvPr/>
          </p:nvSpPr>
          <p:spPr>
            <a:xfrm>
              <a:off x="500207" y="3313421"/>
              <a:ext cx="3924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Constraints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DDC0F9-BDB2-BE86-AC51-10C1FB034296}"/>
                </a:ext>
              </a:extLst>
            </p:cNvPr>
            <p:cNvSpPr txBox="1"/>
            <p:nvPr/>
          </p:nvSpPr>
          <p:spPr>
            <a:xfrm>
              <a:off x="500207" y="3809722"/>
              <a:ext cx="3924773" cy="388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Constraints are used to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avoid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generation of adversarial examples that are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 different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 the original input text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Part-of-speech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- constraints perturbations to only swap words with the same part of speech</a:t>
              </a:r>
            </a:p>
            <a:p>
              <a:pPr marL="800100" lvl="1" indent="-34290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Max modification rate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limits the number of words that can be perturbed in the input text to a maximum of 20% of total words</a:t>
              </a:r>
            </a:p>
            <a:p>
              <a:pPr marL="800100" lvl="1" indent="-34290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embedding distance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throws away perturbations by words with a cosine similarity lower than 0.6</a:t>
              </a:r>
            </a:p>
            <a:p>
              <a:pPr marL="800100" lvl="1" indent="-34290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Semantic Textual Similarity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checks whether the similarity between the original and the perturbed text is higher than a threshold t = 0.7 using a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Sentence-BERT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pre-trained model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B4701FFD-3732-26E0-4F62-15278D134887}"/>
              </a:ext>
            </a:extLst>
          </p:cNvPr>
          <p:cNvCxnSpPr>
            <a:cxnSpLocks/>
          </p:cNvCxnSpPr>
          <p:nvPr/>
        </p:nvCxnSpPr>
        <p:spPr>
          <a:xfrm>
            <a:off x="1041278" y="2466805"/>
            <a:ext cx="9929289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1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2A8058-55C4-5505-0803-09B2064C3281}"/>
              </a:ext>
            </a:extLst>
          </p:cNvPr>
          <p:cNvGrpSpPr/>
          <p:nvPr/>
        </p:nvGrpSpPr>
        <p:grpSpPr>
          <a:xfrm>
            <a:off x="718614" y="1942524"/>
            <a:ext cx="8880397" cy="1511964"/>
            <a:chOff x="500207" y="3313421"/>
            <a:chExt cx="3924773" cy="15119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3DAC35-9FF2-7104-E9BA-2CE7A5220436}"/>
                </a:ext>
              </a:extLst>
            </p:cNvPr>
            <p:cNvSpPr txBox="1"/>
            <p:nvPr/>
          </p:nvSpPr>
          <p:spPr>
            <a:xfrm>
              <a:off x="500207" y="3313421"/>
              <a:ext cx="3924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TextAttack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02A34D-945C-A864-3288-02B7C30798AE}"/>
                </a:ext>
              </a:extLst>
            </p:cNvPr>
            <p:cNvSpPr txBox="1"/>
            <p:nvPr/>
          </p:nvSpPr>
          <p:spPr>
            <a:xfrm>
              <a:off x="500207" y="3809722"/>
              <a:ext cx="3924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framework that provides implementations for 19 adversarial attacks methods from the literature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Directly integrated with      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HuggingFace’s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transformers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75570F-D76B-2866-7282-479BBFFC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25B17EF-666A-48CD-8424-3DE5EAFD4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Empirical evaluation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E68BE94-AB91-4CFC-A3DB-02DF90513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195BC842-3EF8-4960-B7FC-16578C60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6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8D748E6B-446B-35BE-6CFF-673B6B95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pic>
        <p:nvPicPr>
          <p:cNvPr id="7" name="Google Shape;573;p40">
            <a:extLst>
              <a:ext uri="{FF2B5EF4-FFF2-40B4-BE49-F238E27FC236}">
                <a16:creationId xmlns:a16="http://schemas.microsoft.com/office/drawing/2014/main" id="{82A6B171-0E5A-7BE6-9AD1-C5B4E5D60C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503" y="2835197"/>
            <a:ext cx="239837" cy="245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0C2B-DFFE-FC52-6C5D-A598EF77A533}"/>
              </a:ext>
            </a:extLst>
          </p:cNvPr>
          <p:cNvCxnSpPr>
            <a:cxnSpLocks/>
          </p:cNvCxnSpPr>
          <p:nvPr/>
        </p:nvCxnSpPr>
        <p:spPr>
          <a:xfrm flipV="1">
            <a:off x="791896" y="3851319"/>
            <a:ext cx="5178473" cy="1343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A672E24-16E0-76A9-6D18-32D8E6D1E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32" y="3847288"/>
            <a:ext cx="5481841" cy="155206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5D466F0-1AC2-B174-F299-D7B53EE78C6E}"/>
              </a:ext>
            </a:extLst>
          </p:cNvPr>
          <p:cNvGrpSpPr/>
          <p:nvPr/>
        </p:nvGrpSpPr>
        <p:grpSpPr>
          <a:xfrm>
            <a:off x="670425" y="3390303"/>
            <a:ext cx="5377385" cy="3050846"/>
            <a:chOff x="500207" y="3313421"/>
            <a:chExt cx="3924773" cy="3050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4D12A3-5936-C7A8-7AA4-197077D964EA}"/>
                </a:ext>
              </a:extLst>
            </p:cNvPr>
            <p:cNvSpPr txBox="1"/>
            <p:nvPr/>
          </p:nvSpPr>
          <p:spPr>
            <a:xfrm>
              <a:off x="500207" y="3313421"/>
              <a:ext cx="3924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Components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EAC1E-FCA6-9FF9-1083-BED48CE3AC81}"/>
                </a:ext>
              </a:extLst>
            </p:cNvPr>
            <p:cNvSpPr txBox="1"/>
            <p:nvPr/>
          </p:nvSpPr>
          <p:spPr>
            <a:xfrm>
              <a:off x="500207" y="3809722"/>
              <a:ext cx="39247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 function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determines whether the attack is successful in terms of the model outputs</a:t>
              </a:r>
            </a:p>
            <a:p>
              <a:pPr marL="28575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constraints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determine if a perturbation is valid</a:t>
              </a:r>
            </a:p>
            <a:p>
              <a:pPr marL="28575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transformation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given an input, generates a set of potential perturbations</a:t>
              </a:r>
            </a:p>
            <a:p>
              <a:pPr marL="28575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 method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selects promising perturbations from a set of transformations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3B82225D-3004-4C66-455F-987ACB0DD9E5}"/>
              </a:ext>
            </a:extLst>
          </p:cNvPr>
          <p:cNvCxnSpPr>
            <a:cxnSpLocks/>
          </p:cNvCxnSpPr>
          <p:nvPr/>
        </p:nvCxnSpPr>
        <p:spPr>
          <a:xfrm>
            <a:off x="805021" y="2389547"/>
            <a:ext cx="8675863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oogle Shape;570;p40">
            <a:extLst>
              <a:ext uri="{FF2B5EF4-FFF2-40B4-BE49-F238E27FC236}">
                <a16:creationId xmlns:a16="http://schemas.microsoft.com/office/drawing/2014/main" id="{266620CB-FC78-7E17-C863-70DDA449F2E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3676" y="2019568"/>
            <a:ext cx="273256" cy="26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0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9">
            <a:extLst>
              <a:ext uri="{FF2B5EF4-FFF2-40B4-BE49-F238E27FC236}">
                <a16:creationId xmlns:a16="http://schemas.microsoft.com/office/drawing/2014/main" id="{CB349162-4470-77F9-9486-3C95D5FE7449}"/>
              </a:ext>
            </a:extLst>
          </p:cNvPr>
          <p:cNvSpPr txBox="1"/>
          <p:nvPr/>
        </p:nvSpPr>
        <p:spPr>
          <a:xfrm>
            <a:off x="6397972" y="3125310"/>
            <a:ext cx="5440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assessment on Rotten Tomatoes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952B6099-0A08-5A11-0B9D-428ADCA81FEE}"/>
              </a:ext>
            </a:extLst>
          </p:cNvPr>
          <p:cNvSpPr txBox="1"/>
          <p:nvPr/>
        </p:nvSpPr>
        <p:spPr>
          <a:xfrm>
            <a:off x="657178" y="3123950"/>
            <a:ext cx="5440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assessment on IMDB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CasellaDiTesto 6">
            <a:extLst>
              <a:ext uri="{FF2B5EF4-FFF2-40B4-BE49-F238E27FC236}">
                <a16:creationId xmlns:a16="http://schemas.microsoft.com/office/drawing/2014/main" id="{CC8FCE79-EA42-72E6-4EF8-8F19C79280CF}"/>
              </a:ext>
            </a:extLst>
          </p:cNvPr>
          <p:cNvSpPr txBox="1"/>
          <p:nvPr/>
        </p:nvSpPr>
        <p:spPr>
          <a:xfrm>
            <a:off x="728870" y="1449110"/>
            <a:ext cx="10866782" cy="7242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A945D2-8887-F1B1-A5A6-C3598B31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919BC65-199E-432D-BD95-D5369F905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Experimental results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C5AA5CD-D57D-4CF2-BBB9-87CE9E78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D0E8D853-122C-40F5-A38A-EC711034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77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7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82B10D29-A276-E174-4B18-2E24A9CA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1E4400-28C6-350F-B4FF-F6C686157C51}"/>
              </a:ext>
            </a:extLst>
          </p:cNvPr>
          <p:cNvGrpSpPr/>
          <p:nvPr/>
        </p:nvGrpSpPr>
        <p:grpSpPr>
          <a:xfrm>
            <a:off x="6334027" y="1318238"/>
            <a:ext cx="5413193" cy="1522634"/>
            <a:chOff x="1457722" y="1663942"/>
            <a:chExt cx="3943506" cy="15226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A40D2B-C256-0AAF-AEEF-8AD791AC34AC}"/>
                </a:ext>
              </a:extLst>
            </p:cNvPr>
            <p:cNvGrpSpPr/>
            <p:nvPr/>
          </p:nvGrpSpPr>
          <p:grpSpPr>
            <a:xfrm>
              <a:off x="1457722" y="1663942"/>
              <a:ext cx="3943506" cy="1522634"/>
              <a:chOff x="1946417" y="4233502"/>
              <a:chExt cx="2387164" cy="152263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449B6A-B6B3-DD16-560A-54C21376A860}"/>
                  </a:ext>
                </a:extLst>
              </p:cNvPr>
              <p:cNvSpPr txBox="1"/>
              <p:nvPr/>
            </p:nvSpPr>
            <p:spPr>
              <a:xfrm>
                <a:off x="1946417" y="4740473"/>
                <a:ext cx="23466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BERT-base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uncased model fine-tuned according to the dataset used as input</a:t>
                </a: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BE0B2A-2160-8F20-9D0F-42F26F13A311}"/>
                  </a:ext>
                </a:extLst>
              </p:cNvPr>
              <p:cNvSpPr txBox="1"/>
              <p:nvPr/>
            </p:nvSpPr>
            <p:spPr>
              <a:xfrm>
                <a:off x="1952720" y="4233502"/>
                <a:ext cx="23808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Target models</a:t>
                </a:r>
                <a:endParaRPr lang="ko-KR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51B76E-C835-1A67-266D-33F87B16B7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04" y="2131611"/>
              <a:ext cx="3811975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4DD770F4-0168-2121-7095-A99593C7A278}"/>
              </a:ext>
            </a:extLst>
          </p:cNvPr>
          <p:cNvGrpSpPr/>
          <p:nvPr/>
        </p:nvGrpSpPr>
        <p:grpSpPr>
          <a:xfrm>
            <a:off x="620621" y="1306046"/>
            <a:ext cx="5675094" cy="1837345"/>
            <a:chOff x="2976883" y="4029385"/>
            <a:chExt cx="1303469" cy="1837345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3B09EE77-F3DE-3DE7-F80F-F7E5F117BB31}"/>
                </a:ext>
              </a:extLst>
            </p:cNvPr>
            <p:cNvSpPr txBox="1"/>
            <p:nvPr/>
          </p:nvSpPr>
          <p:spPr>
            <a:xfrm>
              <a:off x="2976883" y="4543291"/>
              <a:ext cx="13034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Sampled 1000 examples from two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movie review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IMDB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– avg. 229 words (± 162) per example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Rotten Tomatoes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–  avg. 19 words (±9) per example</a:t>
              </a:r>
              <a:br>
                <a:rPr lang="en-US" sz="2000" dirty="0"/>
              </a:b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BD973D86-CE02-6A2A-45DD-B00733D608A7}"/>
                </a:ext>
              </a:extLst>
            </p:cNvPr>
            <p:cNvSpPr txBox="1"/>
            <p:nvPr/>
          </p:nvSpPr>
          <p:spPr>
            <a:xfrm>
              <a:off x="2982153" y="4029385"/>
              <a:ext cx="124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Datasets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45A93C8-9180-9410-CE67-18E2441E88B0}"/>
              </a:ext>
            </a:extLst>
          </p:cNvPr>
          <p:cNvCxnSpPr>
            <a:cxnSpLocks/>
          </p:cNvCxnSpPr>
          <p:nvPr/>
        </p:nvCxnSpPr>
        <p:spPr>
          <a:xfrm>
            <a:off x="622005" y="1773619"/>
            <a:ext cx="5232642" cy="1085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542;p39">
            <a:extLst>
              <a:ext uri="{FF2B5EF4-FFF2-40B4-BE49-F238E27FC236}">
                <a16:creationId xmlns:a16="http://schemas.microsoft.com/office/drawing/2014/main" id="{7B64201F-BAD3-B6F1-2376-2F7201598FDC}"/>
              </a:ext>
            </a:extLst>
          </p:cNvPr>
          <p:cNvSpPr/>
          <p:nvPr/>
        </p:nvSpPr>
        <p:spPr>
          <a:xfrm>
            <a:off x="701088" y="3735205"/>
            <a:ext cx="1547662" cy="282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" sz="12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Metric</a:t>
            </a:r>
            <a:endParaRPr sz="12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543;p39">
            <a:extLst>
              <a:ext uri="{FF2B5EF4-FFF2-40B4-BE49-F238E27FC236}">
                <a16:creationId xmlns:a16="http://schemas.microsoft.com/office/drawing/2014/main" id="{D9215412-90FA-429E-0D14-695C6F3C833C}"/>
              </a:ext>
            </a:extLst>
          </p:cNvPr>
          <p:cNvSpPr/>
          <p:nvPr/>
        </p:nvSpPr>
        <p:spPr>
          <a:xfrm>
            <a:off x="701734" y="4065087"/>
            <a:ext cx="1547662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Attack success rate (↑)</a:t>
            </a:r>
            <a:endParaRPr sz="120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Google Shape;544;p39">
            <a:extLst>
              <a:ext uri="{FF2B5EF4-FFF2-40B4-BE49-F238E27FC236}">
                <a16:creationId xmlns:a16="http://schemas.microsoft.com/office/drawing/2014/main" id="{B3859DF5-210D-C67D-E2D3-2D58C1D965AE}"/>
              </a:ext>
            </a:extLst>
          </p:cNvPr>
          <p:cNvSpPr/>
          <p:nvPr/>
        </p:nvSpPr>
        <p:spPr>
          <a:xfrm>
            <a:off x="701727" y="4592671"/>
            <a:ext cx="1547662" cy="48036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Original/perturbed perplexity (↓)</a:t>
            </a:r>
            <a:endParaRPr sz="120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545;p39">
            <a:extLst>
              <a:ext uri="{FF2B5EF4-FFF2-40B4-BE49-F238E27FC236}">
                <a16:creationId xmlns:a16="http://schemas.microsoft.com/office/drawing/2014/main" id="{A03AEBAB-B4DE-354C-557A-9E6C355485D3}"/>
              </a:ext>
            </a:extLst>
          </p:cNvPr>
          <p:cNvSpPr/>
          <p:nvPr/>
        </p:nvSpPr>
        <p:spPr>
          <a:xfrm>
            <a:off x="701088" y="5647181"/>
            <a:ext cx="1547662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</a:pPr>
            <a:r>
              <a:rPr lang="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Contradiction rate (↓)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546;p39">
            <a:extLst>
              <a:ext uri="{FF2B5EF4-FFF2-40B4-BE49-F238E27FC236}">
                <a16:creationId xmlns:a16="http://schemas.microsoft.com/office/drawing/2014/main" id="{F46F4A3B-D92F-CA63-0A18-FEE57E587CE8}"/>
              </a:ext>
            </a:extLst>
          </p:cNvPr>
          <p:cNvSpPr/>
          <p:nvPr/>
        </p:nvSpPr>
        <p:spPr>
          <a:xfrm>
            <a:off x="2300691" y="3735205"/>
            <a:ext cx="1115770" cy="282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TextFooler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548;p39">
            <a:extLst>
              <a:ext uri="{FF2B5EF4-FFF2-40B4-BE49-F238E27FC236}">
                <a16:creationId xmlns:a16="http://schemas.microsoft.com/office/drawing/2014/main" id="{82EEA35D-564D-937B-1074-C9C441F27950}"/>
              </a:ext>
            </a:extLst>
          </p:cNvPr>
          <p:cNvSpPr/>
          <p:nvPr/>
        </p:nvSpPr>
        <p:spPr>
          <a:xfrm>
            <a:off x="2300679" y="406507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98.39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550;p39">
            <a:extLst>
              <a:ext uri="{FF2B5EF4-FFF2-40B4-BE49-F238E27FC236}">
                <a16:creationId xmlns:a16="http://schemas.microsoft.com/office/drawing/2014/main" id="{8F6D526D-5D15-D214-257D-70B7F15DA3FB}"/>
              </a:ext>
            </a:extLst>
          </p:cNvPr>
          <p:cNvSpPr/>
          <p:nvPr/>
        </p:nvSpPr>
        <p:spPr>
          <a:xfrm>
            <a:off x="2300679" y="459264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41.48/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63.0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552;p39">
            <a:extLst>
              <a:ext uri="{FF2B5EF4-FFF2-40B4-BE49-F238E27FC236}">
                <a16:creationId xmlns:a16="http://schemas.microsoft.com/office/drawing/2014/main" id="{A49B13E2-3783-8706-CDE4-4CE3384A569D}"/>
              </a:ext>
            </a:extLst>
          </p:cNvPr>
          <p:cNvSpPr/>
          <p:nvPr/>
        </p:nvSpPr>
        <p:spPr>
          <a:xfrm>
            <a:off x="2305572" y="512002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0.928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554;p39">
            <a:extLst>
              <a:ext uri="{FF2B5EF4-FFF2-40B4-BE49-F238E27FC236}">
                <a16:creationId xmlns:a16="http://schemas.microsoft.com/office/drawing/2014/main" id="{879A58E4-E10E-7803-D5A1-C6B31DEEBEC7}"/>
              </a:ext>
            </a:extLst>
          </p:cNvPr>
          <p:cNvSpPr/>
          <p:nvPr/>
        </p:nvSpPr>
        <p:spPr>
          <a:xfrm>
            <a:off x="2300033" y="564715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0.053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544;p39">
            <a:extLst>
              <a:ext uri="{FF2B5EF4-FFF2-40B4-BE49-F238E27FC236}">
                <a16:creationId xmlns:a16="http://schemas.microsoft.com/office/drawing/2014/main" id="{20C70ED0-F574-E664-4D1F-FF17A805BD64}"/>
              </a:ext>
            </a:extLst>
          </p:cNvPr>
          <p:cNvSpPr/>
          <p:nvPr/>
        </p:nvSpPr>
        <p:spPr>
          <a:xfrm>
            <a:off x="705981" y="5120010"/>
            <a:ext cx="1547662" cy="48036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Sentence-BERT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it-IT" sz="1200" b="1" i="1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imilarity (↑)</a:t>
            </a:r>
            <a:endParaRPr sz="120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46;p39">
            <a:extLst>
              <a:ext uri="{FF2B5EF4-FFF2-40B4-BE49-F238E27FC236}">
                <a16:creationId xmlns:a16="http://schemas.microsoft.com/office/drawing/2014/main" id="{E5F79296-0BDB-9779-11B7-43E2D806A229}"/>
              </a:ext>
            </a:extLst>
          </p:cNvPr>
          <p:cNvSpPr/>
          <p:nvPr/>
        </p:nvSpPr>
        <p:spPr>
          <a:xfrm>
            <a:off x="3467074" y="3735205"/>
            <a:ext cx="1115770" cy="282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BERT-Attack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8;p39">
            <a:extLst>
              <a:ext uri="{FF2B5EF4-FFF2-40B4-BE49-F238E27FC236}">
                <a16:creationId xmlns:a16="http://schemas.microsoft.com/office/drawing/2014/main" id="{C2B8DE83-8E56-54CA-B72D-1126AB48DF0F}"/>
              </a:ext>
            </a:extLst>
          </p:cNvPr>
          <p:cNvSpPr/>
          <p:nvPr/>
        </p:nvSpPr>
        <p:spPr>
          <a:xfrm>
            <a:off x="3467062" y="406507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65.24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0;p39">
            <a:extLst>
              <a:ext uri="{FF2B5EF4-FFF2-40B4-BE49-F238E27FC236}">
                <a16:creationId xmlns:a16="http://schemas.microsoft.com/office/drawing/2014/main" id="{DD4C5459-39B5-1356-7DE0-A2998D6EB543}"/>
              </a:ext>
            </a:extLst>
          </p:cNvPr>
          <p:cNvSpPr/>
          <p:nvPr/>
        </p:nvSpPr>
        <p:spPr>
          <a:xfrm>
            <a:off x="3467062" y="459264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41.78/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48.4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52;p39">
            <a:extLst>
              <a:ext uri="{FF2B5EF4-FFF2-40B4-BE49-F238E27FC236}">
                <a16:creationId xmlns:a16="http://schemas.microsoft.com/office/drawing/2014/main" id="{C84C9CD1-61A5-140A-2A13-021B326B1453}"/>
              </a:ext>
            </a:extLst>
          </p:cNvPr>
          <p:cNvSpPr/>
          <p:nvPr/>
        </p:nvSpPr>
        <p:spPr>
          <a:xfrm>
            <a:off x="3471955" y="512002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0.964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54;p39">
            <a:extLst>
              <a:ext uri="{FF2B5EF4-FFF2-40B4-BE49-F238E27FC236}">
                <a16:creationId xmlns:a16="http://schemas.microsoft.com/office/drawing/2014/main" id="{BF94B5B1-5628-DCF6-BE45-0D68C37278EC}"/>
              </a:ext>
            </a:extLst>
          </p:cNvPr>
          <p:cNvSpPr/>
          <p:nvPr/>
        </p:nvSpPr>
        <p:spPr>
          <a:xfrm>
            <a:off x="3466416" y="564715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0.164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46;p39">
            <a:extLst>
              <a:ext uri="{FF2B5EF4-FFF2-40B4-BE49-F238E27FC236}">
                <a16:creationId xmlns:a16="http://schemas.microsoft.com/office/drawing/2014/main" id="{05FEB746-87F9-F4D9-E946-712CAE69D06F}"/>
              </a:ext>
            </a:extLst>
          </p:cNvPr>
          <p:cNvSpPr/>
          <p:nvPr/>
        </p:nvSpPr>
        <p:spPr>
          <a:xfrm>
            <a:off x="4631313" y="3735205"/>
            <a:ext cx="1115770" cy="282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SynBA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48;p39">
            <a:extLst>
              <a:ext uri="{FF2B5EF4-FFF2-40B4-BE49-F238E27FC236}">
                <a16:creationId xmlns:a16="http://schemas.microsoft.com/office/drawing/2014/main" id="{A7FDBECA-B71B-9E18-60A9-A0A476D5705B}"/>
              </a:ext>
            </a:extLst>
          </p:cNvPr>
          <p:cNvSpPr/>
          <p:nvPr/>
        </p:nvSpPr>
        <p:spPr>
          <a:xfrm>
            <a:off x="4631301" y="406507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92.7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550;p39">
            <a:extLst>
              <a:ext uri="{FF2B5EF4-FFF2-40B4-BE49-F238E27FC236}">
                <a16:creationId xmlns:a16="http://schemas.microsoft.com/office/drawing/2014/main" id="{F5F1E721-0836-5871-4872-3BC5A1680881}"/>
              </a:ext>
            </a:extLst>
          </p:cNvPr>
          <p:cNvSpPr/>
          <p:nvPr/>
        </p:nvSpPr>
        <p:spPr>
          <a:xfrm>
            <a:off x="4631301" y="459264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41.5/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50.74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552;p39">
            <a:extLst>
              <a:ext uri="{FF2B5EF4-FFF2-40B4-BE49-F238E27FC236}">
                <a16:creationId xmlns:a16="http://schemas.microsoft.com/office/drawing/2014/main" id="{51FD0B50-2FFD-A5B4-CD5B-9D8B6FC35DD5}"/>
              </a:ext>
            </a:extLst>
          </p:cNvPr>
          <p:cNvSpPr/>
          <p:nvPr/>
        </p:nvSpPr>
        <p:spPr>
          <a:xfrm>
            <a:off x="4636194" y="512002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0.944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554;p39">
            <a:extLst>
              <a:ext uri="{FF2B5EF4-FFF2-40B4-BE49-F238E27FC236}">
                <a16:creationId xmlns:a16="http://schemas.microsoft.com/office/drawing/2014/main" id="{9428537C-1D84-D92A-7D61-4DD1998D7602}"/>
              </a:ext>
            </a:extLst>
          </p:cNvPr>
          <p:cNvSpPr/>
          <p:nvPr/>
        </p:nvSpPr>
        <p:spPr>
          <a:xfrm>
            <a:off x="4630655" y="564715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0.049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542;p39">
            <a:extLst>
              <a:ext uri="{FF2B5EF4-FFF2-40B4-BE49-F238E27FC236}">
                <a16:creationId xmlns:a16="http://schemas.microsoft.com/office/drawing/2014/main" id="{C8527FED-F412-B05D-C976-7BAEFCB7AD4A}"/>
              </a:ext>
            </a:extLst>
          </p:cNvPr>
          <p:cNvSpPr/>
          <p:nvPr/>
        </p:nvSpPr>
        <p:spPr>
          <a:xfrm>
            <a:off x="6498384" y="3735422"/>
            <a:ext cx="1547662" cy="282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" sz="12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Metric</a:t>
            </a:r>
            <a:endParaRPr sz="12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543;p39">
            <a:extLst>
              <a:ext uri="{FF2B5EF4-FFF2-40B4-BE49-F238E27FC236}">
                <a16:creationId xmlns:a16="http://schemas.microsoft.com/office/drawing/2014/main" id="{A5FB74C3-0036-303B-0B80-41D474445185}"/>
              </a:ext>
            </a:extLst>
          </p:cNvPr>
          <p:cNvSpPr/>
          <p:nvPr/>
        </p:nvSpPr>
        <p:spPr>
          <a:xfrm>
            <a:off x="6499030" y="4065304"/>
            <a:ext cx="1547662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Attack success rate (↑)</a:t>
            </a:r>
            <a:endParaRPr sz="120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544;p39">
            <a:extLst>
              <a:ext uri="{FF2B5EF4-FFF2-40B4-BE49-F238E27FC236}">
                <a16:creationId xmlns:a16="http://schemas.microsoft.com/office/drawing/2014/main" id="{444202A0-0D42-BD1B-3550-93847CC4E1B7}"/>
              </a:ext>
            </a:extLst>
          </p:cNvPr>
          <p:cNvSpPr/>
          <p:nvPr/>
        </p:nvSpPr>
        <p:spPr>
          <a:xfrm>
            <a:off x="6499023" y="4592888"/>
            <a:ext cx="1547662" cy="48036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Original/perturbed perplexity (↓)</a:t>
            </a:r>
            <a:endParaRPr sz="120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545;p39">
            <a:extLst>
              <a:ext uri="{FF2B5EF4-FFF2-40B4-BE49-F238E27FC236}">
                <a16:creationId xmlns:a16="http://schemas.microsoft.com/office/drawing/2014/main" id="{10733DDC-BE5E-F670-0C41-0443F2FF4CD0}"/>
              </a:ext>
            </a:extLst>
          </p:cNvPr>
          <p:cNvSpPr/>
          <p:nvPr/>
        </p:nvSpPr>
        <p:spPr>
          <a:xfrm>
            <a:off x="6498384" y="5647398"/>
            <a:ext cx="1547662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</a:pPr>
            <a:r>
              <a:rPr lang="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Contradiction rate (↓)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546;p39">
            <a:extLst>
              <a:ext uri="{FF2B5EF4-FFF2-40B4-BE49-F238E27FC236}">
                <a16:creationId xmlns:a16="http://schemas.microsoft.com/office/drawing/2014/main" id="{3B6782B4-0CA1-1B44-A9C4-7B92959A7CED}"/>
              </a:ext>
            </a:extLst>
          </p:cNvPr>
          <p:cNvSpPr/>
          <p:nvPr/>
        </p:nvSpPr>
        <p:spPr>
          <a:xfrm>
            <a:off x="8097987" y="3735422"/>
            <a:ext cx="1115770" cy="282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TextFooler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548;p39">
            <a:extLst>
              <a:ext uri="{FF2B5EF4-FFF2-40B4-BE49-F238E27FC236}">
                <a16:creationId xmlns:a16="http://schemas.microsoft.com/office/drawing/2014/main" id="{10D5FF1E-0D61-C48A-075C-381CF8084203}"/>
              </a:ext>
            </a:extLst>
          </p:cNvPr>
          <p:cNvSpPr/>
          <p:nvPr/>
        </p:nvSpPr>
        <p:spPr>
          <a:xfrm>
            <a:off x="8097975" y="4065287"/>
            <a:ext cx="938524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5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550;p39">
            <a:extLst>
              <a:ext uri="{FF2B5EF4-FFF2-40B4-BE49-F238E27FC236}">
                <a16:creationId xmlns:a16="http://schemas.microsoft.com/office/drawing/2014/main" id="{C10F676C-A38E-79E9-2E7E-1FFA75F146C0}"/>
              </a:ext>
            </a:extLst>
          </p:cNvPr>
          <p:cNvSpPr/>
          <p:nvPr/>
        </p:nvSpPr>
        <p:spPr>
          <a:xfrm>
            <a:off x="8097975" y="4592860"/>
            <a:ext cx="938524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552;p39">
            <a:extLst>
              <a:ext uri="{FF2B5EF4-FFF2-40B4-BE49-F238E27FC236}">
                <a16:creationId xmlns:a16="http://schemas.microsoft.com/office/drawing/2014/main" id="{C3FD3FD4-6A82-CFDE-D544-B8D9F6CD4191}"/>
              </a:ext>
            </a:extLst>
          </p:cNvPr>
          <p:cNvSpPr/>
          <p:nvPr/>
        </p:nvSpPr>
        <p:spPr>
          <a:xfrm>
            <a:off x="8102868" y="5120240"/>
            <a:ext cx="938524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554;p39">
            <a:extLst>
              <a:ext uri="{FF2B5EF4-FFF2-40B4-BE49-F238E27FC236}">
                <a16:creationId xmlns:a16="http://schemas.microsoft.com/office/drawing/2014/main" id="{0F0155A9-70B3-13AA-0853-29C47E4D5922}"/>
              </a:ext>
            </a:extLst>
          </p:cNvPr>
          <p:cNvSpPr/>
          <p:nvPr/>
        </p:nvSpPr>
        <p:spPr>
          <a:xfrm>
            <a:off x="8097329" y="5647374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0.196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544;p39">
            <a:extLst>
              <a:ext uri="{FF2B5EF4-FFF2-40B4-BE49-F238E27FC236}">
                <a16:creationId xmlns:a16="http://schemas.microsoft.com/office/drawing/2014/main" id="{DA3ECC71-97B2-92B8-D53A-7F9684E37C2B}"/>
              </a:ext>
            </a:extLst>
          </p:cNvPr>
          <p:cNvSpPr/>
          <p:nvPr/>
        </p:nvSpPr>
        <p:spPr>
          <a:xfrm>
            <a:off x="6503277" y="5120227"/>
            <a:ext cx="1547662" cy="48036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Sentence-BERT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it-IT" sz="1200" b="1" i="1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imilarity (↑)</a:t>
            </a:r>
            <a:endParaRPr sz="120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546;p39">
            <a:extLst>
              <a:ext uri="{FF2B5EF4-FFF2-40B4-BE49-F238E27FC236}">
                <a16:creationId xmlns:a16="http://schemas.microsoft.com/office/drawing/2014/main" id="{2E852292-A03A-3827-7E84-B898F261A876}"/>
              </a:ext>
            </a:extLst>
          </p:cNvPr>
          <p:cNvSpPr/>
          <p:nvPr/>
        </p:nvSpPr>
        <p:spPr>
          <a:xfrm>
            <a:off x="9260922" y="3735205"/>
            <a:ext cx="1115770" cy="282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BERT-Attack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552;p39">
            <a:extLst>
              <a:ext uri="{FF2B5EF4-FFF2-40B4-BE49-F238E27FC236}">
                <a16:creationId xmlns:a16="http://schemas.microsoft.com/office/drawing/2014/main" id="{6BC827E3-08B9-1DA1-D961-AB2EED908BAB}"/>
              </a:ext>
            </a:extLst>
          </p:cNvPr>
          <p:cNvSpPr/>
          <p:nvPr/>
        </p:nvSpPr>
        <p:spPr>
          <a:xfrm>
            <a:off x="9265803" y="512002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0.776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554;p39">
            <a:extLst>
              <a:ext uri="{FF2B5EF4-FFF2-40B4-BE49-F238E27FC236}">
                <a16:creationId xmlns:a16="http://schemas.microsoft.com/office/drawing/2014/main" id="{2AF98D0F-277D-7141-2DEB-0E581BAA5F49}"/>
              </a:ext>
            </a:extLst>
          </p:cNvPr>
          <p:cNvSpPr/>
          <p:nvPr/>
        </p:nvSpPr>
        <p:spPr>
          <a:xfrm>
            <a:off x="9260264" y="564715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0.536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546;p39">
            <a:extLst>
              <a:ext uri="{FF2B5EF4-FFF2-40B4-BE49-F238E27FC236}">
                <a16:creationId xmlns:a16="http://schemas.microsoft.com/office/drawing/2014/main" id="{86B639D8-240D-2E9D-5A6A-8F478227A5AC}"/>
              </a:ext>
            </a:extLst>
          </p:cNvPr>
          <p:cNvSpPr/>
          <p:nvPr/>
        </p:nvSpPr>
        <p:spPr>
          <a:xfrm>
            <a:off x="10423199" y="3735205"/>
            <a:ext cx="1115770" cy="282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SynBA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552;p39">
            <a:extLst>
              <a:ext uri="{FF2B5EF4-FFF2-40B4-BE49-F238E27FC236}">
                <a16:creationId xmlns:a16="http://schemas.microsoft.com/office/drawing/2014/main" id="{882CD483-60D4-D5C4-D1FD-AC43F8940A7A}"/>
              </a:ext>
            </a:extLst>
          </p:cNvPr>
          <p:cNvSpPr/>
          <p:nvPr/>
        </p:nvSpPr>
        <p:spPr>
          <a:xfrm>
            <a:off x="10428080" y="5120023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0.901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554;p39">
            <a:extLst>
              <a:ext uri="{FF2B5EF4-FFF2-40B4-BE49-F238E27FC236}">
                <a16:creationId xmlns:a16="http://schemas.microsoft.com/office/drawing/2014/main" id="{BF9188E7-0AAA-BA6A-C93D-A5D98F065269}"/>
              </a:ext>
            </a:extLst>
          </p:cNvPr>
          <p:cNvSpPr/>
          <p:nvPr/>
        </p:nvSpPr>
        <p:spPr>
          <a:xfrm>
            <a:off x="10422541" y="564715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0.123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E13B28-6E10-32C1-3212-DAD97F490204}"/>
              </a:ext>
            </a:extLst>
          </p:cNvPr>
          <p:cNvCxnSpPr>
            <a:cxnSpLocks/>
          </p:cNvCxnSpPr>
          <p:nvPr/>
        </p:nvCxnSpPr>
        <p:spPr>
          <a:xfrm>
            <a:off x="6424039" y="3595643"/>
            <a:ext cx="5232642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3">
            <a:extLst>
              <a:ext uri="{FF2B5EF4-FFF2-40B4-BE49-F238E27FC236}">
                <a16:creationId xmlns:a16="http://schemas.microsoft.com/office/drawing/2014/main" id="{F6F4580C-BE6D-3CBD-FC40-31C659D37D83}"/>
              </a:ext>
            </a:extLst>
          </p:cNvPr>
          <p:cNvCxnSpPr>
            <a:cxnSpLocks/>
          </p:cNvCxnSpPr>
          <p:nvPr/>
        </p:nvCxnSpPr>
        <p:spPr>
          <a:xfrm>
            <a:off x="623363" y="3583352"/>
            <a:ext cx="5232642" cy="1085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548;p39">
            <a:extLst>
              <a:ext uri="{FF2B5EF4-FFF2-40B4-BE49-F238E27FC236}">
                <a16:creationId xmlns:a16="http://schemas.microsoft.com/office/drawing/2014/main" id="{714DA9A6-3F87-AC89-CBCF-32E2C44545FD}"/>
              </a:ext>
            </a:extLst>
          </p:cNvPr>
          <p:cNvSpPr/>
          <p:nvPr/>
        </p:nvSpPr>
        <p:spPr>
          <a:xfrm>
            <a:off x="8097329" y="4065070"/>
            <a:ext cx="938524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5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550;p39">
            <a:extLst>
              <a:ext uri="{FF2B5EF4-FFF2-40B4-BE49-F238E27FC236}">
                <a16:creationId xmlns:a16="http://schemas.microsoft.com/office/drawing/2014/main" id="{E3EE6296-8CC2-47DB-4BC5-58E6A064EA01}"/>
              </a:ext>
            </a:extLst>
          </p:cNvPr>
          <p:cNvSpPr/>
          <p:nvPr/>
        </p:nvSpPr>
        <p:spPr>
          <a:xfrm>
            <a:off x="8097975" y="459243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72.58/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154.52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552;p39">
            <a:extLst>
              <a:ext uri="{FF2B5EF4-FFF2-40B4-BE49-F238E27FC236}">
                <a16:creationId xmlns:a16="http://schemas.microsoft.com/office/drawing/2014/main" id="{90C63361-794C-CCCB-96CB-D4BC62A2C5C0}"/>
              </a:ext>
            </a:extLst>
          </p:cNvPr>
          <p:cNvSpPr/>
          <p:nvPr/>
        </p:nvSpPr>
        <p:spPr>
          <a:xfrm>
            <a:off x="8102868" y="511981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0.805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550;p39">
            <a:extLst>
              <a:ext uri="{FF2B5EF4-FFF2-40B4-BE49-F238E27FC236}">
                <a16:creationId xmlns:a16="http://schemas.microsoft.com/office/drawing/2014/main" id="{30E98AC5-B79A-1B74-3846-A8FD2DA487F4}"/>
              </a:ext>
            </a:extLst>
          </p:cNvPr>
          <p:cNvSpPr/>
          <p:nvPr/>
        </p:nvSpPr>
        <p:spPr>
          <a:xfrm>
            <a:off x="9260910" y="459222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76.96/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99.91</a:t>
            </a:r>
            <a:endParaRPr sz="1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550;p39">
            <a:extLst>
              <a:ext uri="{FF2B5EF4-FFF2-40B4-BE49-F238E27FC236}">
                <a16:creationId xmlns:a16="http://schemas.microsoft.com/office/drawing/2014/main" id="{24A66AD3-BF9D-F29D-6748-3FF394EBD440}"/>
              </a:ext>
            </a:extLst>
          </p:cNvPr>
          <p:cNvSpPr/>
          <p:nvPr/>
        </p:nvSpPr>
        <p:spPr>
          <a:xfrm>
            <a:off x="10423187" y="459222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72.05/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2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112.08</a:t>
            </a:r>
            <a:endParaRPr sz="12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548;p39">
            <a:extLst>
              <a:ext uri="{FF2B5EF4-FFF2-40B4-BE49-F238E27FC236}">
                <a16:creationId xmlns:a16="http://schemas.microsoft.com/office/drawing/2014/main" id="{1B4D53CB-90B7-09A3-56EF-BA53A75F6DE6}"/>
              </a:ext>
            </a:extLst>
          </p:cNvPr>
          <p:cNvSpPr/>
          <p:nvPr/>
        </p:nvSpPr>
        <p:spPr>
          <a:xfrm>
            <a:off x="8097329" y="4064647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89.44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548;p39">
            <a:extLst>
              <a:ext uri="{FF2B5EF4-FFF2-40B4-BE49-F238E27FC236}">
                <a16:creationId xmlns:a16="http://schemas.microsoft.com/office/drawing/2014/main" id="{797AFD0E-559E-0EB1-3024-81941E61C684}"/>
              </a:ext>
            </a:extLst>
          </p:cNvPr>
          <p:cNvSpPr/>
          <p:nvPr/>
        </p:nvSpPr>
        <p:spPr>
          <a:xfrm>
            <a:off x="9260264" y="406443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61.92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548;p39">
            <a:extLst>
              <a:ext uri="{FF2B5EF4-FFF2-40B4-BE49-F238E27FC236}">
                <a16:creationId xmlns:a16="http://schemas.microsoft.com/office/drawing/2014/main" id="{1E785BD1-97A7-F3CF-2BA9-59DCE926B3C7}"/>
              </a:ext>
            </a:extLst>
          </p:cNvPr>
          <p:cNvSpPr/>
          <p:nvPr/>
        </p:nvSpPr>
        <p:spPr>
          <a:xfrm>
            <a:off x="10422541" y="4064430"/>
            <a:ext cx="1115770" cy="4803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68.56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013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9">
            <a:extLst>
              <a:ext uri="{FF2B5EF4-FFF2-40B4-BE49-F238E27FC236}">
                <a16:creationId xmlns:a16="http://schemas.microsoft.com/office/drawing/2014/main" id="{CB349162-4470-77F9-9486-3C95D5FE7449}"/>
              </a:ext>
            </a:extLst>
          </p:cNvPr>
          <p:cNvSpPr txBox="1"/>
          <p:nvPr/>
        </p:nvSpPr>
        <p:spPr>
          <a:xfrm>
            <a:off x="6397972" y="3125310"/>
            <a:ext cx="5440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Survey results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952B6099-0A08-5A11-0B9D-428ADCA81FEE}"/>
              </a:ext>
            </a:extLst>
          </p:cNvPr>
          <p:cNvSpPr txBox="1"/>
          <p:nvPr/>
        </p:nvSpPr>
        <p:spPr>
          <a:xfrm>
            <a:off x="657178" y="3123950"/>
            <a:ext cx="5440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Annotation interface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A945D2-8887-F1B1-A5A6-C3598B31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919BC65-199E-432D-BD95-D5369F905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/>
              <a:t>Human evaluation</a:t>
            </a:r>
            <a:endParaRPr lang="it-IT" dirty="0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C5AA5CD-D57D-4CF2-BBB9-87CE9E78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D0E8D853-122C-40F5-A38A-EC711034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8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82B10D29-A276-E174-4B18-2E24A9CA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4DD770F4-0168-2121-7095-A99593C7A278}"/>
              </a:ext>
            </a:extLst>
          </p:cNvPr>
          <p:cNvGrpSpPr/>
          <p:nvPr/>
        </p:nvGrpSpPr>
        <p:grpSpPr>
          <a:xfrm>
            <a:off x="620621" y="1767967"/>
            <a:ext cx="11087470" cy="1529569"/>
            <a:chOff x="2976883" y="4029385"/>
            <a:chExt cx="1303469" cy="1529569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3B09EE77-F3DE-3DE7-F80F-F7E5F117BB31}"/>
                </a:ext>
              </a:extLst>
            </p:cNvPr>
            <p:cNvSpPr txBox="1"/>
            <p:nvPr/>
          </p:nvSpPr>
          <p:spPr>
            <a:xfrm>
              <a:off x="2976883" y="4543291"/>
              <a:ext cx="13034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Three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annotators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were asked to evaluate 100 successful adversarial examples for each attack method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task is to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decide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if the perturbed sample is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consistent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with the original one</a:t>
              </a:r>
              <a:b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BD973D86-CE02-6A2A-45DD-B00733D608A7}"/>
                </a:ext>
              </a:extLst>
            </p:cNvPr>
            <p:cNvSpPr txBox="1"/>
            <p:nvPr/>
          </p:nvSpPr>
          <p:spPr>
            <a:xfrm>
              <a:off x="2982153" y="4029385"/>
              <a:ext cx="124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Human prediction consistency assessment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45A93C8-9180-9410-CE67-18E2441E88B0}"/>
              </a:ext>
            </a:extLst>
          </p:cNvPr>
          <p:cNvCxnSpPr>
            <a:cxnSpLocks/>
          </p:cNvCxnSpPr>
          <p:nvPr/>
        </p:nvCxnSpPr>
        <p:spPr>
          <a:xfrm>
            <a:off x="622005" y="2244966"/>
            <a:ext cx="10973647" cy="28189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E13B28-6E10-32C1-3212-DAD97F490204}"/>
              </a:ext>
            </a:extLst>
          </p:cNvPr>
          <p:cNvCxnSpPr>
            <a:cxnSpLocks/>
          </p:cNvCxnSpPr>
          <p:nvPr/>
        </p:nvCxnSpPr>
        <p:spPr>
          <a:xfrm flipV="1">
            <a:off x="6424039" y="3554837"/>
            <a:ext cx="5171613" cy="40806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3">
            <a:extLst>
              <a:ext uri="{FF2B5EF4-FFF2-40B4-BE49-F238E27FC236}">
                <a16:creationId xmlns:a16="http://schemas.microsoft.com/office/drawing/2014/main" id="{F6F4580C-BE6D-3CBD-FC40-31C659D37D83}"/>
              </a:ext>
            </a:extLst>
          </p:cNvPr>
          <p:cNvCxnSpPr>
            <a:cxnSpLocks/>
          </p:cNvCxnSpPr>
          <p:nvPr/>
        </p:nvCxnSpPr>
        <p:spPr>
          <a:xfrm>
            <a:off x="584950" y="3582669"/>
            <a:ext cx="5455098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DA579-8303-9B7F-0014-C7DA9B65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8" y="3684610"/>
            <a:ext cx="5531923" cy="246437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FFF5A5-61AB-C12B-79D2-6C40A0287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323710"/>
              </p:ext>
            </p:extLst>
          </p:nvPr>
        </p:nvGraphicFramePr>
        <p:xfrm>
          <a:off x="6643866" y="3570006"/>
          <a:ext cx="4731957" cy="272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95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6">
            <a:extLst>
              <a:ext uri="{FF2B5EF4-FFF2-40B4-BE49-F238E27FC236}">
                <a16:creationId xmlns:a16="http://schemas.microsoft.com/office/drawing/2014/main" id="{DAB27C68-3B0E-0AF8-9989-C23B4810F3C1}"/>
              </a:ext>
            </a:extLst>
          </p:cNvPr>
          <p:cNvSpPr txBox="1"/>
          <p:nvPr/>
        </p:nvSpPr>
        <p:spPr>
          <a:xfrm>
            <a:off x="728870" y="1449110"/>
            <a:ext cx="10866782" cy="7242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A945D2-8887-F1B1-A5A6-C3598B31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3" y="-5113"/>
            <a:ext cx="12237980" cy="1162817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919BC65-199E-432D-BD95-D5369F905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Some adversarial examples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C5AA5CD-D57D-4CF2-BBB9-87CE9E78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3" y="6421457"/>
            <a:ext cx="1455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Giuseppe Murro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D0E8D853-122C-40F5-A38A-EC711034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3119" y="6451900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dirty="0">
                <a:solidFill>
                  <a:schemeClr val="bg1"/>
                </a:solidFill>
              </a:rPr>
              <a:t>9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82B10D29-A276-E174-4B18-2E24A9CA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50" y="6421457"/>
            <a:ext cx="3914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>
                <a:solidFill>
                  <a:schemeClr val="bg1"/>
                </a:solidFill>
              </a:rPr>
              <a:t>Alma Mater Studiorum – University of Bologna</a:t>
            </a:r>
          </a:p>
        </p:txBody>
      </p:sp>
      <p:sp>
        <p:nvSpPr>
          <p:cNvPr id="63" name="Google Shape;542;p39">
            <a:extLst>
              <a:ext uri="{FF2B5EF4-FFF2-40B4-BE49-F238E27FC236}">
                <a16:creationId xmlns:a16="http://schemas.microsoft.com/office/drawing/2014/main" id="{C8527FED-F412-B05D-C976-7BAEFCB7AD4A}"/>
              </a:ext>
            </a:extLst>
          </p:cNvPr>
          <p:cNvSpPr/>
          <p:nvPr/>
        </p:nvSpPr>
        <p:spPr>
          <a:xfrm>
            <a:off x="1227171" y="1274427"/>
            <a:ext cx="1475404" cy="336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62000" tIns="88900" rIns="1620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" sz="155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sz="155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543;p39">
            <a:extLst>
              <a:ext uri="{FF2B5EF4-FFF2-40B4-BE49-F238E27FC236}">
                <a16:creationId xmlns:a16="http://schemas.microsoft.com/office/drawing/2014/main" id="{A5FB74C3-0036-303B-0B80-41D474445185}"/>
              </a:ext>
            </a:extLst>
          </p:cNvPr>
          <p:cNvSpPr/>
          <p:nvPr/>
        </p:nvSpPr>
        <p:spPr>
          <a:xfrm>
            <a:off x="1227171" y="1657768"/>
            <a:ext cx="1475404" cy="148625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</a:t>
            </a:r>
            <a:endParaRPr lang="it-IT" sz="155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TextFooler</a:t>
            </a:r>
            <a:endParaRPr lang="it-IT"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BERT-Attack</a:t>
            </a:r>
            <a:endParaRPr lang="it-IT"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SynBA</a:t>
            </a:r>
            <a:endParaRPr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546;p39">
            <a:extLst>
              <a:ext uri="{FF2B5EF4-FFF2-40B4-BE49-F238E27FC236}">
                <a16:creationId xmlns:a16="http://schemas.microsoft.com/office/drawing/2014/main" id="{3B6782B4-0CA1-1B44-A9C4-7B92959A7CED}"/>
              </a:ext>
            </a:extLst>
          </p:cNvPr>
          <p:cNvSpPr/>
          <p:nvPr/>
        </p:nvSpPr>
        <p:spPr>
          <a:xfrm>
            <a:off x="2760919" y="1270640"/>
            <a:ext cx="1805897" cy="34035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62000" tIns="88900" rIns="1620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5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Label</a:t>
            </a:r>
            <a:endParaRPr sz="155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546;p39">
            <a:extLst>
              <a:ext uri="{FF2B5EF4-FFF2-40B4-BE49-F238E27FC236}">
                <a16:creationId xmlns:a16="http://schemas.microsoft.com/office/drawing/2014/main" id="{2E852292-A03A-3827-7E84-B898F261A876}"/>
              </a:ext>
            </a:extLst>
          </p:cNvPr>
          <p:cNvSpPr/>
          <p:nvPr/>
        </p:nvSpPr>
        <p:spPr>
          <a:xfrm>
            <a:off x="4625160" y="1270639"/>
            <a:ext cx="6215334" cy="34035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62000" tIns="88900" rIns="162000" bIns="8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-IT" sz="15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Adversary</a:t>
            </a:r>
            <a:endParaRPr sz="155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548;p39">
            <a:extLst>
              <a:ext uri="{FF2B5EF4-FFF2-40B4-BE49-F238E27FC236}">
                <a16:creationId xmlns:a16="http://schemas.microsoft.com/office/drawing/2014/main" id="{1B4D53CB-90B7-09A3-56EF-BA53A75F6DE6}"/>
              </a:ext>
            </a:extLst>
          </p:cNvPr>
          <p:cNvSpPr/>
          <p:nvPr/>
        </p:nvSpPr>
        <p:spPr>
          <a:xfrm>
            <a:off x="2760919" y="1657768"/>
            <a:ext cx="1806555" cy="14837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 (99.95%)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 (97.79%)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FAILED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 (99.88%)</a:t>
            </a:r>
            <a:endParaRPr sz="1550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548;p39">
            <a:extLst>
              <a:ext uri="{FF2B5EF4-FFF2-40B4-BE49-F238E27FC236}">
                <a16:creationId xmlns:a16="http://schemas.microsoft.com/office/drawing/2014/main" id="{797AFD0E-559E-0EB1-3024-81941E61C684}"/>
              </a:ext>
            </a:extLst>
          </p:cNvPr>
          <p:cNvSpPr/>
          <p:nvPr/>
        </p:nvSpPr>
        <p:spPr>
          <a:xfrm>
            <a:off x="4625160" y="1657768"/>
            <a:ext cx="6214733" cy="14837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peppered with witty dialogue and inventive moments.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riddled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with witty dialogue and inventive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charming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with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easy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ways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dry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wit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riddled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with witty dialogue and inventive moments.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543;p39">
            <a:extLst>
              <a:ext uri="{FF2B5EF4-FFF2-40B4-BE49-F238E27FC236}">
                <a16:creationId xmlns:a16="http://schemas.microsoft.com/office/drawing/2014/main" id="{939A2691-4FDB-BF4F-7937-AB2F64CF24CF}"/>
              </a:ext>
            </a:extLst>
          </p:cNvPr>
          <p:cNvSpPr/>
          <p:nvPr/>
        </p:nvSpPr>
        <p:spPr>
          <a:xfrm>
            <a:off x="1227171" y="3188255"/>
            <a:ext cx="1475404" cy="148625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</a:t>
            </a:r>
            <a:endParaRPr lang="it-IT" sz="155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TextFooler</a:t>
            </a:r>
            <a:endParaRPr lang="it-IT"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lnSpc>
                <a:spcPct val="150000"/>
              </a:lnSpc>
              <a:buClr>
                <a:srgbClr val="FFFFFF"/>
              </a:buClr>
              <a:buSzPts val="1500"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BERT-Attack</a:t>
            </a:r>
            <a:endParaRPr lang="it-IT"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SynBA</a:t>
            </a:r>
            <a:endParaRPr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548;p39">
            <a:extLst>
              <a:ext uri="{FF2B5EF4-FFF2-40B4-BE49-F238E27FC236}">
                <a16:creationId xmlns:a16="http://schemas.microsoft.com/office/drawing/2014/main" id="{279A56AC-2FA0-A106-A1A8-D9D306F9EF7B}"/>
              </a:ext>
            </a:extLst>
          </p:cNvPr>
          <p:cNvSpPr/>
          <p:nvPr/>
        </p:nvSpPr>
        <p:spPr>
          <a:xfrm>
            <a:off x="2760919" y="3188255"/>
            <a:ext cx="1806555" cy="14837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 (99.95%)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 (95.55%)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 (98.28%)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 (92.26%)</a:t>
            </a:r>
            <a:endParaRPr sz="1550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548;p39">
            <a:extLst>
              <a:ext uri="{FF2B5EF4-FFF2-40B4-BE49-F238E27FC236}">
                <a16:creationId xmlns:a16="http://schemas.microsoft.com/office/drawing/2014/main" id="{E22C30BB-F6CA-9990-3451-ECA0BBD92DC8}"/>
              </a:ext>
            </a:extLst>
          </p:cNvPr>
          <p:cNvSpPr/>
          <p:nvPr/>
        </p:nvSpPr>
        <p:spPr>
          <a:xfrm>
            <a:off x="4625160" y="3188255"/>
            <a:ext cx="6214733" cy="14837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ingenious film comedy since being john </a:t>
            </a:r>
            <a:r>
              <a:rPr lang="en-US" sz="15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malkovich</a:t>
            </a:r>
            <a:r>
              <a:rPr lang="en-US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film comedy since being john </a:t>
            </a:r>
            <a:r>
              <a:rPr lang="en-US" sz="1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malkovich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film comedy since being john </a:t>
            </a:r>
            <a:r>
              <a:rPr lang="en-US" sz="1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malkovich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artful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film comedy since being john </a:t>
            </a:r>
            <a:r>
              <a:rPr lang="en-US" sz="1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malkovich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543;p39">
            <a:extLst>
              <a:ext uri="{FF2B5EF4-FFF2-40B4-BE49-F238E27FC236}">
                <a16:creationId xmlns:a16="http://schemas.microsoft.com/office/drawing/2014/main" id="{F8518B7C-F8FB-5DB6-23F4-8E19BCBAA9B1}"/>
              </a:ext>
            </a:extLst>
          </p:cNvPr>
          <p:cNvSpPr/>
          <p:nvPr/>
        </p:nvSpPr>
        <p:spPr>
          <a:xfrm>
            <a:off x="1227171" y="4718742"/>
            <a:ext cx="1475404" cy="148625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Original</a:t>
            </a:r>
            <a:endParaRPr lang="it-IT" sz="1550" b="1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TextFooler</a:t>
            </a:r>
            <a:endParaRPr lang="it-IT"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lnSpc>
                <a:spcPct val="150000"/>
              </a:lnSpc>
              <a:buClr>
                <a:srgbClr val="FFFFFF"/>
              </a:buClr>
              <a:buSzPts val="1500"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BERT-Attack</a:t>
            </a:r>
            <a:endParaRPr lang="it-IT"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it-IT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SynBA</a:t>
            </a:r>
            <a:endParaRPr sz="1550" i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548;p39">
            <a:extLst>
              <a:ext uri="{FF2B5EF4-FFF2-40B4-BE49-F238E27FC236}">
                <a16:creationId xmlns:a16="http://schemas.microsoft.com/office/drawing/2014/main" id="{961E8F3E-FA1A-FF8B-66D6-463DE45A7B05}"/>
              </a:ext>
            </a:extLst>
          </p:cNvPr>
          <p:cNvSpPr/>
          <p:nvPr/>
        </p:nvSpPr>
        <p:spPr>
          <a:xfrm>
            <a:off x="2760919" y="4718742"/>
            <a:ext cx="1806555" cy="14837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 (99.94%)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 (99.88%)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POS (98.36%)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it-IT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FAILED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548;p39">
            <a:extLst>
              <a:ext uri="{FF2B5EF4-FFF2-40B4-BE49-F238E27FC236}">
                <a16:creationId xmlns:a16="http://schemas.microsoft.com/office/drawing/2014/main" id="{812D54B0-F2B1-20E1-781A-AEB59E7E968E}"/>
              </a:ext>
            </a:extLst>
          </p:cNvPr>
          <p:cNvSpPr/>
          <p:nvPr/>
        </p:nvSpPr>
        <p:spPr>
          <a:xfrm>
            <a:off x="4625160" y="4718742"/>
            <a:ext cx="6214733" cy="14837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62000" tIns="0" rIns="162000" bIns="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an unsophisticated sci-fi drama that takes itself all too seriously.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an impressionable sci-fi drama that takes itself all too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attentively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an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awesome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sci-fi drama that takes itself all too </a:t>
            </a:r>
            <a:r>
              <a:rPr lang="en-US" sz="1550" dirty="0">
                <a:solidFill>
                  <a:srgbClr val="087A0D"/>
                </a:solidFill>
                <a:latin typeface="Trebuchet MS"/>
                <a:ea typeface="Trebuchet MS"/>
                <a:cs typeface="Trebuchet MS"/>
                <a:sym typeface="Trebuchet MS"/>
              </a:rPr>
              <a:t>soon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an unsophisticated sci-fi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tragedy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that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took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itself all too </a:t>
            </a:r>
            <a:r>
              <a:rPr lang="en-US" sz="1550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heavily</a:t>
            </a:r>
            <a:r>
              <a:rPr lang="en-US"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4343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ersonalizzato 1">
      <a:majorFont>
        <a:latin typeface="Agency FB"/>
        <a:ea typeface="Arial Unicode MS"/>
        <a:cs typeface=""/>
      </a:majorFont>
      <a:minorFont>
        <a:latin typeface="Agency FB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ttivo">
  <a:themeElements>
    <a:clrScheme name="Custom 7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161948"/>
      </a:accent1>
      <a:accent2>
        <a:srgbClr val="15406E"/>
      </a:accent2>
      <a:accent3>
        <a:srgbClr val="D0A66E"/>
      </a:accent3>
      <a:accent4>
        <a:srgbClr val="6599C9"/>
      </a:accent4>
      <a:accent5>
        <a:srgbClr val="918485"/>
      </a:accent5>
      <a:accent6>
        <a:srgbClr val="20496A"/>
      </a:accent6>
      <a:hlink>
        <a:srgbClr val="B02E04"/>
      </a:hlink>
      <a:folHlink>
        <a:srgbClr val="96A9A9"/>
      </a:folHlink>
    </a:clrScheme>
    <a:fontScheme name="Personalizzato 1">
      <a:majorFont>
        <a:latin typeface="Agency FB"/>
        <a:ea typeface="Arial Unicode MS"/>
        <a:cs typeface=""/>
      </a:majorFont>
      <a:minorFont>
        <a:latin typeface="Agency FB"/>
        <a:ea typeface="Arial Unicode MS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20D1371557284D83366DEE9AA6B370" ma:contentTypeVersion="11" ma:contentTypeDescription="Create a new document." ma:contentTypeScope="" ma:versionID="44b2638b0e89e5f1f2a4a70e88b280e0">
  <xsd:schema xmlns:xsd="http://www.w3.org/2001/XMLSchema" xmlns:xs="http://www.w3.org/2001/XMLSchema" xmlns:p="http://schemas.microsoft.com/office/2006/metadata/properties" xmlns:ns3="cc0ea506-5a5a-463f-b395-71e19f087f79" xmlns:ns4="4f9455fd-083d-400a-ab84-045ddaa8238e" targetNamespace="http://schemas.microsoft.com/office/2006/metadata/properties" ma:root="true" ma:fieldsID="0b079a5eb5fb0fc30479951922cfaa88" ns3:_="" ns4:_="">
    <xsd:import namespace="cc0ea506-5a5a-463f-b395-71e19f087f79"/>
    <xsd:import namespace="4f9455fd-083d-400a-ab84-045ddaa823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ea506-5a5a-463f-b395-71e19f087f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55fd-083d-400a-ab84-045ddaa823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A08D82-EE5C-457A-AA3C-9AE241C24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ea506-5a5a-463f-b395-71e19f087f79"/>
    <ds:schemaRef ds:uri="4f9455fd-083d-400a-ab84-045ddaa823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6FD0A-77F5-4870-92A0-A5569741FD4B}">
  <ds:schemaRefs>
    <ds:schemaRef ds:uri="http://schemas.microsoft.com/office/2006/metadata/properties"/>
    <ds:schemaRef ds:uri="http://www.w3.org/XML/1998/namespace"/>
    <ds:schemaRef ds:uri="cc0ea506-5a5a-463f-b395-71e19f087f79"/>
    <ds:schemaRef ds:uri="http://schemas.microsoft.com/office/2006/documentManagement/types"/>
    <ds:schemaRef ds:uri="http://purl.org/dc/terms/"/>
    <ds:schemaRef ds:uri="http://schemas.microsoft.com/office/infopath/2007/PartnerControls"/>
    <ds:schemaRef ds:uri="4f9455fd-083d-400a-ab84-045ddaa8238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D931467-2854-43B8-9974-D6BF1A336F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9017</TotalTime>
  <Words>1279</Words>
  <Application>Microsoft Office PowerPoint</Application>
  <PresentationFormat>Widescreen</PresentationFormat>
  <Paragraphs>233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Calibri</vt:lpstr>
      <vt:lpstr>Helvetica Neue</vt:lpstr>
      <vt:lpstr>Trebuchet MS</vt:lpstr>
      <vt:lpstr>Wingdings</vt:lpstr>
      <vt:lpstr>Contents Slide Master</vt:lpstr>
      <vt:lpstr>Section Break Slide Master</vt:lpstr>
      <vt:lpstr>Retrospettivo</vt:lpstr>
      <vt:lpstr>SYNBA: A CONTEXTUALIZED SYNONYM-BASED  ADVERSARIAL ATTACK FOR TEXT CLASSIFICATION​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Giuseppe Murro - giuseppe.murro@studio.unibo.it</cp:lastModifiedBy>
  <cp:revision>208</cp:revision>
  <dcterms:created xsi:type="dcterms:W3CDTF">2020-01-20T05:08:25Z</dcterms:created>
  <dcterms:modified xsi:type="dcterms:W3CDTF">2022-12-05T19:19:38Z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0x0101004E20D1371557284D83366DEE9AA6B370</vt:lpwstr>
  </property>
</Properties>
</file>