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hulammurtaza:Documents:phd-work:Flying-Foxes:reading-group-presentation:final-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'size-loose'!$B$1</c:f>
              <c:strCache>
                <c:ptCount val="1"/>
                <c:pt idx="0">
                  <c:v>Fixed Bin</c:v>
                </c:pt>
              </c:strCache>
            </c:strRef>
          </c:tx>
          <c:spPr>
            <a:ln w="9525" cmpd="sng"/>
          </c:spPr>
          <c:val>
            <c:numRef>
              <c:f>'size-loose'!$B$2:$B$150</c:f>
              <c:numCache>
                <c:formatCode>General</c:formatCode>
                <c:ptCount val="149"/>
                <c:pt idx="0">
                  <c:v>1148.0</c:v>
                </c:pt>
                <c:pt idx="1">
                  <c:v>1148.0</c:v>
                </c:pt>
                <c:pt idx="2">
                  <c:v>1148.0</c:v>
                </c:pt>
                <c:pt idx="3">
                  <c:v>1148.0</c:v>
                </c:pt>
                <c:pt idx="4">
                  <c:v>1148.0</c:v>
                </c:pt>
                <c:pt idx="5">
                  <c:v>1148.0</c:v>
                </c:pt>
                <c:pt idx="6">
                  <c:v>1148.0</c:v>
                </c:pt>
                <c:pt idx="7">
                  <c:v>1148.0</c:v>
                </c:pt>
                <c:pt idx="8">
                  <c:v>1148.0</c:v>
                </c:pt>
                <c:pt idx="9">
                  <c:v>1148.0</c:v>
                </c:pt>
                <c:pt idx="10">
                  <c:v>1148.0</c:v>
                </c:pt>
                <c:pt idx="11">
                  <c:v>1148.0</c:v>
                </c:pt>
                <c:pt idx="12">
                  <c:v>1148.0</c:v>
                </c:pt>
                <c:pt idx="13">
                  <c:v>1148.0</c:v>
                </c:pt>
                <c:pt idx="14">
                  <c:v>1148.0</c:v>
                </c:pt>
                <c:pt idx="15">
                  <c:v>1148.0</c:v>
                </c:pt>
                <c:pt idx="16">
                  <c:v>1148.0</c:v>
                </c:pt>
                <c:pt idx="17">
                  <c:v>1148.0</c:v>
                </c:pt>
                <c:pt idx="18">
                  <c:v>1148.0</c:v>
                </c:pt>
                <c:pt idx="19">
                  <c:v>1148.0</c:v>
                </c:pt>
                <c:pt idx="20">
                  <c:v>1148.0</c:v>
                </c:pt>
                <c:pt idx="21">
                  <c:v>1148.0</c:v>
                </c:pt>
                <c:pt idx="22">
                  <c:v>1148.0</c:v>
                </c:pt>
                <c:pt idx="23">
                  <c:v>1148.0</c:v>
                </c:pt>
                <c:pt idx="24">
                  <c:v>1148.0</c:v>
                </c:pt>
                <c:pt idx="25">
                  <c:v>1148.0</c:v>
                </c:pt>
                <c:pt idx="26">
                  <c:v>1148.0</c:v>
                </c:pt>
                <c:pt idx="27">
                  <c:v>1148.0</c:v>
                </c:pt>
                <c:pt idx="28">
                  <c:v>1148.0</c:v>
                </c:pt>
                <c:pt idx="29">
                  <c:v>1148.0</c:v>
                </c:pt>
                <c:pt idx="30">
                  <c:v>1148.0</c:v>
                </c:pt>
                <c:pt idx="31">
                  <c:v>1148.0</c:v>
                </c:pt>
                <c:pt idx="32">
                  <c:v>1148.0</c:v>
                </c:pt>
                <c:pt idx="33">
                  <c:v>1148.0</c:v>
                </c:pt>
                <c:pt idx="34">
                  <c:v>1148.0</c:v>
                </c:pt>
                <c:pt idx="35">
                  <c:v>1148.0</c:v>
                </c:pt>
                <c:pt idx="36">
                  <c:v>1148.0</c:v>
                </c:pt>
                <c:pt idx="37">
                  <c:v>1148.0</c:v>
                </c:pt>
                <c:pt idx="38">
                  <c:v>1148.0</c:v>
                </c:pt>
                <c:pt idx="39">
                  <c:v>1148.0</c:v>
                </c:pt>
                <c:pt idx="40">
                  <c:v>1148.0</c:v>
                </c:pt>
                <c:pt idx="41">
                  <c:v>1148.0</c:v>
                </c:pt>
                <c:pt idx="42">
                  <c:v>1148.0</c:v>
                </c:pt>
                <c:pt idx="43">
                  <c:v>1148.0</c:v>
                </c:pt>
                <c:pt idx="44">
                  <c:v>1148.0</c:v>
                </c:pt>
                <c:pt idx="45">
                  <c:v>1148.0</c:v>
                </c:pt>
                <c:pt idx="46">
                  <c:v>1148.0</c:v>
                </c:pt>
                <c:pt idx="47">
                  <c:v>1148.0</c:v>
                </c:pt>
                <c:pt idx="48">
                  <c:v>1148.0</c:v>
                </c:pt>
                <c:pt idx="49">
                  <c:v>1148.0</c:v>
                </c:pt>
                <c:pt idx="50">
                  <c:v>1148.0</c:v>
                </c:pt>
                <c:pt idx="51">
                  <c:v>1148.0</c:v>
                </c:pt>
                <c:pt idx="52">
                  <c:v>1148.0</c:v>
                </c:pt>
                <c:pt idx="53">
                  <c:v>1148.0</c:v>
                </c:pt>
                <c:pt idx="54">
                  <c:v>1148.0</c:v>
                </c:pt>
                <c:pt idx="55">
                  <c:v>1148.0</c:v>
                </c:pt>
                <c:pt idx="56">
                  <c:v>1148.0</c:v>
                </c:pt>
                <c:pt idx="57">
                  <c:v>1148.0</c:v>
                </c:pt>
                <c:pt idx="58">
                  <c:v>1148.0</c:v>
                </c:pt>
                <c:pt idx="59">
                  <c:v>1148.0</c:v>
                </c:pt>
                <c:pt idx="60">
                  <c:v>1148.0</c:v>
                </c:pt>
                <c:pt idx="61">
                  <c:v>1148.0</c:v>
                </c:pt>
                <c:pt idx="62">
                  <c:v>1148.0</c:v>
                </c:pt>
                <c:pt idx="63">
                  <c:v>1148.0</c:v>
                </c:pt>
                <c:pt idx="64">
                  <c:v>1148.0</c:v>
                </c:pt>
                <c:pt idx="65">
                  <c:v>1148.0</c:v>
                </c:pt>
                <c:pt idx="66">
                  <c:v>1148.0</c:v>
                </c:pt>
                <c:pt idx="67">
                  <c:v>1148.0</c:v>
                </c:pt>
                <c:pt idx="68">
                  <c:v>1148.0</c:v>
                </c:pt>
                <c:pt idx="69">
                  <c:v>1148.0</c:v>
                </c:pt>
                <c:pt idx="70">
                  <c:v>1148.0</c:v>
                </c:pt>
                <c:pt idx="71">
                  <c:v>1148.0</c:v>
                </c:pt>
                <c:pt idx="72">
                  <c:v>1148.0</c:v>
                </c:pt>
                <c:pt idx="73">
                  <c:v>1148.0</c:v>
                </c:pt>
                <c:pt idx="74">
                  <c:v>1148.0</c:v>
                </c:pt>
                <c:pt idx="75">
                  <c:v>1148.0</c:v>
                </c:pt>
                <c:pt idx="76">
                  <c:v>1148.0</c:v>
                </c:pt>
                <c:pt idx="77">
                  <c:v>1148.0</c:v>
                </c:pt>
                <c:pt idx="78">
                  <c:v>1148.0</c:v>
                </c:pt>
                <c:pt idx="79">
                  <c:v>1148.0</c:v>
                </c:pt>
                <c:pt idx="80">
                  <c:v>1148.0</c:v>
                </c:pt>
                <c:pt idx="81">
                  <c:v>1148.0</c:v>
                </c:pt>
                <c:pt idx="82">
                  <c:v>1148.0</c:v>
                </c:pt>
                <c:pt idx="83">
                  <c:v>1148.0</c:v>
                </c:pt>
                <c:pt idx="84">
                  <c:v>1148.0</c:v>
                </c:pt>
                <c:pt idx="85">
                  <c:v>1148.0</c:v>
                </c:pt>
                <c:pt idx="86">
                  <c:v>1148.0</c:v>
                </c:pt>
                <c:pt idx="87">
                  <c:v>1148.0</c:v>
                </c:pt>
                <c:pt idx="88">
                  <c:v>1148.0</c:v>
                </c:pt>
                <c:pt idx="89">
                  <c:v>1148.0</c:v>
                </c:pt>
                <c:pt idx="90">
                  <c:v>1148.0</c:v>
                </c:pt>
                <c:pt idx="91">
                  <c:v>1148.0</c:v>
                </c:pt>
                <c:pt idx="92">
                  <c:v>1148.0</c:v>
                </c:pt>
                <c:pt idx="93">
                  <c:v>1148.0</c:v>
                </c:pt>
                <c:pt idx="94">
                  <c:v>1148.0</c:v>
                </c:pt>
                <c:pt idx="95">
                  <c:v>1148.0</c:v>
                </c:pt>
                <c:pt idx="96">
                  <c:v>1148.0</c:v>
                </c:pt>
                <c:pt idx="97">
                  <c:v>1148.0</c:v>
                </c:pt>
                <c:pt idx="98">
                  <c:v>1148.0</c:v>
                </c:pt>
                <c:pt idx="99">
                  <c:v>1148.0</c:v>
                </c:pt>
                <c:pt idx="100">
                  <c:v>1148.0</c:v>
                </c:pt>
                <c:pt idx="101">
                  <c:v>1148.0</c:v>
                </c:pt>
                <c:pt idx="102">
                  <c:v>1148.0</c:v>
                </c:pt>
                <c:pt idx="103">
                  <c:v>1148.0</c:v>
                </c:pt>
                <c:pt idx="104">
                  <c:v>1148.0</c:v>
                </c:pt>
                <c:pt idx="105">
                  <c:v>1148.0</c:v>
                </c:pt>
                <c:pt idx="106">
                  <c:v>1148.0</c:v>
                </c:pt>
                <c:pt idx="107">
                  <c:v>1148.0</c:v>
                </c:pt>
                <c:pt idx="108">
                  <c:v>1148.0</c:v>
                </c:pt>
                <c:pt idx="109">
                  <c:v>1148.0</c:v>
                </c:pt>
                <c:pt idx="110">
                  <c:v>1148.0</c:v>
                </c:pt>
                <c:pt idx="111">
                  <c:v>1148.0</c:v>
                </c:pt>
                <c:pt idx="112">
                  <c:v>1148.0</c:v>
                </c:pt>
                <c:pt idx="113">
                  <c:v>1148.0</c:v>
                </c:pt>
                <c:pt idx="114">
                  <c:v>1148.0</c:v>
                </c:pt>
                <c:pt idx="115">
                  <c:v>1148.0</c:v>
                </c:pt>
                <c:pt idx="116">
                  <c:v>1148.0</c:v>
                </c:pt>
                <c:pt idx="117">
                  <c:v>1148.0</c:v>
                </c:pt>
                <c:pt idx="118">
                  <c:v>1148.0</c:v>
                </c:pt>
                <c:pt idx="119">
                  <c:v>1148.0</c:v>
                </c:pt>
                <c:pt idx="120">
                  <c:v>1148.0</c:v>
                </c:pt>
                <c:pt idx="121">
                  <c:v>1148.0</c:v>
                </c:pt>
                <c:pt idx="122">
                  <c:v>1148.0</c:v>
                </c:pt>
                <c:pt idx="123">
                  <c:v>1148.0</c:v>
                </c:pt>
                <c:pt idx="124">
                  <c:v>1148.0</c:v>
                </c:pt>
                <c:pt idx="125">
                  <c:v>1148.0</c:v>
                </c:pt>
                <c:pt idx="126">
                  <c:v>1148.0</c:v>
                </c:pt>
                <c:pt idx="127">
                  <c:v>1148.0</c:v>
                </c:pt>
                <c:pt idx="128">
                  <c:v>1148.0</c:v>
                </c:pt>
                <c:pt idx="129">
                  <c:v>1148.0</c:v>
                </c:pt>
                <c:pt idx="130">
                  <c:v>1148.0</c:v>
                </c:pt>
                <c:pt idx="131">
                  <c:v>1148.0</c:v>
                </c:pt>
                <c:pt idx="132">
                  <c:v>1148.0</c:v>
                </c:pt>
                <c:pt idx="133">
                  <c:v>1148.0</c:v>
                </c:pt>
                <c:pt idx="134">
                  <c:v>1148.0</c:v>
                </c:pt>
                <c:pt idx="135">
                  <c:v>1148.0</c:v>
                </c:pt>
                <c:pt idx="136">
                  <c:v>1148.0</c:v>
                </c:pt>
                <c:pt idx="137">
                  <c:v>1148.0</c:v>
                </c:pt>
                <c:pt idx="138">
                  <c:v>1148.0</c:v>
                </c:pt>
                <c:pt idx="139">
                  <c:v>1148.0</c:v>
                </c:pt>
                <c:pt idx="140">
                  <c:v>1148.0</c:v>
                </c:pt>
                <c:pt idx="141">
                  <c:v>1148.0</c:v>
                </c:pt>
                <c:pt idx="142">
                  <c:v>1148.0</c:v>
                </c:pt>
                <c:pt idx="143">
                  <c:v>1148.0</c:v>
                </c:pt>
                <c:pt idx="144">
                  <c:v>1148.0</c:v>
                </c:pt>
                <c:pt idx="145">
                  <c:v>1148.0</c:v>
                </c:pt>
                <c:pt idx="146">
                  <c:v>1148.0</c:v>
                </c:pt>
                <c:pt idx="147">
                  <c:v>1148.0</c:v>
                </c:pt>
                <c:pt idx="148">
                  <c:v>1148.0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'size-loose'!$C$1</c:f>
              <c:strCache>
                <c:ptCount val="1"/>
                <c:pt idx="0">
                  <c:v>Coded Interpolation</c:v>
                </c:pt>
              </c:strCache>
            </c:strRef>
          </c:tx>
          <c:spPr>
            <a:ln w="9525" cmpd="sng"/>
          </c:spPr>
          <c:val>
            <c:numRef>
              <c:f>'size-loose'!$C$2:$C$150</c:f>
              <c:numCache>
                <c:formatCode>General</c:formatCode>
                <c:ptCount val="149"/>
                <c:pt idx="0">
                  <c:v>555.0</c:v>
                </c:pt>
                <c:pt idx="1">
                  <c:v>425.0</c:v>
                </c:pt>
                <c:pt idx="2">
                  <c:v>348.0</c:v>
                </c:pt>
                <c:pt idx="3">
                  <c:v>332.0</c:v>
                </c:pt>
                <c:pt idx="4">
                  <c:v>292.0</c:v>
                </c:pt>
                <c:pt idx="5">
                  <c:v>277.0</c:v>
                </c:pt>
                <c:pt idx="6">
                  <c:v>259.0</c:v>
                </c:pt>
                <c:pt idx="7">
                  <c:v>243.0</c:v>
                </c:pt>
                <c:pt idx="8">
                  <c:v>258.0</c:v>
                </c:pt>
                <c:pt idx="9">
                  <c:v>227.0</c:v>
                </c:pt>
                <c:pt idx="10">
                  <c:v>242.0</c:v>
                </c:pt>
                <c:pt idx="11">
                  <c:v>210.0</c:v>
                </c:pt>
                <c:pt idx="12">
                  <c:v>224.0</c:v>
                </c:pt>
                <c:pt idx="13">
                  <c:v>211.0</c:v>
                </c:pt>
                <c:pt idx="14">
                  <c:v>203.0</c:v>
                </c:pt>
                <c:pt idx="15">
                  <c:v>206.0</c:v>
                </c:pt>
                <c:pt idx="16">
                  <c:v>204.0</c:v>
                </c:pt>
                <c:pt idx="17">
                  <c:v>209.0</c:v>
                </c:pt>
                <c:pt idx="18">
                  <c:v>198.0</c:v>
                </c:pt>
                <c:pt idx="19">
                  <c:v>188.0</c:v>
                </c:pt>
                <c:pt idx="20">
                  <c:v>197.0</c:v>
                </c:pt>
                <c:pt idx="21">
                  <c:v>214.0</c:v>
                </c:pt>
                <c:pt idx="22">
                  <c:v>182.0</c:v>
                </c:pt>
                <c:pt idx="23">
                  <c:v>178.0</c:v>
                </c:pt>
                <c:pt idx="24">
                  <c:v>176.0</c:v>
                </c:pt>
                <c:pt idx="25">
                  <c:v>169.0</c:v>
                </c:pt>
                <c:pt idx="26">
                  <c:v>180.0</c:v>
                </c:pt>
                <c:pt idx="27">
                  <c:v>192.0</c:v>
                </c:pt>
                <c:pt idx="28">
                  <c:v>175.0</c:v>
                </c:pt>
                <c:pt idx="29">
                  <c:v>184.0</c:v>
                </c:pt>
                <c:pt idx="30">
                  <c:v>178.0</c:v>
                </c:pt>
                <c:pt idx="31">
                  <c:v>163.0</c:v>
                </c:pt>
                <c:pt idx="32">
                  <c:v>171.0</c:v>
                </c:pt>
                <c:pt idx="33">
                  <c:v>159.0</c:v>
                </c:pt>
                <c:pt idx="34">
                  <c:v>188.0</c:v>
                </c:pt>
                <c:pt idx="35">
                  <c:v>170.0</c:v>
                </c:pt>
                <c:pt idx="36">
                  <c:v>159.0</c:v>
                </c:pt>
                <c:pt idx="37">
                  <c:v>160.0</c:v>
                </c:pt>
                <c:pt idx="38">
                  <c:v>186.0</c:v>
                </c:pt>
                <c:pt idx="39">
                  <c:v>193.0</c:v>
                </c:pt>
                <c:pt idx="40">
                  <c:v>169.0</c:v>
                </c:pt>
                <c:pt idx="41">
                  <c:v>182.0</c:v>
                </c:pt>
                <c:pt idx="42">
                  <c:v>165.0</c:v>
                </c:pt>
                <c:pt idx="43">
                  <c:v>176.0</c:v>
                </c:pt>
                <c:pt idx="44">
                  <c:v>167.0</c:v>
                </c:pt>
                <c:pt idx="45">
                  <c:v>183.0</c:v>
                </c:pt>
                <c:pt idx="46">
                  <c:v>166.0</c:v>
                </c:pt>
                <c:pt idx="47">
                  <c:v>159.0</c:v>
                </c:pt>
                <c:pt idx="48">
                  <c:v>167.0</c:v>
                </c:pt>
                <c:pt idx="49">
                  <c:v>153.0</c:v>
                </c:pt>
                <c:pt idx="50">
                  <c:v>150.0</c:v>
                </c:pt>
                <c:pt idx="51">
                  <c:v>154.0</c:v>
                </c:pt>
                <c:pt idx="52">
                  <c:v>143.0</c:v>
                </c:pt>
                <c:pt idx="53">
                  <c:v>132.0</c:v>
                </c:pt>
                <c:pt idx="54">
                  <c:v>156.0</c:v>
                </c:pt>
                <c:pt idx="55">
                  <c:v>132.0</c:v>
                </c:pt>
                <c:pt idx="56">
                  <c:v>149.0</c:v>
                </c:pt>
                <c:pt idx="57">
                  <c:v>129.0</c:v>
                </c:pt>
                <c:pt idx="58">
                  <c:v>156.0</c:v>
                </c:pt>
                <c:pt idx="59">
                  <c:v>137.0</c:v>
                </c:pt>
                <c:pt idx="60">
                  <c:v>162.0</c:v>
                </c:pt>
                <c:pt idx="61">
                  <c:v>149.0</c:v>
                </c:pt>
                <c:pt idx="62">
                  <c:v>122.0</c:v>
                </c:pt>
                <c:pt idx="63">
                  <c:v>147.0</c:v>
                </c:pt>
                <c:pt idx="64">
                  <c:v>145.0</c:v>
                </c:pt>
                <c:pt idx="65">
                  <c:v>141.0</c:v>
                </c:pt>
                <c:pt idx="66">
                  <c:v>123.0</c:v>
                </c:pt>
                <c:pt idx="67">
                  <c:v>135.0</c:v>
                </c:pt>
                <c:pt idx="68">
                  <c:v>136.0</c:v>
                </c:pt>
                <c:pt idx="69">
                  <c:v>120.0</c:v>
                </c:pt>
                <c:pt idx="70">
                  <c:v>131.0</c:v>
                </c:pt>
                <c:pt idx="71">
                  <c:v>140.0</c:v>
                </c:pt>
                <c:pt idx="72">
                  <c:v>131.0</c:v>
                </c:pt>
                <c:pt idx="73">
                  <c:v>120.0</c:v>
                </c:pt>
                <c:pt idx="74">
                  <c:v>135.0</c:v>
                </c:pt>
                <c:pt idx="75">
                  <c:v>150.0</c:v>
                </c:pt>
                <c:pt idx="76">
                  <c:v>141.0</c:v>
                </c:pt>
                <c:pt idx="77">
                  <c:v>126.0</c:v>
                </c:pt>
                <c:pt idx="78">
                  <c:v>145.0</c:v>
                </c:pt>
                <c:pt idx="79">
                  <c:v>133.0</c:v>
                </c:pt>
                <c:pt idx="80">
                  <c:v>143.0</c:v>
                </c:pt>
                <c:pt idx="81">
                  <c:v>154.0</c:v>
                </c:pt>
                <c:pt idx="82">
                  <c:v>141.0</c:v>
                </c:pt>
                <c:pt idx="83">
                  <c:v>130.0</c:v>
                </c:pt>
                <c:pt idx="84">
                  <c:v>130.0</c:v>
                </c:pt>
                <c:pt idx="85">
                  <c:v>119.0</c:v>
                </c:pt>
                <c:pt idx="86">
                  <c:v>137.0</c:v>
                </c:pt>
                <c:pt idx="87">
                  <c:v>125.0</c:v>
                </c:pt>
                <c:pt idx="88">
                  <c:v>122.0</c:v>
                </c:pt>
                <c:pt idx="89">
                  <c:v>129.0</c:v>
                </c:pt>
                <c:pt idx="90">
                  <c:v>138.0</c:v>
                </c:pt>
                <c:pt idx="91">
                  <c:v>120.0</c:v>
                </c:pt>
                <c:pt idx="92">
                  <c:v>155.0</c:v>
                </c:pt>
                <c:pt idx="93">
                  <c:v>127.0</c:v>
                </c:pt>
                <c:pt idx="94">
                  <c:v>133.0</c:v>
                </c:pt>
                <c:pt idx="95">
                  <c:v>146.0</c:v>
                </c:pt>
                <c:pt idx="96">
                  <c:v>124.0</c:v>
                </c:pt>
                <c:pt idx="97">
                  <c:v>115.0</c:v>
                </c:pt>
                <c:pt idx="98">
                  <c:v>147.0</c:v>
                </c:pt>
                <c:pt idx="99">
                  <c:v>122.0</c:v>
                </c:pt>
                <c:pt idx="100">
                  <c:v>137.0</c:v>
                </c:pt>
                <c:pt idx="101">
                  <c:v>132.0</c:v>
                </c:pt>
                <c:pt idx="102">
                  <c:v>132.0</c:v>
                </c:pt>
                <c:pt idx="103">
                  <c:v>122.0</c:v>
                </c:pt>
                <c:pt idx="104">
                  <c:v>120.0</c:v>
                </c:pt>
                <c:pt idx="105">
                  <c:v>106.0</c:v>
                </c:pt>
                <c:pt idx="106">
                  <c:v>117.0</c:v>
                </c:pt>
                <c:pt idx="107">
                  <c:v>101.0</c:v>
                </c:pt>
                <c:pt idx="108">
                  <c:v>118.0</c:v>
                </c:pt>
                <c:pt idx="109">
                  <c:v>122.0</c:v>
                </c:pt>
                <c:pt idx="110">
                  <c:v>136.0</c:v>
                </c:pt>
                <c:pt idx="111">
                  <c:v>117.0</c:v>
                </c:pt>
                <c:pt idx="112">
                  <c:v>114.0</c:v>
                </c:pt>
                <c:pt idx="113">
                  <c:v>108.0</c:v>
                </c:pt>
                <c:pt idx="114">
                  <c:v>98.0</c:v>
                </c:pt>
                <c:pt idx="115">
                  <c:v>103.0</c:v>
                </c:pt>
                <c:pt idx="116">
                  <c:v>100.0</c:v>
                </c:pt>
                <c:pt idx="117">
                  <c:v>94.0</c:v>
                </c:pt>
                <c:pt idx="118">
                  <c:v>122.0</c:v>
                </c:pt>
                <c:pt idx="119">
                  <c:v>108.0</c:v>
                </c:pt>
                <c:pt idx="120">
                  <c:v>124.0</c:v>
                </c:pt>
                <c:pt idx="121">
                  <c:v>121.0</c:v>
                </c:pt>
                <c:pt idx="122">
                  <c:v>105.0</c:v>
                </c:pt>
                <c:pt idx="123">
                  <c:v>95.0</c:v>
                </c:pt>
                <c:pt idx="124">
                  <c:v>98.0</c:v>
                </c:pt>
                <c:pt idx="125">
                  <c:v>105.0</c:v>
                </c:pt>
                <c:pt idx="126">
                  <c:v>102.0</c:v>
                </c:pt>
                <c:pt idx="127">
                  <c:v>112.0</c:v>
                </c:pt>
                <c:pt idx="128">
                  <c:v>131.0</c:v>
                </c:pt>
                <c:pt idx="129">
                  <c:v>119.0</c:v>
                </c:pt>
                <c:pt idx="130">
                  <c:v>99.0</c:v>
                </c:pt>
                <c:pt idx="131">
                  <c:v>123.0</c:v>
                </c:pt>
                <c:pt idx="132">
                  <c:v>93.0</c:v>
                </c:pt>
                <c:pt idx="133">
                  <c:v>130.0</c:v>
                </c:pt>
                <c:pt idx="134">
                  <c:v>91.0</c:v>
                </c:pt>
                <c:pt idx="135">
                  <c:v>100.0</c:v>
                </c:pt>
                <c:pt idx="136">
                  <c:v>94.0</c:v>
                </c:pt>
                <c:pt idx="137">
                  <c:v>89.0</c:v>
                </c:pt>
                <c:pt idx="138">
                  <c:v>121.0</c:v>
                </c:pt>
                <c:pt idx="139">
                  <c:v>111.0</c:v>
                </c:pt>
                <c:pt idx="140">
                  <c:v>109.0</c:v>
                </c:pt>
                <c:pt idx="141">
                  <c:v>112.0</c:v>
                </c:pt>
                <c:pt idx="142">
                  <c:v>103.0</c:v>
                </c:pt>
                <c:pt idx="143">
                  <c:v>116.0</c:v>
                </c:pt>
                <c:pt idx="144">
                  <c:v>98.0</c:v>
                </c:pt>
                <c:pt idx="145">
                  <c:v>106.0</c:v>
                </c:pt>
                <c:pt idx="146">
                  <c:v>129.0</c:v>
                </c:pt>
                <c:pt idx="147">
                  <c:v>109.0</c:v>
                </c:pt>
                <c:pt idx="148">
                  <c:v>118.0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'size-loose'!$D$1</c:f>
              <c:strCache>
                <c:ptCount val="1"/>
                <c:pt idx="0">
                  <c:v>Interpolation</c:v>
                </c:pt>
              </c:strCache>
            </c:strRef>
          </c:tx>
          <c:spPr>
            <a:ln w="9525" cmpd="sng"/>
          </c:spPr>
          <c:val>
            <c:numRef>
              <c:f>'size-loose'!$D$2:$D$150</c:f>
              <c:numCache>
                <c:formatCode>General</c:formatCode>
                <c:ptCount val="149"/>
                <c:pt idx="0">
                  <c:v>3018.0</c:v>
                </c:pt>
                <c:pt idx="1">
                  <c:v>3017.0</c:v>
                </c:pt>
                <c:pt idx="2">
                  <c:v>3016.0</c:v>
                </c:pt>
                <c:pt idx="3">
                  <c:v>2986.0</c:v>
                </c:pt>
                <c:pt idx="4">
                  <c:v>2664.0</c:v>
                </c:pt>
                <c:pt idx="5">
                  <c:v>2255.0</c:v>
                </c:pt>
                <c:pt idx="6">
                  <c:v>1985.0</c:v>
                </c:pt>
                <c:pt idx="7">
                  <c:v>1733.0</c:v>
                </c:pt>
                <c:pt idx="8">
                  <c:v>1558.0</c:v>
                </c:pt>
                <c:pt idx="9">
                  <c:v>1454.0</c:v>
                </c:pt>
                <c:pt idx="10">
                  <c:v>1331.0</c:v>
                </c:pt>
                <c:pt idx="11">
                  <c:v>1226.0</c:v>
                </c:pt>
                <c:pt idx="12">
                  <c:v>1157.0</c:v>
                </c:pt>
                <c:pt idx="13">
                  <c:v>1032.0</c:v>
                </c:pt>
                <c:pt idx="14">
                  <c:v>980.0</c:v>
                </c:pt>
                <c:pt idx="15">
                  <c:v>931.0</c:v>
                </c:pt>
                <c:pt idx="16">
                  <c:v>884.0</c:v>
                </c:pt>
                <c:pt idx="17">
                  <c:v>824.0</c:v>
                </c:pt>
                <c:pt idx="18">
                  <c:v>803.0</c:v>
                </c:pt>
                <c:pt idx="19">
                  <c:v>736.0</c:v>
                </c:pt>
                <c:pt idx="20">
                  <c:v>720.0</c:v>
                </c:pt>
                <c:pt idx="21">
                  <c:v>696.0</c:v>
                </c:pt>
                <c:pt idx="22">
                  <c:v>681.0</c:v>
                </c:pt>
                <c:pt idx="23">
                  <c:v>632.0</c:v>
                </c:pt>
                <c:pt idx="24">
                  <c:v>616.0</c:v>
                </c:pt>
                <c:pt idx="25">
                  <c:v>589.0</c:v>
                </c:pt>
                <c:pt idx="26">
                  <c:v>596.0</c:v>
                </c:pt>
                <c:pt idx="27">
                  <c:v>557.0</c:v>
                </c:pt>
                <c:pt idx="28">
                  <c:v>590.0</c:v>
                </c:pt>
                <c:pt idx="29">
                  <c:v>575.0</c:v>
                </c:pt>
                <c:pt idx="30">
                  <c:v>529.0</c:v>
                </c:pt>
                <c:pt idx="31">
                  <c:v>554.0</c:v>
                </c:pt>
                <c:pt idx="32">
                  <c:v>495.0</c:v>
                </c:pt>
                <c:pt idx="33">
                  <c:v>500.0</c:v>
                </c:pt>
                <c:pt idx="34">
                  <c:v>502.0</c:v>
                </c:pt>
                <c:pt idx="35">
                  <c:v>466.0</c:v>
                </c:pt>
                <c:pt idx="36">
                  <c:v>603.0</c:v>
                </c:pt>
                <c:pt idx="37">
                  <c:v>463.0</c:v>
                </c:pt>
                <c:pt idx="38">
                  <c:v>465.0</c:v>
                </c:pt>
                <c:pt idx="39">
                  <c:v>489.0</c:v>
                </c:pt>
                <c:pt idx="40">
                  <c:v>456.0</c:v>
                </c:pt>
                <c:pt idx="41">
                  <c:v>432.0</c:v>
                </c:pt>
                <c:pt idx="42">
                  <c:v>432.0</c:v>
                </c:pt>
                <c:pt idx="43">
                  <c:v>449.0</c:v>
                </c:pt>
                <c:pt idx="44">
                  <c:v>516.0</c:v>
                </c:pt>
                <c:pt idx="45">
                  <c:v>420.0</c:v>
                </c:pt>
                <c:pt idx="46">
                  <c:v>429.0</c:v>
                </c:pt>
                <c:pt idx="47">
                  <c:v>452.0</c:v>
                </c:pt>
                <c:pt idx="48">
                  <c:v>513.0</c:v>
                </c:pt>
                <c:pt idx="49">
                  <c:v>415.0</c:v>
                </c:pt>
                <c:pt idx="50">
                  <c:v>393.0</c:v>
                </c:pt>
                <c:pt idx="51">
                  <c:v>526.0</c:v>
                </c:pt>
                <c:pt idx="52">
                  <c:v>393.0</c:v>
                </c:pt>
                <c:pt idx="53">
                  <c:v>367.0</c:v>
                </c:pt>
                <c:pt idx="54">
                  <c:v>396.0</c:v>
                </c:pt>
                <c:pt idx="55">
                  <c:v>380.0</c:v>
                </c:pt>
                <c:pt idx="56">
                  <c:v>435.0</c:v>
                </c:pt>
                <c:pt idx="57">
                  <c:v>470.0</c:v>
                </c:pt>
                <c:pt idx="58">
                  <c:v>354.0</c:v>
                </c:pt>
                <c:pt idx="59">
                  <c:v>382.0</c:v>
                </c:pt>
                <c:pt idx="60">
                  <c:v>458.0</c:v>
                </c:pt>
                <c:pt idx="61">
                  <c:v>397.0</c:v>
                </c:pt>
                <c:pt idx="62">
                  <c:v>527.0</c:v>
                </c:pt>
                <c:pt idx="63">
                  <c:v>382.0</c:v>
                </c:pt>
                <c:pt idx="64">
                  <c:v>385.0</c:v>
                </c:pt>
                <c:pt idx="65">
                  <c:v>402.0</c:v>
                </c:pt>
                <c:pt idx="66">
                  <c:v>406.0</c:v>
                </c:pt>
                <c:pt idx="67">
                  <c:v>411.0</c:v>
                </c:pt>
                <c:pt idx="68">
                  <c:v>368.0</c:v>
                </c:pt>
                <c:pt idx="69">
                  <c:v>516.0</c:v>
                </c:pt>
                <c:pt idx="70">
                  <c:v>358.0</c:v>
                </c:pt>
                <c:pt idx="71">
                  <c:v>372.0</c:v>
                </c:pt>
                <c:pt idx="72">
                  <c:v>373.0</c:v>
                </c:pt>
                <c:pt idx="73">
                  <c:v>359.0</c:v>
                </c:pt>
                <c:pt idx="74">
                  <c:v>375.0</c:v>
                </c:pt>
                <c:pt idx="75">
                  <c:v>341.0</c:v>
                </c:pt>
                <c:pt idx="76">
                  <c:v>417.0</c:v>
                </c:pt>
                <c:pt idx="77">
                  <c:v>376.0</c:v>
                </c:pt>
                <c:pt idx="78">
                  <c:v>321.0</c:v>
                </c:pt>
                <c:pt idx="79">
                  <c:v>360.0</c:v>
                </c:pt>
                <c:pt idx="80">
                  <c:v>368.0</c:v>
                </c:pt>
                <c:pt idx="81">
                  <c:v>386.0</c:v>
                </c:pt>
                <c:pt idx="82">
                  <c:v>379.0</c:v>
                </c:pt>
                <c:pt idx="83">
                  <c:v>375.0</c:v>
                </c:pt>
                <c:pt idx="84">
                  <c:v>393.0</c:v>
                </c:pt>
                <c:pt idx="85">
                  <c:v>306.0</c:v>
                </c:pt>
                <c:pt idx="86">
                  <c:v>326.0</c:v>
                </c:pt>
                <c:pt idx="87">
                  <c:v>392.0</c:v>
                </c:pt>
                <c:pt idx="88">
                  <c:v>373.0</c:v>
                </c:pt>
                <c:pt idx="89">
                  <c:v>334.0</c:v>
                </c:pt>
                <c:pt idx="90">
                  <c:v>354.0</c:v>
                </c:pt>
                <c:pt idx="91">
                  <c:v>353.0</c:v>
                </c:pt>
                <c:pt idx="92">
                  <c:v>329.0</c:v>
                </c:pt>
                <c:pt idx="93">
                  <c:v>332.0</c:v>
                </c:pt>
                <c:pt idx="94">
                  <c:v>332.0</c:v>
                </c:pt>
                <c:pt idx="95">
                  <c:v>305.0</c:v>
                </c:pt>
                <c:pt idx="96">
                  <c:v>339.0</c:v>
                </c:pt>
                <c:pt idx="97">
                  <c:v>353.0</c:v>
                </c:pt>
                <c:pt idx="98">
                  <c:v>561.0</c:v>
                </c:pt>
                <c:pt idx="99">
                  <c:v>408.0</c:v>
                </c:pt>
                <c:pt idx="100">
                  <c:v>319.0</c:v>
                </c:pt>
                <c:pt idx="101">
                  <c:v>305.0</c:v>
                </c:pt>
                <c:pt idx="102">
                  <c:v>362.0</c:v>
                </c:pt>
                <c:pt idx="103">
                  <c:v>535.0</c:v>
                </c:pt>
                <c:pt idx="104">
                  <c:v>334.0</c:v>
                </c:pt>
                <c:pt idx="105">
                  <c:v>383.0</c:v>
                </c:pt>
                <c:pt idx="106">
                  <c:v>383.0</c:v>
                </c:pt>
                <c:pt idx="107">
                  <c:v>305.0</c:v>
                </c:pt>
                <c:pt idx="108">
                  <c:v>314.0</c:v>
                </c:pt>
                <c:pt idx="109">
                  <c:v>293.0</c:v>
                </c:pt>
                <c:pt idx="110">
                  <c:v>415.0</c:v>
                </c:pt>
                <c:pt idx="111">
                  <c:v>397.0</c:v>
                </c:pt>
                <c:pt idx="112">
                  <c:v>350.0</c:v>
                </c:pt>
                <c:pt idx="113">
                  <c:v>317.0</c:v>
                </c:pt>
                <c:pt idx="114">
                  <c:v>304.0</c:v>
                </c:pt>
                <c:pt idx="115">
                  <c:v>344.0</c:v>
                </c:pt>
                <c:pt idx="116">
                  <c:v>440.0</c:v>
                </c:pt>
                <c:pt idx="117">
                  <c:v>355.0</c:v>
                </c:pt>
                <c:pt idx="118">
                  <c:v>346.0</c:v>
                </c:pt>
                <c:pt idx="119">
                  <c:v>361.0</c:v>
                </c:pt>
                <c:pt idx="120">
                  <c:v>345.0</c:v>
                </c:pt>
                <c:pt idx="121">
                  <c:v>325.0</c:v>
                </c:pt>
                <c:pt idx="122">
                  <c:v>306.0</c:v>
                </c:pt>
                <c:pt idx="123">
                  <c:v>319.0</c:v>
                </c:pt>
                <c:pt idx="124">
                  <c:v>324.0</c:v>
                </c:pt>
                <c:pt idx="125">
                  <c:v>267.0</c:v>
                </c:pt>
                <c:pt idx="126">
                  <c:v>284.0</c:v>
                </c:pt>
                <c:pt idx="127">
                  <c:v>295.0</c:v>
                </c:pt>
                <c:pt idx="128">
                  <c:v>344.0</c:v>
                </c:pt>
                <c:pt idx="129">
                  <c:v>314.0</c:v>
                </c:pt>
                <c:pt idx="130">
                  <c:v>403.0</c:v>
                </c:pt>
                <c:pt idx="131">
                  <c:v>363.0</c:v>
                </c:pt>
                <c:pt idx="132">
                  <c:v>303.0</c:v>
                </c:pt>
                <c:pt idx="133">
                  <c:v>320.0</c:v>
                </c:pt>
                <c:pt idx="134">
                  <c:v>255.0</c:v>
                </c:pt>
                <c:pt idx="135">
                  <c:v>258.0</c:v>
                </c:pt>
                <c:pt idx="136">
                  <c:v>257.0</c:v>
                </c:pt>
                <c:pt idx="137">
                  <c:v>246.0</c:v>
                </c:pt>
                <c:pt idx="138">
                  <c:v>451.0</c:v>
                </c:pt>
                <c:pt idx="139">
                  <c:v>465.0</c:v>
                </c:pt>
                <c:pt idx="140">
                  <c:v>375.0</c:v>
                </c:pt>
                <c:pt idx="141">
                  <c:v>391.0</c:v>
                </c:pt>
                <c:pt idx="142">
                  <c:v>456.0</c:v>
                </c:pt>
                <c:pt idx="143">
                  <c:v>349.0</c:v>
                </c:pt>
                <c:pt idx="144">
                  <c:v>341.0</c:v>
                </c:pt>
                <c:pt idx="145">
                  <c:v>274.0</c:v>
                </c:pt>
                <c:pt idx="146">
                  <c:v>256.0</c:v>
                </c:pt>
                <c:pt idx="147">
                  <c:v>347.0</c:v>
                </c:pt>
                <c:pt idx="148">
                  <c:v>258.0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'size-loose'!$E$1</c:f>
              <c:strCache>
                <c:ptCount val="1"/>
                <c:pt idx="0">
                  <c:v>Douglas</c:v>
                </c:pt>
              </c:strCache>
            </c:strRef>
          </c:tx>
          <c:spPr>
            <a:ln w="9525" cmpd="sng"/>
          </c:spPr>
          <c:val>
            <c:numRef>
              <c:f>'size-loose'!$E$2:$E$150</c:f>
              <c:numCache>
                <c:formatCode>General</c:formatCode>
                <c:ptCount val="149"/>
                <c:pt idx="0">
                  <c:v>3512.0</c:v>
                </c:pt>
                <c:pt idx="1">
                  <c:v>2608.0</c:v>
                </c:pt>
                <c:pt idx="2">
                  <c:v>2192.0</c:v>
                </c:pt>
                <c:pt idx="3">
                  <c:v>2016.0</c:v>
                </c:pt>
                <c:pt idx="4">
                  <c:v>1856.0</c:v>
                </c:pt>
                <c:pt idx="5">
                  <c:v>1672.0</c:v>
                </c:pt>
                <c:pt idx="6">
                  <c:v>1624.0</c:v>
                </c:pt>
                <c:pt idx="7">
                  <c:v>1536.0</c:v>
                </c:pt>
                <c:pt idx="8">
                  <c:v>1352.0</c:v>
                </c:pt>
                <c:pt idx="9">
                  <c:v>1336.0</c:v>
                </c:pt>
                <c:pt idx="10">
                  <c:v>1264.0</c:v>
                </c:pt>
                <c:pt idx="11">
                  <c:v>1264.0</c:v>
                </c:pt>
                <c:pt idx="12">
                  <c:v>1232.0</c:v>
                </c:pt>
                <c:pt idx="13">
                  <c:v>1200.0</c:v>
                </c:pt>
                <c:pt idx="14">
                  <c:v>1184.0</c:v>
                </c:pt>
                <c:pt idx="15">
                  <c:v>1152.0</c:v>
                </c:pt>
                <c:pt idx="16">
                  <c:v>1120.0</c:v>
                </c:pt>
                <c:pt idx="17">
                  <c:v>1104.0</c:v>
                </c:pt>
                <c:pt idx="18">
                  <c:v>1048.0</c:v>
                </c:pt>
                <c:pt idx="19">
                  <c:v>1032.0</c:v>
                </c:pt>
                <c:pt idx="20">
                  <c:v>1016.0</c:v>
                </c:pt>
                <c:pt idx="21">
                  <c:v>1000.0</c:v>
                </c:pt>
                <c:pt idx="22">
                  <c:v>984.0</c:v>
                </c:pt>
                <c:pt idx="23">
                  <c:v>968.0</c:v>
                </c:pt>
                <c:pt idx="24">
                  <c:v>928.0</c:v>
                </c:pt>
                <c:pt idx="25">
                  <c:v>888.0</c:v>
                </c:pt>
                <c:pt idx="26">
                  <c:v>880.0</c:v>
                </c:pt>
                <c:pt idx="27">
                  <c:v>848.0</c:v>
                </c:pt>
                <c:pt idx="28">
                  <c:v>816.0</c:v>
                </c:pt>
                <c:pt idx="29">
                  <c:v>800.0</c:v>
                </c:pt>
                <c:pt idx="30">
                  <c:v>784.0</c:v>
                </c:pt>
                <c:pt idx="31">
                  <c:v>768.0</c:v>
                </c:pt>
                <c:pt idx="32">
                  <c:v>736.0</c:v>
                </c:pt>
                <c:pt idx="33">
                  <c:v>728.0</c:v>
                </c:pt>
                <c:pt idx="34">
                  <c:v>704.0</c:v>
                </c:pt>
                <c:pt idx="35">
                  <c:v>696.0</c:v>
                </c:pt>
                <c:pt idx="36">
                  <c:v>696.0</c:v>
                </c:pt>
                <c:pt idx="37">
                  <c:v>688.0</c:v>
                </c:pt>
                <c:pt idx="38">
                  <c:v>688.0</c:v>
                </c:pt>
                <c:pt idx="39">
                  <c:v>680.0</c:v>
                </c:pt>
                <c:pt idx="40">
                  <c:v>672.0</c:v>
                </c:pt>
                <c:pt idx="41">
                  <c:v>672.0</c:v>
                </c:pt>
                <c:pt idx="42">
                  <c:v>672.0</c:v>
                </c:pt>
                <c:pt idx="43">
                  <c:v>640.0</c:v>
                </c:pt>
                <c:pt idx="44">
                  <c:v>640.0</c:v>
                </c:pt>
                <c:pt idx="45">
                  <c:v>632.0</c:v>
                </c:pt>
                <c:pt idx="46">
                  <c:v>624.0</c:v>
                </c:pt>
                <c:pt idx="47">
                  <c:v>616.0</c:v>
                </c:pt>
                <c:pt idx="48">
                  <c:v>584.0</c:v>
                </c:pt>
                <c:pt idx="49">
                  <c:v>576.0</c:v>
                </c:pt>
                <c:pt idx="50">
                  <c:v>560.0</c:v>
                </c:pt>
                <c:pt idx="51">
                  <c:v>552.0</c:v>
                </c:pt>
                <c:pt idx="52">
                  <c:v>552.0</c:v>
                </c:pt>
                <c:pt idx="53">
                  <c:v>552.0</c:v>
                </c:pt>
                <c:pt idx="54">
                  <c:v>552.0</c:v>
                </c:pt>
                <c:pt idx="55">
                  <c:v>536.0</c:v>
                </c:pt>
                <c:pt idx="56">
                  <c:v>536.0</c:v>
                </c:pt>
                <c:pt idx="57">
                  <c:v>536.0</c:v>
                </c:pt>
                <c:pt idx="58">
                  <c:v>528.0</c:v>
                </c:pt>
                <c:pt idx="59">
                  <c:v>528.0</c:v>
                </c:pt>
                <c:pt idx="60">
                  <c:v>520.0</c:v>
                </c:pt>
                <c:pt idx="61">
                  <c:v>512.0</c:v>
                </c:pt>
                <c:pt idx="62">
                  <c:v>504.0</c:v>
                </c:pt>
                <c:pt idx="63">
                  <c:v>504.0</c:v>
                </c:pt>
                <c:pt idx="64">
                  <c:v>496.0</c:v>
                </c:pt>
                <c:pt idx="65">
                  <c:v>488.0</c:v>
                </c:pt>
                <c:pt idx="66">
                  <c:v>480.0</c:v>
                </c:pt>
                <c:pt idx="67">
                  <c:v>480.0</c:v>
                </c:pt>
                <c:pt idx="68">
                  <c:v>480.0</c:v>
                </c:pt>
                <c:pt idx="69">
                  <c:v>472.0</c:v>
                </c:pt>
                <c:pt idx="70">
                  <c:v>472.0</c:v>
                </c:pt>
                <c:pt idx="71">
                  <c:v>472.0</c:v>
                </c:pt>
                <c:pt idx="72">
                  <c:v>472.0</c:v>
                </c:pt>
                <c:pt idx="73">
                  <c:v>472.0</c:v>
                </c:pt>
                <c:pt idx="74">
                  <c:v>464.0</c:v>
                </c:pt>
                <c:pt idx="75">
                  <c:v>464.0</c:v>
                </c:pt>
                <c:pt idx="76">
                  <c:v>464.0</c:v>
                </c:pt>
                <c:pt idx="77">
                  <c:v>464.0</c:v>
                </c:pt>
                <c:pt idx="78">
                  <c:v>464.0</c:v>
                </c:pt>
                <c:pt idx="79">
                  <c:v>456.0</c:v>
                </c:pt>
                <c:pt idx="80">
                  <c:v>448.0</c:v>
                </c:pt>
                <c:pt idx="81">
                  <c:v>448.0</c:v>
                </c:pt>
                <c:pt idx="82">
                  <c:v>448.0</c:v>
                </c:pt>
                <c:pt idx="83">
                  <c:v>448.0</c:v>
                </c:pt>
                <c:pt idx="84">
                  <c:v>448.0</c:v>
                </c:pt>
                <c:pt idx="85">
                  <c:v>448.0</c:v>
                </c:pt>
                <c:pt idx="86">
                  <c:v>448.0</c:v>
                </c:pt>
                <c:pt idx="87">
                  <c:v>448.0</c:v>
                </c:pt>
                <c:pt idx="88">
                  <c:v>448.0</c:v>
                </c:pt>
                <c:pt idx="89">
                  <c:v>448.0</c:v>
                </c:pt>
                <c:pt idx="90">
                  <c:v>440.0</c:v>
                </c:pt>
                <c:pt idx="91">
                  <c:v>440.0</c:v>
                </c:pt>
                <c:pt idx="92">
                  <c:v>440.0</c:v>
                </c:pt>
                <c:pt idx="93">
                  <c:v>400.0</c:v>
                </c:pt>
                <c:pt idx="94">
                  <c:v>400.0</c:v>
                </c:pt>
                <c:pt idx="95">
                  <c:v>392.0</c:v>
                </c:pt>
                <c:pt idx="96">
                  <c:v>384.0</c:v>
                </c:pt>
                <c:pt idx="97">
                  <c:v>384.0</c:v>
                </c:pt>
                <c:pt idx="98">
                  <c:v>384.0</c:v>
                </c:pt>
                <c:pt idx="99">
                  <c:v>384.0</c:v>
                </c:pt>
                <c:pt idx="100">
                  <c:v>384.0</c:v>
                </c:pt>
                <c:pt idx="101">
                  <c:v>384.0</c:v>
                </c:pt>
                <c:pt idx="102">
                  <c:v>384.0</c:v>
                </c:pt>
                <c:pt idx="103">
                  <c:v>384.0</c:v>
                </c:pt>
                <c:pt idx="104">
                  <c:v>384.0</c:v>
                </c:pt>
                <c:pt idx="105">
                  <c:v>384.0</c:v>
                </c:pt>
                <c:pt idx="106">
                  <c:v>376.0</c:v>
                </c:pt>
                <c:pt idx="107">
                  <c:v>376.0</c:v>
                </c:pt>
                <c:pt idx="108">
                  <c:v>376.0</c:v>
                </c:pt>
                <c:pt idx="109">
                  <c:v>376.0</c:v>
                </c:pt>
                <c:pt idx="110">
                  <c:v>368.0</c:v>
                </c:pt>
                <c:pt idx="111">
                  <c:v>368.0</c:v>
                </c:pt>
                <c:pt idx="112">
                  <c:v>368.0</c:v>
                </c:pt>
                <c:pt idx="113">
                  <c:v>368.0</c:v>
                </c:pt>
                <c:pt idx="114">
                  <c:v>368.0</c:v>
                </c:pt>
                <c:pt idx="115">
                  <c:v>368.0</c:v>
                </c:pt>
                <c:pt idx="116">
                  <c:v>368.0</c:v>
                </c:pt>
                <c:pt idx="117">
                  <c:v>368.0</c:v>
                </c:pt>
                <c:pt idx="118">
                  <c:v>360.0</c:v>
                </c:pt>
                <c:pt idx="119">
                  <c:v>360.0</c:v>
                </c:pt>
                <c:pt idx="120">
                  <c:v>344.0</c:v>
                </c:pt>
                <c:pt idx="121">
                  <c:v>344.0</c:v>
                </c:pt>
                <c:pt idx="122">
                  <c:v>344.0</c:v>
                </c:pt>
                <c:pt idx="123">
                  <c:v>344.0</c:v>
                </c:pt>
                <c:pt idx="124">
                  <c:v>344.0</c:v>
                </c:pt>
                <c:pt idx="125">
                  <c:v>344.0</c:v>
                </c:pt>
                <c:pt idx="126">
                  <c:v>344.0</c:v>
                </c:pt>
                <c:pt idx="127">
                  <c:v>344.0</c:v>
                </c:pt>
                <c:pt idx="128">
                  <c:v>336.0</c:v>
                </c:pt>
                <c:pt idx="129">
                  <c:v>328.0</c:v>
                </c:pt>
                <c:pt idx="130">
                  <c:v>328.0</c:v>
                </c:pt>
                <c:pt idx="131">
                  <c:v>304.0</c:v>
                </c:pt>
                <c:pt idx="132">
                  <c:v>288.0</c:v>
                </c:pt>
                <c:pt idx="133">
                  <c:v>288.0</c:v>
                </c:pt>
                <c:pt idx="134">
                  <c:v>288.0</c:v>
                </c:pt>
                <c:pt idx="135">
                  <c:v>280.0</c:v>
                </c:pt>
                <c:pt idx="136">
                  <c:v>280.0</c:v>
                </c:pt>
                <c:pt idx="137">
                  <c:v>280.0</c:v>
                </c:pt>
                <c:pt idx="138">
                  <c:v>280.0</c:v>
                </c:pt>
                <c:pt idx="139">
                  <c:v>224.0</c:v>
                </c:pt>
                <c:pt idx="140">
                  <c:v>224.0</c:v>
                </c:pt>
                <c:pt idx="141">
                  <c:v>224.0</c:v>
                </c:pt>
                <c:pt idx="142">
                  <c:v>224.0</c:v>
                </c:pt>
                <c:pt idx="143">
                  <c:v>224.0</c:v>
                </c:pt>
                <c:pt idx="144">
                  <c:v>224.0</c:v>
                </c:pt>
                <c:pt idx="145">
                  <c:v>224.0</c:v>
                </c:pt>
                <c:pt idx="146">
                  <c:v>208.0</c:v>
                </c:pt>
                <c:pt idx="147">
                  <c:v>208.0</c:v>
                </c:pt>
                <c:pt idx="148">
                  <c:v>208.0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834664"/>
        <c:axId val="2119834024"/>
      </c:lineChart>
      <c:catAx>
        <c:axId val="2119834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Approximation Error (meters x10)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9834024"/>
        <c:crosses val="autoZero"/>
        <c:auto val="1"/>
        <c:lblAlgn val="ctr"/>
        <c:lblOffset val="100"/>
        <c:noMultiLvlLbl val="0"/>
      </c:catAx>
      <c:valAx>
        <c:axId val="2119834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 dirty="0"/>
                  <a:t>Size of Approximated Points (bytes) (Original</a:t>
                </a:r>
                <a:r>
                  <a:rPr lang="en-US" sz="1600" b="0" baseline="0" dirty="0"/>
                  <a:t> Size = 48640</a:t>
                </a:r>
                <a:r>
                  <a:rPr lang="en-US" sz="1600" b="0" dirty="0"/>
                  <a:t>)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834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'size-loose'!$B$1</c:f>
              <c:strCache>
                <c:ptCount val="1"/>
                <c:pt idx="0">
                  <c:v>Fixed Bin</c:v>
                </c:pt>
              </c:strCache>
            </c:strRef>
          </c:tx>
          <c:spPr>
            <a:ln w="9525" cmpd="sng"/>
          </c:spPr>
          <c:val>
            <c:numRef>
              <c:f>'size-loose'!$B$2:$B$150</c:f>
              <c:numCache>
                <c:formatCode>General</c:formatCode>
                <c:ptCount val="149"/>
                <c:pt idx="0">
                  <c:v>1148.0</c:v>
                </c:pt>
                <c:pt idx="1">
                  <c:v>1148.0</c:v>
                </c:pt>
                <c:pt idx="2">
                  <c:v>1148.0</c:v>
                </c:pt>
                <c:pt idx="3">
                  <c:v>1148.0</c:v>
                </c:pt>
                <c:pt idx="4">
                  <c:v>1148.0</c:v>
                </c:pt>
                <c:pt idx="5">
                  <c:v>1148.0</c:v>
                </c:pt>
                <c:pt idx="6">
                  <c:v>1148.0</c:v>
                </c:pt>
                <c:pt idx="7">
                  <c:v>1148.0</c:v>
                </c:pt>
                <c:pt idx="8">
                  <c:v>1148.0</c:v>
                </c:pt>
                <c:pt idx="9">
                  <c:v>1148.0</c:v>
                </c:pt>
                <c:pt idx="10">
                  <c:v>1148.0</c:v>
                </c:pt>
                <c:pt idx="11">
                  <c:v>1148.0</c:v>
                </c:pt>
                <c:pt idx="12">
                  <c:v>1148.0</c:v>
                </c:pt>
                <c:pt idx="13">
                  <c:v>1148.0</c:v>
                </c:pt>
                <c:pt idx="14">
                  <c:v>1148.0</c:v>
                </c:pt>
                <c:pt idx="15">
                  <c:v>1148.0</c:v>
                </c:pt>
                <c:pt idx="16">
                  <c:v>1148.0</c:v>
                </c:pt>
                <c:pt idx="17">
                  <c:v>1148.0</c:v>
                </c:pt>
                <c:pt idx="18">
                  <c:v>1148.0</c:v>
                </c:pt>
                <c:pt idx="19">
                  <c:v>1148.0</c:v>
                </c:pt>
                <c:pt idx="20">
                  <c:v>1148.0</c:v>
                </c:pt>
                <c:pt idx="21">
                  <c:v>1148.0</c:v>
                </c:pt>
                <c:pt idx="22">
                  <c:v>1148.0</c:v>
                </c:pt>
                <c:pt idx="23">
                  <c:v>1148.0</c:v>
                </c:pt>
                <c:pt idx="24">
                  <c:v>1148.0</c:v>
                </c:pt>
                <c:pt idx="25">
                  <c:v>1148.0</c:v>
                </c:pt>
                <c:pt idx="26">
                  <c:v>1148.0</c:v>
                </c:pt>
                <c:pt idx="27">
                  <c:v>1148.0</c:v>
                </c:pt>
                <c:pt idx="28">
                  <c:v>1148.0</c:v>
                </c:pt>
                <c:pt idx="29">
                  <c:v>1148.0</c:v>
                </c:pt>
                <c:pt idx="30">
                  <c:v>1148.0</c:v>
                </c:pt>
                <c:pt idx="31">
                  <c:v>1148.0</c:v>
                </c:pt>
                <c:pt idx="32">
                  <c:v>1148.0</c:v>
                </c:pt>
                <c:pt idx="33">
                  <c:v>1148.0</c:v>
                </c:pt>
                <c:pt idx="34">
                  <c:v>1148.0</c:v>
                </c:pt>
                <c:pt idx="35">
                  <c:v>1148.0</c:v>
                </c:pt>
                <c:pt idx="36">
                  <c:v>1148.0</c:v>
                </c:pt>
                <c:pt idx="37">
                  <c:v>1148.0</c:v>
                </c:pt>
                <c:pt idx="38">
                  <c:v>1148.0</c:v>
                </c:pt>
                <c:pt idx="39">
                  <c:v>1148.0</c:v>
                </c:pt>
                <c:pt idx="40">
                  <c:v>1148.0</c:v>
                </c:pt>
                <c:pt idx="41">
                  <c:v>1148.0</c:v>
                </c:pt>
                <c:pt idx="42">
                  <c:v>1148.0</c:v>
                </c:pt>
                <c:pt idx="43">
                  <c:v>1148.0</c:v>
                </c:pt>
                <c:pt idx="44">
                  <c:v>1148.0</c:v>
                </c:pt>
                <c:pt idx="45">
                  <c:v>1148.0</c:v>
                </c:pt>
                <c:pt idx="46">
                  <c:v>1148.0</c:v>
                </c:pt>
                <c:pt idx="47">
                  <c:v>1148.0</c:v>
                </c:pt>
                <c:pt idx="48">
                  <c:v>1148.0</c:v>
                </c:pt>
                <c:pt idx="49">
                  <c:v>1148.0</c:v>
                </c:pt>
                <c:pt idx="50">
                  <c:v>1148.0</c:v>
                </c:pt>
                <c:pt idx="51">
                  <c:v>1148.0</c:v>
                </c:pt>
                <c:pt idx="52">
                  <c:v>1148.0</c:v>
                </c:pt>
                <c:pt idx="53">
                  <c:v>1148.0</c:v>
                </c:pt>
                <c:pt idx="54">
                  <c:v>1148.0</c:v>
                </c:pt>
                <c:pt idx="55">
                  <c:v>1148.0</c:v>
                </c:pt>
                <c:pt idx="56">
                  <c:v>1148.0</c:v>
                </c:pt>
                <c:pt idx="57">
                  <c:v>1148.0</c:v>
                </c:pt>
                <c:pt idx="58">
                  <c:v>1148.0</c:v>
                </c:pt>
                <c:pt idx="59">
                  <c:v>1148.0</c:v>
                </c:pt>
                <c:pt idx="60">
                  <c:v>1148.0</c:v>
                </c:pt>
                <c:pt idx="61">
                  <c:v>1148.0</c:v>
                </c:pt>
                <c:pt idx="62">
                  <c:v>1148.0</c:v>
                </c:pt>
                <c:pt idx="63">
                  <c:v>1148.0</c:v>
                </c:pt>
                <c:pt idx="64">
                  <c:v>1148.0</c:v>
                </c:pt>
                <c:pt idx="65">
                  <c:v>1148.0</c:v>
                </c:pt>
                <c:pt idx="66">
                  <c:v>1148.0</c:v>
                </c:pt>
                <c:pt idx="67">
                  <c:v>1148.0</c:v>
                </c:pt>
                <c:pt idx="68">
                  <c:v>1148.0</c:v>
                </c:pt>
                <c:pt idx="69">
                  <c:v>1148.0</c:v>
                </c:pt>
                <c:pt idx="70">
                  <c:v>1148.0</c:v>
                </c:pt>
                <c:pt idx="71">
                  <c:v>1148.0</c:v>
                </c:pt>
                <c:pt idx="72">
                  <c:v>1148.0</c:v>
                </c:pt>
                <c:pt idx="73">
                  <c:v>1148.0</c:v>
                </c:pt>
                <c:pt idx="74">
                  <c:v>1148.0</c:v>
                </c:pt>
                <c:pt idx="75">
                  <c:v>1148.0</c:v>
                </c:pt>
                <c:pt idx="76">
                  <c:v>1148.0</c:v>
                </c:pt>
                <c:pt idx="77">
                  <c:v>1148.0</c:v>
                </c:pt>
                <c:pt idx="78">
                  <c:v>1148.0</c:v>
                </c:pt>
                <c:pt idx="79">
                  <c:v>1148.0</c:v>
                </c:pt>
                <c:pt idx="80">
                  <c:v>1148.0</c:v>
                </c:pt>
                <c:pt idx="81">
                  <c:v>1148.0</c:v>
                </c:pt>
                <c:pt idx="82">
                  <c:v>1148.0</c:v>
                </c:pt>
                <c:pt idx="83">
                  <c:v>1148.0</c:v>
                </c:pt>
                <c:pt idx="84">
                  <c:v>1148.0</c:v>
                </c:pt>
                <c:pt idx="85">
                  <c:v>1148.0</c:v>
                </c:pt>
                <c:pt idx="86">
                  <c:v>1148.0</c:v>
                </c:pt>
                <c:pt idx="87">
                  <c:v>1148.0</c:v>
                </c:pt>
                <c:pt idx="88">
                  <c:v>1148.0</c:v>
                </c:pt>
                <c:pt idx="89">
                  <c:v>1148.0</c:v>
                </c:pt>
                <c:pt idx="90">
                  <c:v>1148.0</c:v>
                </c:pt>
                <c:pt idx="91">
                  <c:v>1148.0</c:v>
                </c:pt>
                <c:pt idx="92">
                  <c:v>1148.0</c:v>
                </c:pt>
                <c:pt idx="93">
                  <c:v>1148.0</c:v>
                </c:pt>
                <c:pt idx="94">
                  <c:v>1148.0</c:v>
                </c:pt>
                <c:pt idx="95">
                  <c:v>1148.0</c:v>
                </c:pt>
                <c:pt idx="96">
                  <c:v>1148.0</c:v>
                </c:pt>
                <c:pt idx="97">
                  <c:v>1148.0</c:v>
                </c:pt>
                <c:pt idx="98">
                  <c:v>1148.0</c:v>
                </c:pt>
                <c:pt idx="99">
                  <c:v>1148.0</c:v>
                </c:pt>
                <c:pt idx="100">
                  <c:v>1148.0</c:v>
                </c:pt>
                <c:pt idx="101">
                  <c:v>1148.0</c:v>
                </c:pt>
                <c:pt idx="102">
                  <c:v>1148.0</c:v>
                </c:pt>
                <c:pt idx="103">
                  <c:v>1148.0</c:v>
                </c:pt>
                <c:pt idx="104">
                  <c:v>1148.0</c:v>
                </c:pt>
                <c:pt idx="105">
                  <c:v>1148.0</c:v>
                </c:pt>
                <c:pt idx="106">
                  <c:v>1148.0</c:v>
                </c:pt>
                <c:pt idx="107">
                  <c:v>1148.0</c:v>
                </c:pt>
                <c:pt idx="108">
                  <c:v>1148.0</c:v>
                </c:pt>
                <c:pt idx="109">
                  <c:v>1148.0</c:v>
                </c:pt>
                <c:pt idx="110">
                  <c:v>1148.0</c:v>
                </c:pt>
                <c:pt idx="111">
                  <c:v>1148.0</c:v>
                </c:pt>
                <c:pt idx="112">
                  <c:v>1148.0</c:v>
                </c:pt>
                <c:pt idx="113">
                  <c:v>1148.0</c:v>
                </c:pt>
                <c:pt idx="114">
                  <c:v>1148.0</c:v>
                </c:pt>
                <c:pt idx="115">
                  <c:v>1148.0</c:v>
                </c:pt>
                <c:pt idx="116">
                  <c:v>1148.0</c:v>
                </c:pt>
                <c:pt idx="117">
                  <c:v>1148.0</c:v>
                </c:pt>
                <c:pt idx="118">
                  <c:v>1148.0</c:v>
                </c:pt>
                <c:pt idx="119">
                  <c:v>1148.0</c:v>
                </c:pt>
                <c:pt idx="120">
                  <c:v>1148.0</c:v>
                </c:pt>
                <c:pt idx="121">
                  <c:v>1148.0</c:v>
                </c:pt>
                <c:pt idx="122">
                  <c:v>1148.0</c:v>
                </c:pt>
                <c:pt idx="123">
                  <c:v>1148.0</c:v>
                </c:pt>
                <c:pt idx="124">
                  <c:v>1148.0</c:v>
                </c:pt>
                <c:pt idx="125">
                  <c:v>1148.0</c:v>
                </c:pt>
                <c:pt idx="126">
                  <c:v>1148.0</c:v>
                </c:pt>
                <c:pt idx="127">
                  <c:v>1148.0</c:v>
                </c:pt>
                <c:pt idx="128">
                  <c:v>1148.0</c:v>
                </c:pt>
                <c:pt idx="129">
                  <c:v>1148.0</c:v>
                </c:pt>
                <c:pt idx="130">
                  <c:v>1148.0</c:v>
                </c:pt>
                <c:pt idx="131">
                  <c:v>1148.0</c:v>
                </c:pt>
                <c:pt idx="132">
                  <c:v>1148.0</c:v>
                </c:pt>
                <c:pt idx="133">
                  <c:v>1148.0</c:v>
                </c:pt>
                <c:pt idx="134">
                  <c:v>1148.0</c:v>
                </c:pt>
                <c:pt idx="135">
                  <c:v>1148.0</c:v>
                </c:pt>
                <c:pt idx="136">
                  <c:v>1148.0</c:v>
                </c:pt>
                <c:pt idx="137">
                  <c:v>1148.0</c:v>
                </c:pt>
                <c:pt idx="138">
                  <c:v>1148.0</c:v>
                </c:pt>
                <c:pt idx="139">
                  <c:v>1148.0</c:v>
                </c:pt>
                <c:pt idx="140">
                  <c:v>1148.0</c:v>
                </c:pt>
                <c:pt idx="141">
                  <c:v>1148.0</c:v>
                </c:pt>
                <c:pt idx="142">
                  <c:v>1148.0</c:v>
                </c:pt>
                <c:pt idx="143">
                  <c:v>1148.0</c:v>
                </c:pt>
                <c:pt idx="144">
                  <c:v>1148.0</c:v>
                </c:pt>
                <c:pt idx="145">
                  <c:v>1148.0</c:v>
                </c:pt>
                <c:pt idx="146">
                  <c:v>1148.0</c:v>
                </c:pt>
                <c:pt idx="147">
                  <c:v>1148.0</c:v>
                </c:pt>
                <c:pt idx="148">
                  <c:v>1148.0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'size-loose'!$C$1</c:f>
              <c:strCache>
                <c:ptCount val="1"/>
                <c:pt idx="0">
                  <c:v>Coded Interpolation</c:v>
                </c:pt>
              </c:strCache>
            </c:strRef>
          </c:tx>
          <c:spPr>
            <a:ln w="9525" cmpd="sng"/>
          </c:spPr>
          <c:val>
            <c:numRef>
              <c:f>'size-loose'!$C$2:$C$150</c:f>
              <c:numCache>
                <c:formatCode>General</c:formatCode>
                <c:ptCount val="149"/>
                <c:pt idx="0">
                  <c:v>555.0</c:v>
                </c:pt>
                <c:pt idx="1">
                  <c:v>425.0</c:v>
                </c:pt>
                <c:pt idx="2">
                  <c:v>348.0</c:v>
                </c:pt>
                <c:pt idx="3">
                  <c:v>332.0</c:v>
                </c:pt>
                <c:pt idx="4">
                  <c:v>292.0</c:v>
                </c:pt>
                <c:pt idx="5">
                  <c:v>277.0</c:v>
                </c:pt>
                <c:pt idx="6">
                  <c:v>259.0</c:v>
                </c:pt>
                <c:pt idx="7">
                  <c:v>243.0</c:v>
                </c:pt>
                <c:pt idx="8">
                  <c:v>258.0</c:v>
                </c:pt>
                <c:pt idx="9">
                  <c:v>227.0</c:v>
                </c:pt>
                <c:pt idx="10">
                  <c:v>242.0</c:v>
                </c:pt>
                <c:pt idx="11">
                  <c:v>210.0</c:v>
                </c:pt>
                <c:pt idx="12">
                  <c:v>224.0</c:v>
                </c:pt>
                <c:pt idx="13">
                  <c:v>211.0</c:v>
                </c:pt>
                <c:pt idx="14">
                  <c:v>203.0</c:v>
                </c:pt>
                <c:pt idx="15">
                  <c:v>206.0</c:v>
                </c:pt>
                <c:pt idx="16">
                  <c:v>204.0</c:v>
                </c:pt>
                <c:pt idx="17">
                  <c:v>209.0</c:v>
                </c:pt>
                <c:pt idx="18">
                  <c:v>198.0</c:v>
                </c:pt>
                <c:pt idx="19">
                  <c:v>188.0</c:v>
                </c:pt>
                <c:pt idx="20">
                  <c:v>197.0</c:v>
                </c:pt>
                <c:pt idx="21">
                  <c:v>214.0</c:v>
                </c:pt>
                <c:pt idx="22">
                  <c:v>182.0</c:v>
                </c:pt>
                <c:pt idx="23">
                  <c:v>178.0</c:v>
                </c:pt>
                <c:pt idx="24">
                  <c:v>176.0</c:v>
                </c:pt>
                <c:pt idx="25">
                  <c:v>169.0</c:v>
                </c:pt>
                <c:pt idx="26">
                  <c:v>180.0</c:v>
                </c:pt>
                <c:pt idx="27">
                  <c:v>192.0</c:v>
                </c:pt>
                <c:pt idx="28">
                  <c:v>175.0</c:v>
                </c:pt>
                <c:pt idx="29">
                  <c:v>184.0</c:v>
                </c:pt>
                <c:pt idx="30">
                  <c:v>178.0</c:v>
                </c:pt>
                <c:pt idx="31">
                  <c:v>163.0</c:v>
                </c:pt>
                <c:pt idx="32">
                  <c:v>171.0</c:v>
                </c:pt>
                <c:pt idx="33">
                  <c:v>159.0</c:v>
                </c:pt>
                <c:pt idx="34">
                  <c:v>188.0</c:v>
                </c:pt>
                <c:pt idx="35">
                  <c:v>170.0</c:v>
                </c:pt>
                <c:pt idx="36">
                  <c:v>159.0</c:v>
                </c:pt>
                <c:pt idx="37">
                  <c:v>160.0</c:v>
                </c:pt>
                <c:pt idx="38">
                  <c:v>186.0</c:v>
                </c:pt>
                <c:pt idx="39">
                  <c:v>193.0</c:v>
                </c:pt>
                <c:pt idx="40">
                  <c:v>169.0</c:v>
                </c:pt>
                <c:pt idx="41">
                  <c:v>182.0</c:v>
                </c:pt>
                <c:pt idx="42">
                  <c:v>165.0</c:v>
                </c:pt>
                <c:pt idx="43">
                  <c:v>176.0</c:v>
                </c:pt>
                <c:pt idx="44">
                  <c:v>167.0</c:v>
                </c:pt>
                <c:pt idx="45">
                  <c:v>183.0</c:v>
                </c:pt>
                <c:pt idx="46">
                  <c:v>166.0</c:v>
                </c:pt>
                <c:pt idx="47">
                  <c:v>159.0</c:v>
                </c:pt>
                <c:pt idx="48">
                  <c:v>167.0</c:v>
                </c:pt>
                <c:pt idx="49">
                  <c:v>153.0</c:v>
                </c:pt>
                <c:pt idx="50">
                  <c:v>150.0</c:v>
                </c:pt>
                <c:pt idx="51">
                  <c:v>154.0</c:v>
                </c:pt>
                <c:pt idx="52">
                  <c:v>143.0</c:v>
                </c:pt>
                <c:pt idx="53">
                  <c:v>132.0</c:v>
                </c:pt>
                <c:pt idx="54">
                  <c:v>156.0</c:v>
                </c:pt>
                <c:pt idx="55">
                  <c:v>132.0</c:v>
                </c:pt>
                <c:pt idx="56">
                  <c:v>149.0</c:v>
                </c:pt>
                <c:pt idx="57">
                  <c:v>129.0</c:v>
                </c:pt>
                <c:pt idx="58">
                  <c:v>156.0</c:v>
                </c:pt>
                <c:pt idx="59">
                  <c:v>137.0</c:v>
                </c:pt>
                <c:pt idx="60">
                  <c:v>162.0</c:v>
                </c:pt>
                <c:pt idx="61">
                  <c:v>149.0</c:v>
                </c:pt>
                <c:pt idx="62">
                  <c:v>122.0</c:v>
                </c:pt>
                <c:pt idx="63">
                  <c:v>147.0</c:v>
                </c:pt>
                <c:pt idx="64">
                  <c:v>145.0</c:v>
                </c:pt>
                <c:pt idx="65">
                  <c:v>141.0</c:v>
                </c:pt>
                <c:pt idx="66">
                  <c:v>123.0</c:v>
                </c:pt>
                <c:pt idx="67">
                  <c:v>135.0</c:v>
                </c:pt>
                <c:pt idx="68">
                  <c:v>136.0</c:v>
                </c:pt>
                <c:pt idx="69">
                  <c:v>120.0</c:v>
                </c:pt>
                <c:pt idx="70">
                  <c:v>131.0</c:v>
                </c:pt>
                <c:pt idx="71">
                  <c:v>140.0</c:v>
                </c:pt>
                <c:pt idx="72">
                  <c:v>131.0</c:v>
                </c:pt>
                <c:pt idx="73">
                  <c:v>120.0</c:v>
                </c:pt>
                <c:pt idx="74">
                  <c:v>135.0</c:v>
                </c:pt>
                <c:pt idx="75">
                  <c:v>150.0</c:v>
                </c:pt>
                <c:pt idx="76">
                  <c:v>141.0</c:v>
                </c:pt>
                <c:pt idx="77">
                  <c:v>126.0</c:v>
                </c:pt>
                <c:pt idx="78">
                  <c:v>145.0</c:v>
                </c:pt>
                <c:pt idx="79">
                  <c:v>133.0</c:v>
                </c:pt>
                <c:pt idx="80">
                  <c:v>143.0</c:v>
                </c:pt>
                <c:pt idx="81">
                  <c:v>154.0</c:v>
                </c:pt>
                <c:pt idx="82">
                  <c:v>141.0</c:v>
                </c:pt>
                <c:pt idx="83">
                  <c:v>130.0</c:v>
                </c:pt>
                <c:pt idx="84">
                  <c:v>130.0</c:v>
                </c:pt>
                <c:pt idx="85">
                  <c:v>119.0</c:v>
                </c:pt>
                <c:pt idx="86">
                  <c:v>137.0</c:v>
                </c:pt>
                <c:pt idx="87">
                  <c:v>125.0</c:v>
                </c:pt>
                <c:pt idx="88">
                  <c:v>122.0</c:v>
                </c:pt>
                <c:pt idx="89">
                  <c:v>129.0</c:v>
                </c:pt>
                <c:pt idx="90">
                  <c:v>138.0</c:v>
                </c:pt>
                <c:pt idx="91">
                  <c:v>120.0</c:v>
                </c:pt>
                <c:pt idx="92">
                  <c:v>155.0</c:v>
                </c:pt>
                <c:pt idx="93">
                  <c:v>127.0</c:v>
                </c:pt>
                <c:pt idx="94">
                  <c:v>133.0</c:v>
                </c:pt>
                <c:pt idx="95">
                  <c:v>146.0</c:v>
                </c:pt>
                <c:pt idx="96">
                  <c:v>124.0</c:v>
                </c:pt>
                <c:pt idx="97">
                  <c:v>115.0</c:v>
                </c:pt>
                <c:pt idx="98">
                  <c:v>147.0</c:v>
                </c:pt>
                <c:pt idx="99">
                  <c:v>122.0</c:v>
                </c:pt>
                <c:pt idx="100">
                  <c:v>137.0</c:v>
                </c:pt>
                <c:pt idx="101">
                  <c:v>132.0</c:v>
                </c:pt>
                <c:pt idx="102">
                  <c:v>132.0</c:v>
                </c:pt>
                <c:pt idx="103">
                  <c:v>122.0</c:v>
                </c:pt>
                <c:pt idx="104">
                  <c:v>120.0</c:v>
                </c:pt>
                <c:pt idx="105">
                  <c:v>106.0</c:v>
                </c:pt>
                <c:pt idx="106">
                  <c:v>117.0</c:v>
                </c:pt>
                <c:pt idx="107">
                  <c:v>101.0</c:v>
                </c:pt>
                <c:pt idx="108">
                  <c:v>118.0</c:v>
                </c:pt>
                <c:pt idx="109">
                  <c:v>122.0</c:v>
                </c:pt>
                <c:pt idx="110">
                  <c:v>136.0</c:v>
                </c:pt>
                <c:pt idx="111">
                  <c:v>117.0</c:v>
                </c:pt>
                <c:pt idx="112">
                  <c:v>114.0</c:v>
                </c:pt>
                <c:pt idx="113">
                  <c:v>108.0</c:v>
                </c:pt>
                <c:pt idx="114">
                  <c:v>98.0</c:v>
                </c:pt>
                <c:pt idx="115">
                  <c:v>103.0</c:v>
                </c:pt>
                <c:pt idx="116">
                  <c:v>100.0</c:v>
                </c:pt>
                <c:pt idx="117">
                  <c:v>94.0</c:v>
                </c:pt>
                <c:pt idx="118">
                  <c:v>122.0</c:v>
                </c:pt>
                <c:pt idx="119">
                  <c:v>108.0</c:v>
                </c:pt>
                <c:pt idx="120">
                  <c:v>124.0</c:v>
                </c:pt>
                <c:pt idx="121">
                  <c:v>121.0</c:v>
                </c:pt>
                <c:pt idx="122">
                  <c:v>105.0</c:v>
                </c:pt>
                <c:pt idx="123">
                  <c:v>95.0</c:v>
                </c:pt>
                <c:pt idx="124">
                  <c:v>98.0</c:v>
                </c:pt>
                <c:pt idx="125">
                  <c:v>105.0</c:v>
                </c:pt>
                <c:pt idx="126">
                  <c:v>102.0</c:v>
                </c:pt>
                <c:pt idx="127">
                  <c:v>112.0</c:v>
                </c:pt>
                <c:pt idx="128">
                  <c:v>131.0</c:v>
                </c:pt>
                <c:pt idx="129">
                  <c:v>119.0</c:v>
                </c:pt>
                <c:pt idx="130">
                  <c:v>99.0</c:v>
                </c:pt>
                <c:pt idx="131">
                  <c:v>123.0</c:v>
                </c:pt>
                <c:pt idx="132">
                  <c:v>93.0</c:v>
                </c:pt>
                <c:pt idx="133">
                  <c:v>130.0</c:v>
                </c:pt>
                <c:pt idx="134">
                  <c:v>91.0</c:v>
                </c:pt>
                <c:pt idx="135">
                  <c:v>100.0</c:v>
                </c:pt>
                <c:pt idx="136">
                  <c:v>94.0</c:v>
                </c:pt>
                <c:pt idx="137">
                  <c:v>89.0</c:v>
                </c:pt>
                <c:pt idx="138">
                  <c:v>121.0</c:v>
                </c:pt>
                <c:pt idx="139">
                  <c:v>111.0</c:v>
                </c:pt>
                <c:pt idx="140">
                  <c:v>109.0</c:v>
                </c:pt>
                <c:pt idx="141">
                  <c:v>112.0</c:v>
                </c:pt>
                <c:pt idx="142">
                  <c:v>103.0</c:v>
                </c:pt>
                <c:pt idx="143">
                  <c:v>116.0</c:v>
                </c:pt>
                <c:pt idx="144">
                  <c:v>98.0</c:v>
                </c:pt>
                <c:pt idx="145">
                  <c:v>106.0</c:v>
                </c:pt>
                <c:pt idx="146">
                  <c:v>129.0</c:v>
                </c:pt>
                <c:pt idx="147">
                  <c:v>109.0</c:v>
                </c:pt>
                <c:pt idx="148">
                  <c:v>118.0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'size-loose'!$D$1</c:f>
              <c:strCache>
                <c:ptCount val="1"/>
                <c:pt idx="0">
                  <c:v>Interpolation</c:v>
                </c:pt>
              </c:strCache>
            </c:strRef>
          </c:tx>
          <c:spPr>
            <a:ln w="9525" cmpd="sng"/>
          </c:spPr>
          <c:val>
            <c:numRef>
              <c:f>'size-loose'!$D$2:$D$150</c:f>
              <c:numCache>
                <c:formatCode>General</c:formatCode>
                <c:ptCount val="149"/>
                <c:pt idx="0">
                  <c:v>3018.0</c:v>
                </c:pt>
                <c:pt idx="1">
                  <c:v>3017.0</c:v>
                </c:pt>
                <c:pt idx="2">
                  <c:v>3016.0</c:v>
                </c:pt>
                <c:pt idx="3">
                  <c:v>2986.0</c:v>
                </c:pt>
                <c:pt idx="4">
                  <c:v>2664.0</c:v>
                </c:pt>
                <c:pt idx="5">
                  <c:v>2255.0</c:v>
                </c:pt>
                <c:pt idx="6">
                  <c:v>1985.0</c:v>
                </c:pt>
                <c:pt idx="7">
                  <c:v>1733.0</c:v>
                </c:pt>
                <c:pt idx="8">
                  <c:v>1558.0</c:v>
                </c:pt>
                <c:pt idx="9">
                  <c:v>1454.0</c:v>
                </c:pt>
                <c:pt idx="10">
                  <c:v>1331.0</c:v>
                </c:pt>
                <c:pt idx="11">
                  <c:v>1226.0</c:v>
                </c:pt>
                <c:pt idx="12">
                  <c:v>1157.0</c:v>
                </c:pt>
                <c:pt idx="13">
                  <c:v>1032.0</c:v>
                </c:pt>
                <c:pt idx="14">
                  <c:v>980.0</c:v>
                </c:pt>
                <c:pt idx="15">
                  <c:v>931.0</c:v>
                </c:pt>
                <c:pt idx="16">
                  <c:v>884.0</c:v>
                </c:pt>
                <c:pt idx="17">
                  <c:v>824.0</c:v>
                </c:pt>
                <c:pt idx="18">
                  <c:v>803.0</c:v>
                </c:pt>
                <c:pt idx="19">
                  <c:v>736.0</c:v>
                </c:pt>
                <c:pt idx="20">
                  <c:v>720.0</c:v>
                </c:pt>
                <c:pt idx="21">
                  <c:v>696.0</c:v>
                </c:pt>
                <c:pt idx="22">
                  <c:v>681.0</c:v>
                </c:pt>
                <c:pt idx="23">
                  <c:v>632.0</c:v>
                </c:pt>
                <c:pt idx="24">
                  <c:v>616.0</c:v>
                </c:pt>
                <c:pt idx="25">
                  <c:v>589.0</c:v>
                </c:pt>
                <c:pt idx="26">
                  <c:v>596.0</c:v>
                </c:pt>
                <c:pt idx="27">
                  <c:v>557.0</c:v>
                </c:pt>
                <c:pt idx="28">
                  <c:v>590.0</c:v>
                </c:pt>
                <c:pt idx="29">
                  <c:v>575.0</c:v>
                </c:pt>
                <c:pt idx="30">
                  <c:v>529.0</c:v>
                </c:pt>
                <c:pt idx="31">
                  <c:v>554.0</c:v>
                </c:pt>
                <c:pt idx="32">
                  <c:v>495.0</c:v>
                </c:pt>
                <c:pt idx="33">
                  <c:v>500.0</c:v>
                </c:pt>
                <c:pt idx="34">
                  <c:v>502.0</c:v>
                </c:pt>
                <c:pt idx="35">
                  <c:v>466.0</c:v>
                </c:pt>
                <c:pt idx="36">
                  <c:v>603.0</c:v>
                </c:pt>
                <c:pt idx="37">
                  <c:v>463.0</c:v>
                </c:pt>
                <c:pt idx="38">
                  <c:v>465.0</c:v>
                </c:pt>
                <c:pt idx="39">
                  <c:v>489.0</c:v>
                </c:pt>
                <c:pt idx="40">
                  <c:v>456.0</c:v>
                </c:pt>
                <c:pt idx="41">
                  <c:v>432.0</c:v>
                </c:pt>
                <c:pt idx="42">
                  <c:v>432.0</c:v>
                </c:pt>
                <c:pt idx="43">
                  <c:v>449.0</c:v>
                </c:pt>
                <c:pt idx="44">
                  <c:v>516.0</c:v>
                </c:pt>
                <c:pt idx="45">
                  <c:v>420.0</c:v>
                </c:pt>
                <c:pt idx="46">
                  <c:v>429.0</c:v>
                </c:pt>
                <c:pt idx="47">
                  <c:v>452.0</c:v>
                </c:pt>
                <c:pt idx="48">
                  <c:v>513.0</c:v>
                </c:pt>
                <c:pt idx="49">
                  <c:v>415.0</c:v>
                </c:pt>
                <c:pt idx="50">
                  <c:v>393.0</c:v>
                </c:pt>
                <c:pt idx="51">
                  <c:v>526.0</c:v>
                </c:pt>
                <c:pt idx="52">
                  <c:v>393.0</c:v>
                </c:pt>
                <c:pt idx="53">
                  <c:v>367.0</c:v>
                </c:pt>
                <c:pt idx="54">
                  <c:v>396.0</c:v>
                </c:pt>
                <c:pt idx="55">
                  <c:v>380.0</c:v>
                </c:pt>
                <c:pt idx="56">
                  <c:v>435.0</c:v>
                </c:pt>
                <c:pt idx="57">
                  <c:v>470.0</c:v>
                </c:pt>
                <c:pt idx="58">
                  <c:v>354.0</c:v>
                </c:pt>
                <c:pt idx="59">
                  <c:v>382.0</c:v>
                </c:pt>
                <c:pt idx="60">
                  <c:v>458.0</c:v>
                </c:pt>
                <c:pt idx="61">
                  <c:v>397.0</c:v>
                </c:pt>
                <c:pt idx="62">
                  <c:v>527.0</c:v>
                </c:pt>
                <c:pt idx="63">
                  <c:v>382.0</c:v>
                </c:pt>
                <c:pt idx="64">
                  <c:v>385.0</c:v>
                </c:pt>
                <c:pt idx="65">
                  <c:v>402.0</c:v>
                </c:pt>
                <c:pt idx="66">
                  <c:v>406.0</c:v>
                </c:pt>
                <c:pt idx="67">
                  <c:v>411.0</c:v>
                </c:pt>
                <c:pt idx="68">
                  <c:v>368.0</c:v>
                </c:pt>
                <c:pt idx="69">
                  <c:v>516.0</c:v>
                </c:pt>
                <c:pt idx="70">
                  <c:v>358.0</c:v>
                </c:pt>
                <c:pt idx="71">
                  <c:v>372.0</c:v>
                </c:pt>
                <c:pt idx="72">
                  <c:v>373.0</c:v>
                </c:pt>
                <c:pt idx="73">
                  <c:v>359.0</c:v>
                </c:pt>
                <c:pt idx="74">
                  <c:v>375.0</c:v>
                </c:pt>
                <c:pt idx="75">
                  <c:v>341.0</c:v>
                </c:pt>
                <c:pt idx="76">
                  <c:v>417.0</c:v>
                </c:pt>
                <c:pt idx="77">
                  <c:v>376.0</c:v>
                </c:pt>
                <c:pt idx="78">
                  <c:v>321.0</c:v>
                </c:pt>
                <c:pt idx="79">
                  <c:v>360.0</c:v>
                </c:pt>
                <c:pt idx="80">
                  <c:v>368.0</c:v>
                </c:pt>
                <c:pt idx="81">
                  <c:v>386.0</c:v>
                </c:pt>
                <c:pt idx="82">
                  <c:v>379.0</c:v>
                </c:pt>
                <c:pt idx="83">
                  <c:v>375.0</c:v>
                </c:pt>
                <c:pt idx="84">
                  <c:v>393.0</c:v>
                </c:pt>
                <c:pt idx="85">
                  <c:v>306.0</c:v>
                </c:pt>
                <c:pt idx="86">
                  <c:v>326.0</c:v>
                </c:pt>
                <c:pt idx="87">
                  <c:v>392.0</c:v>
                </c:pt>
                <c:pt idx="88">
                  <c:v>373.0</c:v>
                </c:pt>
                <c:pt idx="89">
                  <c:v>334.0</c:v>
                </c:pt>
                <c:pt idx="90">
                  <c:v>354.0</c:v>
                </c:pt>
                <c:pt idx="91">
                  <c:v>353.0</c:v>
                </c:pt>
                <c:pt idx="92">
                  <c:v>329.0</c:v>
                </c:pt>
                <c:pt idx="93">
                  <c:v>332.0</c:v>
                </c:pt>
                <c:pt idx="94">
                  <c:v>332.0</c:v>
                </c:pt>
                <c:pt idx="95">
                  <c:v>305.0</c:v>
                </c:pt>
                <c:pt idx="96">
                  <c:v>339.0</c:v>
                </c:pt>
                <c:pt idx="97">
                  <c:v>353.0</c:v>
                </c:pt>
                <c:pt idx="98">
                  <c:v>561.0</c:v>
                </c:pt>
                <c:pt idx="99">
                  <c:v>408.0</c:v>
                </c:pt>
                <c:pt idx="100">
                  <c:v>319.0</c:v>
                </c:pt>
                <c:pt idx="101">
                  <c:v>305.0</c:v>
                </c:pt>
                <c:pt idx="102">
                  <c:v>362.0</c:v>
                </c:pt>
                <c:pt idx="103">
                  <c:v>535.0</c:v>
                </c:pt>
                <c:pt idx="104">
                  <c:v>334.0</c:v>
                </c:pt>
                <c:pt idx="105">
                  <c:v>383.0</c:v>
                </c:pt>
                <c:pt idx="106">
                  <c:v>383.0</c:v>
                </c:pt>
                <c:pt idx="107">
                  <c:v>305.0</c:v>
                </c:pt>
                <c:pt idx="108">
                  <c:v>314.0</c:v>
                </c:pt>
                <c:pt idx="109">
                  <c:v>293.0</c:v>
                </c:pt>
                <c:pt idx="110">
                  <c:v>415.0</c:v>
                </c:pt>
                <c:pt idx="111">
                  <c:v>397.0</c:v>
                </c:pt>
                <c:pt idx="112">
                  <c:v>350.0</c:v>
                </c:pt>
                <c:pt idx="113">
                  <c:v>317.0</c:v>
                </c:pt>
                <c:pt idx="114">
                  <c:v>304.0</c:v>
                </c:pt>
                <c:pt idx="115">
                  <c:v>344.0</c:v>
                </c:pt>
                <c:pt idx="116">
                  <c:v>440.0</c:v>
                </c:pt>
                <c:pt idx="117">
                  <c:v>355.0</c:v>
                </c:pt>
                <c:pt idx="118">
                  <c:v>346.0</c:v>
                </c:pt>
                <c:pt idx="119">
                  <c:v>361.0</c:v>
                </c:pt>
                <c:pt idx="120">
                  <c:v>345.0</c:v>
                </c:pt>
                <c:pt idx="121">
                  <c:v>325.0</c:v>
                </c:pt>
                <c:pt idx="122">
                  <c:v>306.0</c:v>
                </c:pt>
                <c:pt idx="123">
                  <c:v>319.0</c:v>
                </c:pt>
                <c:pt idx="124">
                  <c:v>324.0</c:v>
                </c:pt>
                <c:pt idx="125">
                  <c:v>267.0</c:v>
                </c:pt>
                <c:pt idx="126">
                  <c:v>284.0</c:v>
                </c:pt>
                <c:pt idx="127">
                  <c:v>295.0</c:v>
                </c:pt>
                <c:pt idx="128">
                  <c:v>344.0</c:v>
                </c:pt>
                <c:pt idx="129">
                  <c:v>314.0</c:v>
                </c:pt>
                <c:pt idx="130">
                  <c:v>403.0</c:v>
                </c:pt>
                <c:pt idx="131">
                  <c:v>363.0</c:v>
                </c:pt>
                <c:pt idx="132">
                  <c:v>303.0</c:v>
                </c:pt>
                <c:pt idx="133">
                  <c:v>320.0</c:v>
                </c:pt>
                <c:pt idx="134">
                  <c:v>255.0</c:v>
                </c:pt>
                <c:pt idx="135">
                  <c:v>258.0</c:v>
                </c:pt>
                <c:pt idx="136">
                  <c:v>257.0</c:v>
                </c:pt>
                <c:pt idx="137">
                  <c:v>246.0</c:v>
                </c:pt>
                <c:pt idx="138">
                  <c:v>451.0</c:v>
                </c:pt>
                <c:pt idx="139">
                  <c:v>465.0</c:v>
                </c:pt>
                <c:pt idx="140">
                  <c:v>375.0</c:v>
                </c:pt>
                <c:pt idx="141">
                  <c:v>391.0</c:v>
                </c:pt>
                <c:pt idx="142">
                  <c:v>456.0</c:v>
                </c:pt>
                <c:pt idx="143">
                  <c:v>349.0</c:v>
                </c:pt>
                <c:pt idx="144">
                  <c:v>341.0</c:v>
                </c:pt>
                <c:pt idx="145">
                  <c:v>274.0</c:v>
                </c:pt>
                <c:pt idx="146">
                  <c:v>256.0</c:v>
                </c:pt>
                <c:pt idx="147">
                  <c:v>347.0</c:v>
                </c:pt>
                <c:pt idx="148">
                  <c:v>258.0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'size-loose'!$E$1</c:f>
              <c:strCache>
                <c:ptCount val="1"/>
                <c:pt idx="0">
                  <c:v>Douglas</c:v>
                </c:pt>
              </c:strCache>
            </c:strRef>
          </c:tx>
          <c:spPr>
            <a:ln w="9525" cmpd="sng"/>
          </c:spPr>
          <c:val>
            <c:numRef>
              <c:f>'size-loose'!$E$2:$E$150</c:f>
              <c:numCache>
                <c:formatCode>General</c:formatCode>
                <c:ptCount val="149"/>
                <c:pt idx="0">
                  <c:v>3512.0</c:v>
                </c:pt>
                <c:pt idx="1">
                  <c:v>2608.0</c:v>
                </c:pt>
                <c:pt idx="2">
                  <c:v>2192.0</c:v>
                </c:pt>
                <c:pt idx="3">
                  <c:v>2016.0</c:v>
                </c:pt>
                <c:pt idx="4">
                  <c:v>1856.0</c:v>
                </c:pt>
                <c:pt idx="5">
                  <c:v>1672.0</c:v>
                </c:pt>
                <c:pt idx="6">
                  <c:v>1624.0</c:v>
                </c:pt>
                <c:pt idx="7">
                  <c:v>1536.0</c:v>
                </c:pt>
                <c:pt idx="8">
                  <c:v>1352.0</c:v>
                </c:pt>
                <c:pt idx="9">
                  <c:v>1336.0</c:v>
                </c:pt>
                <c:pt idx="10">
                  <c:v>1264.0</c:v>
                </c:pt>
                <c:pt idx="11">
                  <c:v>1264.0</c:v>
                </c:pt>
                <c:pt idx="12">
                  <c:v>1232.0</c:v>
                </c:pt>
                <c:pt idx="13">
                  <c:v>1200.0</c:v>
                </c:pt>
                <c:pt idx="14">
                  <c:v>1184.0</c:v>
                </c:pt>
                <c:pt idx="15">
                  <c:v>1152.0</c:v>
                </c:pt>
                <c:pt idx="16">
                  <c:v>1120.0</c:v>
                </c:pt>
                <c:pt idx="17">
                  <c:v>1104.0</c:v>
                </c:pt>
                <c:pt idx="18">
                  <c:v>1048.0</c:v>
                </c:pt>
                <c:pt idx="19">
                  <c:v>1032.0</c:v>
                </c:pt>
                <c:pt idx="20">
                  <c:v>1016.0</c:v>
                </c:pt>
                <c:pt idx="21">
                  <c:v>1000.0</c:v>
                </c:pt>
                <c:pt idx="22">
                  <c:v>984.0</c:v>
                </c:pt>
                <c:pt idx="23">
                  <c:v>968.0</c:v>
                </c:pt>
                <c:pt idx="24">
                  <c:v>928.0</c:v>
                </c:pt>
                <c:pt idx="25">
                  <c:v>888.0</c:v>
                </c:pt>
                <c:pt idx="26">
                  <c:v>880.0</c:v>
                </c:pt>
                <c:pt idx="27">
                  <c:v>848.0</c:v>
                </c:pt>
                <c:pt idx="28">
                  <c:v>816.0</c:v>
                </c:pt>
                <c:pt idx="29">
                  <c:v>800.0</c:v>
                </c:pt>
                <c:pt idx="30">
                  <c:v>784.0</c:v>
                </c:pt>
                <c:pt idx="31">
                  <c:v>768.0</c:v>
                </c:pt>
                <c:pt idx="32">
                  <c:v>736.0</c:v>
                </c:pt>
                <c:pt idx="33">
                  <c:v>728.0</c:v>
                </c:pt>
                <c:pt idx="34">
                  <c:v>704.0</c:v>
                </c:pt>
                <c:pt idx="35">
                  <c:v>696.0</c:v>
                </c:pt>
                <c:pt idx="36">
                  <c:v>696.0</c:v>
                </c:pt>
                <c:pt idx="37">
                  <c:v>688.0</c:v>
                </c:pt>
                <c:pt idx="38">
                  <c:v>688.0</c:v>
                </c:pt>
                <c:pt idx="39">
                  <c:v>680.0</c:v>
                </c:pt>
                <c:pt idx="40">
                  <c:v>672.0</c:v>
                </c:pt>
                <c:pt idx="41">
                  <c:v>672.0</c:v>
                </c:pt>
                <c:pt idx="42">
                  <c:v>672.0</c:v>
                </c:pt>
                <c:pt idx="43">
                  <c:v>640.0</c:v>
                </c:pt>
                <c:pt idx="44">
                  <c:v>640.0</c:v>
                </c:pt>
                <c:pt idx="45">
                  <c:v>632.0</c:v>
                </c:pt>
                <c:pt idx="46">
                  <c:v>624.0</c:v>
                </c:pt>
                <c:pt idx="47">
                  <c:v>616.0</c:v>
                </c:pt>
                <c:pt idx="48">
                  <c:v>584.0</c:v>
                </c:pt>
                <c:pt idx="49">
                  <c:v>576.0</c:v>
                </c:pt>
                <c:pt idx="50">
                  <c:v>560.0</c:v>
                </c:pt>
                <c:pt idx="51">
                  <c:v>552.0</c:v>
                </c:pt>
                <c:pt idx="52">
                  <c:v>552.0</c:v>
                </c:pt>
                <c:pt idx="53">
                  <c:v>552.0</c:v>
                </c:pt>
                <c:pt idx="54">
                  <c:v>552.0</c:v>
                </c:pt>
                <c:pt idx="55">
                  <c:v>536.0</c:v>
                </c:pt>
                <c:pt idx="56">
                  <c:v>536.0</c:v>
                </c:pt>
                <c:pt idx="57">
                  <c:v>536.0</c:v>
                </c:pt>
                <c:pt idx="58">
                  <c:v>528.0</c:v>
                </c:pt>
                <c:pt idx="59">
                  <c:v>528.0</c:v>
                </c:pt>
                <c:pt idx="60">
                  <c:v>520.0</c:v>
                </c:pt>
                <c:pt idx="61">
                  <c:v>512.0</c:v>
                </c:pt>
                <c:pt idx="62">
                  <c:v>504.0</c:v>
                </c:pt>
                <c:pt idx="63">
                  <c:v>504.0</c:v>
                </c:pt>
                <c:pt idx="64">
                  <c:v>496.0</c:v>
                </c:pt>
                <c:pt idx="65">
                  <c:v>488.0</c:v>
                </c:pt>
                <c:pt idx="66">
                  <c:v>480.0</c:v>
                </c:pt>
                <c:pt idx="67">
                  <c:v>480.0</c:v>
                </c:pt>
                <c:pt idx="68">
                  <c:v>480.0</c:v>
                </c:pt>
                <c:pt idx="69">
                  <c:v>472.0</c:v>
                </c:pt>
                <c:pt idx="70">
                  <c:v>472.0</c:v>
                </c:pt>
                <c:pt idx="71">
                  <c:v>472.0</c:v>
                </c:pt>
                <c:pt idx="72">
                  <c:v>472.0</c:v>
                </c:pt>
                <c:pt idx="73">
                  <c:v>472.0</c:v>
                </c:pt>
                <c:pt idx="74">
                  <c:v>464.0</c:v>
                </c:pt>
                <c:pt idx="75">
                  <c:v>464.0</c:v>
                </c:pt>
                <c:pt idx="76">
                  <c:v>464.0</c:v>
                </c:pt>
                <c:pt idx="77">
                  <c:v>464.0</c:v>
                </c:pt>
                <c:pt idx="78">
                  <c:v>464.0</c:v>
                </c:pt>
                <c:pt idx="79">
                  <c:v>456.0</c:v>
                </c:pt>
                <c:pt idx="80">
                  <c:v>448.0</c:v>
                </c:pt>
                <c:pt idx="81">
                  <c:v>448.0</c:v>
                </c:pt>
                <c:pt idx="82">
                  <c:v>448.0</c:v>
                </c:pt>
                <c:pt idx="83">
                  <c:v>448.0</c:v>
                </c:pt>
                <c:pt idx="84">
                  <c:v>448.0</c:v>
                </c:pt>
                <c:pt idx="85">
                  <c:v>448.0</c:v>
                </c:pt>
                <c:pt idx="86">
                  <c:v>448.0</c:v>
                </c:pt>
                <c:pt idx="87">
                  <c:v>448.0</c:v>
                </c:pt>
                <c:pt idx="88">
                  <c:v>448.0</c:v>
                </c:pt>
                <c:pt idx="89">
                  <c:v>448.0</c:v>
                </c:pt>
                <c:pt idx="90">
                  <c:v>440.0</c:v>
                </c:pt>
                <c:pt idx="91">
                  <c:v>440.0</c:v>
                </c:pt>
                <c:pt idx="92">
                  <c:v>440.0</c:v>
                </c:pt>
                <c:pt idx="93">
                  <c:v>400.0</c:v>
                </c:pt>
                <c:pt idx="94">
                  <c:v>400.0</c:v>
                </c:pt>
                <c:pt idx="95">
                  <c:v>392.0</c:v>
                </c:pt>
                <c:pt idx="96">
                  <c:v>384.0</c:v>
                </c:pt>
                <c:pt idx="97">
                  <c:v>384.0</c:v>
                </c:pt>
                <c:pt idx="98">
                  <c:v>384.0</c:v>
                </c:pt>
                <c:pt idx="99">
                  <c:v>384.0</c:v>
                </c:pt>
                <c:pt idx="100">
                  <c:v>384.0</c:v>
                </c:pt>
                <c:pt idx="101">
                  <c:v>384.0</c:v>
                </c:pt>
                <c:pt idx="102">
                  <c:v>384.0</c:v>
                </c:pt>
                <c:pt idx="103">
                  <c:v>384.0</c:v>
                </c:pt>
                <c:pt idx="104">
                  <c:v>384.0</c:v>
                </c:pt>
                <c:pt idx="105">
                  <c:v>384.0</c:v>
                </c:pt>
                <c:pt idx="106">
                  <c:v>376.0</c:v>
                </c:pt>
                <c:pt idx="107">
                  <c:v>376.0</c:v>
                </c:pt>
                <c:pt idx="108">
                  <c:v>376.0</c:v>
                </c:pt>
                <c:pt idx="109">
                  <c:v>376.0</c:v>
                </c:pt>
                <c:pt idx="110">
                  <c:v>368.0</c:v>
                </c:pt>
                <c:pt idx="111">
                  <c:v>368.0</c:v>
                </c:pt>
                <c:pt idx="112">
                  <c:v>368.0</c:v>
                </c:pt>
                <c:pt idx="113">
                  <c:v>368.0</c:v>
                </c:pt>
                <c:pt idx="114">
                  <c:v>368.0</c:v>
                </c:pt>
                <c:pt idx="115">
                  <c:v>368.0</c:v>
                </c:pt>
                <c:pt idx="116">
                  <c:v>368.0</c:v>
                </c:pt>
                <c:pt idx="117">
                  <c:v>368.0</c:v>
                </c:pt>
                <c:pt idx="118">
                  <c:v>360.0</c:v>
                </c:pt>
                <c:pt idx="119">
                  <c:v>360.0</c:v>
                </c:pt>
                <c:pt idx="120">
                  <c:v>344.0</c:v>
                </c:pt>
                <c:pt idx="121">
                  <c:v>344.0</c:v>
                </c:pt>
                <c:pt idx="122">
                  <c:v>344.0</c:v>
                </c:pt>
                <c:pt idx="123">
                  <c:v>344.0</c:v>
                </c:pt>
                <c:pt idx="124">
                  <c:v>344.0</c:v>
                </c:pt>
                <c:pt idx="125">
                  <c:v>344.0</c:v>
                </c:pt>
                <c:pt idx="126">
                  <c:v>344.0</c:v>
                </c:pt>
                <c:pt idx="127">
                  <c:v>344.0</c:v>
                </c:pt>
                <c:pt idx="128">
                  <c:v>336.0</c:v>
                </c:pt>
                <c:pt idx="129">
                  <c:v>328.0</c:v>
                </c:pt>
                <c:pt idx="130">
                  <c:v>328.0</c:v>
                </c:pt>
                <c:pt idx="131">
                  <c:v>304.0</c:v>
                </c:pt>
                <c:pt idx="132">
                  <c:v>288.0</c:v>
                </c:pt>
                <c:pt idx="133">
                  <c:v>288.0</c:v>
                </c:pt>
                <c:pt idx="134">
                  <c:v>288.0</c:v>
                </c:pt>
                <c:pt idx="135">
                  <c:v>280.0</c:v>
                </c:pt>
                <c:pt idx="136">
                  <c:v>280.0</c:v>
                </c:pt>
                <c:pt idx="137">
                  <c:v>280.0</c:v>
                </c:pt>
                <c:pt idx="138">
                  <c:v>280.0</c:v>
                </c:pt>
                <c:pt idx="139">
                  <c:v>224.0</c:v>
                </c:pt>
                <c:pt idx="140">
                  <c:v>224.0</c:v>
                </c:pt>
                <c:pt idx="141">
                  <c:v>224.0</c:v>
                </c:pt>
                <c:pt idx="142">
                  <c:v>224.0</c:v>
                </c:pt>
                <c:pt idx="143">
                  <c:v>224.0</c:v>
                </c:pt>
                <c:pt idx="144">
                  <c:v>224.0</c:v>
                </c:pt>
                <c:pt idx="145">
                  <c:v>224.0</c:v>
                </c:pt>
                <c:pt idx="146">
                  <c:v>208.0</c:v>
                </c:pt>
                <c:pt idx="147">
                  <c:v>208.0</c:v>
                </c:pt>
                <c:pt idx="148">
                  <c:v>208.0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'size-loose'!$F$1</c:f>
              <c:strCache>
                <c:ptCount val="1"/>
                <c:pt idx="0">
                  <c:v>Original</c:v>
                </c:pt>
              </c:strCache>
            </c:strRef>
          </c:tx>
          <c:spPr>
            <a:ln w="9525" cmpd="sng"/>
          </c:spPr>
          <c:val>
            <c:numRef>
              <c:f>'size-loose'!$F$2:$F$150</c:f>
              <c:numCache>
                <c:formatCode>General</c:formatCode>
                <c:ptCount val="149"/>
                <c:pt idx="0">
                  <c:v>6080.0</c:v>
                </c:pt>
                <c:pt idx="1">
                  <c:v>6080.0</c:v>
                </c:pt>
                <c:pt idx="2">
                  <c:v>6080.0</c:v>
                </c:pt>
                <c:pt idx="3">
                  <c:v>6080.0</c:v>
                </c:pt>
                <c:pt idx="4">
                  <c:v>6080.0</c:v>
                </c:pt>
                <c:pt idx="5">
                  <c:v>6080.0</c:v>
                </c:pt>
                <c:pt idx="6">
                  <c:v>6080.0</c:v>
                </c:pt>
                <c:pt idx="7">
                  <c:v>6080.0</c:v>
                </c:pt>
                <c:pt idx="8">
                  <c:v>6080.0</c:v>
                </c:pt>
                <c:pt idx="9">
                  <c:v>6080.0</c:v>
                </c:pt>
                <c:pt idx="10">
                  <c:v>6080.0</c:v>
                </c:pt>
                <c:pt idx="11">
                  <c:v>6080.0</c:v>
                </c:pt>
                <c:pt idx="12">
                  <c:v>6080.0</c:v>
                </c:pt>
                <c:pt idx="13">
                  <c:v>6080.0</c:v>
                </c:pt>
                <c:pt idx="14">
                  <c:v>6080.0</c:v>
                </c:pt>
                <c:pt idx="15">
                  <c:v>6080.0</c:v>
                </c:pt>
                <c:pt idx="16">
                  <c:v>6080.0</c:v>
                </c:pt>
                <c:pt idx="17">
                  <c:v>6080.0</c:v>
                </c:pt>
                <c:pt idx="18">
                  <c:v>6080.0</c:v>
                </c:pt>
                <c:pt idx="19">
                  <c:v>6080.0</c:v>
                </c:pt>
                <c:pt idx="20">
                  <c:v>6080.0</c:v>
                </c:pt>
                <c:pt idx="21">
                  <c:v>6080.0</c:v>
                </c:pt>
                <c:pt idx="22">
                  <c:v>6080.0</c:v>
                </c:pt>
                <c:pt idx="23">
                  <c:v>6080.0</c:v>
                </c:pt>
                <c:pt idx="24">
                  <c:v>6080.0</c:v>
                </c:pt>
                <c:pt idx="25">
                  <c:v>6080.0</c:v>
                </c:pt>
                <c:pt idx="26">
                  <c:v>6080.0</c:v>
                </c:pt>
                <c:pt idx="27">
                  <c:v>6080.0</c:v>
                </c:pt>
                <c:pt idx="28">
                  <c:v>6080.0</c:v>
                </c:pt>
                <c:pt idx="29">
                  <c:v>6080.0</c:v>
                </c:pt>
                <c:pt idx="30">
                  <c:v>6080.0</c:v>
                </c:pt>
                <c:pt idx="31">
                  <c:v>6080.0</c:v>
                </c:pt>
                <c:pt idx="32">
                  <c:v>6080.0</c:v>
                </c:pt>
                <c:pt idx="33">
                  <c:v>6080.0</c:v>
                </c:pt>
                <c:pt idx="34">
                  <c:v>6080.0</c:v>
                </c:pt>
                <c:pt idx="35">
                  <c:v>6080.0</c:v>
                </c:pt>
                <c:pt idx="36">
                  <c:v>6080.0</c:v>
                </c:pt>
                <c:pt idx="37">
                  <c:v>6080.0</c:v>
                </c:pt>
                <c:pt idx="38">
                  <c:v>6080.0</c:v>
                </c:pt>
                <c:pt idx="39">
                  <c:v>6080.0</c:v>
                </c:pt>
                <c:pt idx="40">
                  <c:v>6080.0</c:v>
                </c:pt>
                <c:pt idx="41">
                  <c:v>6080.0</c:v>
                </c:pt>
                <c:pt idx="42">
                  <c:v>6080.0</c:v>
                </c:pt>
                <c:pt idx="43">
                  <c:v>6080.0</c:v>
                </c:pt>
                <c:pt idx="44">
                  <c:v>6080.0</c:v>
                </c:pt>
                <c:pt idx="45">
                  <c:v>6080.0</c:v>
                </c:pt>
                <c:pt idx="46">
                  <c:v>6080.0</c:v>
                </c:pt>
                <c:pt idx="47">
                  <c:v>6080.0</c:v>
                </c:pt>
                <c:pt idx="48">
                  <c:v>6080.0</c:v>
                </c:pt>
                <c:pt idx="49">
                  <c:v>6080.0</c:v>
                </c:pt>
                <c:pt idx="50">
                  <c:v>6080.0</c:v>
                </c:pt>
                <c:pt idx="51">
                  <c:v>6080.0</c:v>
                </c:pt>
                <c:pt idx="52">
                  <c:v>6080.0</c:v>
                </c:pt>
                <c:pt idx="53">
                  <c:v>6080.0</c:v>
                </c:pt>
                <c:pt idx="54">
                  <c:v>6080.0</c:v>
                </c:pt>
                <c:pt idx="55">
                  <c:v>6080.0</c:v>
                </c:pt>
                <c:pt idx="56">
                  <c:v>6080.0</c:v>
                </c:pt>
                <c:pt idx="57">
                  <c:v>6080.0</c:v>
                </c:pt>
                <c:pt idx="58">
                  <c:v>6080.0</c:v>
                </c:pt>
                <c:pt idx="59">
                  <c:v>6080.0</c:v>
                </c:pt>
                <c:pt idx="60">
                  <c:v>6080.0</c:v>
                </c:pt>
                <c:pt idx="61">
                  <c:v>6080.0</c:v>
                </c:pt>
                <c:pt idx="62">
                  <c:v>6080.0</c:v>
                </c:pt>
                <c:pt idx="63">
                  <c:v>6080.0</c:v>
                </c:pt>
                <c:pt idx="64">
                  <c:v>6080.0</c:v>
                </c:pt>
                <c:pt idx="65">
                  <c:v>6080.0</c:v>
                </c:pt>
                <c:pt idx="66">
                  <c:v>6080.0</c:v>
                </c:pt>
                <c:pt idx="67">
                  <c:v>6080.0</c:v>
                </c:pt>
                <c:pt idx="68">
                  <c:v>6080.0</c:v>
                </c:pt>
                <c:pt idx="69">
                  <c:v>6080.0</c:v>
                </c:pt>
                <c:pt idx="70">
                  <c:v>6080.0</c:v>
                </c:pt>
                <c:pt idx="71">
                  <c:v>6080.0</c:v>
                </c:pt>
                <c:pt idx="72">
                  <c:v>6080.0</c:v>
                </c:pt>
                <c:pt idx="73">
                  <c:v>6080.0</c:v>
                </c:pt>
                <c:pt idx="74">
                  <c:v>6080.0</c:v>
                </c:pt>
                <c:pt idx="75">
                  <c:v>6080.0</c:v>
                </c:pt>
                <c:pt idx="76">
                  <c:v>6080.0</c:v>
                </c:pt>
                <c:pt idx="77">
                  <c:v>6080.0</c:v>
                </c:pt>
                <c:pt idx="78">
                  <c:v>6080.0</c:v>
                </c:pt>
                <c:pt idx="79">
                  <c:v>6080.0</c:v>
                </c:pt>
                <c:pt idx="80">
                  <c:v>6080.0</c:v>
                </c:pt>
                <c:pt idx="81">
                  <c:v>6080.0</c:v>
                </c:pt>
                <c:pt idx="82">
                  <c:v>6080.0</c:v>
                </c:pt>
                <c:pt idx="83">
                  <c:v>6080.0</c:v>
                </c:pt>
                <c:pt idx="84">
                  <c:v>6080.0</c:v>
                </c:pt>
                <c:pt idx="85">
                  <c:v>6080.0</c:v>
                </c:pt>
                <c:pt idx="86">
                  <c:v>6080.0</c:v>
                </c:pt>
                <c:pt idx="87">
                  <c:v>6080.0</c:v>
                </c:pt>
                <c:pt idx="88">
                  <c:v>6080.0</c:v>
                </c:pt>
                <c:pt idx="89">
                  <c:v>6080.0</c:v>
                </c:pt>
                <c:pt idx="90">
                  <c:v>6080.0</c:v>
                </c:pt>
                <c:pt idx="91">
                  <c:v>6080.0</c:v>
                </c:pt>
                <c:pt idx="92">
                  <c:v>6080.0</c:v>
                </c:pt>
                <c:pt idx="93">
                  <c:v>6080.0</c:v>
                </c:pt>
                <c:pt idx="94">
                  <c:v>6080.0</c:v>
                </c:pt>
                <c:pt idx="95">
                  <c:v>6080.0</c:v>
                </c:pt>
                <c:pt idx="96">
                  <c:v>6080.0</c:v>
                </c:pt>
                <c:pt idx="97">
                  <c:v>6080.0</c:v>
                </c:pt>
                <c:pt idx="98">
                  <c:v>6080.0</c:v>
                </c:pt>
                <c:pt idx="99">
                  <c:v>6080.0</c:v>
                </c:pt>
                <c:pt idx="100">
                  <c:v>6080.0</c:v>
                </c:pt>
                <c:pt idx="101">
                  <c:v>6080.0</c:v>
                </c:pt>
                <c:pt idx="102">
                  <c:v>6080.0</c:v>
                </c:pt>
                <c:pt idx="103">
                  <c:v>6080.0</c:v>
                </c:pt>
                <c:pt idx="104">
                  <c:v>6080.0</c:v>
                </c:pt>
                <c:pt idx="105">
                  <c:v>6080.0</c:v>
                </c:pt>
                <c:pt idx="106">
                  <c:v>6080.0</c:v>
                </c:pt>
                <c:pt idx="107">
                  <c:v>6080.0</c:v>
                </c:pt>
                <c:pt idx="108">
                  <c:v>6080.0</c:v>
                </c:pt>
                <c:pt idx="109">
                  <c:v>6080.0</c:v>
                </c:pt>
                <c:pt idx="110">
                  <c:v>6080.0</c:v>
                </c:pt>
                <c:pt idx="111">
                  <c:v>6080.0</c:v>
                </c:pt>
                <c:pt idx="112">
                  <c:v>6080.0</c:v>
                </c:pt>
                <c:pt idx="113">
                  <c:v>6080.0</c:v>
                </c:pt>
                <c:pt idx="114">
                  <c:v>6080.0</c:v>
                </c:pt>
                <c:pt idx="115">
                  <c:v>6080.0</c:v>
                </c:pt>
                <c:pt idx="116">
                  <c:v>6080.0</c:v>
                </c:pt>
                <c:pt idx="117">
                  <c:v>6080.0</c:v>
                </c:pt>
                <c:pt idx="118">
                  <c:v>6080.0</c:v>
                </c:pt>
                <c:pt idx="119">
                  <c:v>6080.0</c:v>
                </c:pt>
                <c:pt idx="120">
                  <c:v>6080.0</c:v>
                </c:pt>
                <c:pt idx="121">
                  <c:v>6080.0</c:v>
                </c:pt>
                <c:pt idx="122">
                  <c:v>6080.0</c:v>
                </c:pt>
                <c:pt idx="123">
                  <c:v>6080.0</c:v>
                </c:pt>
                <c:pt idx="124">
                  <c:v>6080.0</c:v>
                </c:pt>
                <c:pt idx="125">
                  <c:v>6080.0</c:v>
                </c:pt>
                <c:pt idx="126">
                  <c:v>6080.0</c:v>
                </c:pt>
                <c:pt idx="127">
                  <c:v>6080.0</c:v>
                </c:pt>
                <c:pt idx="128">
                  <c:v>6080.0</c:v>
                </c:pt>
                <c:pt idx="129">
                  <c:v>6080.0</c:v>
                </c:pt>
                <c:pt idx="130">
                  <c:v>6080.0</c:v>
                </c:pt>
                <c:pt idx="131">
                  <c:v>6080.0</c:v>
                </c:pt>
                <c:pt idx="132">
                  <c:v>6080.0</c:v>
                </c:pt>
                <c:pt idx="133">
                  <c:v>6080.0</c:v>
                </c:pt>
                <c:pt idx="134">
                  <c:v>6080.0</c:v>
                </c:pt>
                <c:pt idx="135">
                  <c:v>6080.0</c:v>
                </c:pt>
                <c:pt idx="136">
                  <c:v>6080.0</c:v>
                </c:pt>
                <c:pt idx="137">
                  <c:v>6080.0</c:v>
                </c:pt>
                <c:pt idx="138">
                  <c:v>6080.0</c:v>
                </c:pt>
                <c:pt idx="139">
                  <c:v>6080.0</c:v>
                </c:pt>
                <c:pt idx="140">
                  <c:v>6080.0</c:v>
                </c:pt>
                <c:pt idx="141">
                  <c:v>6080.0</c:v>
                </c:pt>
                <c:pt idx="142">
                  <c:v>6080.0</c:v>
                </c:pt>
                <c:pt idx="143">
                  <c:v>6080.0</c:v>
                </c:pt>
                <c:pt idx="144">
                  <c:v>6080.0</c:v>
                </c:pt>
                <c:pt idx="145">
                  <c:v>6080.0</c:v>
                </c:pt>
                <c:pt idx="146">
                  <c:v>6080.0</c:v>
                </c:pt>
                <c:pt idx="147">
                  <c:v>6080.0</c:v>
                </c:pt>
                <c:pt idx="148">
                  <c:v>6080.0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216648"/>
        <c:axId val="-2117005480"/>
      </c:lineChart>
      <c:catAx>
        <c:axId val="-2114216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Approximation Error (meters x10)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7005480"/>
        <c:crosses val="autoZero"/>
        <c:auto val="1"/>
        <c:lblAlgn val="ctr"/>
        <c:lblOffset val="100"/>
        <c:noMultiLvlLbl val="0"/>
      </c:catAx>
      <c:valAx>
        <c:axId val="-2117005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 dirty="0"/>
                  <a:t>Size of Approximated Points </a:t>
                </a:r>
                <a:r>
                  <a:rPr lang="en-US" sz="1600" b="0" smtClean="0"/>
                  <a:t>(in bytes</a:t>
                </a:r>
                <a:r>
                  <a:rPr lang="en-US" sz="1600" b="0" dirty="0" smtClean="0"/>
                  <a:t>)</a:t>
                </a:r>
                <a:endParaRPr lang="en-US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42166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'hausdorff distance-loose'!$B$1</c:f>
              <c:strCache>
                <c:ptCount val="1"/>
                <c:pt idx="0">
                  <c:v>Fixed Bin</c:v>
                </c:pt>
              </c:strCache>
            </c:strRef>
          </c:tx>
          <c:spPr>
            <a:ln w="12700" cmpd="sng"/>
          </c:spPr>
          <c:val>
            <c:numRef>
              <c:f>'hausdorff distance-loose'!$B$2:$B$150</c:f>
              <c:numCache>
                <c:formatCode>General</c:formatCode>
                <c:ptCount val="149"/>
                <c:pt idx="0">
                  <c:v>884.9</c:v>
                </c:pt>
                <c:pt idx="1">
                  <c:v>884.9</c:v>
                </c:pt>
                <c:pt idx="2">
                  <c:v>884.9</c:v>
                </c:pt>
                <c:pt idx="3">
                  <c:v>884.9</c:v>
                </c:pt>
                <c:pt idx="4">
                  <c:v>884.9</c:v>
                </c:pt>
                <c:pt idx="5">
                  <c:v>884.9</c:v>
                </c:pt>
                <c:pt idx="6">
                  <c:v>884.9</c:v>
                </c:pt>
                <c:pt idx="7">
                  <c:v>884.9</c:v>
                </c:pt>
                <c:pt idx="8">
                  <c:v>884.9</c:v>
                </c:pt>
                <c:pt idx="9">
                  <c:v>884.9</c:v>
                </c:pt>
                <c:pt idx="10">
                  <c:v>884.9</c:v>
                </c:pt>
                <c:pt idx="11">
                  <c:v>884.9</c:v>
                </c:pt>
                <c:pt idx="12">
                  <c:v>884.9</c:v>
                </c:pt>
                <c:pt idx="13">
                  <c:v>884.9</c:v>
                </c:pt>
                <c:pt idx="14">
                  <c:v>884.9</c:v>
                </c:pt>
                <c:pt idx="15">
                  <c:v>884.9</c:v>
                </c:pt>
                <c:pt idx="16">
                  <c:v>884.9</c:v>
                </c:pt>
                <c:pt idx="17">
                  <c:v>884.9</c:v>
                </c:pt>
                <c:pt idx="18">
                  <c:v>884.9</c:v>
                </c:pt>
                <c:pt idx="19">
                  <c:v>884.9</c:v>
                </c:pt>
                <c:pt idx="20">
                  <c:v>884.9</c:v>
                </c:pt>
                <c:pt idx="21">
                  <c:v>884.9</c:v>
                </c:pt>
                <c:pt idx="22">
                  <c:v>884.9</c:v>
                </c:pt>
                <c:pt idx="23">
                  <c:v>884.9</c:v>
                </c:pt>
                <c:pt idx="24">
                  <c:v>884.9</c:v>
                </c:pt>
                <c:pt idx="25">
                  <c:v>884.9</c:v>
                </c:pt>
                <c:pt idx="26">
                  <c:v>884.9</c:v>
                </c:pt>
                <c:pt idx="27">
                  <c:v>884.9</c:v>
                </c:pt>
                <c:pt idx="28">
                  <c:v>884.9</c:v>
                </c:pt>
                <c:pt idx="29">
                  <c:v>884.9</c:v>
                </c:pt>
                <c:pt idx="30">
                  <c:v>884.9</c:v>
                </c:pt>
                <c:pt idx="31">
                  <c:v>884.9</c:v>
                </c:pt>
                <c:pt idx="32">
                  <c:v>884.9</c:v>
                </c:pt>
                <c:pt idx="33">
                  <c:v>884.9</c:v>
                </c:pt>
                <c:pt idx="34">
                  <c:v>884.9</c:v>
                </c:pt>
                <c:pt idx="35">
                  <c:v>884.9</c:v>
                </c:pt>
                <c:pt idx="36">
                  <c:v>884.9</c:v>
                </c:pt>
                <c:pt idx="37">
                  <c:v>884.9</c:v>
                </c:pt>
                <c:pt idx="38">
                  <c:v>884.9</c:v>
                </c:pt>
                <c:pt idx="39">
                  <c:v>884.9</c:v>
                </c:pt>
                <c:pt idx="40">
                  <c:v>884.9</c:v>
                </c:pt>
                <c:pt idx="41">
                  <c:v>884.9</c:v>
                </c:pt>
                <c:pt idx="42">
                  <c:v>884.9</c:v>
                </c:pt>
                <c:pt idx="43">
                  <c:v>884.9</c:v>
                </c:pt>
                <c:pt idx="44">
                  <c:v>884.9</c:v>
                </c:pt>
                <c:pt idx="45">
                  <c:v>884.9</c:v>
                </c:pt>
                <c:pt idx="46">
                  <c:v>884.9</c:v>
                </c:pt>
                <c:pt idx="47">
                  <c:v>884.9</c:v>
                </c:pt>
                <c:pt idx="48">
                  <c:v>884.9</c:v>
                </c:pt>
                <c:pt idx="49">
                  <c:v>884.9</c:v>
                </c:pt>
                <c:pt idx="50">
                  <c:v>884.9</c:v>
                </c:pt>
                <c:pt idx="51">
                  <c:v>884.9</c:v>
                </c:pt>
                <c:pt idx="52">
                  <c:v>884.9</c:v>
                </c:pt>
                <c:pt idx="53">
                  <c:v>884.9</c:v>
                </c:pt>
                <c:pt idx="54">
                  <c:v>884.9</c:v>
                </c:pt>
                <c:pt idx="55">
                  <c:v>884.9</c:v>
                </c:pt>
                <c:pt idx="56">
                  <c:v>884.9</c:v>
                </c:pt>
                <c:pt idx="57">
                  <c:v>884.9</c:v>
                </c:pt>
                <c:pt idx="58">
                  <c:v>884.9</c:v>
                </c:pt>
                <c:pt idx="59">
                  <c:v>884.9</c:v>
                </c:pt>
                <c:pt idx="60">
                  <c:v>884.9</c:v>
                </c:pt>
                <c:pt idx="61">
                  <c:v>884.9</c:v>
                </c:pt>
                <c:pt idx="62">
                  <c:v>884.9</c:v>
                </c:pt>
                <c:pt idx="63">
                  <c:v>884.9</c:v>
                </c:pt>
                <c:pt idx="64">
                  <c:v>884.9</c:v>
                </c:pt>
                <c:pt idx="65">
                  <c:v>884.9</c:v>
                </c:pt>
                <c:pt idx="66">
                  <c:v>884.9</c:v>
                </c:pt>
                <c:pt idx="67">
                  <c:v>884.9</c:v>
                </c:pt>
                <c:pt idx="68">
                  <c:v>884.9</c:v>
                </c:pt>
                <c:pt idx="69">
                  <c:v>884.9</c:v>
                </c:pt>
                <c:pt idx="70">
                  <c:v>884.9</c:v>
                </c:pt>
                <c:pt idx="71">
                  <c:v>884.9</c:v>
                </c:pt>
                <c:pt idx="72">
                  <c:v>884.9</c:v>
                </c:pt>
                <c:pt idx="73">
                  <c:v>884.9</c:v>
                </c:pt>
                <c:pt idx="74">
                  <c:v>884.9</c:v>
                </c:pt>
                <c:pt idx="75">
                  <c:v>884.9</c:v>
                </c:pt>
                <c:pt idx="76">
                  <c:v>884.9</c:v>
                </c:pt>
                <c:pt idx="77">
                  <c:v>884.9</c:v>
                </c:pt>
                <c:pt idx="78">
                  <c:v>884.9</c:v>
                </c:pt>
                <c:pt idx="79">
                  <c:v>884.9</c:v>
                </c:pt>
                <c:pt idx="80">
                  <c:v>884.9</c:v>
                </c:pt>
                <c:pt idx="81">
                  <c:v>884.9</c:v>
                </c:pt>
                <c:pt idx="82">
                  <c:v>884.9</c:v>
                </c:pt>
                <c:pt idx="83">
                  <c:v>884.9</c:v>
                </c:pt>
                <c:pt idx="84">
                  <c:v>884.9</c:v>
                </c:pt>
                <c:pt idx="85">
                  <c:v>884.9</c:v>
                </c:pt>
                <c:pt idx="86">
                  <c:v>884.9</c:v>
                </c:pt>
                <c:pt idx="87">
                  <c:v>884.9</c:v>
                </c:pt>
                <c:pt idx="88">
                  <c:v>884.9</c:v>
                </c:pt>
                <c:pt idx="89">
                  <c:v>884.9</c:v>
                </c:pt>
                <c:pt idx="90">
                  <c:v>884.9</c:v>
                </c:pt>
                <c:pt idx="91">
                  <c:v>884.9</c:v>
                </c:pt>
                <c:pt idx="92">
                  <c:v>884.9</c:v>
                </c:pt>
                <c:pt idx="93">
                  <c:v>884.9</c:v>
                </c:pt>
                <c:pt idx="94">
                  <c:v>884.9</c:v>
                </c:pt>
                <c:pt idx="95">
                  <c:v>884.9</c:v>
                </c:pt>
                <c:pt idx="96">
                  <c:v>884.9</c:v>
                </c:pt>
                <c:pt idx="97">
                  <c:v>884.9</c:v>
                </c:pt>
                <c:pt idx="98">
                  <c:v>884.9</c:v>
                </c:pt>
                <c:pt idx="99">
                  <c:v>884.9</c:v>
                </c:pt>
                <c:pt idx="100">
                  <c:v>884.9</c:v>
                </c:pt>
                <c:pt idx="101">
                  <c:v>884.9</c:v>
                </c:pt>
                <c:pt idx="102">
                  <c:v>884.9</c:v>
                </c:pt>
                <c:pt idx="103">
                  <c:v>884.9</c:v>
                </c:pt>
                <c:pt idx="104">
                  <c:v>884.9</c:v>
                </c:pt>
                <c:pt idx="105">
                  <c:v>884.9</c:v>
                </c:pt>
                <c:pt idx="106">
                  <c:v>884.9</c:v>
                </c:pt>
                <c:pt idx="107">
                  <c:v>884.9</c:v>
                </c:pt>
                <c:pt idx="108">
                  <c:v>884.9</c:v>
                </c:pt>
                <c:pt idx="109">
                  <c:v>884.9</c:v>
                </c:pt>
                <c:pt idx="110">
                  <c:v>884.9</c:v>
                </c:pt>
                <c:pt idx="111">
                  <c:v>884.9</c:v>
                </c:pt>
                <c:pt idx="112">
                  <c:v>884.9</c:v>
                </c:pt>
                <c:pt idx="113">
                  <c:v>884.9</c:v>
                </c:pt>
                <c:pt idx="114">
                  <c:v>884.9</c:v>
                </c:pt>
                <c:pt idx="115">
                  <c:v>884.9</c:v>
                </c:pt>
                <c:pt idx="116">
                  <c:v>884.9</c:v>
                </c:pt>
                <c:pt idx="117">
                  <c:v>884.9</c:v>
                </c:pt>
                <c:pt idx="118">
                  <c:v>884.9</c:v>
                </c:pt>
                <c:pt idx="119">
                  <c:v>884.9</c:v>
                </c:pt>
                <c:pt idx="120">
                  <c:v>884.9</c:v>
                </c:pt>
                <c:pt idx="121">
                  <c:v>884.9</c:v>
                </c:pt>
                <c:pt idx="122">
                  <c:v>884.9</c:v>
                </c:pt>
                <c:pt idx="123">
                  <c:v>884.9</c:v>
                </c:pt>
                <c:pt idx="124">
                  <c:v>884.9</c:v>
                </c:pt>
                <c:pt idx="125">
                  <c:v>884.9</c:v>
                </c:pt>
                <c:pt idx="126">
                  <c:v>884.9</c:v>
                </c:pt>
                <c:pt idx="127">
                  <c:v>884.9</c:v>
                </c:pt>
                <c:pt idx="128">
                  <c:v>884.9</c:v>
                </c:pt>
                <c:pt idx="129">
                  <c:v>884.9</c:v>
                </c:pt>
                <c:pt idx="130">
                  <c:v>884.9</c:v>
                </c:pt>
                <c:pt idx="131">
                  <c:v>884.9</c:v>
                </c:pt>
                <c:pt idx="132">
                  <c:v>884.9</c:v>
                </c:pt>
                <c:pt idx="133">
                  <c:v>884.9</c:v>
                </c:pt>
                <c:pt idx="134">
                  <c:v>884.9</c:v>
                </c:pt>
                <c:pt idx="135">
                  <c:v>884.9</c:v>
                </c:pt>
                <c:pt idx="136">
                  <c:v>884.9</c:v>
                </c:pt>
                <c:pt idx="137">
                  <c:v>884.9</c:v>
                </c:pt>
                <c:pt idx="138">
                  <c:v>884.9</c:v>
                </c:pt>
                <c:pt idx="139">
                  <c:v>884.9</c:v>
                </c:pt>
                <c:pt idx="140">
                  <c:v>884.9</c:v>
                </c:pt>
                <c:pt idx="141">
                  <c:v>884.9</c:v>
                </c:pt>
                <c:pt idx="142">
                  <c:v>884.9</c:v>
                </c:pt>
                <c:pt idx="143">
                  <c:v>884.9</c:v>
                </c:pt>
                <c:pt idx="144">
                  <c:v>884.9</c:v>
                </c:pt>
                <c:pt idx="145">
                  <c:v>884.9</c:v>
                </c:pt>
                <c:pt idx="146">
                  <c:v>884.9</c:v>
                </c:pt>
                <c:pt idx="147">
                  <c:v>884.9</c:v>
                </c:pt>
                <c:pt idx="148">
                  <c:v>884.9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'hausdorff distance-loose'!$C$1</c:f>
              <c:strCache>
                <c:ptCount val="1"/>
                <c:pt idx="0">
                  <c:v>Interpolation</c:v>
                </c:pt>
              </c:strCache>
            </c:strRef>
          </c:tx>
          <c:spPr>
            <a:ln w="12700" cmpd="sng"/>
          </c:spPr>
          <c:val>
            <c:numRef>
              <c:f>'hausdorff distance-loose'!$C$2:$C$150</c:f>
              <c:numCache>
                <c:formatCode>General</c:formatCode>
                <c:ptCount val="149"/>
                <c:pt idx="0">
                  <c:v>21588.848</c:v>
                </c:pt>
                <c:pt idx="1">
                  <c:v>10966.521</c:v>
                </c:pt>
                <c:pt idx="2">
                  <c:v>6212.3306</c:v>
                </c:pt>
                <c:pt idx="3">
                  <c:v>2519.8857</c:v>
                </c:pt>
                <c:pt idx="4">
                  <c:v>476.41357</c:v>
                </c:pt>
                <c:pt idx="5">
                  <c:v>106.766464</c:v>
                </c:pt>
                <c:pt idx="6">
                  <c:v>118.10686</c:v>
                </c:pt>
                <c:pt idx="7">
                  <c:v>125.5054</c:v>
                </c:pt>
                <c:pt idx="8">
                  <c:v>152.39713</c:v>
                </c:pt>
                <c:pt idx="9">
                  <c:v>147.85353</c:v>
                </c:pt>
                <c:pt idx="10">
                  <c:v>159.68582</c:v>
                </c:pt>
                <c:pt idx="11">
                  <c:v>154.28792</c:v>
                </c:pt>
                <c:pt idx="12">
                  <c:v>152.51297</c:v>
                </c:pt>
                <c:pt idx="13">
                  <c:v>191.91315</c:v>
                </c:pt>
                <c:pt idx="14">
                  <c:v>183.68892</c:v>
                </c:pt>
                <c:pt idx="15">
                  <c:v>189.037</c:v>
                </c:pt>
                <c:pt idx="16">
                  <c:v>209.6933</c:v>
                </c:pt>
                <c:pt idx="17">
                  <c:v>220.76193</c:v>
                </c:pt>
                <c:pt idx="18">
                  <c:v>224.30235</c:v>
                </c:pt>
                <c:pt idx="19">
                  <c:v>240.94524</c:v>
                </c:pt>
                <c:pt idx="20">
                  <c:v>258.4187</c:v>
                </c:pt>
                <c:pt idx="21">
                  <c:v>279.89566</c:v>
                </c:pt>
                <c:pt idx="22">
                  <c:v>268.71313</c:v>
                </c:pt>
                <c:pt idx="23">
                  <c:v>284.23715</c:v>
                </c:pt>
                <c:pt idx="24">
                  <c:v>299.84198</c:v>
                </c:pt>
                <c:pt idx="25">
                  <c:v>309.50815</c:v>
                </c:pt>
                <c:pt idx="26">
                  <c:v>316.7688</c:v>
                </c:pt>
                <c:pt idx="27">
                  <c:v>330.1526</c:v>
                </c:pt>
                <c:pt idx="28">
                  <c:v>355.16675</c:v>
                </c:pt>
                <c:pt idx="29">
                  <c:v>369.04288</c:v>
                </c:pt>
                <c:pt idx="30">
                  <c:v>395.92184</c:v>
                </c:pt>
                <c:pt idx="31">
                  <c:v>377.00552</c:v>
                </c:pt>
                <c:pt idx="32">
                  <c:v>403.81848</c:v>
                </c:pt>
                <c:pt idx="33">
                  <c:v>406.24765</c:v>
                </c:pt>
                <c:pt idx="34">
                  <c:v>418.0975</c:v>
                </c:pt>
                <c:pt idx="35">
                  <c:v>431.74326</c:v>
                </c:pt>
                <c:pt idx="36">
                  <c:v>456.98648</c:v>
                </c:pt>
                <c:pt idx="37">
                  <c:v>443.00546</c:v>
                </c:pt>
                <c:pt idx="38">
                  <c:v>465.61075</c:v>
                </c:pt>
                <c:pt idx="39">
                  <c:v>489.37524</c:v>
                </c:pt>
                <c:pt idx="40">
                  <c:v>491.03354</c:v>
                </c:pt>
                <c:pt idx="41">
                  <c:v>500.45163</c:v>
                </c:pt>
                <c:pt idx="42">
                  <c:v>515.1105</c:v>
                </c:pt>
                <c:pt idx="43">
                  <c:v>529.73486</c:v>
                </c:pt>
                <c:pt idx="44">
                  <c:v>537.0313</c:v>
                </c:pt>
                <c:pt idx="45">
                  <c:v>561.4881</c:v>
                </c:pt>
                <c:pt idx="46">
                  <c:v>575.3353</c:v>
                </c:pt>
                <c:pt idx="47">
                  <c:v>576.8033</c:v>
                </c:pt>
                <c:pt idx="48">
                  <c:v>584.7823</c:v>
                </c:pt>
                <c:pt idx="49">
                  <c:v>596.68756</c:v>
                </c:pt>
                <c:pt idx="50">
                  <c:v>624.73413</c:v>
                </c:pt>
                <c:pt idx="51">
                  <c:v>682.69196</c:v>
                </c:pt>
                <c:pt idx="52">
                  <c:v>631.63354</c:v>
                </c:pt>
                <c:pt idx="53">
                  <c:v>651.5652</c:v>
                </c:pt>
                <c:pt idx="54">
                  <c:v>656.5443</c:v>
                </c:pt>
                <c:pt idx="55">
                  <c:v>668.51544</c:v>
                </c:pt>
                <c:pt idx="56">
                  <c:v>679.395</c:v>
                </c:pt>
                <c:pt idx="57">
                  <c:v>711.41473</c:v>
                </c:pt>
                <c:pt idx="58">
                  <c:v>704.5921</c:v>
                </c:pt>
                <c:pt idx="59">
                  <c:v>733.1923</c:v>
                </c:pt>
                <c:pt idx="60">
                  <c:v>728.6583</c:v>
                </c:pt>
                <c:pt idx="61">
                  <c:v>738.7081</c:v>
                </c:pt>
                <c:pt idx="62">
                  <c:v>750.7164</c:v>
                </c:pt>
                <c:pt idx="63">
                  <c:v>770.471</c:v>
                </c:pt>
                <c:pt idx="64">
                  <c:v>795.29474</c:v>
                </c:pt>
                <c:pt idx="65">
                  <c:v>788.7991</c:v>
                </c:pt>
                <c:pt idx="66">
                  <c:v>797.869</c:v>
                </c:pt>
                <c:pt idx="67">
                  <c:v>791.1821</c:v>
                </c:pt>
                <c:pt idx="68">
                  <c:v>843.2323</c:v>
                </c:pt>
                <c:pt idx="69">
                  <c:v>837.1492</c:v>
                </c:pt>
                <c:pt idx="70">
                  <c:v>849.0765</c:v>
                </c:pt>
                <c:pt idx="71">
                  <c:v>837.94507</c:v>
                </c:pt>
                <c:pt idx="72">
                  <c:v>868.9091</c:v>
                </c:pt>
                <c:pt idx="73">
                  <c:v>885.47485</c:v>
                </c:pt>
                <c:pt idx="74">
                  <c:v>873.0146</c:v>
                </c:pt>
                <c:pt idx="75">
                  <c:v>884.6383</c:v>
                </c:pt>
                <c:pt idx="76">
                  <c:v>896.3757</c:v>
                </c:pt>
                <c:pt idx="77">
                  <c:v>927.8787</c:v>
                </c:pt>
                <c:pt idx="78">
                  <c:v>919.74915</c:v>
                </c:pt>
                <c:pt idx="79">
                  <c:v>939.8546</c:v>
                </c:pt>
                <c:pt idx="80">
                  <c:v>943.1762</c:v>
                </c:pt>
                <c:pt idx="81">
                  <c:v>964.756</c:v>
                </c:pt>
                <c:pt idx="82">
                  <c:v>966.66345</c:v>
                </c:pt>
                <c:pt idx="83">
                  <c:v>978.3469</c:v>
                </c:pt>
                <c:pt idx="84">
                  <c:v>990.1251999999999</c:v>
                </c:pt>
                <c:pt idx="85">
                  <c:v>1001.8601</c:v>
                </c:pt>
                <c:pt idx="86">
                  <c:v>1044.877</c:v>
                </c:pt>
                <c:pt idx="87">
                  <c:v>1090.5951</c:v>
                </c:pt>
                <c:pt idx="88">
                  <c:v>1065.5725</c:v>
                </c:pt>
                <c:pt idx="89">
                  <c:v>1072.0167</c:v>
                </c:pt>
                <c:pt idx="90">
                  <c:v>1064.9497</c:v>
                </c:pt>
                <c:pt idx="91">
                  <c:v>1072.4152</c:v>
                </c:pt>
                <c:pt idx="92">
                  <c:v>1084.1805</c:v>
                </c:pt>
                <c:pt idx="93">
                  <c:v>1110.6506</c:v>
                </c:pt>
                <c:pt idx="94">
                  <c:v>1131.9824</c:v>
                </c:pt>
                <c:pt idx="95">
                  <c:v>1128.4497</c:v>
                </c:pt>
                <c:pt idx="96">
                  <c:v>1116.6587</c:v>
                </c:pt>
                <c:pt idx="97">
                  <c:v>1162.1985</c:v>
                </c:pt>
                <c:pt idx="98">
                  <c:v>1122.414</c:v>
                </c:pt>
                <c:pt idx="99">
                  <c:v>1150.4941</c:v>
                </c:pt>
                <c:pt idx="100">
                  <c:v>1145.2233</c:v>
                </c:pt>
                <c:pt idx="101">
                  <c:v>1156.4668</c:v>
                </c:pt>
                <c:pt idx="102">
                  <c:v>1220.0697</c:v>
                </c:pt>
                <c:pt idx="103">
                  <c:v>1199.5741</c:v>
                </c:pt>
                <c:pt idx="104">
                  <c:v>1190.8134</c:v>
                </c:pt>
                <c:pt idx="105">
                  <c:v>1217.3209</c:v>
                </c:pt>
                <c:pt idx="106">
                  <c:v>1267.182</c:v>
                </c:pt>
                <c:pt idx="107">
                  <c:v>1224.9781</c:v>
                </c:pt>
                <c:pt idx="108">
                  <c:v>1255.3264</c:v>
                </c:pt>
                <c:pt idx="109">
                  <c:v>1247.6875</c:v>
                </c:pt>
                <c:pt idx="110">
                  <c:v>1259.1615</c:v>
                </c:pt>
                <c:pt idx="111">
                  <c:v>1352.3667</c:v>
                </c:pt>
                <c:pt idx="112">
                  <c:v>1397.1492</c:v>
                </c:pt>
                <c:pt idx="113">
                  <c:v>1295.4192</c:v>
                </c:pt>
                <c:pt idx="114">
                  <c:v>1349.8433</c:v>
                </c:pt>
                <c:pt idx="115">
                  <c:v>1316.1769</c:v>
                </c:pt>
                <c:pt idx="116">
                  <c:v>1422.2102</c:v>
                </c:pt>
                <c:pt idx="117">
                  <c:v>1360.4368</c:v>
                </c:pt>
                <c:pt idx="118">
                  <c:v>1428.1711</c:v>
                </c:pt>
                <c:pt idx="119">
                  <c:v>1361.4565</c:v>
                </c:pt>
                <c:pt idx="120">
                  <c:v>1508.4103</c:v>
                </c:pt>
                <c:pt idx="121">
                  <c:v>1426.7311</c:v>
                </c:pt>
                <c:pt idx="122">
                  <c:v>1396.8356</c:v>
                </c:pt>
                <c:pt idx="123">
                  <c:v>1437.1221</c:v>
                </c:pt>
                <c:pt idx="124">
                  <c:v>1661.477</c:v>
                </c:pt>
                <c:pt idx="125">
                  <c:v>1524.517</c:v>
                </c:pt>
                <c:pt idx="126">
                  <c:v>1441.5884</c:v>
                </c:pt>
                <c:pt idx="127">
                  <c:v>1453.2285</c:v>
                </c:pt>
                <c:pt idx="128">
                  <c:v>1464.5548</c:v>
                </c:pt>
                <c:pt idx="129">
                  <c:v>1677.5516</c:v>
                </c:pt>
                <c:pt idx="130">
                  <c:v>1583.0107</c:v>
                </c:pt>
                <c:pt idx="131">
                  <c:v>1527.5656</c:v>
                </c:pt>
                <c:pt idx="132">
                  <c:v>1473.3939</c:v>
                </c:pt>
                <c:pt idx="133">
                  <c:v>1497.7777</c:v>
                </c:pt>
                <c:pt idx="134">
                  <c:v>1777.4054</c:v>
                </c:pt>
                <c:pt idx="135">
                  <c:v>1674.1198</c:v>
                </c:pt>
                <c:pt idx="136">
                  <c:v>1592.1676</c:v>
                </c:pt>
                <c:pt idx="137">
                  <c:v>1523.2374</c:v>
                </c:pt>
                <c:pt idx="138">
                  <c:v>1593.2847</c:v>
                </c:pt>
                <c:pt idx="139">
                  <c:v>1765.4778</c:v>
                </c:pt>
                <c:pt idx="140">
                  <c:v>1803.0099</c:v>
                </c:pt>
                <c:pt idx="141">
                  <c:v>1614.522</c:v>
                </c:pt>
                <c:pt idx="142">
                  <c:v>1578.4728</c:v>
                </c:pt>
                <c:pt idx="143">
                  <c:v>1824.1584</c:v>
                </c:pt>
                <c:pt idx="144">
                  <c:v>1600.5725</c:v>
                </c:pt>
                <c:pt idx="145">
                  <c:v>1857.8625</c:v>
                </c:pt>
                <c:pt idx="146">
                  <c:v>1905.5815</c:v>
                </c:pt>
                <c:pt idx="147">
                  <c:v>1745.7451</c:v>
                </c:pt>
                <c:pt idx="148">
                  <c:v>1684.1852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'hausdorff distance-loose'!$D$1</c:f>
              <c:strCache>
                <c:ptCount val="1"/>
                <c:pt idx="0">
                  <c:v>Coded Interpolation</c:v>
                </c:pt>
              </c:strCache>
            </c:strRef>
          </c:tx>
          <c:spPr>
            <a:ln w="12700" cmpd="sng"/>
          </c:spPr>
          <c:val>
            <c:numRef>
              <c:f>'hausdorff distance-loose'!$D$2:$D$150</c:f>
              <c:numCache>
                <c:formatCode>General</c:formatCode>
                <c:ptCount val="149"/>
                <c:pt idx="0">
                  <c:v>18.893612</c:v>
                </c:pt>
                <c:pt idx="1">
                  <c:v>24.72191</c:v>
                </c:pt>
                <c:pt idx="2">
                  <c:v>30.398708</c:v>
                </c:pt>
                <c:pt idx="3">
                  <c:v>43.97651</c:v>
                </c:pt>
                <c:pt idx="4">
                  <c:v>50.355015</c:v>
                </c:pt>
                <c:pt idx="5">
                  <c:v>70.24052</c:v>
                </c:pt>
                <c:pt idx="6">
                  <c:v>65.248</c:v>
                </c:pt>
                <c:pt idx="7">
                  <c:v>88.777115</c:v>
                </c:pt>
                <c:pt idx="8">
                  <c:v>102.56575</c:v>
                </c:pt>
                <c:pt idx="9">
                  <c:v>117.24418</c:v>
                </c:pt>
                <c:pt idx="10">
                  <c:v>105.90257</c:v>
                </c:pt>
                <c:pt idx="11">
                  <c:v>107.05835</c:v>
                </c:pt>
                <c:pt idx="12">
                  <c:v>134.47847</c:v>
                </c:pt>
                <c:pt idx="13">
                  <c:v>180.03767</c:v>
                </c:pt>
                <c:pt idx="14">
                  <c:v>192.12848</c:v>
                </c:pt>
                <c:pt idx="15">
                  <c:v>181.81516</c:v>
                </c:pt>
                <c:pt idx="16">
                  <c:v>173.10966</c:v>
                </c:pt>
                <c:pt idx="17">
                  <c:v>183.22237</c:v>
                </c:pt>
                <c:pt idx="18">
                  <c:v>208.72606</c:v>
                </c:pt>
                <c:pt idx="19">
                  <c:v>198.36105</c:v>
                </c:pt>
                <c:pt idx="20">
                  <c:v>199.96976</c:v>
                </c:pt>
                <c:pt idx="21">
                  <c:v>201.50388</c:v>
                </c:pt>
                <c:pt idx="22">
                  <c:v>217.27922</c:v>
                </c:pt>
                <c:pt idx="23">
                  <c:v>249.66574</c:v>
                </c:pt>
                <c:pt idx="24">
                  <c:v>238.20473</c:v>
                </c:pt>
                <c:pt idx="25">
                  <c:v>271.23987</c:v>
                </c:pt>
                <c:pt idx="26">
                  <c:v>276.73398</c:v>
                </c:pt>
                <c:pt idx="27">
                  <c:v>260.9772</c:v>
                </c:pt>
                <c:pt idx="28">
                  <c:v>330.0442</c:v>
                </c:pt>
                <c:pt idx="29">
                  <c:v>294.76575</c:v>
                </c:pt>
                <c:pt idx="30">
                  <c:v>339.09033</c:v>
                </c:pt>
                <c:pt idx="31">
                  <c:v>316.76877</c:v>
                </c:pt>
                <c:pt idx="32">
                  <c:v>307.84705</c:v>
                </c:pt>
                <c:pt idx="33">
                  <c:v>329.43604</c:v>
                </c:pt>
                <c:pt idx="34">
                  <c:v>367.20837</c:v>
                </c:pt>
                <c:pt idx="35">
                  <c:v>365.86957</c:v>
                </c:pt>
                <c:pt idx="36">
                  <c:v>427.43045</c:v>
                </c:pt>
                <c:pt idx="37">
                  <c:v>390.08383</c:v>
                </c:pt>
                <c:pt idx="38">
                  <c:v>426.4045</c:v>
                </c:pt>
                <c:pt idx="39">
                  <c:v>406.28842</c:v>
                </c:pt>
                <c:pt idx="40">
                  <c:v>448.1578</c:v>
                </c:pt>
                <c:pt idx="41">
                  <c:v>445.89804</c:v>
                </c:pt>
                <c:pt idx="42">
                  <c:v>391.891</c:v>
                </c:pt>
                <c:pt idx="43">
                  <c:v>460.58862</c:v>
                </c:pt>
                <c:pt idx="44">
                  <c:v>436.85608</c:v>
                </c:pt>
                <c:pt idx="45">
                  <c:v>501.08417</c:v>
                </c:pt>
                <c:pt idx="46">
                  <c:v>516.7626299999999</c:v>
                </c:pt>
                <c:pt idx="47">
                  <c:v>459.80948</c:v>
                </c:pt>
                <c:pt idx="48">
                  <c:v>538.97015</c:v>
                </c:pt>
                <c:pt idx="49">
                  <c:v>545.74194</c:v>
                </c:pt>
                <c:pt idx="50">
                  <c:v>444.9215</c:v>
                </c:pt>
                <c:pt idx="51">
                  <c:v>538.2323</c:v>
                </c:pt>
                <c:pt idx="52">
                  <c:v>520.3763</c:v>
                </c:pt>
                <c:pt idx="53">
                  <c:v>531.6769</c:v>
                </c:pt>
                <c:pt idx="54">
                  <c:v>584.01276</c:v>
                </c:pt>
                <c:pt idx="55">
                  <c:v>530.9536000000001</c:v>
                </c:pt>
                <c:pt idx="56">
                  <c:v>580.4213999999999</c:v>
                </c:pt>
                <c:pt idx="57">
                  <c:v>627.6188</c:v>
                </c:pt>
                <c:pt idx="58">
                  <c:v>580.0056</c:v>
                </c:pt>
                <c:pt idx="59">
                  <c:v>902.2538</c:v>
                </c:pt>
                <c:pt idx="60">
                  <c:v>861.6688</c:v>
                </c:pt>
                <c:pt idx="61">
                  <c:v>823.58105</c:v>
                </c:pt>
                <c:pt idx="62">
                  <c:v>620.5318600000001</c:v>
                </c:pt>
                <c:pt idx="63">
                  <c:v>633.5966</c:v>
                </c:pt>
                <c:pt idx="64">
                  <c:v>1039.9255</c:v>
                </c:pt>
                <c:pt idx="65">
                  <c:v>659.0078999999999</c:v>
                </c:pt>
                <c:pt idx="66">
                  <c:v>785.8997</c:v>
                </c:pt>
                <c:pt idx="67">
                  <c:v>717.2412</c:v>
                </c:pt>
                <c:pt idx="68">
                  <c:v>745.1155</c:v>
                </c:pt>
                <c:pt idx="69">
                  <c:v>668.0590999999999</c:v>
                </c:pt>
                <c:pt idx="70">
                  <c:v>895.9886</c:v>
                </c:pt>
                <c:pt idx="71">
                  <c:v>927.63354</c:v>
                </c:pt>
                <c:pt idx="72">
                  <c:v>870.68805</c:v>
                </c:pt>
                <c:pt idx="73">
                  <c:v>911.572</c:v>
                </c:pt>
                <c:pt idx="74">
                  <c:v>903.3723</c:v>
                </c:pt>
                <c:pt idx="75">
                  <c:v>859.774</c:v>
                </c:pt>
                <c:pt idx="76">
                  <c:v>874.43744</c:v>
                </c:pt>
                <c:pt idx="77">
                  <c:v>823.7591</c:v>
                </c:pt>
                <c:pt idx="78">
                  <c:v>907.0973</c:v>
                </c:pt>
                <c:pt idx="79">
                  <c:v>839.8401</c:v>
                </c:pt>
                <c:pt idx="80">
                  <c:v>987.7371000000001</c:v>
                </c:pt>
                <c:pt idx="81">
                  <c:v>970.07764</c:v>
                </c:pt>
                <c:pt idx="82">
                  <c:v>974.13544</c:v>
                </c:pt>
                <c:pt idx="83">
                  <c:v>974.3448</c:v>
                </c:pt>
                <c:pt idx="84">
                  <c:v>973.7871</c:v>
                </c:pt>
                <c:pt idx="85">
                  <c:v>978.8984</c:v>
                </c:pt>
                <c:pt idx="86">
                  <c:v>941.102</c:v>
                </c:pt>
                <c:pt idx="87">
                  <c:v>984.5334</c:v>
                </c:pt>
                <c:pt idx="88">
                  <c:v>953.9703</c:v>
                </c:pt>
                <c:pt idx="89">
                  <c:v>953.5492</c:v>
                </c:pt>
                <c:pt idx="90">
                  <c:v>989.53625</c:v>
                </c:pt>
                <c:pt idx="91">
                  <c:v>876.6168</c:v>
                </c:pt>
                <c:pt idx="92">
                  <c:v>946.5835</c:v>
                </c:pt>
                <c:pt idx="93">
                  <c:v>1082.8442</c:v>
                </c:pt>
                <c:pt idx="94">
                  <c:v>1000.63055</c:v>
                </c:pt>
                <c:pt idx="95">
                  <c:v>1002.399</c:v>
                </c:pt>
                <c:pt idx="96">
                  <c:v>993.0888</c:v>
                </c:pt>
                <c:pt idx="97">
                  <c:v>967.996</c:v>
                </c:pt>
                <c:pt idx="98">
                  <c:v>1039.466</c:v>
                </c:pt>
                <c:pt idx="99">
                  <c:v>1000.14667</c:v>
                </c:pt>
                <c:pt idx="100">
                  <c:v>1073.4509</c:v>
                </c:pt>
                <c:pt idx="101">
                  <c:v>1058.0386</c:v>
                </c:pt>
                <c:pt idx="102">
                  <c:v>1075.9216</c:v>
                </c:pt>
                <c:pt idx="103">
                  <c:v>1091.0667</c:v>
                </c:pt>
                <c:pt idx="104">
                  <c:v>1043.2491</c:v>
                </c:pt>
                <c:pt idx="105">
                  <c:v>1286.6311</c:v>
                </c:pt>
                <c:pt idx="106">
                  <c:v>992.5506</c:v>
                </c:pt>
                <c:pt idx="107">
                  <c:v>1304.6661</c:v>
                </c:pt>
                <c:pt idx="108">
                  <c:v>1080.2659</c:v>
                </c:pt>
                <c:pt idx="109">
                  <c:v>1143.5442</c:v>
                </c:pt>
                <c:pt idx="110">
                  <c:v>1137.9247</c:v>
                </c:pt>
                <c:pt idx="111">
                  <c:v>1219.9723</c:v>
                </c:pt>
                <c:pt idx="112">
                  <c:v>1121.7709</c:v>
                </c:pt>
                <c:pt idx="113">
                  <c:v>1204.1355</c:v>
                </c:pt>
                <c:pt idx="114">
                  <c:v>1076.6061</c:v>
                </c:pt>
                <c:pt idx="115">
                  <c:v>1154.2705</c:v>
                </c:pt>
                <c:pt idx="116">
                  <c:v>1144.8447</c:v>
                </c:pt>
                <c:pt idx="117">
                  <c:v>1174.1012</c:v>
                </c:pt>
                <c:pt idx="118">
                  <c:v>1299.075</c:v>
                </c:pt>
                <c:pt idx="119">
                  <c:v>1227.6553</c:v>
                </c:pt>
                <c:pt idx="120">
                  <c:v>1272.5724</c:v>
                </c:pt>
                <c:pt idx="121">
                  <c:v>1343.2251</c:v>
                </c:pt>
                <c:pt idx="122">
                  <c:v>1231.0011</c:v>
                </c:pt>
                <c:pt idx="123">
                  <c:v>1127.6136</c:v>
                </c:pt>
                <c:pt idx="124">
                  <c:v>1324.0018</c:v>
                </c:pt>
                <c:pt idx="125">
                  <c:v>1359.6383</c:v>
                </c:pt>
                <c:pt idx="126">
                  <c:v>1344.8995</c:v>
                </c:pt>
                <c:pt idx="127">
                  <c:v>1269.9404</c:v>
                </c:pt>
                <c:pt idx="128">
                  <c:v>1280.8857</c:v>
                </c:pt>
                <c:pt idx="129">
                  <c:v>1312.5156</c:v>
                </c:pt>
                <c:pt idx="130">
                  <c:v>1314.2067</c:v>
                </c:pt>
                <c:pt idx="131">
                  <c:v>1428.339</c:v>
                </c:pt>
                <c:pt idx="132">
                  <c:v>1385.5981</c:v>
                </c:pt>
                <c:pt idx="133">
                  <c:v>1374.8524</c:v>
                </c:pt>
                <c:pt idx="134">
                  <c:v>1292.2416</c:v>
                </c:pt>
                <c:pt idx="135">
                  <c:v>1482.6783</c:v>
                </c:pt>
                <c:pt idx="136">
                  <c:v>1462.0021</c:v>
                </c:pt>
                <c:pt idx="137">
                  <c:v>1368.7646</c:v>
                </c:pt>
                <c:pt idx="138">
                  <c:v>1467.4795</c:v>
                </c:pt>
                <c:pt idx="139">
                  <c:v>1625.0486</c:v>
                </c:pt>
                <c:pt idx="140">
                  <c:v>1490.0769</c:v>
                </c:pt>
                <c:pt idx="141">
                  <c:v>1468.605</c:v>
                </c:pt>
                <c:pt idx="142">
                  <c:v>1479.0193</c:v>
                </c:pt>
                <c:pt idx="143">
                  <c:v>1571.3989</c:v>
                </c:pt>
                <c:pt idx="144">
                  <c:v>1510.4028</c:v>
                </c:pt>
                <c:pt idx="145">
                  <c:v>1453.3817</c:v>
                </c:pt>
                <c:pt idx="146">
                  <c:v>1470.3673</c:v>
                </c:pt>
                <c:pt idx="147">
                  <c:v>1545.9042</c:v>
                </c:pt>
                <c:pt idx="148">
                  <c:v>1539.1282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'hausdorff distance-loose'!$E$1</c:f>
              <c:strCache>
                <c:ptCount val="1"/>
                <c:pt idx="0">
                  <c:v>Douglas</c:v>
                </c:pt>
              </c:strCache>
            </c:strRef>
          </c:tx>
          <c:spPr>
            <a:ln w="12700" cmpd="sng"/>
          </c:spPr>
          <c:val>
            <c:numRef>
              <c:f>'hausdorff distance-loose'!$E$2:$E$150</c:f>
              <c:numCache>
                <c:formatCode>General</c:formatCode>
                <c:ptCount val="149"/>
                <c:pt idx="0">
                  <c:v>24.67541</c:v>
                </c:pt>
                <c:pt idx="1">
                  <c:v>24.67541</c:v>
                </c:pt>
                <c:pt idx="2">
                  <c:v>24.67541</c:v>
                </c:pt>
                <c:pt idx="3">
                  <c:v>39.88323</c:v>
                </c:pt>
                <c:pt idx="4">
                  <c:v>71.40099</c:v>
                </c:pt>
                <c:pt idx="5">
                  <c:v>71.40099</c:v>
                </c:pt>
                <c:pt idx="6">
                  <c:v>71.40099</c:v>
                </c:pt>
                <c:pt idx="7">
                  <c:v>68.85462</c:v>
                </c:pt>
                <c:pt idx="8">
                  <c:v>97.18487</c:v>
                </c:pt>
                <c:pt idx="9">
                  <c:v>97.18487</c:v>
                </c:pt>
                <c:pt idx="10">
                  <c:v>97.18487</c:v>
                </c:pt>
                <c:pt idx="11">
                  <c:v>97.18487</c:v>
                </c:pt>
                <c:pt idx="12">
                  <c:v>166.43466</c:v>
                </c:pt>
                <c:pt idx="13">
                  <c:v>166.43466</c:v>
                </c:pt>
                <c:pt idx="14">
                  <c:v>166.43466</c:v>
                </c:pt>
                <c:pt idx="15">
                  <c:v>166.43466</c:v>
                </c:pt>
                <c:pt idx="16">
                  <c:v>166.43466</c:v>
                </c:pt>
                <c:pt idx="17">
                  <c:v>166.43466</c:v>
                </c:pt>
                <c:pt idx="18">
                  <c:v>166.43466</c:v>
                </c:pt>
                <c:pt idx="19">
                  <c:v>166.43466</c:v>
                </c:pt>
                <c:pt idx="20">
                  <c:v>166.43466</c:v>
                </c:pt>
                <c:pt idx="21">
                  <c:v>166.43466</c:v>
                </c:pt>
                <c:pt idx="22">
                  <c:v>166.43466</c:v>
                </c:pt>
                <c:pt idx="23">
                  <c:v>166.43466</c:v>
                </c:pt>
                <c:pt idx="24">
                  <c:v>188.75514</c:v>
                </c:pt>
                <c:pt idx="25">
                  <c:v>188.75514</c:v>
                </c:pt>
                <c:pt idx="26">
                  <c:v>188.75514</c:v>
                </c:pt>
                <c:pt idx="27">
                  <c:v>188.75514</c:v>
                </c:pt>
                <c:pt idx="28">
                  <c:v>188.75514</c:v>
                </c:pt>
                <c:pt idx="29">
                  <c:v>188.75514</c:v>
                </c:pt>
                <c:pt idx="30">
                  <c:v>188.75514</c:v>
                </c:pt>
                <c:pt idx="31">
                  <c:v>188.75514</c:v>
                </c:pt>
                <c:pt idx="32">
                  <c:v>188.75514</c:v>
                </c:pt>
                <c:pt idx="33">
                  <c:v>188.75514</c:v>
                </c:pt>
                <c:pt idx="34">
                  <c:v>351.08255</c:v>
                </c:pt>
                <c:pt idx="35">
                  <c:v>351.08255</c:v>
                </c:pt>
                <c:pt idx="36">
                  <c:v>351.08255</c:v>
                </c:pt>
                <c:pt idx="37">
                  <c:v>351.08255</c:v>
                </c:pt>
                <c:pt idx="38">
                  <c:v>351.08255</c:v>
                </c:pt>
                <c:pt idx="39">
                  <c:v>351.08255</c:v>
                </c:pt>
                <c:pt idx="40">
                  <c:v>351.08255</c:v>
                </c:pt>
                <c:pt idx="41">
                  <c:v>351.08255</c:v>
                </c:pt>
                <c:pt idx="42">
                  <c:v>351.08255</c:v>
                </c:pt>
                <c:pt idx="43">
                  <c:v>357.17963</c:v>
                </c:pt>
                <c:pt idx="44">
                  <c:v>357.17963</c:v>
                </c:pt>
                <c:pt idx="45">
                  <c:v>399.83304</c:v>
                </c:pt>
                <c:pt idx="46">
                  <c:v>399.60388</c:v>
                </c:pt>
                <c:pt idx="47">
                  <c:v>532.9421</c:v>
                </c:pt>
                <c:pt idx="48">
                  <c:v>532.9421</c:v>
                </c:pt>
                <c:pt idx="49">
                  <c:v>532.9421</c:v>
                </c:pt>
                <c:pt idx="50">
                  <c:v>532.9421</c:v>
                </c:pt>
                <c:pt idx="51">
                  <c:v>532.9421</c:v>
                </c:pt>
                <c:pt idx="52">
                  <c:v>532.9421</c:v>
                </c:pt>
                <c:pt idx="53">
                  <c:v>532.9421</c:v>
                </c:pt>
                <c:pt idx="54">
                  <c:v>532.9421</c:v>
                </c:pt>
                <c:pt idx="55">
                  <c:v>532.9421</c:v>
                </c:pt>
                <c:pt idx="56">
                  <c:v>532.9421</c:v>
                </c:pt>
                <c:pt idx="57">
                  <c:v>532.9421</c:v>
                </c:pt>
                <c:pt idx="58">
                  <c:v>399.60388</c:v>
                </c:pt>
                <c:pt idx="59">
                  <c:v>399.60388</c:v>
                </c:pt>
                <c:pt idx="60">
                  <c:v>399.60388</c:v>
                </c:pt>
                <c:pt idx="61">
                  <c:v>399.60388</c:v>
                </c:pt>
                <c:pt idx="62">
                  <c:v>743.0611</c:v>
                </c:pt>
                <c:pt idx="63">
                  <c:v>743.0611</c:v>
                </c:pt>
                <c:pt idx="64">
                  <c:v>743.0611</c:v>
                </c:pt>
                <c:pt idx="65">
                  <c:v>743.0611</c:v>
                </c:pt>
                <c:pt idx="66">
                  <c:v>743.0611</c:v>
                </c:pt>
                <c:pt idx="67">
                  <c:v>743.0611</c:v>
                </c:pt>
                <c:pt idx="68">
                  <c:v>743.0611</c:v>
                </c:pt>
                <c:pt idx="69">
                  <c:v>743.0611</c:v>
                </c:pt>
                <c:pt idx="70">
                  <c:v>743.0611</c:v>
                </c:pt>
                <c:pt idx="71">
                  <c:v>743.0611</c:v>
                </c:pt>
                <c:pt idx="72">
                  <c:v>743.0611</c:v>
                </c:pt>
                <c:pt idx="73">
                  <c:v>743.0611</c:v>
                </c:pt>
                <c:pt idx="74">
                  <c:v>743.0611</c:v>
                </c:pt>
                <c:pt idx="75">
                  <c:v>743.0611</c:v>
                </c:pt>
                <c:pt idx="76">
                  <c:v>743.0611</c:v>
                </c:pt>
                <c:pt idx="77">
                  <c:v>743.0611</c:v>
                </c:pt>
                <c:pt idx="78">
                  <c:v>743.0611</c:v>
                </c:pt>
                <c:pt idx="79">
                  <c:v>743.0611</c:v>
                </c:pt>
                <c:pt idx="80">
                  <c:v>743.0611</c:v>
                </c:pt>
                <c:pt idx="81">
                  <c:v>743.0611</c:v>
                </c:pt>
                <c:pt idx="82">
                  <c:v>743.0611</c:v>
                </c:pt>
                <c:pt idx="83">
                  <c:v>743.0611</c:v>
                </c:pt>
                <c:pt idx="84">
                  <c:v>743.0611</c:v>
                </c:pt>
                <c:pt idx="85">
                  <c:v>743.0611</c:v>
                </c:pt>
                <c:pt idx="86">
                  <c:v>743.0611</c:v>
                </c:pt>
                <c:pt idx="87">
                  <c:v>743.0611</c:v>
                </c:pt>
                <c:pt idx="88">
                  <c:v>743.0611</c:v>
                </c:pt>
                <c:pt idx="89">
                  <c:v>743.0611</c:v>
                </c:pt>
                <c:pt idx="90">
                  <c:v>743.0611</c:v>
                </c:pt>
                <c:pt idx="91">
                  <c:v>743.0611</c:v>
                </c:pt>
                <c:pt idx="92">
                  <c:v>743.0611</c:v>
                </c:pt>
                <c:pt idx="93">
                  <c:v>711.2841</c:v>
                </c:pt>
                <c:pt idx="94">
                  <c:v>711.2841</c:v>
                </c:pt>
                <c:pt idx="95">
                  <c:v>711.2841</c:v>
                </c:pt>
                <c:pt idx="96">
                  <c:v>711.2841</c:v>
                </c:pt>
                <c:pt idx="97">
                  <c:v>711.2841</c:v>
                </c:pt>
                <c:pt idx="98">
                  <c:v>711.2841</c:v>
                </c:pt>
                <c:pt idx="99">
                  <c:v>711.2841</c:v>
                </c:pt>
                <c:pt idx="100">
                  <c:v>711.2841</c:v>
                </c:pt>
                <c:pt idx="101">
                  <c:v>711.2841</c:v>
                </c:pt>
                <c:pt idx="102">
                  <c:v>711.2841</c:v>
                </c:pt>
                <c:pt idx="103">
                  <c:v>711.2841</c:v>
                </c:pt>
                <c:pt idx="104">
                  <c:v>711.2841</c:v>
                </c:pt>
                <c:pt idx="105">
                  <c:v>711.2841</c:v>
                </c:pt>
                <c:pt idx="106">
                  <c:v>711.2841</c:v>
                </c:pt>
                <c:pt idx="107">
                  <c:v>711.2841</c:v>
                </c:pt>
                <c:pt idx="108">
                  <c:v>711.2841</c:v>
                </c:pt>
                <c:pt idx="109">
                  <c:v>711.2841</c:v>
                </c:pt>
                <c:pt idx="110">
                  <c:v>711.2841</c:v>
                </c:pt>
                <c:pt idx="111">
                  <c:v>711.2841</c:v>
                </c:pt>
                <c:pt idx="112">
                  <c:v>711.2841</c:v>
                </c:pt>
                <c:pt idx="113">
                  <c:v>711.2841</c:v>
                </c:pt>
                <c:pt idx="114">
                  <c:v>711.2841</c:v>
                </c:pt>
                <c:pt idx="115">
                  <c:v>711.2841</c:v>
                </c:pt>
                <c:pt idx="116">
                  <c:v>711.2841</c:v>
                </c:pt>
                <c:pt idx="117">
                  <c:v>711.2841</c:v>
                </c:pt>
                <c:pt idx="118">
                  <c:v>711.2841</c:v>
                </c:pt>
                <c:pt idx="119">
                  <c:v>711.2841</c:v>
                </c:pt>
                <c:pt idx="120">
                  <c:v>711.2841</c:v>
                </c:pt>
                <c:pt idx="121">
                  <c:v>711.2841</c:v>
                </c:pt>
                <c:pt idx="122">
                  <c:v>711.2841</c:v>
                </c:pt>
                <c:pt idx="123">
                  <c:v>711.2841</c:v>
                </c:pt>
                <c:pt idx="124">
                  <c:v>711.2841</c:v>
                </c:pt>
                <c:pt idx="125">
                  <c:v>711.2841</c:v>
                </c:pt>
                <c:pt idx="126">
                  <c:v>711.2841</c:v>
                </c:pt>
                <c:pt idx="127">
                  <c:v>711.2841</c:v>
                </c:pt>
                <c:pt idx="128">
                  <c:v>711.2841</c:v>
                </c:pt>
                <c:pt idx="129">
                  <c:v>814.79095</c:v>
                </c:pt>
                <c:pt idx="130">
                  <c:v>814.79095</c:v>
                </c:pt>
                <c:pt idx="131">
                  <c:v>814.79095</c:v>
                </c:pt>
                <c:pt idx="132">
                  <c:v>814.79095</c:v>
                </c:pt>
                <c:pt idx="133">
                  <c:v>814.79095</c:v>
                </c:pt>
                <c:pt idx="134">
                  <c:v>814.79095</c:v>
                </c:pt>
                <c:pt idx="135">
                  <c:v>814.79095</c:v>
                </c:pt>
                <c:pt idx="136">
                  <c:v>814.79095</c:v>
                </c:pt>
                <c:pt idx="137">
                  <c:v>814.79095</c:v>
                </c:pt>
                <c:pt idx="138">
                  <c:v>814.79095</c:v>
                </c:pt>
                <c:pt idx="139">
                  <c:v>1018.7299</c:v>
                </c:pt>
                <c:pt idx="140">
                  <c:v>1018.7299</c:v>
                </c:pt>
                <c:pt idx="141">
                  <c:v>1018.7299</c:v>
                </c:pt>
                <c:pt idx="142">
                  <c:v>1018.7299</c:v>
                </c:pt>
                <c:pt idx="143">
                  <c:v>1018.7299</c:v>
                </c:pt>
                <c:pt idx="144">
                  <c:v>1018.7299</c:v>
                </c:pt>
                <c:pt idx="145">
                  <c:v>1018.7299</c:v>
                </c:pt>
                <c:pt idx="146">
                  <c:v>1045.0702</c:v>
                </c:pt>
                <c:pt idx="147">
                  <c:v>1045.0702</c:v>
                </c:pt>
                <c:pt idx="148">
                  <c:v>1045.0702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060136"/>
        <c:axId val="-2115054584"/>
      </c:lineChart>
      <c:catAx>
        <c:axId val="-2115060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Approximation Error (meters x10)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5054584"/>
        <c:crosses val="autoZero"/>
        <c:auto val="1"/>
        <c:lblAlgn val="ctr"/>
        <c:lblOffset val="100"/>
        <c:noMultiLvlLbl val="0"/>
      </c:catAx>
      <c:valAx>
        <c:axId val="-211505458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Hausdorff Distance (meters)</a:t>
                </a:r>
              </a:p>
            </c:rich>
          </c:tx>
          <c:layout>
            <c:manualLayout>
              <c:xMode val="edge"/>
              <c:yMode val="edge"/>
              <c:x val="0.0289855072463768"/>
              <c:y val="0.2385684416566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5060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'# of points-loose'!$B$1</c:f>
              <c:strCache>
                <c:ptCount val="1"/>
                <c:pt idx="0">
                  <c:v>Fixed Bin</c:v>
                </c:pt>
              </c:strCache>
            </c:strRef>
          </c:tx>
          <c:spPr>
            <a:ln w="9525" cmpd="sng"/>
          </c:spPr>
          <c:val>
            <c:numRef>
              <c:f>'# of points-loose'!$B$2:$B$150</c:f>
              <c:numCache>
                <c:formatCode>General</c:formatCode>
                <c:ptCount val="149"/>
                <c:pt idx="0">
                  <c:v>650.0</c:v>
                </c:pt>
                <c:pt idx="1">
                  <c:v>650.0</c:v>
                </c:pt>
                <c:pt idx="2">
                  <c:v>650.0</c:v>
                </c:pt>
                <c:pt idx="3">
                  <c:v>650.0</c:v>
                </c:pt>
                <c:pt idx="4">
                  <c:v>650.0</c:v>
                </c:pt>
                <c:pt idx="5">
                  <c:v>650.0</c:v>
                </c:pt>
                <c:pt idx="6">
                  <c:v>650.0</c:v>
                </c:pt>
                <c:pt idx="7">
                  <c:v>650.0</c:v>
                </c:pt>
                <c:pt idx="8">
                  <c:v>650.0</c:v>
                </c:pt>
                <c:pt idx="9">
                  <c:v>650.0</c:v>
                </c:pt>
                <c:pt idx="10">
                  <c:v>650.0</c:v>
                </c:pt>
                <c:pt idx="11">
                  <c:v>650.0</c:v>
                </c:pt>
                <c:pt idx="12">
                  <c:v>650.0</c:v>
                </c:pt>
                <c:pt idx="13">
                  <c:v>650.0</c:v>
                </c:pt>
                <c:pt idx="14">
                  <c:v>650.0</c:v>
                </c:pt>
                <c:pt idx="15">
                  <c:v>650.0</c:v>
                </c:pt>
                <c:pt idx="16">
                  <c:v>650.0</c:v>
                </c:pt>
                <c:pt idx="17">
                  <c:v>650.0</c:v>
                </c:pt>
                <c:pt idx="18">
                  <c:v>650.0</c:v>
                </c:pt>
                <c:pt idx="19">
                  <c:v>650.0</c:v>
                </c:pt>
                <c:pt idx="20">
                  <c:v>650.0</c:v>
                </c:pt>
                <c:pt idx="21">
                  <c:v>650.0</c:v>
                </c:pt>
                <c:pt idx="22">
                  <c:v>650.0</c:v>
                </c:pt>
                <c:pt idx="23">
                  <c:v>650.0</c:v>
                </c:pt>
                <c:pt idx="24">
                  <c:v>650.0</c:v>
                </c:pt>
                <c:pt idx="25">
                  <c:v>650.0</c:v>
                </c:pt>
                <c:pt idx="26">
                  <c:v>650.0</c:v>
                </c:pt>
                <c:pt idx="27">
                  <c:v>650.0</c:v>
                </c:pt>
                <c:pt idx="28">
                  <c:v>650.0</c:v>
                </c:pt>
                <c:pt idx="29">
                  <c:v>650.0</c:v>
                </c:pt>
                <c:pt idx="30">
                  <c:v>650.0</c:v>
                </c:pt>
                <c:pt idx="31">
                  <c:v>650.0</c:v>
                </c:pt>
                <c:pt idx="32">
                  <c:v>650.0</c:v>
                </c:pt>
                <c:pt idx="33">
                  <c:v>650.0</c:v>
                </c:pt>
                <c:pt idx="34">
                  <c:v>650.0</c:v>
                </c:pt>
                <c:pt idx="35">
                  <c:v>650.0</c:v>
                </c:pt>
                <c:pt idx="36">
                  <c:v>650.0</c:v>
                </c:pt>
                <c:pt idx="37">
                  <c:v>650.0</c:v>
                </c:pt>
                <c:pt idx="38">
                  <c:v>650.0</c:v>
                </c:pt>
                <c:pt idx="39">
                  <c:v>650.0</c:v>
                </c:pt>
                <c:pt idx="40">
                  <c:v>650.0</c:v>
                </c:pt>
                <c:pt idx="41">
                  <c:v>650.0</c:v>
                </c:pt>
                <c:pt idx="42">
                  <c:v>650.0</c:v>
                </c:pt>
                <c:pt idx="43">
                  <c:v>650.0</c:v>
                </c:pt>
                <c:pt idx="44">
                  <c:v>650.0</c:v>
                </c:pt>
                <c:pt idx="45">
                  <c:v>650.0</c:v>
                </c:pt>
                <c:pt idx="46">
                  <c:v>650.0</c:v>
                </c:pt>
                <c:pt idx="47">
                  <c:v>650.0</c:v>
                </c:pt>
                <c:pt idx="48">
                  <c:v>650.0</c:v>
                </c:pt>
                <c:pt idx="49">
                  <c:v>650.0</c:v>
                </c:pt>
                <c:pt idx="50">
                  <c:v>650.0</c:v>
                </c:pt>
                <c:pt idx="51">
                  <c:v>650.0</c:v>
                </c:pt>
                <c:pt idx="52">
                  <c:v>650.0</c:v>
                </c:pt>
                <c:pt idx="53">
                  <c:v>650.0</c:v>
                </c:pt>
                <c:pt idx="54">
                  <c:v>650.0</c:v>
                </c:pt>
                <c:pt idx="55">
                  <c:v>650.0</c:v>
                </c:pt>
                <c:pt idx="56">
                  <c:v>650.0</c:v>
                </c:pt>
                <c:pt idx="57">
                  <c:v>650.0</c:v>
                </c:pt>
                <c:pt idx="58">
                  <c:v>650.0</c:v>
                </c:pt>
                <c:pt idx="59">
                  <c:v>650.0</c:v>
                </c:pt>
                <c:pt idx="60">
                  <c:v>650.0</c:v>
                </c:pt>
                <c:pt idx="61">
                  <c:v>650.0</c:v>
                </c:pt>
                <c:pt idx="62">
                  <c:v>650.0</c:v>
                </c:pt>
                <c:pt idx="63">
                  <c:v>650.0</c:v>
                </c:pt>
                <c:pt idx="64">
                  <c:v>650.0</c:v>
                </c:pt>
                <c:pt idx="65">
                  <c:v>650.0</c:v>
                </c:pt>
                <c:pt idx="66">
                  <c:v>650.0</c:v>
                </c:pt>
                <c:pt idx="67">
                  <c:v>650.0</c:v>
                </c:pt>
                <c:pt idx="68">
                  <c:v>650.0</c:v>
                </c:pt>
                <c:pt idx="69">
                  <c:v>650.0</c:v>
                </c:pt>
                <c:pt idx="70">
                  <c:v>650.0</c:v>
                </c:pt>
                <c:pt idx="71">
                  <c:v>650.0</c:v>
                </c:pt>
                <c:pt idx="72">
                  <c:v>650.0</c:v>
                </c:pt>
                <c:pt idx="73">
                  <c:v>650.0</c:v>
                </c:pt>
                <c:pt idx="74">
                  <c:v>650.0</c:v>
                </c:pt>
                <c:pt idx="75">
                  <c:v>650.0</c:v>
                </c:pt>
                <c:pt idx="76">
                  <c:v>650.0</c:v>
                </c:pt>
                <c:pt idx="77">
                  <c:v>650.0</c:v>
                </c:pt>
                <c:pt idx="78">
                  <c:v>650.0</c:v>
                </c:pt>
                <c:pt idx="79">
                  <c:v>650.0</c:v>
                </c:pt>
                <c:pt idx="80">
                  <c:v>650.0</c:v>
                </c:pt>
                <c:pt idx="81">
                  <c:v>650.0</c:v>
                </c:pt>
                <c:pt idx="82">
                  <c:v>650.0</c:v>
                </c:pt>
                <c:pt idx="83">
                  <c:v>650.0</c:v>
                </c:pt>
                <c:pt idx="84">
                  <c:v>650.0</c:v>
                </c:pt>
                <c:pt idx="85">
                  <c:v>650.0</c:v>
                </c:pt>
                <c:pt idx="86">
                  <c:v>650.0</c:v>
                </c:pt>
                <c:pt idx="87">
                  <c:v>650.0</c:v>
                </c:pt>
                <c:pt idx="88">
                  <c:v>650.0</c:v>
                </c:pt>
                <c:pt idx="89">
                  <c:v>650.0</c:v>
                </c:pt>
                <c:pt idx="90">
                  <c:v>650.0</c:v>
                </c:pt>
                <c:pt idx="91">
                  <c:v>650.0</c:v>
                </c:pt>
                <c:pt idx="92">
                  <c:v>650.0</c:v>
                </c:pt>
                <c:pt idx="93">
                  <c:v>650.0</c:v>
                </c:pt>
                <c:pt idx="94">
                  <c:v>650.0</c:v>
                </c:pt>
                <c:pt idx="95">
                  <c:v>650.0</c:v>
                </c:pt>
                <c:pt idx="96">
                  <c:v>650.0</c:v>
                </c:pt>
                <c:pt idx="97">
                  <c:v>650.0</c:v>
                </c:pt>
                <c:pt idx="98">
                  <c:v>650.0</c:v>
                </c:pt>
                <c:pt idx="99">
                  <c:v>650.0</c:v>
                </c:pt>
                <c:pt idx="100">
                  <c:v>650.0</c:v>
                </c:pt>
                <c:pt idx="101">
                  <c:v>650.0</c:v>
                </c:pt>
                <c:pt idx="102">
                  <c:v>650.0</c:v>
                </c:pt>
                <c:pt idx="103">
                  <c:v>650.0</c:v>
                </c:pt>
                <c:pt idx="104">
                  <c:v>650.0</c:v>
                </c:pt>
                <c:pt idx="105">
                  <c:v>650.0</c:v>
                </c:pt>
                <c:pt idx="106">
                  <c:v>650.0</c:v>
                </c:pt>
                <c:pt idx="107">
                  <c:v>650.0</c:v>
                </c:pt>
                <c:pt idx="108">
                  <c:v>650.0</c:v>
                </c:pt>
                <c:pt idx="109">
                  <c:v>650.0</c:v>
                </c:pt>
                <c:pt idx="110">
                  <c:v>650.0</c:v>
                </c:pt>
                <c:pt idx="111">
                  <c:v>650.0</c:v>
                </c:pt>
                <c:pt idx="112">
                  <c:v>650.0</c:v>
                </c:pt>
                <c:pt idx="113">
                  <c:v>650.0</c:v>
                </c:pt>
                <c:pt idx="114">
                  <c:v>650.0</c:v>
                </c:pt>
                <c:pt idx="115">
                  <c:v>650.0</c:v>
                </c:pt>
                <c:pt idx="116">
                  <c:v>650.0</c:v>
                </c:pt>
                <c:pt idx="117">
                  <c:v>650.0</c:v>
                </c:pt>
                <c:pt idx="118">
                  <c:v>650.0</c:v>
                </c:pt>
                <c:pt idx="119">
                  <c:v>650.0</c:v>
                </c:pt>
                <c:pt idx="120">
                  <c:v>650.0</c:v>
                </c:pt>
                <c:pt idx="121">
                  <c:v>650.0</c:v>
                </c:pt>
                <c:pt idx="122">
                  <c:v>650.0</c:v>
                </c:pt>
                <c:pt idx="123">
                  <c:v>650.0</c:v>
                </c:pt>
                <c:pt idx="124">
                  <c:v>650.0</c:v>
                </c:pt>
                <c:pt idx="125">
                  <c:v>650.0</c:v>
                </c:pt>
                <c:pt idx="126">
                  <c:v>650.0</c:v>
                </c:pt>
                <c:pt idx="127">
                  <c:v>650.0</c:v>
                </c:pt>
                <c:pt idx="128">
                  <c:v>650.0</c:v>
                </c:pt>
                <c:pt idx="129">
                  <c:v>650.0</c:v>
                </c:pt>
                <c:pt idx="130">
                  <c:v>650.0</c:v>
                </c:pt>
                <c:pt idx="131">
                  <c:v>650.0</c:v>
                </c:pt>
                <c:pt idx="132">
                  <c:v>650.0</c:v>
                </c:pt>
                <c:pt idx="133">
                  <c:v>650.0</c:v>
                </c:pt>
                <c:pt idx="134">
                  <c:v>650.0</c:v>
                </c:pt>
                <c:pt idx="135">
                  <c:v>650.0</c:v>
                </c:pt>
                <c:pt idx="136">
                  <c:v>650.0</c:v>
                </c:pt>
                <c:pt idx="137">
                  <c:v>650.0</c:v>
                </c:pt>
                <c:pt idx="138">
                  <c:v>650.0</c:v>
                </c:pt>
                <c:pt idx="139">
                  <c:v>650.0</c:v>
                </c:pt>
                <c:pt idx="140">
                  <c:v>650.0</c:v>
                </c:pt>
                <c:pt idx="141">
                  <c:v>650.0</c:v>
                </c:pt>
                <c:pt idx="142">
                  <c:v>650.0</c:v>
                </c:pt>
                <c:pt idx="143">
                  <c:v>650.0</c:v>
                </c:pt>
                <c:pt idx="144">
                  <c:v>650.0</c:v>
                </c:pt>
                <c:pt idx="145">
                  <c:v>650.0</c:v>
                </c:pt>
                <c:pt idx="146">
                  <c:v>650.0</c:v>
                </c:pt>
                <c:pt idx="147">
                  <c:v>650.0</c:v>
                </c:pt>
                <c:pt idx="148">
                  <c:v>650.0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'# of points-loose'!$C$1</c:f>
              <c:strCache>
                <c:ptCount val="1"/>
                <c:pt idx="0">
                  <c:v>Interpolation</c:v>
                </c:pt>
              </c:strCache>
            </c:strRef>
          </c:tx>
          <c:spPr>
            <a:ln w="9525" cmpd="sng"/>
          </c:spPr>
          <c:val>
            <c:numRef>
              <c:f>'# of points-loose'!$C$2:$C$150</c:f>
              <c:numCache>
                <c:formatCode>General</c:formatCode>
                <c:ptCount val="149"/>
                <c:pt idx="0">
                  <c:v>6040.0</c:v>
                </c:pt>
                <c:pt idx="1">
                  <c:v>6038.0</c:v>
                </c:pt>
                <c:pt idx="2">
                  <c:v>6036.0</c:v>
                </c:pt>
                <c:pt idx="3">
                  <c:v>6033.0</c:v>
                </c:pt>
                <c:pt idx="4">
                  <c:v>5973.0</c:v>
                </c:pt>
                <c:pt idx="5">
                  <c:v>5330.0</c:v>
                </c:pt>
                <c:pt idx="6">
                  <c:v>4512.0</c:v>
                </c:pt>
                <c:pt idx="7">
                  <c:v>3971.0</c:v>
                </c:pt>
                <c:pt idx="8">
                  <c:v>3468.0</c:v>
                </c:pt>
                <c:pt idx="9">
                  <c:v>3118.0</c:v>
                </c:pt>
                <c:pt idx="10">
                  <c:v>2910.0</c:v>
                </c:pt>
                <c:pt idx="11">
                  <c:v>2664.0</c:v>
                </c:pt>
                <c:pt idx="12">
                  <c:v>2453.0</c:v>
                </c:pt>
                <c:pt idx="13">
                  <c:v>2315.0</c:v>
                </c:pt>
                <c:pt idx="14">
                  <c:v>2066.0</c:v>
                </c:pt>
                <c:pt idx="15">
                  <c:v>1962.0</c:v>
                </c:pt>
                <c:pt idx="16">
                  <c:v>1864.0</c:v>
                </c:pt>
                <c:pt idx="17">
                  <c:v>1770.0</c:v>
                </c:pt>
                <c:pt idx="18">
                  <c:v>1650.0</c:v>
                </c:pt>
                <c:pt idx="19">
                  <c:v>1607.0</c:v>
                </c:pt>
                <c:pt idx="20">
                  <c:v>1474.0</c:v>
                </c:pt>
                <c:pt idx="21">
                  <c:v>1441.0</c:v>
                </c:pt>
                <c:pt idx="22">
                  <c:v>1394.0</c:v>
                </c:pt>
                <c:pt idx="23">
                  <c:v>1364.0</c:v>
                </c:pt>
                <c:pt idx="24">
                  <c:v>1266.0</c:v>
                </c:pt>
                <c:pt idx="25">
                  <c:v>1233.0</c:v>
                </c:pt>
                <c:pt idx="26">
                  <c:v>1180.0</c:v>
                </c:pt>
                <c:pt idx="27">
                  <c:v>1194.0</c:v>
                </c:pt>
                <c:pt idx="28">
                  <c:v>1115.0</c:v>
                </c:pt>
                <c:pt idx="29">
                  <c:v>1181.0</c:v>
                </c:pt>
                <c:pt idx="30">
                  <c:v>1152.0</c:v>
                </c:pt>
                <c:pt idx="31">
                  <c:v>1059.0</c:v>
                </c:pt>
                <c:pt idx="32">
                  <c:v>1109.0</c:v>
                </c:pt>
                <c:pt idx="33">
                  <c:v>992.0</c:v>
                </c:pt>
                <c:pt idx="34">
                  <c:v>1002.0</c:v>
                </c:pt>
                <c:pt idx="35">
                  <c:v>1006.0</c:v>
                </c:pt>
                <c:pt idx="36">
                  <c:v>933.0</c:v>
                </c:pt>
                <c:pt idx="37">
                  <c:v>1208.0</c:v>
                </c:pt>
                <c:pt idx="38">
                  <c:v>928.0</c:v>
                </c:pt>
                <c:pt idx="39">
                  <c:v>932.0</c:v>
                </c:pt>
                <c:pt idx="40">
                  <c:v>980.0</c:v>
                </c:pt>
                <c:pt idx="41">
                  <c:v>914.0</c:v>
                </c:pt>
                <c:pt idx="42">
                  <c:v>865.0</c:v>
                </c:pt>
                <c:pt idx="43">
                  <c:v>866.0</c:v>
                </c:pt>
                <c:pt idx="44">
                  <c:v>899.0</c:v>
                </c:pt>
                <c:pt idx="45">
                  <c:v>1034.0</c:v>
                </c:pt>
                <c:pt idx="46">
                  <c:v>842.0</c:v>
                </c:pt>
                <c:pt idx="47">
                  <c:v>860.0</c:v>
                </c:pt>
                <c:pt idx="48">
                  <c:v>906.0</c:v>
                </c:pt>
                <c:pt idx="49">
                  <c:v>1027.0</c:v>
                </c:pt>
                <c:pt idx="50">
                  <c:v>832.0</c:v>
                </c:pt>
                <c:pt idx="51">
                  <c:v>787.0</c:v>
                </c:pt>
                <c:pt idx="52">
                  <c:v>1054.0</c:v>
                </c:pt>
                <c:pt idx="53">
                  <c:v>787.0</c:v>
                </c:pt>
                <c:pt idx="54">
                  <c:v>735.0</c:v>
                </c:pt>
                <c:pt idx="55">
                  <c:v>794.0</c:v>
                </c:pt>
                <c:pt idx="56">
                  <c:v>762.0</c:v>
                </c:pt>
                <c:pt idx="57">
                  <c:v>872.0</c:v>
                </c:pt>
                <c:pt idx="58">
                  <c:v>942.0</c:v>
                </c:pt>
                <c:pt idx="59">
                  <c:v>709.0</c:v>
                </c:pt>
                <c:pt idx="60">
                  <c:v>766.0</c:v>
                </c:pt>
                <c:pt idx="61">
                  <c:v>917.0</c:v>
                </c:pt>
                <c:pt idx="62">
                  <c:v>795.0</c:v>
                </c:pt>
                <c:pt idx="63">
                  <c:v>1055.0</c:v>
                </c:pt>
                <c:pt idx="64">
                  <c:v>765.0</c:v>
                </c:pt>
                <c:pt idx="65">
                  <c:v>771.0</c:v>
                </c:pt>
                <c:pt idx="66">
                  <c:v>805.0</c:v>
                </c:pt>
                <c:pt idx="67">
                  <c:v>814.0</c:v>
                </c:pt>
                <c:pt idx="68">
                  <c:v>823.0</c:v>
                </c:pt>
                <c:pt idx="69">
                  <c:v>737.0</c:v>
                </c:pt>
                <c:pt idx="70">
                  <c:v>1034.0</c:v>
                </c:pt>
                <c:pt idx="71">
                  <c:v>717.0</c:v>
                </c:pt>
                <c:pt idx="72">
                  <c:v>745.0</c:v>
                </c:pt>
                <c:pt idx="73">
                  <c:v>747.0</c:v>
                </c:pt>
                <c:pt idx="74">
                  <c:v>719.0</c:v>
                </c:pt>
                <c:pt idx="75">
                  <c:v>752.0</c:v>
                </c:pt>
                <c:pt idx="76">
                  <c:v>683.0</c:v>
                </c:pt>
                <c:pt idx="77">
                  <c:v>835.0</c:v>
                </c:pt>
                <c:pt idx="78">
                  <c:v>754.0</c:v>
                </c:pt>
                <c:pt idx="79">
                  <c:v>643.0</c:v>
                </c:pt>
                <c:pt idx="80">
                  <c:v>721.0</c:v>
                </c:pt>
                <c:pt idx="81">
                  <c:v>737.0</c:v>
                </c:pt>
                <c:pt idx="82">
                  <c:v>774.0</c:v>
                </c:pt>
                <c:pt idx="83">
                  <c:v>759.0</c:v>
                </c:pt>
                <c:pt idx="84">
                  <c:v>751.0</c:v>
                </c:pt>
                <c:pt idx="85">
                  <c:v>788.0</c:v>
                </c:pt>
                <c:pt idx="86">
                  <c:v>614.0</c:v>
                </c:pt>
                <c:pt idx="87">
                  <c:v>654.0</c:v>
                </c:pt>
                <c:pt idx="88">
                  <c:v>785.0</c:v>
                </c:pt>
                <c:pt idx="89">
                  <c:v>747.0</c:v>
                </c:pt>
                <c:pt idx="90">
                  <c:v>670.0</c:v>
                </c:pt>
                <c:pt idx="91">
                  <c:v>710.0</c:v>
                </c:pt>
                <c:pt idx="92">
                  <c:v>707.0</c:v>
                </c:pt>
                <c:pt idx="93">
                  <c:v>659.0</c:v>
                </c:pt>
                <c:pt idx="94">
                  <c:v>665.0</c:v>
                </c:pt>
                <c:pt idx="95">
                  <c:v>665.0</c:v>
                </c:pt>
                <c:pt idx="96">
                  <c:v>611.0</c:v>
                </c:pt>
                <c:pt idx="97">
                  <c:v>679.0</c:v>
                </c:pt>
                <c:pt idx="98">
                  <c:v>708.0</c:v>
                </c:pt>
                <c:pt idx="99">
                  <c:v>1123.0</c:v>
                </c:pt>
                <c:pt idx="100">
                  <c:v>818.0</c:v>
                </c:pt>
                <c:pt idx="101">
                  <c:v>640.0</c:v>
                </c:pt>
                <c:pt idx="102">
                  <c:v>612.0</c:v>
                </c:pt>
                <c:pt idx="103">
                  <c:v>726.0</c:v>
                </c:pt>
                <c:pt idx="104">
                  <c:v>1071.0</c:v>
                </c:pt>
                <c:pt idx="105">
                  <c:v>670.0</c:v>
                </c:pt>
                <c:pt idx="106">
                  <c:v>768.0</c:v>
                </c:pt>
                <c:pt idx="107">
                  <c:v>768.0</c:v>
                </c:pt>
                <c:pt idx="108">
                  <c:v>612.0</c:v>
                </c:pt>
                <c:pt idx="109">
                  <c:v>629.0</c:v>
                </c:pt>
                <c:pt idx="110">
                  <c:v>588.0</c:v>
                </c:pt>
                <c:pt idx="111">
                  <c:v>831.0</c:v>
                </c:pt>
                <c:pt idx="112">
                  <c:v>796.0</c:v>
                </c:pt>
                <c:pt idx="113">
                  <c:v>702.0</c:v>
                </c:pt>
                <c:pt idx="114">
                  <c:v>635.0</c:v>
                </c:pt>
                <c:pt idx="115">
                  <c:v>610.0</c:v>
                </c:pt>
                <c:pt idx="116">
                  <c:v>689.0</c:v>
                </c:pt>
                <c:pt idx="117">
                  <c:v>881.0</c:v>
                </c:pt>
                <c:pt idx="118">
                  <c:v>712.0</c:v>
                </c:pt>
                <c:pt idx="119">
                  <c:v>694.0</c:v>
                </c:pt>
                <c:pt idx="120">
                  <c:v>723.0</c:v>
                </c:pt>
                <c:pt idx="121">
                  <c:v>691.0</c:v>
                </c:pt>
                <c:pt idx="122">
                  <c:v>651.0</c:v>
                </c:pt>
                <c:pt idx="123">
                  <c:v>614.0</c:v>
                </c:pt>
                <c:pt idx="124">
                  <c:v>639.0</c:v>
                </c:pt>
                <c:pt idx="125">
                  <c:v>649.0</c:v>
                </c:pt>
                <c:pt idx="126">
                  <c:v>535.0</c:v>
                </c:pt>
                <c:pt idx="127">
                  <c:v>569.0</c:v>
                </c:pt>
                <c:pt idx="128">
                  <c:v>591.0</c:v>
                </c:pt>
                <c:pt idx="129">
                  <c:v>690.0</c:v>
                </c:pt>
                <c:pt idx="130">
                  <c:v>629.0</c:v>
                </c:pt>
                <c:pt idx="131">
                  <c:v>807.0</c:v>
                </c:pt>
                <c:pt idx="132">
                  <c:v>728.0</c:v>
                </c:pt>
                <c:pt idx="133">
                  <c:v>607.0</c:v>
                </c:pt>
                <c:pt idx="134">
                  <c:v>641.0</c:v>
                </c:pt>
                <c:pt idx="135">
                  <c:v>512.0</c:v>
                </c:pt>
                <c:pt idx="136">
                  <c:v>517.0</c:v>
                </c:pt>
                <c:pt idx="137">
                  <c:v>515.0</c:v>
                </c:pt>
                <c:pt idx="138">
                  <c:v>494.0</c:v>
                </c:pt>
                <c:pt idx="139">
                  <c:v>903.0</c:v>
                </c:pt>
                <c:pt idx="140">
                  <c:v>932.0</c:v>
                </c:pt>
                <c:pt idx="141">
                  <c:v>752.0</c:v>
                </c:pt>
                <c:pt idx="142">
                  <c:v>783.0</c:v>
                </c:pt>
                <c:pt idx="143">
                  <c:v>913.0</c:v>
                </c:pt>
                <c:pt idx="144">
                  <c:v>700.0</c:v>
                </c:pt>
                <c:pt idx="145">
                  <c:v>684.0</c:v>
                </c:pt>
                <c:pt idx="146">
                  <c:v>549.0</c:v>
                </c:pt>
                <c:pt idx="147">
                  <c:v>514.0</c:v>
                </c:pt>
                <c:pt idx="148">
                  <c:v>696.0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'# of points-loose'!$D$1</c:f>
              <c:strCache>
                <c:ptCount val="1"/>
                <c:pt idx="0">
                  <c:v>Coded Interpolation</c:v>
                </c:pt>
              </c:strCache>
            </c:strRef>
          </c:tx>
          <c:spPr>
            <a:ln w="9525" cmpd="sng"/>
          </c:spPr>
          <c:val>
            <c:numRef>
              <c:f>'# of points-loose'!$D$2:$D$150</c:f>
              <c:numCache>
                <c:formatCode>General</c:formatCode>
                <c:ptCount val="149"/>
                <c:pt idx="0">
                  <c:v>566.0</c:v>
                </c:pt>
                <c:pt idx="1">
                  <c:v>467.0</c:v>
                </c:pt>
                <c:pt idx="2">
                  <c:v>360.0</c:v>
                </c:pt>
                <c:pt idx="3">
                  <c:v>359.0</c:v>
                </c:pt>
                <c:pt idx="4">
                  <c:v>292.0</c:v>
                </c:pt>
                <c:pt idx="5">
                  <c:v>269.0</c:v>
                </c:pt>
                <c:pt idx="6">
                  <c:v>242.0</c:v>
                </c:pt>
                <c:pt idx="7">
                  <c:v>221.0</c:v>
                </c:pt>
                <c:pt idx="8">
                  <c:v>270.0</c:v>
                </c:pt>
                <c:pt idx="9">
                  <c:v>210.0</c:v>
                </c:pt>
                <c:pt idx="10">
                  <c:v>252.0</c:v>
                </c:pt>
                <c:pt idx="11">
                  <c:v>188.0</c:v>
                </c:pt>
                <c:pt idx="12">
                  <c:v>220.0</c:v>
                </c:pt>
                <c:pt idx="13">
                  <c:v>198.0</c:v>
                </c:pt>
                <c:pt idx="14">
                  <c:v>184.0</c:v>
                </c:pt>
                <c:pt idx="15">
                  <c:v>200.0</c:v>
                </c:pt>
                <c:pt idx="16">
                  <c:v>200.0</c:v>
                </c:pt>
                <c:pt idx="17">
                  <c:v>216.0</c:v>
                </c:pt>
                <c:pt idx="18">
                  <c:v>193.0</c:v>
                </c:pt>
                <c:pt idx="19">
                  <c:v>183.0</c:v>
                </c:pt>
                <c:pt idx="20">
                  <c:v>201.0</c:v>
                </c:pt>
                <c:pt idx="21">
                  <c:v>236.0</c:v>
                </c:pt>
                <c:pt idx="22">
                  <c:v>179.0</c:v>
                </c:pt>
                <c:pt idx="23">
                  <c:v>170.0</c:v>
                </c:pt>
                <c:pt idx="24">
                  <c:v>166.0</c:v>
                </c:pt>
                <c:pt idx="25">
                  <c:v>155.0</c:v>
                </c:pt>
                <c:pt idx="26">
                  <c:v>184.0</c:v>
                </c:pt>
                <c:pt idx="27">
                  <c:v>208.0</c:v>
                </c:pt>
                <c:pt idx="28">
                  <c:v>185.0</c:v>
                </c:pt>
                <c:pt idx="29">
                  <c:v>197.0</c:v>
                </c:pt>
                <c:pt idx="30">
                  <c:v>187.0</c:v>
                </c:pt>
                <c:pt idx="31">
                  <c:v>161.0</c:v>
                </c:pt>
                <c:pt idx="32">
                  <c:v>179.0</c:v>
                </c:pt>
                <c:pt idx="33">
                  <c:v>151.0</c:v>
                </c:pt>
                <c:pt idx="34">
                  <c:v>212.0</c:v>
                </c:pt>
                <c:pt idx="35">
                  <c:v>180.0</c:v>
                </c:pt>
                <c:pt idx="36">
                  <c:v>159.0</c:v>
                </c:pt>
                <c:pt idx="37">
                  <c:v>160.0</c:v>
                </c:pt>
                <c:pt idx="38">
                  <c:v>211.0</c:v>
                </c:pt>
                <c:pt idx="39">
                  <c:v>234.0</c:v>
                </c:pt>
                <c:pt idx="40">
                  <c:v>185.0</c:v>
                </c:pt>
                <c:pt idx="41">
                  <c:v>207.0</c:v>
                </c:pt>
                <c:pt idx="42">
                  <c:v>182.0</c:v>
                </c:pt>
                <c:pt idx="43">
                  <c:v>202.0</c:v>
                </c:pt>
                <c:pt idx="44">
                  <c:v>185.0</c:v>
                </c:pt>
                <c:pt idx="45">
                  <c:v>228.0</c:v>
                </c:pt>
                <c:pt idx="46">
                  <c:v>192.0</c:v>
                </c:pt>
                <c:pt idx="47">
                  <c:v>179.0</c:v>
                </c:pt>
                <c:pt idx="48">
                  <c:v>193.0</c:v>
                </c:pt>
                <c:pt idx="49">
                  <c:v>166.0</c:v>
                </c:pt>
                <c:pt idx="50">
                  <c:v>161.0</c:v>
                </c:pt>
                <c:pt idx="51">
                  <c:v>171.0</c:v>
                </c:pt>
                <c:pt idx="52">
                  <c:v>150.0</c:v>
                </c:pt>
                <c:pt idx="53">
                  <c:v>130.0</c:v>
                </c:pt>
                <c:pt idx="54">
                  <c:v>177.0</c:v>
                </c:pt>
                <c:pt idx="55">
                  <c:v>134.0</c:v>
                </c:pt>
                <c:pt idx="56">
                  <c:v>165.0</c:v>
                </c:pt>
                <c:pt idx="57">
                  <c:v>127.0</c:v>
                </c:pt>
                <c:pt idx="58">
                  <c:v>177.0</c:v>
                </c:pt>
                <c:pt idx="59">
                  <c:v>146.0</c:v>
                </c:pt>
                <c:pt idx="60">
                  <c:v>195.0</c:v>
                </c:pt>
                <c:pt idx="61">
                  <c:v>170.0</c:v>
                </c:pt>
                <c:pt idx="62">
                  <c:v>115.0</c:v>
                </c:pt>
                <c:pt idx="63">
                  <c:v>161.0</c:v>
                </c:pt>
                <c:pt idx="64">
                  <c:v>159.0</c:v>
                </c:pt>
                <c:pt idx="65">
                  <c:v>154.0</c:v>
                </c:pt>
                <c:pt idx="66">
                  <c:v>119.0</c:v>
                </c:pt>
                <c:pt idx="67">
                  <c:v>143.0</c:v>
                </c:pt>
                <c:pt idx="68">
                  <c:v>146.0</c:v>
                </c:pt>
                <c:pt idx="69">
                  <c:v>113.0</c:v>
                </c:pt>
                <c:pt idx="70">
                  <c:v>142.0</c:v>
                </c:pt>
                <c:pt idx="71">
                  <c:v>155.0</c:v>
                </c:pt>
                <c:pt idx="72">
                  <c:v>135.0</c:v>
                </c:pt>
                <c:pt idx="73">
                  <c:v>122.0</c:v>
                </c:pt>
                <c:pt idx="74">
                  <c:v>150.0</c:v>
                </c:pt>
                <c:pt idx="75">
                  <c:v>179.0</c:v>
                </c:pt>
                <c:pt idx="76">
                  <c:v>162.0</c:v>
                </c:pt>
                <c:pt idx="77">
                  <c:v>132.0</c:v>
                </c:pt>
                <c:pt idx="78">
                  <c:v>168.0</c:v>
                </c:pt>
                <c:pt idx="79">
                  <c:v>151.0</c:v>
                </c:pt>
                <c:pt idx="80">
                  <c:v>172.0</c:v>
                </c:pt>
                <c:pt idx="81">
                  <c:v>191.0</c:v>
                </c:pt>
                <c:pt idx="82">
                  <c:v>165.0</c:v>
                </c:pt>
                <c:pt idx="83">
                  <c:v>142.0</c:v>
                </c:pt>
                <c:pt idx="84">
                  <c:v>144.0</c:v>
                </c:pt>
                <c:pt idx="85">
                  <c:v>123.0</c:v>
                </c:pt>
                <c:pt idx="86">
                  <c:v>165.0</c:v>
                </c:pt>
                <c:pt idx="87">
                  <c:v>141.0</c:v>
                </c:pt>
                <c:pt idx="88">
                  <c:v>132.0</c:v>
                </c:pt>
                <c:pt idx="89">
                  <c:v>148.0</c:v>
                </c:pt>
                <c:pt idx="90">
                  <c:v>169.0</c:v>
                </c:pt>
                <c:pt idx="91">
                  <c:v>126.0</c:v>
                </c:pt>
                <c:pt idx="92">
                  <c:v>195.0</c:v>
                </c:pt>
                <c:pt idx="93">
                  <c:v>149.0</c:v>
                </c:pt>
                <c:pt idx="94">
                  <c:v>156.0</c:v>
                </c:pt>
                <c:pt idx="95">
                  <c:v>188.0</c:v>
                </c:pt>
                <c:pt idx="96">
                  <c:v>141.0</c:v>
                </c:pt>
                <c:pt idx="97">
                  <c:v>125.0</c:v>
                </c:pt>
                <c:pt idx="98">
                  <c:v>190.0</c:v>
                </c:pt>
                <c:pt idx="99">
                  <c:v>143.0</c:v>
                </c:pt>
                <c:pt idx="100">
                  <c:v>168.0</c:v>
                </c:pt>
                <c:pt idx="101">
                  <c:v>160.0</c:v>
                </c:pt>
                <c:pt idx="102">
                  <c:v>162.0</c:v>
                </c:pt>
                <c:pt idx="103">
                  <c:v>144.0</c:v>
                </c:pt>
                <c:pt idx="104">
                  <c:v>139.0</c:v>
                </c:pt>
                <c:pt idx="105">
                  <c:v>110.0</c:v>
                </c:pt>
                <c:pt idx="106">
                  <c:v>133.0</c:v>
                </c:pt>
                <c:pt idx="107">
                  <c:v>102.0</c:v>
                </c:pt>
                <c:pt idx="108">
                  <c:v>135.0</c:v>
                </c:pt>
                <c:pt idx="109">
                  <c:v>148.0</c:v>
                </c:pt>
                <c:pt idx="110">
                  <c:v>173.0</c:v>
                </c:pt>
                <c:pt idx="111">
                  <c:v>139.0</c:v>
                </c:pt>
                <c:pt idx="112">
                  <c:v>133.0</c:v>
                </c:pt>
                <c:pt idx="113">
                  <c:v>122.0</c:v>
                </c:pt>
                <c:pt idx="114">
                  <c:v>101.0</c:v>
                </c:pt>
                <c:pt idx="115">
                  <c:v>109.0</c:v>
                </c:pt>
                <c:pt idx="116">
                  <c:v>107.0</c:v>
                </c:pt>
                <c:pt idx="117">
                  <c:v>95.0</c:v>
                </c:pt>
                <c:pt idx="118">
                  <c:v>152.0</c:v>
                </c:pt>
                <c:pt idx="119">
                  <c:v>125.0</c:v>
                </c:pt>
                <c:pt idx="120">
                  <c:v>158.0</c:v>
                </c:pt>
                <c:pt idx="121">
                  <c:v>151.0</c:v>
                </c:pt>
                <c:pt idx="122">
                  <c:v>124.0</c:v>
                </c:pt>
                <c:pt idx="123">
                  <c:v>103.0</c:v>
                </c:pt>
                <c:pt idx="124">
                  <c:v>112.0</c:v>
                </c:pt>
                <c:pt idx="125">
                  <c:v>126.0</c:v>
                </c:pt>
                <c:pt idx="126">
                  <c:v>123.0</c:v>
                </c:pt>
                <c:pt idx="127">
                  <c:v>143.0</c:v>
                </c:pt>
                <c:pt idx="128">
                  <c:v>178.0</c:v>
                </c:pt>
                <c:pt idx="129">
                  <c:v>162.0</c:v>
                </c:pt>
                <c:pt idx="130">
                  <c:v>118.0</c:v>
                </c:pt>
                <c:pt idx="131">
                  <c:v>160.0</c:v>
                </c:pt>
                <c:pt idx="132">
                  <c:v>106.0</c:v>
                </c:pt>
                <c:pt idx="133">
                  <c:v>177.0</c:v>
                </c:pt>
                <c:pt idx="134">
                  <c:v>102.0</c:v>
                </c:pt>
                <c:pt idx="135">
                  <c:v>123.0</c:v>
                </c:pt>
                <c:pt idx="136">
                  <c:v>108.0</c:v>
                </c:pt>
                <c:pt idx="137">
                  <c:v>100.0</c:v>
                </c:pt>
                <c:pt idx="138">
                  <c:v>164.0</c:v>
                </c:pt>
                <c:pt idx="139">
                  <c:v>143.0</c:v>
                </c:pt>
                <c:pt idx="140">
                  <c:v>139.0</c:v>
                </c:pt>
                <c:pt idx="141">
                  <c:v>143.0</c:v>
                </c:pt>
                <c:pt idx="142">
                  <c:v>127.0</c:v>
                </c:pt>
                <c:pt idx="143">
                  <c:v>155.0</c:v>
                </c:pt>
                <c:pt idx="144">
                  <c:v>120.0</c:v>
                </c:pt>
                <c:pt idx="145">
                  <c:v>136.0</c:v>
                </c:pt>
                <c:pt idx="146">
                  <c:v>181.0</c:v>
                </c:pt>
                <c:pt idx="147">
                  <c:v>142.0</c:v>
                </c:pt>
                <c:pt idx="148">
                  <c:v>159.0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'# of points-loose'!$E$1</c:f>
              <c:strCache>
                <c:ptCount val="1"/>
                <c:pt idx="0">
                  <c:v>Douglas</c:v>
                </c:pt>
              </c:strCache>
            </c:strRef>
          </c:tx>
          <c:spPr>
            <a:ln w="9525" cmpd="sng"/>
          </c:spPr>
          <c:val>
            <c:numRef>
              <c:f>'# of points-loose'!$E$2:$E$150</c:f>
              <c:numCache>
                <c:formatCode>General</c:formatCode>
                <c:ptCount val="149"/>
                <c:pt idx="0">
                  <c:v>439.0</c:v>
                </c:pt>
                <c:pt idx="1">
                  <c:v>326.0</c:v>
                </c:pt>
                <c:pt idx="2">
                  <c:v>274.0</c:v>
                </c:pt>
                <c:pt idx="3">
                  <c:v>252.0</c:v>
                </c:pt>
                <c:pt idx="4">
                  <c:v>232.0</c:v>
                </c:pt>
                <c:pt idx="5">
                  <c:v>209.0</c:v>
                </c:pt>
                <c:pt idx="6">
                  <c:v>203.0</c:v>
                </c:pt>
                <c:pt idx="7">
                  <c:v>192.0</c:v>
                </c:pt>
                <c:pt idx="8">
                  <c:v>169.0</c:v>
                </c:pt>
                <c:pt idx="9">
                  <c:v>167.0</c:v>
                </c:pt>
                <c:pt idx="10">
                  <c:v>158.0</c:v>
                </c:pt>
                <c:pt idx="11">
                  <c:v>158.0</c:v>
                </c:pt>
                <c:pt idx="12">
                  <c:v>154.0</c:v>
                </c:pt>
                <c:pt idx="13">
                  <c:v>150.0</c:v>
                </c:pt>
                <c:pt idx="14">
                  <c:v>148.0</c:v>
                </c:pt>
                <c:pt idx="15">
                  <c:v>144.0</c:v>
                </c:pt>
                <c:pt idx="16">
                  <c:v>140.0</c:v>
                </c:pt>
                <c:pt idx="17">
                  <c:v>138.0</c:v>
                </c:pt>
                <c:pt idx="18">
                  <c:v>131.0</c:v>
                </c:pt>
                <c:pt idx="19">
                  <c:v>129.0</c:v>
                </c:pt>
                <c:pt idx="20">
                  <c:v>127.0</c:v>
                </c:pt>
                <c:pt idx="21">
                  <c:v>125.0</c:v>
                </c:pt>
                <c:pt idx="22">
                  <c:v>123.0</c:v>
                </c:pt>
                <c:pt idx="23">
                  <c:v>121.0</c:v>
                </c:pt>
                <c:pt idx="24">
                  <c:v>116.0</c:v>
                </c:pt>
                <c:pt idx="25">
                  <c:v>111.0</c:v>
                </c:pt>
                <c:pt idx="26">
                  <c:v>110.0</c:v>
                </c:pt>
                <c:pt idx="27">
                  <c:v>106.0</c:v>
                </c:pt>
                <c:pt idx="28">
                  <c:v>102.0</c:v>
                </c:pt>
                <c:pt idx="29">
                  <c:v>100.0</c:v>
                </c:pt>
                <c:pt idx="30">
                  <c:v>98.0</c:v>
                </c:pt>
                <c:pt idx="31">
                  <c:v>96.0</c:v>
                </c:pt>
                <c:pt idx="32">
                  <c:v>92.0</c:v>
                </c:pt>
                <c:pt idx="33">
                  <c:v>91.0</c:v>
                </c:pt>
                <c:pt idx="34">
                  <c:v>88.0</c:v>
                </c:pt>
                <c:pt idx="35">
                  <c:v>87.0</c:v>
                </c:pt>
                <c:pt idx="36">
                  <c:v>87.0</c:v>
                </c:pt>
                <c:pt idx="37">
                  <c:v>86.0</c:v>
                </c:pt>
                <c:pt idx="38">
                  <c:v>86.0</c:v>
                </c:pt>
                <c:pt idx="39">
                  <c:v>85.0</c:v>
                </c:pt>
                <c:pt idx="40">
                  <c:v>84.0</c:v>
                </c:pt>
                <c:pt idx="41">
                  <c:v>84.0</c:v>
                </c:pt>
                <c:pt idx="42">
                  <c:v>84.0</c:v>
                </c:pt>
                <c:pt idx="43">
                  <c:v>80.0</c:v>
                </c:pt>
                <c:pt idx="44">
                  <c:v>80.0</c:v>
                </c:pt>
                <c:pt idx="45">
                  <c:v>79.0</c:v>
                </c:pt>
                <c:pt idx="46">
                  <c:v>78.0</c:v>
                </c:pt>
                <c:pt idx="47">
                  <c:v>77.0</c:v>
                </c:pt>
                <c:pt idx="48">
                  <c:v>73.0</c:v>
                </c:pt>
                <c:pt idx="49">
                  <c:v>72.0</c:v>
                </c:pt>
                <c:pt idx="50">
                  <c:v>70.0</c:v>
                </c:pt>
                <c:pt idx="51">
                  <c:v>69.0</c:v>
                </c:pt>
                <c:pt idx="52">
                  <c:v>69.0</c:v>
                </c:pt>
                <c:pt idx="53">
                  <c:v>69.0</c:v>
                </c:pt>
                <c:pt idx="54">
                  <c:v>69.0</c:v>
                </c:pt>
                <c:pt idx="55">
                  <c:v>67.0</c:v>
                </c:pt>
                <c:pt idx="56">
                  <c:v>67.0</c:v>
                </c:pt>
                <c:pt idx="57">
                  <c:v>67.0</c:v>
                </c:pt>
                <c:pt idx="58">
                  <c:v>66.0</c:v>
                </c:pt>
                <c:pt idx="59">
                  <c:v>66.0</c:v>
                </c:pt>
                <c:pt idx="60">
                  <c:v>65.0</c:v>
                </c:pt>
                <c:pt idx="61">
                  <c:v>64.0</c:v>
                </c:pt>
                <c:pt idx="62">
                  <c:v>63.0</c:v>
                </c:pt>
                <c:pt idx="63">
                  <c:v>63.0</c:v>
                </c:pt>
                <c:pt idx="64">
                  <c:v>62.0</c:v>
                </c:pt>
                <c:pt idx="65">
                  <c:v>61.0</c:v>
                </c:pt>
                <c:pt idx="66">
                  <c:v>60.0</c:v>
                </c:pt>
                <c:pt idx="67">
                  <c:v>60.0</c:v>
                </c:pt>
                <c:pt idx="68">
                  <c:v>60.0</c:v>
                </c:pt>
                <c:pt idx="69">
                  <c:v>59.0</c:v>
                </c:pt>
                <c:pt idx="70">
                  <c:v>59.0</c:v>
                </c:pt>
                <c:pt idx="71">
                  <c:v>59.0</c:v>
                </c:pt>
                <c:pt idx="72">
                  <c:v>59.0</c:v>
                </c:pt>
                <c:pt idx="73">
                  <c:v>59.0</c:v>
                </c:pt>
                <c:pt idx="74">
                  <c:v>58.0</c:v>
                </c:pt>
                <c:pt idx="75">
                  <c:v>58.0</c:v>
                </c:pt>
                <c:pt idx="76">
                  <c:v>58.0</c:v>
                </c:pt>
                <c:pt idx="77">
                  <c:v>58.0</c:v>
                </c:pt>
                <c:pt idx="78">
                  <c:v>58.0</c:v>
                </c:pt>
                <c:pt idx="79">
                  <c:v>57.0</c:v>
                </c:pt>
                <c:pt idx="80">
                  <c:v>56.0</c:v>
                </c:pt>
                <c:pt idx="81">
                  <c:v>56.0</c:v>
                </c:pt>
                <c:pt idx="82">
                  <c:v>56.0</c:v>
                </c:pt>
                <c:pt idx="83">
                  <c:v>56.0</c:v>
                </c:pt>
                <c:pt idx="84">
                  <c:v>56.0</c:v>
                </c:pt>
                <c:pt idx="85">
                  <c:v>56.0</c:v>
                </c:pt>
                <c:pt idx="86">
                  <c:v>56.0</c:v>
                </c:pt>
                <c:pt idx="87">
                  <c:v>56.0</c:v>
                </c:pt>
                <c:pt idx="88">
                  <c:v>56.0</c:v>
                </c:pt>
                <c:pt idx="89">
                  <c:v>56.0</c:v>
                </c:pt>
                <c:pt idx="90">
                  <c:v>55.0</c:v>
                </c:pt>
                <c:pt idx="91">
                  <c:v>55.0</c:v>
                </c:pt>
                <c:pt idx="92">
                  <c:v>55.0</c:v>
                </c:pt>
                <c:pt idx="93">
                  <c:v>50.0</c:v>
                </c:pt>
                <c:pt idx="94">
                  <c:v>50.0</c:v>
                </c:pt>
                <c:pt idx="95">
                  <c:v>49.0</c:v>
                </c:pt>
                <c:pt idx="96">
                  <c:v>48.0</c:v>
                </c:pt>
                <c:pt idx="97">
                  <c:v>48.0</c:v>
                </c:pt>
                <c:pt idx="98">
                  <c:v>48.0</c:v>
                </c:pt>
                <c:pt idx="99">
                  <c:v>48.0</c:v>
                </c:pt>
                <c:pt idx="100">
                  <c:v>48.0</c:v>
                </c:pt>
                <c:pt idx="101">
                  <c:v>48.0</c:v>
                </c:pt>
                <c:pt idx="102">
                  <c:v>48.0</c:v>
                </c:pt>
                <c:pt idx="103">
                  <c:v>48.0</c:v>
                </c:pt>
                <c:pt idx="104">
                  <c:v>48.0</c:v>
                </c:pt>
                <c:pt idx="105">
                  <c:v>48.0</c:v>
                </c:pt>
                <c:pt idx="106">
                  <c:v>47.0</c:v>
                </c:pt>
                <c:pt idx="107">
                  <c:v>47.0</c:v>
                </c:pt>
                <c:pt idx="108">
                  <c:v>47.0</c:v>
                </c:pt>
                <c:pt idx="109">
                  <c:v>47.0</c:v>
                </c:pt>
                <c:pt idx="110">
                  <c:v>46.0</c:v>
                </c:pt>
                <c:pt idx="111">
                  <c:v>46.0</c:v>
                </c:pt>
                <c:pt idx="112">
                  <c:v>46.0</c:v>
                </c:pt>
                <c:pt idx="113">
                  <c:v>46.0</c:v>
                </c:pt>
                <c:pt idx="114">
                  <c:v>46.0</c:v>
                </c:pt>
                <c:pt idx="115">
                  <c:v>46.0</c:v>
                </c:pt>
                <c:pt idx="116">
                  <c:v>46.0</c:v>
                </c:pt>
                <c:pt idx="117">
                  <c:v>46.0</c:v>
                </c:pt>
                <c:pt idx="118">
                  <c:v>45.0</c:v>
                </c:pt>
                <c:pt idx="119">
                  <c:v>45.0</c:v>
                </c:pt>
                <c:pt idx="120">
                  <c:v>43.0</c:v>
                </c:pt>
                <c:pt idx="121">
                  <c:v>43.0</c:v>
                </c:pt>
                <c:pt idx="122">
                  <c:v>43.0</c:v>
                </c:pt>
                <c:pt idx="123">
                  <c:v>43.0</c:v>
                </c:pt>
                <c:pt idx="124">
                  <c:v>43.0</c:v>
                </c:pt>
                <c:pt idx="125">
                  <c:v>43.0</c:v>
                </c:pt>
                <c:pt idx="126">
                  <c:v>43.0</c:v>
                </c:pt>
                <c:pt idx="127">
                  <c:v>43.0</c:v>
                </c:pt>
                <c:pt idx="128">
                  <c:v>42.0</c:v>
                </c:pt>
                <c:pt idx="129">
                  <c:v>41.0</c:v>
                </c:pt>
                <c:pt idx="130">
                  <c:v>41.0</c:v>
                </c:pt>
                <c:pt idx="131">
                  <c:v>38.0</c:v>
                </c:pt>
                <c:pt idx="132">
                  <c:v>36.0</c:v>
                </c:pt>
                <c:pt idx="133">
                  <c:v>36.0</c:v>
                </c:pt>
                <c:pt idx="134">
                  <c:v>36.0</c:v>
                </c:pt>
                <c:pt idx="135">
                  <c:v>35.0</c:v>
                </c:pt>
                <c:pt idx="136">
                  <c:v>35.0</c:v>
                </c:pt>
                <c:pt idx="137">
                  <c:v>35.0</c:v>
                </c:pt>
                <c:pt idx="138">
                  <c:v>35.0</c:v>
                </c:pt>
                <c:pt idx="139">
                  <c:v>28.0</c:v>
                </c:pt>
                <c:pt idx="140">
                  <c:v>28.0</c:v>
                </c:pt>
                <c:pt idx="141">
                  <c:v>28.0</c:v>
                </c:pt>
                <c:pt idx="142">
                  <c:v>28.0</c:v>
                </c:pt>
                <c:pt idx="143">
                  <c:v>28.0</c:v>
                </c:pt>
                <c:pt idx="144">
                  <c:v>28.0</c:v>
                </c:pt>
                <c:pt idx="145">
                  <c:v>28.0</c:v>
                </c:pt>
                <c:pt idx="146">
                  <c:v>26.0</c:v>
                </c:pt>
                <c:pt idx="147">
                  <c:v>26.0</c:v>
                </c:pt>
                <c:pt idx="148">
                  <c:v>26.0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'# of points-loose'!$F$1</c:f>
              <c:strCache>
                <c:ptCount val="1"/>
                <c:pt idx="0">
                  <c:v>Original</c:v>
                </c:pt>
              </c:strCache>
            </c:strRef>
          </c:tx>
          <c:spPr>
            <a:ln w="9525" cmpd="sng"/>
          </c:spPr>
          <c:val>
            <c:numRef>
              <c:f>'# of points-loose'!$F$2:$F$150</c:f>
              <c:numCache>
                <c:formatCode>General</c:formatCode>
                <c:ptCount val="149"/>
                <c:pt idx="0">
                  <c:v>760.0</c:v>
                </c:pt>
                <c:pt idx="1">
                  <c:v>760.0</c:v>
                </c:pt>
                <c:pt idx="2">
                  <c:v>760.0</c:v>
                </c:pt>
                <c:pt idx="3">
                  <c:v>760.0</c:v>
                </c:pt>
                <c:pt idx="4">
                  <c:v>760.0</c:v>
                </c:pt>
                <c:pt idx="5">
                  <c:v>760.0</c:v>
                </c:pt>
                <c:pt idx="6">
                  <c:v>760.0</c:v>
                </c:pt>
                <c:pt idx="7">
                  <c:v>760.0</c:v>
                </c:pt>
                <c:pt idx="8">
                  <c:v>760.0</c:v>
                </c:pt>
                <c:pt idx="9">
                  <c:v>760.0</c:v>
                </c:pt>
                <c:pt idx="10">
                  <c:v>760.0</c:v>
                </c:pt>
                <c:pt idx="11">
                  <c:v>760.0</c:v>
                </c:pt>
                <c:pt idx="12">
                  <c:v>760.0</c:v>
                </c:pt>
                <c:pt idx="13">
                  <c:v>760.0</c:v>
                </c:pt>
                <c:pt idx="14">
                  <c:v>760.0</c:v>
                </c:pt>
                <c:pt idx="15">
                  <c:v>760.0</c:v>
                </c:pt>
                <c:pt idx="16">
                  <c:v>760.0</c:v>
                </c:pt>
                <c:pt idx="17">
                  <c:v>760.0</c:v>
                </c:pt>
                <c:pt idx="18">
                  <c:v>760.0</c:v>
                </c:pt>
                <c:pt idx="19">
                  <c:v>760.0</c:v>
                </c:pt>
                <c:pt idx="20">
                  <c:v>760.0</c:v>
                </c:pt>
                <c:pt idx="21">
                  <c:v>760.0</c:v>
                </c:pt>
                <c:pt idx="22">
                  <c:v>760.0</c:v>
                </c:pt>
                <c:pt idx="23">
                  <c:v>760.0</c:v>
                </c:pt>
                <c:pt idx="24">
                  <c:v>760.0</c:v>
                </c:pt>
                <c:pt idx="25">
                  <c:v>760.0</c:v>
                </c:pt>
                <c:pt idx="26">
                  <c:v>760.0</c:v>
                </c:pt>
                <c:pt idx="27">
                  <c:v>760.0</c:v>
                </c:pt>
                <c:pt idx="28">
                  <c:v>760.0</c:v>
                </c:pt>
                <c:pt idx="29">
                  <c:v>760.0</c:v>
                </c:pt>
                <c:pt idx="30">
                  <c:v>760.0</c:v>
                </c:pt>
                <c:pt idx="31">
                  <c:v>760.0</c:v>
                </c:pt>
                <c:pt idx="32">
                  <c:v>760.0</c:v>
                </c:pt>
                <c:pt idx="33">
                  <c:v>760.0</c:v>
                </c:pt>
                <c:pt idx="34">
                  <c:v>760.0</c:v>
                </c:pt>
                <c:pt idx="35">
                  <c:v>760.0</c:v>
                </c:pt>
                <c:pt idx="36">
                  <c:v>760.0</c:v>
                </c:pt>
                <c:pt idx="37">
                  <c:v>760.0</c:v>
                </c:pt>
                <c:pt idx="38">
                  <c:v>760.0</c:v>
                </c:pt>
                <c:pt idx="39">
                  <c:v>760.0</c:v>
                </c:pt>
                <c:pt idx="40">
                  <c:v>760.0</c:v>
                </c:pt>
                <c:pt idx="41">
                  <c:v>760.0</c:v>
                </c:pt>
                <c:pt idx="42">
                  <c:v>760.0</c:v>
                </c:pt>
                <c:pt idx="43">
                  <c:v>760.0</c:v>
                </c:pt>
                <c:pt idx="44">
                  <c:v>760.0</c:v>
                </c:pt>
                <c:pt idx="45">
                  <c:v>760.0</c:v>
                </c:pt>
                <c:pt idx="46">
                  <c:v>760.0</c:v>
                </c:pt>
                <c:pt idx="47">
                  <c:v>760.0</c:v>
                </c:pt>
                <c:pt idx="48">
                  <c:v>760.0</c:v>
                </c:pt>
                <c:pt idx="49">
                  <c:v>760.0</c:v>
                </c:pt>
                <c:pt idx="50">
                  <c:v>760.0</c:v>
                </c:pt>
                <c:pt idx="51">
                  <c:v>760.0</c:v>
                </c:pt>
                <c:pt idx="52">
                  <c:v>760.0</c:v>
                </c:pt>
                <c:pt idx="53">
                  <c:v>760.0</c:v>
                </c:pt>
                <c:pt idx="54">
                  <c:v>760.0</c:v>
                </c:pt>
                <c:pt idx="55">
                  <c:v>760.0</c:v>
                </c:pt>
                <c:pt idx="56">
                  <c:v>760.0</c:v>
                </c:pt>
                <c:pt idx="57">
                  <c:v>760.0</c:v>
                </c:pt>
                <c:pt idx="58">
                  <c:v>760.0</c:v>
                </c:pt>
                <c:pt idx="59">
                  <c:v>760.0</c:v>
                </c:pt>
                <c:pt idx="60">
                  <c:v>760.0</c:v>
                </c:pt>
                <c:pt idx="61">
                  <c:v>760.0</c:v>
                </c:pt>
                <c:pt idx="62">
                  <c:v>760.0</c:v>
                </c:pt>
                <c:pt idx="63">
                  <c:v>760.0</c:v>
                </c:pt>
                <c:pt idx="64">
                  <c:v>760.0</c:v>
                </c:pt>
                <c:pt idx="65">
                  <c:v>760.0</c:v>
                </c:pt>
                <c:pt idx="66">
                  <c:v>760.0</c:v>
                </c:pt>
                <c:pt idx="67">
                  <c:v>760.0</c:v>
                </c:pt>
                <c:pt idx="68">
                  <c:v>760.0</c:v>
                </c:pt>
                <c:pt idx="69">
                  <c:v>760.0</c:v>
                </c:pt>
                <c:pt idx="70">
                  <c:v>760.0</c:v>
                </c:pt>
                <c:pt idx="71">
                  <c:v>760.0</c:v>
                </c:pt>
                <c:pt idx="72">
                  <c:v>760.0</c:v>
                </c:pt>
                <c:pt idx="73">
                  <c:v>760.0</c:v>
                </c:pt>
                <c:pt idx="74">
                  <c:v>760.0</c:v>
                </c:pt>
                <c:pt idx="75">
                  <c:v>760.0</c:v>
                </c:pt>
                <c:pt idx="76">
                  <c:v>760.0</c:v>
                </c:pt>
                <c:pt idx="77">
                  <c:v>760.0</c:v>
                </c:pt>
                <c:pt idx="78">
                  <c:v>760.0</c:v>
                </c:pt>
                <c:pt idx="79">
                  <c:v>760.0</c:v>
                </c:pt>
                <c:pt idx="80">
                  <c:v>760.0</c:v>
                </c:pt>
                <c:pt idx="81">
                  <c:v>760.0</c:v>
                </c:pt>
                <c:pt idx="82">
                  <c:v>760.0</c:v>
                </c:pt>
                <c:pt idx="83">
                  <c:v>760.0</c:v>
                </c:pt>
                <c:pt idx="84">
                  <c:v>760.0</c:v>
                </c:pt>
                <c:pt idx="85">
                  <c:v>760.0</c:v>
                </c:pt>
                <c:pt idx="86">
                  <c:v>760.0</c:v>
                </c:pt>
                <c:pt idx="87">
                  <c:v>760.0</c:v>
                </c:pt>
                <c:pt idx="88">
                  <c:v>760.0</c:v>
                </c:pt>
                <c:pt idx="89">
                  <c:v>760.0</c:v>
                </c:pt>
                <c:pt idx="90">
                  <c:v>760.0</c:v>
                </c:pt>
                <c:pt idx="91">
                  <c:v>760.0</c:v>
                </c:pt>
                <c:pt idx="92">
                  <c:v>760.0</c:v>
                </c:pt>
                <c:pt idx="93">
                  <c:v>760.0</c:v>
                </c:pt>
                <c:pt idx="94">
                  <c:v>760.0</c:v>
                </c:pt>
                <c:pt idx="95">
                  <c:v>760.0</c:v>
                </c:pt>
                <c:pt idx="96">
                  <c:v>760.0</c:v>
                </c:pt>
                <c:pt idx="97">
                  <c:v>760.0</c:v>
                </c:pt>
                <c:pt idx="98">
                  <c:v>760.0</c:v>
                </c:pt>
                <c:pt idx="99">
                  <c:v>760.0</c:v>
                </c:pt>
                <c:pt idx="100">
                  <c:v>760.0</c:v>
                </c:pt>
                <c:pt idx="101">
                  <c:v>760.0</c:v>
                </c:pt>
                <c:pt idx="102">
                  <c:v>760.0</c:v>
                </c:pt>
                <c:pt idx="103">
                  <c:v>760.0</c:v>
                </c:pt>
                <c:pt idx="104">
                  <c:v>760.0</c:v>
                </c:pt>
                <c:pt idx="105">
                  <c:v>760.0</c:v>
                </c:pt>
                <c:pt idx="106">
                  <c:v>760.0</c:v>
                </c:pt>
                <c:pt idx="107">
                  <c:v>760.0</c:v>
                </c:pt>
                <c:pt idx="108">
                  <c:v>760.0</c:v>
                </c:pt>
                <c:pt idx="109">
                  <c:v>760.0</c:v>
                </c:pt>
                <c:pt idx="110">
                  <c:v>760.0</c:v>
                </c:pt>
                <c:pt idx="111">
                  <c:v>760.0</c:v>
                </c:pt>
                <c:pt idx="112">
                  <c:v>760.0</c:v>
                </c:pt>
                <c:pt idx="113">
                  <c:v>760.0</c:v>
                </c:pt>
                <c:pt idx="114">
                  <c:v>760.0</c:v>
                </c:pt>
                <c:pt idx="115">
                  <c:v>760.0</c:v>
                </c:pt>
                <c:pt idx="116">
                  <c:v>760.0</c:v>
                </c:pt>
                <c:pt idx="117">
                  <c:v>760.0</c:v>
                </c:pt>
                <c:pt idx="118">
                  <c:v>760.0</c:v>
                </c:pt>
                <c:pt idx="119">
                  <c:v>760.0</c:v>
                </c:pt>
                <c:pt idx="120">
                  <c:v>760.0</c:v>
                </c:pt>
                <c:pt idx="121">
                  <c:v>760.0</c:v>
                </c:pt>
                <c:pt idx="122">
                  <c:v>760.0</c:v>
                </c:pt>
                <c:pt idx="123">
                  <c:v>760.0</c:v>
                </c:pt>
                <c:pt idx="124">
                  <c:v>760.0</c:v>
                </c:pt>
                <c:pt idx="125">
                  <c:v>760.0</c:v>
                </c:pt>
                <c:pt idx="126">
                  <c:v>760.0</c:v>
                </c:pt>
                <c:pt idx="127">
                  <c:v>760.0</c:v>
                </c:pt>
                <c:pt idx="128">
                  <c:v>760.0</c:v>
                </c:pt>
                <c:pt idx="129">
                  <c:v>760.0</c:v>
                </c:pt>
                <c:pt idx="130">
                  <c:v>760.0</c:v>
                </c:pt>
                <c:pt idx="131">
                  <c:v>760.0</c:v>
                </c:pt>
                <c:pt idx="132">
                  <c:v>760.0</c:v>
                </c:pt>
                <c:pt idx="133">
                  <c:v>760.0</c:v>
                </c:pt>
                <c:pt idx="134">
                  <c:v>760.0</c:v>
                </c:pt>
                <c:pt idx="135">
                  <c:v>760.0</c:v>
                </c:pt>
                <c:pt idx="136">
                  <c:v>760.0</c:v>
                </c:pt>
                <c:pt idx="137">
                  <c:v>760.0</c:v>
                </c:pt>
                <c:pt idx="138">
                  <c:v>760.0</c:v>
                </c:pt>
                <c:pt idx="139">
                  <c:v>760.0</c:v>
                </c:pt>
                <c:pt idx="140">
                  <c:v>760.0</c:v>
                </c:pt>
                <c:pt idx="141">
                  <c:v>760.0</c:v>
                </c:pt>
                <c:pt idx="142">
                  <c:v>760.0</c:v>
                </c:pt>
                <c:pt idx="143">
                  <c:v>760.0</c:v>
                </c:pt>
                <c:pt idx="144">
                  <c:v>760.0</c:v>
                </c:pt>
                <c:pt idx="145">
                  <c:v>760.0</c:v>
                </c:pt>
                <c:pt idx="146">
                  <c:v>760.0</c:v>
                </c:pt>
                <c:pt idx="147">
                  <c:v>760.0</c:v>
                </c:pt>
                <c:pt idx="148">
                  <c:v>760.0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686360"/>
        <c:axId val="-2118868056"/>
      </c:lineChart>
      <c:catAx>
        <c:axId val="-2118686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 i="0" baseline="0">
                    <a:effectLst/>
                  </a:rPr>
                  <a:t>Approximation Error (meters x10)</a:t>
                </a:r>
                <a:endParaRPr lang="en-US" sz="1600" b="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-2118868056"/>
        <c:crosses val="autoZero"/>
        <c:auto val="1"/>
        <c:lblAlgn val="ctr"/>
        <c:lblOffset val="100"/>
        <c:noMultiLvlLbl val="0"/>
      </c:catAx>
      <c:valAx>
        <c:axId val="-21188680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Number of Points in each Approximation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86863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940801674065"/>
          <c:y val="0.039255372008692"/>
          <c:w val="0.693873796046619"/>
          <c:h val="0.828286766573533"/>
        </c:manualLayout>
      </c:layout>
      <c:lineChart>
        <c:grouping val="standard"/>
        <c:varyColors val="0"/>
        <c:ser>
          <c:idx val="0"/>
          <c:order val="0"/>
          <c:tx>
            <c:strRef>
              <c:f>'size-both'!$K$2</c:f>
              <c:strCache>
                <c:ptCount val="1"/>
                <c:pt idx="0">
                  <c:v>coded-int-loose</c:v>
                </c:pt>
              </c:strCache>
            </c:strRef>
          </c:tx>
          <c:spPr>
            <a:ln w="9525" cmpd="sng"/>
          </c:spPr>
          <c:val>
            <c:numRef>
              <c:f>'size-both'!$K$3:$K$151</c:f>
              <c:numCache>
                <c:formatCode>General</c:formatCode>
                <c:ptCount val="149"/>
                <c:pt idx="0">
                  <c:v>555.0</c:v>
                </c:pt>
                <c:pt idx="1">
                  <c:v>425.0</c:v>
                </c:pt>
                <c:pt idx="2">
                  <c:v>348.0</c:v>
                </c:pt>
                <c:pt idx="3">
                  <c:v>332.0</c:v>
                </c:pt>
                <c:pt idx="4">
                  <c:v>292.0</c:v>
                </c:pt>
                <c:pt idx="5">
                  <c:v>277.0</c:v>
                </c:pt>
                <c:pt idx="6">
                  <c:v>259.0</c:v>
                </c:pt>
                <c:pt idx="7">
                  <c:v>243.0</c:v>
                </c:pt>
                <c:pt idx="8">
                  <c:v>258.0</c:v>
                </c:pt>
                <c:pt idx="9">
                  <c:v>227.0</c:v>
                </c:pt>
                <c:pt idx="10">
                  <c:v>242.0</c:v>
                </c:pt>
                <c:pt idx="11">
                  <c:v>210.0</c:v>
                </c:pt>
                <c:pt idx="12">
                  <c:v>224.0</c:v>
                </c:pt>
                <c:pt idx="13">
                  <c:v>211.0</c:v>
                </c:pt>
                <c:pt idx="14">
                  <c:v>203.0</c:v>
                </c:pt>
                <c:pt idx="15">
                  <c:v>206.0</c:v>
                </c:pt>
                <c:pt idx="16">
                  <c:v>204.0</c:v>
                </c:pt>
                <c:pt idx="17">
                  <c:v>209.0</c:v>
                </c:pt>
                <c:pt idx="18">
                  <c:v>198.0</c:v>
                </c:pt>
                <c:pt idx="19">
                  <c:v>188.0</c:v>
                </c:pt>
                <c:pt idx="20">
                  <c:v>197.0</c:v>
                </c:pt>
                <c:pt idx="21">
                  <c:v>214.0</c:v>
                </c:pt>
                <c:pt idx="22">
                  <c:v>182.0</c:v>
                </c:pt>
                <c:pt idx="23">
                  <c:v>178.0</c:v>
                </c:pt>
                <c:pt idx="24">
                  <c:v>176.0</c:v>
                </c:pt>
                <c:pt idx="25">
                  <c:v>169.0</c:v>
                </c:pt>
                <c:pt idx="26">
                  <c:v>180.0</c:v>
                </c:pt>
                <c:pt idx="27">
                  <c:v>192.0</c:v>
                </c:pt>
                <c:pt idx="28">
                  <c:v>175.0</c:v>
                </c:pt>
                <c:pt idx="29">
                  <c:v>184.0</c:v>
                </c:pt>
                <c:pt idx="30">
                  <c:v>178.0</c:v>
                </c:pt>
                <c:pt idx="31">
                  <c:v>163.0</c:v>
                </c:pt>
                <c:pt idx="32">
                  <c:v>171.0</c:v>
                </c:pt>
                <c:pt idx="33">
                  <c:v>159.0</c:v>
                </c:pt>
                <c:pt idx="34">
                  <c:v>188.0</c:v>
                </c:pt>
                <c:pt idx="35">
                  <c:v>170.0</c:v>
                </c:pt>
                <c:pt idx="36">
                  <c:v>159.0</c:v>
                </c:pt>
                <c:pt idx="37">
                  <c:v>160.0</c:v>
                </c:pt>
                <c:pt idx="38">
                  <c:v>186.0</c:v>
                </c:pt>
                <c:pt idx="39">
                  <c:v>193.0</c:v>
                </c:pt>
                <c:pt idx="40">
                  <c:v>169.0</c:v>
                </c:pt>
                <c:pt idx="41">
                  <c:v>182.0</c:v>
                </c:pt>
                <c:pt idx="42">
                  <c:v>165.0</c:v>
                </c:pt>
                <c:pt idx="43">
                  <c:v>176.0</c:v>
                </c:pt>
                <c:pt idx="44">
                  <c:v>167.0</c:v>
                </c:pt>
                <c:pt idx="45">
                  <c:v>183.0</c:v>
                </c:pt>
                <c:pt idx="46">
                  <c:v>166.0</c:v>
                </c:pt>
                <c:pt idx="47">
                  <c:v>159.0</c:v>
                </c:pt>
                <c:pt idx="48">
                  <c:v>167.0</c:v>
                </c:pt>
                <c:pt idx="49">
                  <c:v>153.0</c:v>
                </c:pt>
                <c:pt idx="50">
                  <c:v>150.0</c:v>
                </c:pt>
                <c:pt idx="51">
                  <c:v>154.0</c:v>
                </c:pt>
                <c:pt idx="52">
                  <c:v>143.0</c:v>
                </c:pt>
                <c:pt idx="53">
                  <c:v>132.0</c:v>
                </c:pt>
                <c:pt idx="54">
                  <c:v>156.0</c:v>
                </c:pt>
                <c:pt idx="55">
                  <c:v>132.0</c:v>
                </c:pt>
                <c:pt idx="56">
                  <c:v>149.0</c:v>
                </c:pt>
                <c:pt idx="57">
                  <c:v>129.0</c:v>
                </c:pt>
                <c:pt idx="58">
                  <c:v>156.0</c:v>
                </c:pt>
                <c:pt idx="59">
                  <c:v>137.0</c:v>
                </c:pt>
                <c:pt idx="60">
                  <c:v>162.0</c:v>
                </c:pt>
                <c:pt idx="61">
                  <c:v>149.0</c:v>
                </c:pt>
                <c:pt idx="62">
                  <c:v>122.0</c:v>
                </c:pt>
                <c:pt idx="63">
                  <c:v>147.0</c:v>
                </c:pt>
                <c:pt idx="64">
                  <c:v>145.0</c:v>
                </c:pt>
                <c:pt idx="65">
                  <c:v>141.0</c:v>
                </c:pt>
                <c:pt idx="66">
                  <c:v>123.0</c:v>
                </c:pt>
                <c:pt idx="67">
                  <c:v>135.0</c:v>
                </c:pt>
                <c:pt idx="68">
                  <c:v>136.0</c:v>
                </c:pt>
                <c:pt idx="69">
                  <c:v>120.0</c:v>
                </c:pt>
                <c:pt idx="70">
                  <c:v>131.0</c:v>
                </c:pt>
                <c:pt idx="71">
                  <c:v>140.0</c:v>
                </c:pt>
                <c:pt idx="72">
                  <c:v>131.0</c:v>
                </c:pt>
                <c:pt idx="73">
                  <c:v>120.0</c:v>
                </c:pt>
                <c:pt idx="74">
                  <c:v>135.0</c:v>
                </c:pt>
                <c:pt idx="75">
                  <c:v>150.0</c:v>
                </c:pt>
                <c:pt idx="76">
                  <c:v>141.0</c:v>
                </c:pt>
                <c:pt idx="77">
                  <c:v>126.0</c:v>
                </c:pt>
                <c:pt idx="78">
                  <c:v>145.0</c:v>
                </c:pt>
                <c:pt idx="79">
                  <c:v>133.0</c:v>
                </c:pt>
                <c:pt idx="80">
                  <c:v>143.0</c:v>
                </c:pt>
                <c:pt idx="81">
                  <c:v>154.0</c:v>
                </c:pt>
                <c:pt idx="82">
                  <c:v>141.0</c:v>
                </c:pt>
                <c:pt idx="83">
                  <c:v>130.0</c:v>
                </c:pt>
                <c:pt idx="84">
                  <c:v>130.0</c:v>
                </c:pt>
                <c:pt idx="85">
                  <c:v>119.0</c:v>
                </c:pt>
                <c:pt idx="86">
                  <c:v>137.0</c:v>
                </c:pt>
                <c:pt idx="87">
                  <c:v>125.0</c:v>
                </c:pt>
                <c:pt idx="88">
                  <c:v>122.0</c:v>
                </c:pt>
                <c:pt idx="89">
                  <c:v>129.0</c:v>
                </c:pt>
                <c:pt idx="90">
                  <c:v>138.0</c:v>
                </c:pt>
                <c:pt idx="91">
                  <c:v>120.0</c:v>
                </c:pt>
                <c:pt idx="92">
                  <c:v>155.0</c:v>
                </c:pt>
                <c:pt idx="93">
                  <c:v>127.0</c:v>
                </c:pt>
                <c:pt idx="94">
                  <c:v>133.0</c:v>
                </c:pt>
                <c:pt idx="95">
                  <c:v>146.0</c:v>
                </c:pt>
                <c:pt idx="96">
                  <c:v>124.0</c:v>
                </c:pt>
                <c:pt idx="97">
                  <c:v>115.0</c:v>
                </c:pt>
                <c:pt idx="98">
                  <c:v>147.0</c:v>
                </c:pt>
                <c:pt idx="99">
                  <c:v>122.0</c:v>
                </c:pt>
                <c:pt idx="100">
                  <c:v>137.0</c:v>
                </c:pt>
                <c:pt idx="101">
                  <c:v>132.0</c:v>
                </c:pt>
                <c:pt idx="102">
                  <c:v>132.0</c:v>
                </c:pt>
                <c:pt idx="103">
                  <c:v>122.0</c:v>
                </c:pt>
                <c:pt idx="104">
                  <c:v>120.0</c:v>
                </c:pt>
                <c:pt idx="105">
                  <c:v>106.0</c:v>
                </c:pt>
                <c:pt idx="106">
                  <c:v>117.0</c:v>
                </c:pt>
                <c:pt idx="107">
                  <c:v>101.0</c:v>
                </c:pt>
                <c:pt idx="108">
                  <c:v>118.0</c:v>
                </c:pt>
                <c:pt idx="109">
                  <c:v>122.0</c:v>
                </c:pt>
                <c:pt idx="110">
                  <c:v>136.0</c:v>
                </c:pt>
                <c:pt idx="111">
                  <c:v>117.0</c:v>
                </c:pt>
                <c:pt idx="112">
                  <c:v>114.0</c:v>
                </c:pt>
                <c:pt idx="113">
                  <c:v>108.0</c:v>
                </c:pt>
                <c:pt idx="114">
                  <c:v>98.0</c:v>
                </c:pt>
                <c:pt idx="115">
                  <c:v>103.0</c:v>
                </c:pt>
                <c:pt idx="116">
                  <c:v>100.0</c:v>
                </c:pt>
                <c:pt idx="117">
                  <c:v>94.0</c:v>
                </c:pt>
                <c:pt idx="118">
                  <c:v>122.0</c:v>
                </c:pt>
                <c:pt idx="119">
                  <c:v>108.0</c:v>
                </c:pt>
                <c:pt idx="120">
                  <c:v>124.0</c:v>
                </c:pt>
                <c:pt idx="121">
                  <c:v>121.0</c:v>
                </c:pt>
                <c:pt idx="122">
                  <c:v>105.0</c:v>
                </c:pt>
                <c:pt idx="123">
                  <c:v>95.0</c:v>
                </c:pt>
                <c:pt idx="124">
                  <c:v>98.0</c:v>
                </c:pt>
                <c:pt idx="125">
                  <c:v>105.0</c:v>
                </c:pt>
                <c:pt idx="126">
                  <c:v>102.0</c:v>
                </c:pt>
                <c:pt idx="127">
                  <c:v>112.0</c:v>
                </c:pt>
                <c:pt idx="128">
                  <c:v>131.0</c:v>
                </c:pt>
                <c:pt idx="129">
                  <c:v>119.0</c:v>
                </c:pt>
                <c:pt idx="130">
                  <c:v>99.0</c:v>
                </c:pt>
                <c:pt idx="131">
                  <c:v>123.0</c:v>
                </c:pt>
                <c:pt idx="132">
                  <c:v>93.0</c:v>
                </c:pt>
                <c:pt idx="133">
                  <c:v>130.0</c:v>
                </c:pt>
                <c:pt idx="134">
                  <c:v>91.0</c:v>
                </c:pt>
                <c:pt idx="135">
                  <c:v>100.0</c:v>
                </c:pt>
                <c:pt idx="136">
                  <c:v>94.0</c:v>
                </c:pt>
                <c:pt idx="137">
                  <c:v>89.0</c:v>
                </c:pt>
                <c:pt idx="138">
                  <c:v>121.0</c:v>
                </c:pt>
                <c:pt idx="139">
                  <c:v>111.0</c:v>
                </c:pt>
                <c:pt idx="140">
                  <c:v>109.0</c:v>
                </c:pt>
                <c:pt idx="141">
                  <c:v>112.0</c:v>
                </c:pt>
                <c:pt idx="142">
                  <c:v>103.0</c:v>
                </c:pt>
                <c:pt idx="143">
                  <c:v>116.0</c:v>
                </c:pt>
                <c:pt idx="144">
                  <c:v>98.0</c:v>
                </c:pt>
                <c:pt idx="145">
                  <c:v>106.0</c:v>
                </c:pt>
                <c:pt idx="146">
                  <c:v>129.0</c:v>
                </c:pt>
                <c:pt idx="147">
                  <c:v>109.0</c:v>
                </c:pt>
                <c:pt idx="148">
                  <c:v>118.0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'size-both'!$L$2</c:f>
              <c:strCache>
                <c:ptCount val="1"/>
                <c:pt idx="0">
                  <c:v>coded-int-strict</c:v>
                </c:pt>
              </c:strCache>
            </c:strRef>
          </c:tx>
          <c:spPr>
            <a:ln w="9525" cmpd="sng"/>
          </c:spPr>
          <c:val>
            <c:numRef>
              <c:f>'size-both'!$L$3:$L$151</c:f>
              <c:numCache>
                <c:formatCode>General</c:formatCode>
                <c:ptCount val="149"/>
                <c:pt idx="0">
                  <c:v>620.0</c:v>
                </c:pt>
                <c:pt idx="1">
                  <c:v>460.0</c:v>
                </c:pt>
                <c:pt idx="2">
                  <c:v>402.0</c:v>
                </c:pt>
                <c:pt idx="3">
                  <c:v>367.0</c:v>
                </c:pt>
                <c:pt idx="4">
                  <c:v>341.0</c:v>
                </c:pt>
                <c:pt idx="5">
                  <c:v>347.0</c:v>
                </c:pt>
                <c:pt idx="6">
                  <c:v>324.0</c:v>
                </c:pt>
                <c:pt idx="7">
                  <c:v>286.0</c:v>
                </c:pt>
                <c:pt idx="8">
                  <c:v>279.0</c:v>
                </c:pt>
                <c:pt idx="9">
                  <c:v>266.0</c:v>
                </c:pt>
                <c:pt idx="10">
                  <c:v>257.0</c:v>
                </c:pt>
                <c:pt idx="11">
                  <c:v>264.0</c:v>
                </c:pt>
                <c:pt idx="12">
                  <c:v>266.0</c:v>
                </c:pt>
                <c:pt idx="13">
                  <c:v>274.0</c:v>
                </c:pt>
                <c:pt idx="14">
                  <c:v>255.0</c:v>
                </c:pt>
                <c:pt idx="15">
                  <c:v>234.0</c:v>
                </c:pt>
                <c:pt idx="16">
                  <c:v>252.0</c:v>
                </c:pt>
                <c:pt idx="17">
                  <c:v>281.0</c:v>
                </c:pt>
                <c:pt idx="18">
                  <c:v>269.0</c:v>
                </c:pt>
                <c:pt idx="19">
                  <c:v>253.0</c:v>
                </c:pt>
                <c:pt idx="20">
                  <c:v>232.0</c:v>
                </c:pt>
                <c:pt idx="21">
                  <c:v>252.0</c:v>
                </c:pt>
                <c:pt idx="22">
                  <c:v>228.0</c:v>
                </c:pt>
                <c:pt idx="23">
                  <c:v>244.0</c:v>
                </c:pt>
                <c:pt idx="24">
                  <c:v>245.0</c:v>
                </c:pt>
                <c:pt idx="25">
                  <c:v>215.0</c:v>
                </c:pt>
                <c:pt idx="26">
                  <c:v>229.0</c:v>
                </c:pt>
                <c:pt idx="27">
                  <c:v>227.0</c:v>
                </c:pt>
                <c:pt idx="28">
                  <c:v>213.0</c:v>
                </c:pt>
                <c:pt idx="29">
                  <c:v>233.0</c:v>
                </c:pt>
                <c:pt idx="30">
                  <c:v>219.0</c:v>
                </c:pt>
                <c:pt idx="31">
                  <c:v>225.0</c:v>
                </c:pt>
                <c:pt idx="32">
                  <c:v>232.0</c:v>
                </c:pt>
                <c:pt idx="33">
                  <c:v>246.0</c:v>
                </c:pt>
                <c:pt idx="34">
                  <c:v>212.0</c:v>
                </c:pt>
                <c:pt idx="35">
                  <c:v>190.0</c:v>
                </c:pt>
                <c:pt idx="36">
                  <c:v>221.0</c:v>
                </c:pt>
                <c:pt idx="37">
                  <c:v>215.0</c:v>
                </c:pt>
                <c:pt idx="38">
                  <c:v>215.0</c:v>
                </c:pt>
                <c:pt idx="39">
                  <c:v>211.0</c:v>
                </c:pt>
                <c:pt idx="40">
                  <c:v>228.0</c:v>
                </c:pt>
                <c:pt idx="41">
                  <c:v>223.0</c:v>
                </c:pt>
                <c:pt idx="42">
                  <c:v>205.0</c:v>
                </c:pt>
                <c:pt idx="43">
                  <c:v>227.0</c:v>
                </c:pt>
                <c:pt idx="44">
                  <c:v>213.0</c:v>
                </c:pt>
                <c:pt idx="45">
                  <c:v>202.0</c:v>
                </c:pt>
                <c:pt idx="46">
                  <c:v>213.0</c:v>
                </c:pt>
                <c:pt idx="47">
                  <c:v>212.0</c:v>
                </c:pt>
                <c:pt idx="48">
                  <c:v>208.0</c:v>
                </c:pt>
                <c:pt idx="49">
                  <c:v>207.0</c:v>
                </c:pt>
                <c:pt idx="50">
                  <c:v>190.0</c:v>
                </c:pt>
                <c:pt idx="51">
                  <c:v>213.0</c:v>
                </c:pt>
                <c:pt idx="52">
                  <c:v>180.0</c:v>
                </c:pt>
                <c:pt idx="53">
                  <c:v>190.0</c:v>
                </c:pt>
                <c:pt idx="54">
                  <c:v>206.0</c:v>
                </c:pt>
                <c:pt idx="55">
                  <c:v>179.0</c:v>
                </c:pt>
                <c:pt idx="56">
                  <c:v>188.0</c:v>
                </c:pt>
                <c:pt idx="57">
                  <c:v>184.0</c:v>
                </c:pt>
                <c:pt idx="58">
                  <c:v>159.0</c:v>
                </c:pt>
                <c:pt idx="59">
                  <c:v>188.0</c:v>
                </c:pt>
                <c:pt idx="60">
                  <c:v>184.0</c:v>
                </c:pt>
                <c:pt idx="61">
                  <c:v>187.0</c:v>
                </c:pt>
                <c:pt idx="62">
                  <c:v>170.0</c:v>
                </c:pt>
                <c:pt idx="63">
                  <c:v>176.0</c:v>
                </c:pt>
                <c:pt idx="64">
                  <c:v>168.0</c:v>
                </c:pt>
                <c:pt idx="65">
                  <c:v>182.0</c:v>
                </c:pt>
                <c:pt idx="66">
                  <c:v>217.0</c:v>
                </c:pt>
                <c:pt idx="67">
                  <c:v>164.0</c:v>
                </c:pt>
                <c:pt idx="68">
                  <c:v>164.0</c:v>
                </c:pt>
                <c:pt idx="69">
                  <c:v>188.0</c:v>
                </c:pt>
                <c:pt idx="70">
                  <c:v>180.0</c:v>
                </c:pt>
                <c:pt idx="71">
                  <c:v>183.0</c:v>
                </c:pt>
                <c:pt idx="72">
                  <c:v>157.0</c:v>
                </c:pt>
                <c:pt idx="73">
                  <c:v>200.0</c:v>
                </c:pt>
                <c:pt idx="74">
                  <c:v>182.0</c:v>
                </c:pt>
                <c:pt idx="75">
                  <c:v>182.0</c:v>
                </c:pt>
                <c:pt idx="76">
                  <c:v>161.0</c:v>
                </c:pt>
                <c:pt idx="77">
                  <c:v>167.0</c:v>
                </c:pt>
                <c:pt idx="78">
                  <c:v>181.0</c:v>
                </c:pt>
                <c:pt idx="79">
                  <c:v>187.0</c:v>
                </c:pt>
                <c:pt idx="80">
                  <c:v>156.0</c:v>
                </c:pt>
                <c:pt idx="81">
                  <c:v>186.0</c:v>
                </c:pt>
                <c:pt idx="82">
                  <c:v>193.0</c:v>
                </c:pt>
                <c:pt idx="83">
                  <c:v>176.0</c:v>
                </c:pt>
                <c:pt idx="84">
                  <c:v>175.0</c:v>
                </c:pt>
                <c:pt idx="85">
                  <c:v>195.0</c:v>
                </c:pt>
                <c:pt idx="86">
                  <c:v>165.0</c:v>
                </c:pt>
                <c:pt idx="87">
                  <c:v>171.0</c:v>
                </c:pt>
                <c:pt idx="88">
                  <c:v>207.0</c:v>
                </c:pt>
                <c:pt idx="89">
                  <c:v>201.0</c:v>
                </c:pt>
                <c:pt idx="90">
                  <c:v>188.0</c:v>
                </c:pt>
                <c:pt idx="91">
                  <c:v>194.0</c:v>
                </c:pt>
                <c:pt idx="92">
                  <c:v>191.0</c:v>
                </c:pt>
                <c:pt idx="93">
                  <c:v>184.0</c:v>
                </c:pt>
                <c:pt idx="94">
                  <c:v>155.0</c:v>
                </c:pt>
                <c:pt idx="95">
                  <c:v>182.0</c:v>
                </c:pt>
                <c:pt idx="96">
                  <c:v>201.0</c:v>
                </c:pt>
                <c:pt idx="97">
                  <c:v>209.0</c:v>
                </c:pt>
                <c:pt idx="98">
                  <c:v>187.0</c:v>
                </c:pt>
                <c:pt idx="99">
                  <c:v>178.0</c:v>
                </c:pt>
                <c:pt idx="100">
                  <c:v>159.0</c:v>
                </c:pt>
                <c:pt idx="101">
                  <c:v>158.0</c:v>
                </c:pt>
                <c:pt idx="102">
                  <c:v>185.0</c:v>
                </c:pt>
                <c:pt idx="103">
                  <c:v>183.0</c:v>
                </c:pt>
                <c:pt idx="104">
                  <c:v>157.0</c:v>
                </c:pt>
                <c:pt idx="105">
                  <c:v>155.0</c:v>
                </c:pt>
                <c:pt idx="106">
                  <c:v>146.0</c:v>
                </c:pt>
                <c:pt idx="107">
                  <c:v>146.0</c:v>
                </c:pt>
                <c:pt idx="108">
                  <c:v>157.0</c:v>
                </c:pt>
                <c:pt idx="109">
                  <c:v>157.0</c:v>
                </c:pt>
                <c:pt idx="110">
                  <c:v>196.0</c:v>
                </c:pt>
                <c:pt idx="111">
                  <c:v>143.0</c:v>
                </c:pt>
                <c:pt idx="112">
                  <c:v>183.0</c:v>
                </c:pt>
                <c:pt idx="113">
                  <c:v>163.0</c:v>
                </c:pt>
                <c:pt idx="114">
                  <c:v>161.0</c:v>
                </c:pt>
                <c:pt idx="115">
                  <c:v>171.0</c:v>
                </c:pt>
                <c:pt idx="116">
                  <c:v>167.0</c:v>
                </c:pt>
                <c:pt idx="117">
                  <c:v>179.0</c:v>
                </c:pt>
                <c:pt idx="118">
                  <c:v>169.0</c:v>
                </c:pt>
                <c:pt idx="119">
                  <c:v>166.0</c:v>
                </c:pt>
                <c:pt idx="120">
                  <c:v>174.0</c:v>
                </c:pt>
                <c:pt idx="121">
                  <c:v>155.0</c:v>
                </c:pt>
                <c:pt idx="122">
                  <c:v>193.0</c:v>
                </c:pt>
                <c:pt idx="123">
                  <c:v>169.0</c:v>
                </c:pt>
                <c:pt idx="124">
                  <c:v>172.0</c:v>
                </c:pt>
                <c:pt idx="125">
                  <c:v>167.0</c:v>
                </c:pt>
                <c:pt idx="126">
                  <c:v>159.0</c:v>
                </c:pt>
                <c:pt idx="127">
                  <c:v>164.0</c:v>
                </c:pt>
                <c:pt idx="128">
                  <c:v>164.0</c:v>
                </c:pt>
                <c:pt idx="129">
                  <c:v>157.0</c:v>
                </c:pt>
                <c:pt idx="130">
                  <c:v>161.0</c:v>
                </c:pt>
                <c:pt idx="131">
                  <c:v>147.0</c:v>
                </c:pt>
                <c:pt idx="132">
                  <c:v>159.0</c:v>
                </c:pt>
                <c:pt idx="133">
                  <c:v>176.0</c:v>
                </c:pt>
                <c:pt idx="134">
                  <c:v>171.0</c:v>
                </c:pt>
                <c:pt idx="135">
                  <c:v>165.0</c:v>
                </c:pt>
                <c:pt idx="136">
                  <c:v>168.0</c:v>
                </c:pt>
                <c:pt idx="137">
                  <c:v>165.0</c:v>
                </c:pt>
                <c:pt idx="138">
                  <c:v>174.0</c:v>
                </c:pt>
                <c:pt idx="139">
                  <c:v>140.0</c:v>
                </c:pt>
                <c:pt idx="140">
                  <c:v>148.0</c:v>
                </c:pt>
                <c:pt idx="141">
                  <c:v>145.0</c:v>
                </c:pt>
                <c:pt idx="142">
                  <c:v>172.0</c:v>
                </c:pt>
                <c:pt idx="143">
                  <c:v>165.0</c:v>
                </c:pt>
                <c:pt idx="144">
                  <c:v>183.0</c:v>
                </c:pt>
                <c:pt idx="145">
                  <c:v>162.0</c:v>
                </c:pt>
                <c:pt idx="146">
                  <c:v>155.0</c:v>
                </c:pt>
                <c:pt idx="147">
                  <c:v>169.0</c:v>
                </c:pt>
                <c:pt idx="148">
                  <c:v>180.0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'size-both'!$M$2</c:f>
              <c:strCache>
                <c:ptCount val="1"/>
                <c:pt idx="0">
                  <c:v>Fixed-bin-loose</c:v>
                </c:pt>
              </c:strCache>
            </c:strRef>
          </c:tx>
          <c:spPr>
            <a:ln w="9525" cmpd="sng"/>
          </c:spPr>
          <c:val>
            <c:numRef>
              <c:f>'size-both'!$M$3:$M$151</c:f>
              <c:numCache>
                <c:formatCode>General</c:formatCode>
                <c:ptCount val="149"/>
                <c:pt idx="0">
                  <c:v>1148.0</c:v>
                </c:pt>
                <c:pt idx="1">
                  <c:v>1148.0</c:v>
                </c:pt>
                <c:pt idx="2">
                  <c:v>1148.0</c:v>
                </c:pt>
                <c:pt idx="3">
                  <c:v>1148.0</c:v>
                </c:pt>
                <c:pt idx="4">
                  <c:v>1148.0</c:v>
                </c:pt>
                <c:pt idx="5">
                  <c:v>1148.0</c:v>
                </c:pt>
                <c:pt idx="6">
                  <c:v>1148.0</c:v>
                </c:pt>
                <c:pt idx="7">
                  <c:v>1148.0</c:v>
                </c:pt>
                <c:pt idx="8">
                  <c:v>1148.0</c:v>
                </c:pt>
                <c:pt idx="9">
                  <c:v>1148.0</c:v>
                </c:pt>
                <c:pt idx="10">
                  <c:v>1148.0</c:v>
                </c:pt>
                <c:pt idx="11">
                  <c:v>1148.0</c:v>
                </c:pt>
                <c:pt idx="12">
                  <c:v>1148.0</c:v>
                </c:pt>
                <c:pt idx="13">
                  <c:v>1148.0</c:v>
                </c:pt>
                <c:pt idx="14">
                  <c:v>1148.0</c:v>
                </c:pt>
                <c:pt idx="15">
                  <c:v>1148.0</c:v>
                </c:pt>
                <c:pt idx="16">
                  <c:v>1148.0</c:v>
                </c:pt>
                <c:pt idx="17">
                  <c:v>1148.0</c:v>
                </c:pt>
                <c:pt idx="18">
                  <c:v>1148.0</c:v>
                </c:pt>
                <c:pt idx="19">
                  <c:v>1148.0</c:v>
                </c:pt>
                <c:pt idx="20">
                  <c:v>1148.0</c:v>
                </c:pt>
                <c:pt idx="21">
                  <c:v>1148.0</c:v>
                </c:pt>
                <c:pt idx="22">
                  <c:v>1148.0</c:v>
                </c:pt>
                <c:pt idx="23">
                  <c:v>1148.0</c:v>
                </c:pt>
                <c:pt idx="24">
                  <c:v>1148.0</c:v>
                </c:pt>
                <c:pt idx="25">
                  <c:v>1148.0</c:v>
                </c:pt>
                <c:pt idx="26">
                  <c:v>1148.0</c:v>
                </c:pt>
                <c:pt idx="27">
                  <c:v>1148.0</c:v>
                </c:pt>
                <c:pt idx="28">
                  <c:v>1148.0</c:v>
                </c:pt>
                <c:pt idx="29">
                  <c:v>1148.0</c:v>
                </c:pt>
                <c:pt idx="30">
                  <c:v>1148.0</c:v>
                </c:pt>
                <c:pt idx="31">
                  <c:v>1148.0</c:v>
                </c:pt>
                <c:pt idx="32">
                  <c:v>1148.0</c:v>
                </c:pt>
                <c:pt idx="33">
                  <c:v>1148.0</c:v>
                </c:pt>
                <c:pt idx="34">
                  <c:v>1148.0</c:v>
                </c:pt>
                <c:pt idx="35">
                  <c:v>1148.0</c:v>
                </c:pt>
                <c:pt idx="36">
                  <c:v>1148.0</c:v>
                </c:pt>
                <c:pt idx="37">
                  <c:v>1148.0</c:v>
                </c:pt>
                <c:pt idx="38">
                  <c:v>1148.0</c:v>
                </c:pt>
                <c:pt idx="39">
                  <c:v>1148.0</c:v>
                </c:pt>
                <c:pt idx="40">
                  <c:v>1148.0</c:v>
                </c:pt>
                <c:pt idx="41">
                  <c:v>1148.0</c:v>
                </c:pt>
                <c:pt idx="42">
                  <c:v>1148.0</c:v>
                </c:pt>
                <c:pt idx="43">
                  <c:v>1148.0</c:v>
                </c:pt>
                <c:pt idx="44">
                  <c:v>1148.0</c:v>
                </c:pt>
                <c:pt idx="45">
                  <c:v>1148.0</c:v>
                </c:pt>
                <c:pt idx="46">
                  <c:v>1148.0</c:v>
                </c:pt>
                <c:pt idx="47">
                  <c:v>1148.0</c:v>
                </c:pt>
                <c:pt idx="48">
                  <c:v>1148.0</c:v>
                </c:pt>
                <c:pt idx="49">
                  <c:v>1148.0</c:v>
                </c:pt>
                <c:pt idx="50">
                  <c:v>1148.0</c:v>
                </c:pt>
                <c:pt idx="51">
                  <c:v>1148.0</c:v>
                </c:pt>
                <c:pt idx="52">
                  <c:v>1148.0</c:v>
                </c:pt>
                <c:pt idx="53">
                  <c:v>1148.0</c:v>
                </c:pt>
                <c:pt idx="54">
                  <c:v>1148.0</c:v>
                </c:pt>
                <c:pt idx="55">
                  <c:v>1148.0</c:v>
                </c:pt>
                <c:pt idx="56">
                  <c:v>1148.0</c:v>
                </c:pt>
                <c:pt idx="57">
                  <c:v>1148.0</c:v>
                </c:pt>
                <c:pt idx="58">
                  <c:v>1148.0</c:v>
                </c:pt>
                <c:pt idx="59">
                  <c:v>1148.0</c:v>
                </c:pt>
                <c:pt idx="60">
                  <c:v>1148.0</c:v>
                </c:pt>
                <c:pt idx="61">
                  <c:v>1148.0</c:v>
                </c:pt>
                <c:pt idx="62">
                  <c:v>1148.0</c:v>
                </c:pt>
                <c:pt idx="63">
                  <c:v>1148.0</c:v>
                </c:pt>
                <c:pt idx="64">
                  <c:v>1148.0</c:v>
                </c:pt>
                <c:pt idx="65">
                  <c:v>1148.0</c:v>
                </c:pt>
                <c:pt idx="66">
                  <c:v>1148.0</c:v>
                </c:pt>
                <c:pt idx="67">
                  <c:v>1148.0</c:v>
                </c:pt>
                <c:pt idx="68">
                  <c:v>1148.0</c:v>
                </c:pt>
                <c:pt idx="69">
                  <c:v>1148.0</c:v>
                </c:pt>
                <c:pt idx="70">
                  <c:v>1148.0</c:v>
                </c:pt>
                <c:pt idx="71">
                  <c:v>1148.0</c:v>
                </c:pt>
                <c:pt idx="72">
                  <c:v>1148.0</c:v>
                </c:pt>
                <c:pt idx="73">
                  <c:v>1148.0</c:v>
                </c:pt>
                <c:pt idx="74">
                  <c:v>1148.0</c:v>
                </c:pt>
                <c:pt idx="75">
                  <c:v>1148.0</c:v>
                </c:pt>
                <c:pt idx="76">
                  <c:v>1148.0</c:v>
                </c:pt>
                <c:pt idx="77">
                  <c:v>1148.0</c:v>
                </c:pt>
                <c:pt idx="78">
                  <c:v>1148.0</c:v>
                </c:pt>
                <c:pt idx="79">
                  <c:v>1148.0</c:v>
                </c:pt>
                <c:pt idx="80">
                  <c:v>1148.0</c:v>
                </c:pt>
                <c:pt idx="81">
                  <c:v>1148.0</c:v>
                </c:pt>
                <c:pt idx="82">
                  <c:v>1148.0</c:v>
                </c:pt>
                <c:pt idx="83">
                  <c:v>1148.0</c:v>
                </c:pt>
                <c:pt idx="84">
                  <c:v>1148.0</c:v>
                </c:pt>
                <c:pt idx="85">
                  <c:v>1148.0</c:v>
                </c:pt>
                <c:pt idx="86">
                  <c:v>1148.0</c:v>
                </c:pt>
                <c:pt idx="87">
                  <c:v>1148.0</c:v>
                </c:pt>
                <c:pt idx="88">
                  <c:v>1148.0</c:v>
                </c:pt>
                <c:pt idx="89">
                  <c:v>1148.0</c:v>
                </c:pt>
                <c:pt idx="90">
                  <c:v>1148.0</c:v>
                </c:pt>
                <c:pt idx="91">
                  <c:v>1148.0</c:v>
                </c:pt>
                <c:pt idx="92">
                  <c:v>1148.0</c:v>
                </c:pt>
                <c:pt idx="93">
                  <c:v>1148.0</c:v>
                </c:pt>
                <c:pt idx="94">
                  <c:v>1148.0</c:v>
                </c:pt>
                <c:pt idx="95">
                  <c:v>1148.0</c:v>
                </c:pt>
                <c:pt idx="96">
                  <c:v>1148.0</c:v>
                </c:pt>
                <c:pt idx="97">
                  <c:v>1148.0</c:v>
                </c:pt>
                <c:pt idx="98">
                  <c:v>1148.0</c:v>
                </c:pt>
                <c:pt idx="99">
                  <c:v>1148.0</c:v>
                </c:pt>
                <c:pt idx="100">
                  <c:v>1148.0</c:v>
                </c:pt>
                <c:pt idx="101">
                  <c:v>1148.0</c:v>
                </c:pt>
                <c:pt idx="102">
                  <c:v>1148.0</c:v>
                </c:pt>
                <c:pt idx="103">
                  <c:v>1148.0</c:v>
                </c:pt>
                <c:pt idx="104">
                  <c:v>1148.0</c:v>
                </c:pt>
                <c:pt idx="105">
                  <c:v>1148.0</c:v>
                </c:pt>
                <c:pt idx="106">
                  <c:v>1148.0</c:v>
                </c:pt>
                <c:pt idx="107">
                  <c:v>1148.0</c:v>
                </c:pt>
                <c:pt idx="108">
                  <c:v>1148.0</c:v>
                </c:pt>
                <c:pt idx="109">
                  <c:v>1148.0</c:v>
                </c:pt>
                <c:pt idx="110">
                  <c:v>1148.0</c:v>
                </c:pt>
                <c:pt idx="111">
                  <c:v>1148.0</c:v>
                </c:pt>
                <c:pt idx="112">
                  <c:v>1148.0</c:v>
                </c:pt>
                <c:pt idx="113">
                  <c:v>1148.0</c:v>
                </c:pt>
                <c:pt idx="114">
                  <c:v>1148.0</c:v>
                </c:pt>
                <c:pt idx="115">
                  <c:v>1148.0</c:v>
                </c:pt>
                <c:pt idx="116">
                  <c:v>1148.0</c:v>
                </c:pt>
                <c:pt idx="117">
                  <c:v>1148.0</c:v>
                </c:pt>
                <c:pt idx="118">
                  <c:v>1148.0</c:v>
                </c:pt>
                <c:pt idx="119">
                  <c:v>1148.0</c:v>
                </c:pt>
                <c:pt idx="120">
                  <c:v>1148.0</c:v>
                </c:pt>
                <c:pt idx="121">
                  <c:v>1148.0</c:v>
                </c:pt>
                <c:pt idx="122">
                  <c:v>1148.0</c:v>
                </c:pt>
                <c:pt idx="123">
                  <c:v>1148.0</c:v>
                </c:pt>
                <c:pt idx="124">
                  <c:v>1148.0</c:v>
                </c:pt>
                <c:pt idx="125">
                  <c:v>1148.0</c:v>
                </c:pt>
                <c:pt idx="126">
                  <c:v>1148.0</c:v>
                </c:pt>
                <c:pt idx="127">
                  <c:v>1148.0</c:v>
                </c:pt>
                <c:pt idx="128">
                  <c:v>1148.0</c:v>
                </c:pt>
                <c:pt idx="129">
                  <c:v>1148.0</c:v>
                </c:pt>
                <c:pt idx="130">
                  <c:v>1148.0</c:v>
                </c:pt>
                <c:pt idx="131">
                  <c:v>1148.0</c:v>
                </c:pt>
                <c:pt idx="132">
                  <c:v>1148.0</c:v>
                </c:pt>
                <c:pt idx="133">
                  <c:v>1148.0</c:v>
                </c:pt>
                <c:pt idx="134">
                  <c:v>1148.0</c:v>
                </c:pt>
                <c:pt idx="135">
                  <c:v>1148.0</c:v>
                </c:pt>
                <c:pt idx="136">
                  <c:v>1148.0</c:v>
                </c:pt>
                <c:pt idx="137">
                  <c:v>1148.0</c:v>
                </c:pt>
                <c:pt idx="138">
                  <c:v>1148.0</c:v>
                </c:pt>
                <c:pt idx="139">
                  <c:v>1148.0</c:v>
                </c:pt>
                <c:pt idx="140">
                  <c:v>1148.0</c:v>
                </c:pt>
                <c:pt idx="141">
                  <c:v>1148.0</c:v>
                </c:pt>
                <c:pt idx="142">
                  <c:v>1148.0</c:v>
                </c:pt>
                <c:pt idx="143">
                  <c:v>1148.0</c:v>
                </c:pt>
                <c:pt idx="144">
                  <c:v>1148.0</c:v>
                </c:pt>
                <c:pt idx="145">
                  <c:v>1148.0</c:v>
                </c:pt>
                <c:pt idx="146">
                  <c:v>1148.0</c:v>
                </c:pt>
                <c:pt idx="147">
                  <c:v>1148.0</c:v>
                </c:pt>
                <c:pt idx="148">
                  <c:v>1148.0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'size-both'!$N$2</c:f>
              <c:strCache>
                <c:ptCount val="1"/>
                <c:pt idx="0">
                  <c:v>Fixed-bin-strict</c:v>
                </c:pt>
              </c:strCache>
            </c:strRef>
          </c:tx>
          <c:spPr>
            <a:ln w="9525" cmpd="sng"/>
          </c:spPr>
          <c:val>
            <c:numRef>
              <c:f>'size-both'!$N$3:$N$151</c:f>
              <c:numCache>
                <c:formatCode>General</c:formatCode>
                <c:ptCount val="149"/>
                <c:pt idx="0">
                  <c:v>1178.0</c:v>
                </c:pt>
                <c:pt idx="1">
                  <c:v>1178.0</c:v>
                </c:pt>
                <c:pt idx="2">
                  <c:v>1178.0</c:v>
                </c:pt>
                <c:pt idx="3">
                  <c:v>1178.0</c:v>
                </c:pt>
                <c:pt idx="4">
                  <c:v>1178.0</c:v>
                </c:pt>
                <c:pt idx="5">
                  <c:v>1178.0</c:v>
                </c:pt>
                <c:pt idx="6">
                  <c:v>1178.0</c:v>
                </c:pt>
                <c:pt idx="7">
                  <c:v>1178.0</c:v>
                </c:pt>
                <c:pt idx="8">
                  <c:v>1178.0</c:v>
                </c:pt>
                <c:pt idx="9">
                  <c:v>1178.0</c:v>
                </c:pt>
                <c:pt idx="10">
                  <c:v>1178.0</c:v>
                </c:pt>
                <c:pt idx="11">
                  <c:v>1178.0</c:v>
                </c:pt>
                <c:pt idx="12">
                  <c:v>1178.0</c:v>
                </c:pt>
                <c:pt idx="13">
                  <c:v>1178.0</c:v>
                </c:pt>
                <c:pt idx="14">
                  <c:v>1178.0</c:v>
                </c:pt>
                <c:pt idx="15">
                  <c:v>1178.0</c:v>
                </c:pt>
                <c:pt idx="16">
                  <c:v>1178.0</c:v>
                </c:pt>
                <c:pt idx="17">
                  <c:v>1178.0</c:v>
                </c:pt>
                <c:pt idx="18">
                  <c:v>1178.0</c:v>
                </c:pt>
                <c:pt idx="19">
                  <c:v>1178.0</c:v>
                </c:pt>
                <c:pt idx="20">
                  <c:v>1178.0</c:v>
                </c:pt>
                <c:pt idx="21">
                  <c:v>1178.0</c:v>
                </c:pt>
                <c:pt idx="22">
                  <c:v>1178.0</c:v>
                </c:pt>
                <c:pt idx="23">
                  <c:v>1178.0</c:v>
                </c:pt>
                <c:pt idx="24">
                  <c:v>1178.0</c:v>
                </c:pt>
                <c:pt idx="25">
                  <c:v>1178.0</c:v>
                </c:pt>
                <c:pt idx="26">
                  <c:v>1178.0</c:v>
                </c:pt>
                <c:pt idx="27">
                  <c:v>1178.0</c:v>
                </c:pt>
                <c:pt idx="28">
                  <c:v>1178.0</c:v>
                </c:pt>
                <c:pt idx="29">
                  <c:v>1178.0</c:v>
                </c:pt>
                <c:pt idx="30">
                  <c:v>1178.0</c:v>
                </c:pt>
                <c:pt idx="31">
                  <c:v>1178.0</c:v>
                </c:pt>
                <c:pt idx="32">
                  <c:v>1178.0</c:v>
                </c:pt>
                <c:pt idx="33">
                  <c:v>1178.0</c:v>
                </c:pt>
                <c:pt idx="34">
                  <c:v>1178.0</c:v>
                </c:pt>
                <c:pt idx="35">
                  <c:v>1178.0</c:v>
                </c:pt>
                <c:pt idx="36">
                  <c:v>1178.0</c:v>
                </c:pt>
                <c:pt idx="37">
                  <c:v>1178.0</c:v>
                </c:pt>
                <c:pt idx="38">
                  <c:v>1178.0</c:v>
                </c:pt>
                <c:pt idx="39">
                  <c:v>1178.0</c:v>
                </c:pt>
                <c:pt idx="40">
                  <c:v>1178.0</c:v>
                </c:pt>
                <c:pt idx="41">
                  <c:v>1178.0</c:v>
                </c:pt>
                <c:pt idx="42">
                  <c:v>1178.0</c:v>
                </c:pt>
                <c:pt idx="43">
                  <c:v>1178.0</c:v>
                </c:pt>
                <c:pt idx="44">
                  <c:v>1178.0</c:v>
                </c:pt>
                <c:pt idx="45">
                  <c:v>1178.0</c:v>
                </c:pt>
                <c:pt idx="46">
                  <c:v>1178.0</c:v>
                </c:pt>
                <c:pt idx="47">
                  <c:v>1178.0</c:v>
                </c:pt>
                <c:pt idx="48">
                  <c:v>1178.0</c:v>
                </c:pt>
                <c:pt idx="49">
                  <c:v>1178.0</c:v>
                </c:pt>
                <c:pt idx="50">
                  <c:v>1178.0</c:v>
                </c:pt>
                <c:pt idx="51">
                  <c:v>1178.0</c:v>
                </c:pt>
                <c:pt idx="52">
                  <c:v>1178.0</c:v>
                </c:pt>
                <c:pt idx="53">
                  <c:v>1178.0</c:v>
                </c:pt>
                <c:pt idx="54">
                  <c:v>1178.0</c:v>
                </c:pt>
                <c:pt idx="55">
                  <c:v>1178.0</c:v>
                </c:pt>
                <c:pt idx="56">
                  <c:v>1178.0</c:v>
                </c:pt>
                <c:pt idx="57">
                  <c:v>1178.0</c:v>
                </c:pt>
                <c:pt idx="58">
                  <c:v>1178.0</c:v>
                </c:pt>
                <c:pt idx="59">
                  <c:v>1178.0</c:v>
                </c:pt>
                <c:pt idx="60">
                  <c:v>1178.0</c:v>
                </c:pt>
                <c:pt idx="61">
                  <c:v>1178.0</c:v>
                </c:pt>
                <c:pt idx="62">
                  <c:v>1178.0</c:v>
                </c:pt>
                <c:pt idx="63">
                  <c:v>1178.0</c:v>
                </c:pt>
                <c:pt idx="64">
                  <c:v>1178.0</c:v>
                </c:pt>
                <c:pt idx="65">
                  <c:v>1178.0</c:v>
                </c:pt>
                <c:pt idx="66">
                  <c:v>1178.0</c:v>
                </c:pt>
                <c:pt idx="67">
                  <c:v>1178.0</c:v>
                </c:pt>
                <c:pt idx="68">
                  <c:v>1178.0</c:v>
                </c:pt>
                <c:pt idx="69">
                  <c:v>1178.0</c:v>
                </c:pt>
                <c:pt idx="70">
                  <c:v>1178.0</c:v>
                </c:pt>
                <c:pt idx="71">
                  <c:v>1178.0</c:v>
                </c:pt>
                <c:pt idx="72">
                  <c:v>1178.0</c:v>
                </c:pt>
                <c:pt idx="73">
                  <c:v>1178.0</c:v>
                </c:pt>
                <c:pt idx="74">
                  <c:v>1178.0</c:v>
                </c:pt>
                <c:pt idx="75">
                  <c:v>1178.0</c:v>
                </c:pt>
                <c:pt idx="76">
                  <c:v>1178.0</c:v>
                </c:pt>
                <c:pt idx="77">
                  <c:v>1178.0</c:v>
                </c:pt>
                <c:pt idx="78">
                  <c:v>1178.0</c:v>
                </c:pt>
                <c:pt idx="79">
                  <c:v>1178.0</c:v>
                </c:pt>
                <c:pt idx="80">
                  <c:v>1178.0</c:v>
                </c:pt>
                <c:pt idx="81">
                  <c:v>1178.0</c:v>
                </c:pt>
                <c:pt idx="82">
                  <c:v>1178.0</c:v>
                </c:pt>
                <c:pt idx="83">
                  <c:v>1178.0</c:v>
                </c:pt>
                <c:pt idx="84">
                  <c:v>1178.0</c:v>
                </c:pt>
                <c:pt idx="85">
                  <c:v>1178.0</c:v>
                </c:pt>
                <c:pt idx="86">
                  <c:v>1178.0</c:v>
                </c:pt>
                <c:pt idx="87">
                  <c:v>1178.0</c:v>
                </c:pt>
                <c:pt idx="88">
                  <c:v>1178.0</c:v>
                </c:pt>
                <c:pt idx="89">
                  <c:v>1178.0</c:v>
                </c:pt>
                <c:pt idx="90">
                  <c:v>1178.0</c:v>
                </c:pt>
                <c:pt idx="91">
                  <c:v>1178.0</c:v>
                </c:pt>
                <c:pt idx="92">
                  <c:v>1178.0</c:v>
                </c:pt>
                <c:pt idx="93">
                  <c:v>1178.0</c:v>
                </c:pt>
                <c:pt idx="94">
                  <c:v>1178.0</c:v>
                </c:pt>
                <c:pt idx="95">
                  <c:v>1178.0</c:v>
                </c:pt>
                <c:pt idx="96">
                  <c:v>1178.0</c:v>
                </c:pt>
                <c:pt idx="97">
                  <c:v>1178.0</c:v>
                </c:pt>
                <c:pt idx="98">
                  <c:v>1178.0</c:v>
                </c:pt>
                <c:pt idx="99">
                  <c:v>1178.0</c:v>
                </c:pt>
                <c:pt idx="100">
                  <c:v>1178.0</c:v>
                </c:pt>
                <c:pt idx="101">
                  <c:v>1178.0</c:v>
                </c:pt>
                <c:pt idx="102">
                  <c:v>1178.0</c:v>
                </c:pt>
                <c:pt idx="103">
                  <c:v>1178.0</c:v>
                </c:pt>
                <c:pt idx="104">
                  <c:v>1178.0</c:v>
                </c:pt>
                <c:pt idx="105">
                  <c:v>1178.0</c:v>
                </c:pt>
                <c:pt idx="106">
                  <c:v>1178.0</c:v>
                </c:pt>
                <c:pt idx="107">
                  <c:v>1178.0</c:v>
                </c:pt>
                <c:pt idx="108">
                  <c:v>1178.0</c:v>
                </c:pt>
                <c:pt idx="109">
                  <c:v>1178.0</c:v>
                </c:pt>
                <c:pt idx="110">
                  <c:v>1178.0</c:v>
                </c:pt>
                <c:pt idx="111">
                  <c:v>1178.0</c:v>
                </c:pt>
                <c:pt idx="112">
                  <c:v>1178.0</c:v>
                </c:pt>
                <c:pt idx="113">
                  <c:v>1178.0</c:v>
                </c:pt>
                <c:pt idx="114">
                  <c:v>1178.0</c:v>
                </c:pt>
                <c:pt idx="115">
                  <c:v>1178.0</c:v>
                </c:pt>
                <c:pt idx="116">
                  <c:v>1178.0</c:v>
                </c:pt>
                <c:pt idx="117">
                  <c:v>1178.0</c:v>
                </c:pt>
                <c:pt idx="118">
                  <c:v>1178.0</c:v>
                </c:pt>
                <c:pt idx="119">
                  <c:v>1178.0</c:v>
                </c:pt>
                <c:pt idx="120">
                  <c:v>1178.0</c:v>
                </c:pt>
                <c:pt idx="121">
                  <c:v>1178.0</c:v>
                </c:pt>
                <c:pt idx="122">
                  <c:v>1178.0</c:v>
                </c:pt>
                <c:pt idx="123">
                  <c:v>1178.0</c:v>
                </c:pt>
                <c:pt idx="124">
                  <c:v>1178.0</c:v>
                </c:pt>
                <c:pt idx="125">
                  <c:v>1178.0</c:v>
                </c:pt>
                <c:pt idx="126">
                  <c:v>1178.0</c:v>
                </c:pt>
                <c:pt idx="127">
                  <c:v>1178.0</c:v>
                </c:pt>
                <c:pt idx="128">
                  <c:v>1178.0</c:v>
                </c:pt>
                <c:pt idx="129">
                  <c:v>1178.0</c:v>
                </c:pt>
                <c:pt idx="130">
                  <c:v>1178.0</c:v>
                </c:pt>
                <c:pt idx="131">
                  <c:v>1178.0</c:v>
                </c:pt>
                <c:pt idx="132">
                  <c:v>1178.0</c:v>
                </c:pt>
                <c:pt idx="133">
                  <c:v>1178.0</c:v>
                </c:pt>
                <c:pt idx="134">
                  <c:v>1178.0</c:v>
                </c:pt>
                <c:pt idx="135">
                  <c:v>1178.0</c:v>
                </c:pt>
                <c:pt idx="136">
                  <c:v>1178.0</c:v>
                </c:pt>
                <c:pt idx="137">
                  <c:v>1178.0</c:v>
                </c:pt>
                <c:pt idx="138">
                  <c:v>1178.0</c:v>
                </c:pt>
                <c:pt idx="139">
                  <c:v>1178.0</c:v>
                </c:pt>
                <c:pt idx="140">
                  <c:v>1178.0</c:v>
                </c:pt>
                <c:pt idx="141">
                  <c:v>1178.0</c:v>
                </c:pt>
                <c:pt idx="142">
                  <c:v>1178.0</c:v>
                </c:pt>
                <c:pt idx="143">
                  <c:v>1178.0</c:v>
                </c:pt>
                <c:pt idx="144">
                  <c:v>1178.0</c:v>
                </c:pt>
                <c:pt idx="145">
                  <c:v>1178.0</c:v>
                </c:pt>
                <c:pt idx="146">
                  <c:v>1178.0</c:v>
                </c:pt>
                <c:pt idx="147">
                  <c:v>1178.0</c:v>
                </c:pt>
                <c:pt idx="148">
                  <c:v>1178.0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'size-both'!$O$2</c:f>
              <c:strCache>
                <c:ptCount val="1"/>
                <c:pt idx="0">
                  <c:v>int-loose</c:v>
                </c:pt>
              </c:strCache>
            </c:strRef>
          </c:tx>
          <c:spPr>
            <a:ln w="9525" cmpd="sng"/>
          </c:spPr>
          <c:val>
            <c:numRef>
              <c:f>'size-both'!$O$3:$O$151</c:f>
              <c:numCache>
                <c:formatCode>General</c:formatCode>
                <c:ptCount val="149"/>
                <c:pt idx="0">
                  <c:v>3019.0</c:v>
                </c:pt>
                <c:pt idx="1">
                  <c:v>3018.0</c:v>
                </c:pt>
                <c:pt idx="2">
                  <c:v>3017.0</c:v>
                </c:pt>
                <c:pt idx="3">
                  <c:v>3016.0</c:v>
                </c:pt>
                <c:pt idx="4">
                  <c:v>2986.0</c:v>
                </c:pt>
                <c:pt idx="5">
                  <c:v>2664.0</c:v>
                </c:pt>
                <c:pt idx="6">
                  <c:v>2255.0</c:v>
                </c:pt>
                <c:pt idx="7">
                  <c:v>1985.0</c:v>
                </c:pt>
                <c:pt idx="8">
                  <c:v>1733.0</c:v>
                </c:pt>
                <c:pt idx="9">
                  <c:v>1558.0</c:v>
                </c:pt>
                <c:pt idx="10">
                  <c:v>1454.0</c:v>
                </c:pt>
                <c:pt idx="11">
                  <c:v>1331.0</c:v>
                </c:pt>
                <c:pt idx="12">
                  <c:v>1226.0</c:v>
                </c:pt>
                <c:pt idx="13">
                  <c:v>1157.0</c:v>
                </c:pt>
                <c:pt idx="14">
                  <c:v>1032.0</c:v>
                </c:pt>
                <c:pt idx="15">
                  <c:v>980.0</c:v>
                </c:pt>
                <c:pt idx="16">
                  <c:v>931.0</c:v>
                </c:pt>
                <c:pt idx="17">
                  <c:v>884.0</c:v>
                </c:pt>
                <c:pt idx="18">
                  <c:v>824.0</c:v>
                </c:pt>
                <c:pt idx="19">
                  <c:v>803.0</c:v>
                </c:pt>
                <c:pt idx="20">
                  <c:v>736.0</c:v>
                </c:pt>
                <c:pt idx="21">
                  <c:v>720.0</c:v>
                </c:pt>
                <c:pt idx="22">
                  <c:v>696.0</c:v>
                </c:pt>
                <c:pt idx="23">
                  <c:v>681.0</c:v>
                </c:pt>
                <c:pt idx="24">
                  <c:v>632.0</c:v>
                </c:pt>
                <c:pt idx="25">
                  <c:v>616.0</c:v>
                </c:pt>
                <c:pt idx="26">
                  <c:v>589.0</c:v>
                </c:pt>
                <c:pt idx="27">
                  <c:v>596.0</c:v>
                </c:pt>
                <c:pt idx="28">
                  <c:v>557.0</c:v>
                </c:pt>
                <c:pt idx="29">
                  <c:v>590.0</c:v>
                </c:pt>
                <c:pt idx="30">
                  <c:v>575.0</c:v>
                </c:pt>
                <c:pt idx="31">
                  <c:v>529.0</c:v>
                </c:pt>
                <c:pt idx="32">
                  <c:v>554.0</c:v>
                </c:pt>
                <c:pt idx="33">
                  <c:v>495.0</c:v>
                </c:pt>
                <c:pt idx="34">
                  <c:v>500.0</c:v>
                </c:pt>
                <c:pt idx="35">
                  <c:v>502.0</c:v>
                </c:pt>
                <c:pt idx="36">
                  <c:v>466.0</c:v>
                </c:pt>
                <c:pt idx="37">
                  <c:v>603.0</c:v>
                </c:pt>
                <c:pt idx="38">
                  <c:v>463.0</c:v>
                </c:pt>
                <c:pt idx="39">
                  <c:v>465.0</c:v>
                </c:pt>
                <c:pt idx="40">
                  <c:v>489.0</c:v>
                </c:pt>
                <c:pt idx="41">
                  <c:v>456.0</c:v>
                </c:pt>
                <c:pt idx="42">
                  <c:v>432.0</c:v>
                </c:pt>
                <c:pt idx="43">
                  <c:v>432.0</c:v>
                </c:pt>
                <c:pt idx="44">
                  <c:v>449.0</c:v>
                </c:pt>
                <c:pt idx="45">
                  <c:v>516.0</c:v>
                </c:pt>
                <c:pt idx="46">
                  <c:v>420.0</c:v>
                </c:pt>
                <c:pt idx="47">
                  <c:v>429.0</c:v>
                </c:pt>
                <c:pt idx="48">
                  <c:v>452.0</c:v>
                </c:pt>
                <c:pt idx="49">
                  <c:v>513.0</c:v>
                </c:pt>
                <c:pt idx="50">
                  <c:v>415.0</c:v>
                </c:pt>
                <c:pt idx="51">
                  <c:v>393.0</c:v>
                </c:pt>
                <c:pt idx="52">
                  <c:v>526.0</c:v>
                </c:pt>
                <c:pt idx="53">
                  <c:v>393.0</c:v>
                </c:pt>
                <c:pt idx="54">
                  <c:v>367.0</c:v>
                </c:pt>
                <c:pt idx="55">
                  <c:v>396.0</c:v>
                </c:pt>
                <c:pt idx="56">
                  <c:v>380.0</c:v>
                </c:pt>
                <c:pt idx="57">
                  <c:v>435.0</c:v>
                </c:pt>
                <c:pt idx="58">
                  <c:v>470.0</c:v>
                </c:pt>
                <c:pt idx="59">
                  <c:v>354.0</c:v>
                </c:pt>
                <c:pt idx="60">
                  <c:v>382.0</c:v>
                </c:pt>
                <c:pt idx="61">
                  <c:v>458.0</c:v>
                </c:pt>
                <c:pt idx="62">
                  <c:v>397.0</c:v>
                </c:pt>
                <c:pt idx="63">
                  <c:v>527.0</c:v>
                </c:pt>
                <c:pt idx="64">
                  <c:v>382.0</c:v>
                </c:pt>
                <c:pt idx="65">
                  <c:v>385.0</c:v>
                </c:pt>
                <c:pt idx="66">
                  <c:v>402.0</c:v>
                </c:pt>
                <c:pt idx="67">
                  <c:v>406.0</c:v>
                </c:pt>
                <c:pt idx="68">
                  <c:v>411.0</c:v>
                </c:pt>
                <c:pt idx="69">
                  <c:v>368.0</c:v>
                </c:pt>
                <c:pt idx="70">
                  <c:v>516.0</c:v>
                </c:pt>
                <c:pt idx="71">
                  <c:v>358.0</c:v>
                </c:pt>
                <c:pt idx="72">
                  <c:v>372.0</c:v>
                </c:pt>
                <c:pt idx="73">
                  <c:v>373.0</c:v>
                </c:pt>
                <c:pt idx="74">
                  <c:v>359.0</c:v>
                </c:pt>
                <c:pt idx="75">
                  <c:v>375.0</c:v>
                </c:pt>
                <c:pt idx="76">
                  <c:v>341.0</c:v>
                </c:pt>
                <c:pt idx="77">
                  <c:v>417.0</c:v>
                </c:pt>
                <c:pt idx="78">
                  <c:v>376.0</c:v>
                </c:pt>
                <c:pt idx="79">
                  <c:v>321.0</c:v>
                </c:pt>
                <c:pt idx="80">
                  <c:v>360.0</c:v>
                </c:pt>
                <c:pt idx="81">
                  <c:v>368.0</c:v>
                </c:pt>
                <c:pt idx="82">
                  <c:v>386.0</c:v>
                </c:pt>
                <c:pt idx="83">
                  <c:v>379.0</c:v>
                </c:pt>
                <c:pt idx="84">
                  <c:v>375.0</c:v>
                </c:pt>
                <c:pt idx="85">
                  <c:v>393.0</c:v>
                </c:pt>
                <c:pt idx="86">
                  <c:v>306.0</c:v>
                </c:pt>
                <c:pt idx="87">
                  <c:v>326.0</c:v>
                </c:pt>
                <c:pt idx="88">
                  <c:v>392.0</c:v>
                </c:pt>
                <c:pt idx="89">
                  <c:v>373.0</c:v>
                </c:pt>
                <c:pt idx="90">
                  <c:v>334.0</c:v>
                </c:pt>
                <c:pt idx="91">
                  <c:v>354.0</c:v>
                </c:pt>
                <c:pt idx="92">
                  <c:v>353.0</c:v>
                </c:pt>
                <c:pt idx="93">
                  <c:v>329.0</c:v>
                </c:pt>
                <c:pt idx="94">
                  <c:v>332.0</c:v>
                </c:pt>
                <c:pt idx="95">
                  <c:v>332.0</c:v>
                </c:pt>
                <c:pt idx="96">
                  <c:v>305.0</c:v>
                </c:pt>
                <c:pt idx="97">
                  <c:v>339.0</c:v>
                </c:pt>
                <c:pt idx="98">
                  <c:v>353.0</c:v>
                </c:pt>
                <c:pt idx="99">
                  <c:v>561.0</c:v>
                </c:pt>
                <c:pt idx="100">
                  <c:v>408.0</c:v>
                </c:pt>
                <c:pt idx="101">
                  <c:v>319.0</c:v>
                </c:pt>
                <c:pt idx="102">
                  <c:v>305.0</c:v>
                </c:pt>
                <c:pt idx="103">
                  <c:v>362.0</c:v>
                </c:pt>
                <c:pt idx="104">
                  <c:v>535.0</c:v>
                </c:pt>
                <c:pt idx="105">
                  <c:v>334.0</c:v>
                </c:pt>
                <c:pt idx="106">
                  <c:v>383.0</c:v>
                </c:pt>
                <c:pt idx="107">
                  <c:v>383.0</c:v>
                </c:pt>
                <c:pt idx="108">
                  <c:v>305.0</c:v>
                </c:pt>
                <c:pt idx="109">
                  <c:v>314.0</c:v>
                </c:pt>
                <c:pt idx="110">
                  <c:v>293.0</c:v>
                </c:pt>
                <c:pt idx="111">
                  <c:v>415.0</c:v>
                </c:pt>
                <c:pt idx="112">
                  <c:v>397.0</c:v>
                </c:pt>
                <c:pt idx="113">
                  <c:v>350.0</c:v>
                </c:pt>
                <c:pt idx="114">
                  <c:v>317.0</c:v>
                </c:pt>
                <c:pt idx="115">
                  <c:v>304.0</c:v>
                </c:pt>
                <c:pt idx="116">
                  <c:v>344.0</c:v>
                </c:pt>
                <c:pt idx="117">
                  <c:v>440.0</c:v>
                </c:pt>
                <c:pt idx="118">
                  <c:v>355.0</c:v>
                </c:pt>
                <c:pt idx="119">
                  <c:v>346.0</c:v>
                </c:pt>
                <c:pt idx="120">
                  <c:v>361.0</c:v>
                </c:pt>
                <c:pt idx="121">
                  <c:v>345.0</c:v>
                </c:pt>
                <c:pt idx="122">
                  <c:v>325.0</c:v>
                </c:pt>
                <c:pt idx="123">
                  <c:v>306.0</c:v>
                </c:pt>
                <c:pt idx="124">
                  <c:v>319.0</c:v>
                </c:pt>
                <c:pt idx="125">
                  <c:v>324.0</c:v>
                </c:pt>
                <c:pt idx="126">
                  <c:v>267.0</c:v>
                </c:pt>
                <c:pt idx="127">
                  <c:v>284.0</c:v>
                </c:pt>
                <c:pt idx="128">
                  <c:v>295.0</c:v>
                </c:pt>
                <c:pt idx="129">
                  <c:v>344.0</c:v>
                </c:pt>
                <c:pt idx="130">
                  <c:v>314.0</c:v>
                </c:pt>
                <c:pt idx="131">
                  <c:v>403.0</c:v>
                </c:pt>
                <c:pt idx="132">
                  <c:v>363.0</c:v>
                </c:pt>
                <c:pt idx="133">
                  <c:v>303.0</c:v>
                </c:pt>
                <c:pt idx="134">
                  <c:v>320.0</c:v>
                </c:pt>
                <c:pt idx="135">
                  <c:v>255.0</c:v>
                </c:pt>
                <c:pt idx="136">
                  <c:v>258.0</c:v>
                </c:pt>
                <c:pt idx="137">
                  <c:v>257.0</c:v>
                </c:pt>
                <c:pt idx="138">
                  <c:v>246.0</c:v>
                </c:pt>
                <c:pt idx="139">
                  <c:v>451.0</c:v>
                </c:pt>
                <c:pt idx="140">
                  <c:v>465.0</c:v>
                </c:pt>
                <c:pt idx="141">
                  <c:v>375.0</c:v>
                </c:pt>
                <c:pt idx="142">
                  <c:v>391.0</c:v>
                </c:pt>
                <c:pt idx="143">
                  <c:v>456.0</c:v>
                </c:pt>
                <c:pt idx="144">
                  <c:v>349.0</c:v>
                </c:pt>
                <c:pt idx="145">
                  <c:v>341.0</c:v>
                </c:pt>
                <c:pt idx="146">
                  <c:v>274.0</c:v>
                </c:pt>
                <c:pt idx="147">
                  <c:v>256.0</c:v>
                </c:pt>
                <c:pt idx="148">
                  <c:v>347.0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'size-both'!$P$2</c:f>
              <c:strCache>
                <c:ptCount val="1"/>
                <c:pt idx="0">
                  <c:v>int-strcit</c:v>
                </c:pt>
              </c:strCache>
            </c:strRef>
          </c:tx>
          <c:spPr>
            <a:ln w="9525" cmpd="sng"/>
          </c:spPr>
          <c:val>
            <c:numRef>
              <c:f>'size-both'!$P$3:$P$151</c:f>
              <c:numCache>
                <c:formatCode>General</c:formatCode>
                <c:ptCount val="149"/>
                <c:pt idx="0">
                  <c:v>3019.0</c:v>
                </c:pt>
                <c:pt idx="1">
                  <c:v>3019.0</c:v>
                </c:pt>
                <c:pt idx="2">
                  <c:v>3018.0</c:v>
                </c:pt>
                <c:pt idx="3">
                  <c:v>3017.0</c:v>
                </c:pt>
                <c:pt idx="4">
                  <c:v>2994.0</c:v>
                </c:pt>
                <c:pt idx="5">
                  <c:v>2752.0</c:v>
                </c:pt>
                <c:pt idx="6">
                  <c:v>2398.0</c:v>
                </c:pt>
                <c:pt idx="7">
                  <c:v>2138.0</c:v>
                </c:pt>
                <c:pt idx="8">
                  <c:v>1927.0</c:v>
                </c:pt>
                <c:pt idx="9">
                  <c:v>1763.0</c:v>
                </c:pt>
                <c:pt idx="10">
                  <c:v>1715.0</c:v>
                </c:pt>
                <c:pt idx="11">
                  <c:v>1574.0</c:v>
                </c:pt>
                <c:pt idx="12">
                  <c:v>1507.0</c:v>
                </c:pt>
                <c:pt idx="13">
                  <c:v>1440.0</c:v>
                </c:pt>
                <c:pt idx="14">
                  <c:v>1422.0</c:v>
                </c:pt>
                <c:pt idx="15">
                  <c:v>1326.0</c:v>
                </c:pt>
                <c:pt idx="16">
                  <c:v>1352.0</c:v>
                </c:pt>
                <c:pt idx="17">
                  <c:v>1370.0</c:v>
                </c:pt>
                <c:pt idx="18">
                  <c:v>1444.0</c:v>
                </c:pt>
                <c:pt idx="19">
                  <c:v>1416.0</c:v>
                </c:pt>
                <c:pt idx="20">
                  <c:v>1293.0</c:v>
                </c:pt>
                <c:pt idx="21">
                  <c:v>1292.0</c:v>
                </c:pt>
                <c:pt idx="22">
                  <c:v>1313.0</c:v>
                </c:pt>
                <c:pt idx="23">
                  <c:v>1387.0</c:v>
                </c:pt>
                <c:pt idx="24">
                  <c:v>1368.0</c:v>
                </c:pt>
                <c:pt idx="25">
                  <c:v>1403.0</c:v>
                </c:pt>
                <c:pt idx="26">
                  <c:v>1330.0</c:v>
                </c:pt>
                <c:pt idx="27">
                  <c:v>1423.0</c:v>
                </c:pt>
                <c:pt idx="28">
                  <c:v>1358.0</c:v>
                </c:pt>
                <c:pt idx="29">
                  <c:v>1467.0</c:v>
                </c:pt>
                <c:pt idx="30">
                  <c:v>1500.0</c:v>
                </c:pt>
                <c:pt idx="31">
                  <c:v>1323.0</c:v>
                </c:pt>
                <c:pt idx="32">
                  <c:v>1468.0</c:v>
                </c:pt>
                <c:pt idx="33">
                  <c:v>1307.0</c:v>
                </c:pt>
                <c:pt idx="34">
                  <c:v>1315.0</c:v>
                </c:pt>
                <c:pt idx="35">
                  <c:v>1408.0</c:v>
                </c:pt>
                <c:pt idx="36">
                  <c:v>1354.0</c:v>
                </c:pt>
                <c:pt idx="37">
                  <c:v>1457.0</c:v>
                </c:pt>
                <c:pt idx="38">
                  <c:v>1315.0</c:v>
                </c:pt>
                <c:pt idx="39">
                  <c:v>1348.0</c:v>
                </c:pt>
                <c:pt idx="40">
                  <c:v>1369.0</c:v>
                </c:pt>
                <c:pt idx="41">
                  <c:v>1244.0</c:v>
                </c:pt>
                <c:pt idx="42">
                  <c:v>1386.0</c:v>
                </c:pt>
                <c:pt idx="43">
                  <c:v>1320.0</c:v>
                </c:pt>
                <c:pt idx="44">
                  <c:v>1359.0</c:v>
                </c:pt>
                <c:pt idx="45">
                  <c:v>1450.0</c:v>
                </c:pt>
                <c:pt idx="46">
                  <c:v>1339.0</c:v>
                </c:pt>
                <c:pt idx="47">
                  <c:v>1325.0</c:v>
                </c:pt>
                <c:pt idx="48">
                  <c:v>1468.0</c:v>
                </c:pt>
                <c:pt idx="49">
                  <c:v>1367.0</c:v>
                </c:pt>
                <c:pt idx="50">
                  <c:v>1220.0</c:v>
                </c:pt>
                <c:pt idx="51">
                  <c:v>1271.0</c:v>
                </c:pt>
                <c:pt idx="52">
                  <c:v>1472.0</c:v>
                </c:pt>
                <c:pt idx="53">
                  <c:v>1233.0</c:v>
                </c:pt>
                <c:pt idx="54">
                  <c:v>1235.0</c:v>
                </c:pt>
                <c:pt idx="55">
                  <c:v>1256.0</c:v>
                </c:pt>
                <c:pt idx="56">
                  <c:v>1323.0</c:v>
                </c:pt>
                <c:pt idx="57">
                  <c:v>1418.0</c:v>
                </c:pt>
                <c:pt idx="58">
                  <c:v>1331.0</c:v>
                </c:pt>
                <c:pt idx="59">
                  <c:v>1164.0</c:v>
                </c:pt>
                <c:pt idx="60">
                  <c:v>1211.0</c:v>
                </c:pt>
                <c:pt idx="61">
                  <c:v>1371.0</c:v>
                </c:pt>
                <c:pt idx="62">
                  <c:v>1334.0</c:v>
                </c:pt>
                <c:pt idx="63">
                  <c:v>1381.0</c:v>
                </c:pt>
                <c:pt idx="64">
                  <c:v>1173.0</c:v>
                </c:pt>
                <c:pt idx="65">
                  <c:v>1247.0</c:v>
                </c:pt>
                <c:pt idx="66">
                  <c:v>1436.0</c:v>
                </c:pt>
                <c:pt idx="67">
                  <c:v>1324.0</c:v>
                </c:pt>
                <c:pt idx="68">
                  <c:v>1331.0</c:v>
                </c:pt>
                <c:pt idx="69">
                  <c:v>1240.0</c:v>
                </c:pt>
                <c:pt idx="70">
                  <c:v>1463.0</c:v>
                </c:pt>
                <c:pt idx="71">
                  <c:v>1175.0</c:v>
                </c:pt>
                <c:pt idx="72">
                  <c:v>1312.0</c:v>
                </c:pt>
                <c:pt idx="73">
                  <c:v>1215.0</c:v>
                </c:pt>
                <c:pt idx="74">
                  <c:v>1166.0</c:v>
                </c:pt>
                <c:pt idx="75">
                  <c:v>1292.0</c:v>
                </c:pt>
                <c:pt idx="76">
                  <c:v>1226.0</c:v>
                </c:pt>
                <c:pt idx="77">
                  <c:v>1452.0</c:v>
                </c:pt>
                <c:pt idx="78">
                  <c:v>1307.0</c:v>
                </c:pt>
                <c:pt idx="79">
                  <c:v>1249.0</c:v>
                </c:pt>
                <c:pt idx="80">
                  <c:v>1263.0</c:v>
                </c:pt>
                <c:pt idx="81">
                  <c:v>1211.0</c:v>
                </c:pt>
                <c:pt idx="82">
                  <c:v>1252.0</c:v>
                </c:pt>
                <c:pt idx="83">
                  <c:v>1406.0</c:v>
                </c:pt>
                <c:pt idx="84">
                  <c:v>1316.0</c:v>
                </c:pt>
                <c:pt idx="85">
                  <c:v>1484.0</c:v>
                </c:pt>
                <c:pt idx="86">
                  <c:v>1297.0</c:v>
                </c:pt>
                <c:pt idx="87">
                  <c:v>1318.0</c:v>
                </c:pt>
                <c:pt idx="88">
                  <c:v>1278.0</c:v>
                </c:pt>
                <c:pt idx="89">
                  <c:v>1342.0</c:v>
                </c:pt>
                <c:pt idx="90">
                  <c:v>1123.0</c:v>
                </c:pt>
                <c:pt idx="91">
                  <c:v>1214.0</c:v>
                </c:pt>
                <c:pt idx="92">
                  <c:v>1230.0</c:v>
                </c:pt>
                <c:pt idx="93">
                  <c:v>1106.0</c:v>
                </c:pt>
                <c:pt idx="94">
                  <c:v>1153.0</c:v>
                </c:pt>
                <c:pt idx="95">
                  <c:v>1258.0</c:v>
                </c:pt>
                <c:pt idx="96">
                  <c:v>1165.0</c:v>
                </c:pt>
                <c:pt idx="97">
                  <c:v>1225.0</c:v>
                </c:pt>
                <c:pt idx="98">
                  <c:v>1243.0</c:v>
                </c:pt>
                <c:pt idx="99">
                  <c:v>1448.0</c:v>
                </c:pt>
                <c:pt idx="100">
                  <c:v>1448.0</c:v>
                </c:pt>
                <c:pt idx="101">
                  <c:v>1305.0</c:v>
                </c:pt>
                <c:pt idx="102">
                  <c:v>1157.0</c:v>
                </c:pt>
                <c:pt idx="103">
                  <c:v>1344.0</c:v>
                </c:pt>
                <c:pt idx="104">
                  <c:v>1373.0</c:v>
                </c:pt>
                <c:pt idx="105">
                  <c:v>1140.0</c:v>
                </c:pt>
                <c:pt idx="106">
                  <c:v>1209.0</c:v>
                </c:pt>
                <c:pt idx="107">
                  <c:v>1265.0</c:v>
                </c:pt>
                <c:pt idx="108">
                  <c:v>1327.0</c:v>
                </c:pt>
                <c:pt idx="109">
                  <c:v>1128.0</c:v>
                </c:pt>
                <c:pt idx="110">
                  <c:v>1181.0</c:v>
                </c:pt>
                <c:pt idx="111">
                  <c:v>1240.0</c:v>
                </c:pt>
                <c:pt idx="112">
                  <c:v>1453.0</c:v>
                </c:pt>
                <c:pt idx="113">
                  <c:v>1240.0</c:v>
                </c:pt>
                <c:pt idx="114">
                  <c:v>1170.0</c:v>
                </c:pt>
                <c:pt idx="115">
                  <c:v>1151.0</c:v>
                </c:pt>
                <c:pt idx="116">
                  <c:v>1351.0</c:v>
                </c:pt>
                <c:pt idx="117">
                  <c:v>1403.0</c:v>
                </c:pt>
                <c:pt idx="118">
                  <c:v>1451.0</c:v>
                </c:pt>
                <c:pt idx="119">
                  <c:v>1311.0</c:v>
                </c:pt>
                <c:pt idx="120">
                  <c:v>1386.0</c:v>
                </c:pt>
                <c:pt idx="121">
                  <c:v>1304.0</c:v>
                </c:pt>
                <c:pt idx="122">
                  <c:v>1117.0</c:v>
                </c:pt>
                <c:pt idx="123">
                  <c:v>1055.0</c:v>
                </c:pt>
                <c:pt idx="124">
                  <c:v>1297.0</c:v>
                </c:pt>
                <c:pt idx="125">
                  <c:v>1345.0</c:v>
                </c:pt>
                <c:pt idx="126">
                  <c:v>1078.0</c:v>
                </c:pt>
                <c:pt idx="127">
                  <c:v>1041.0</c:v>
                </c:pt>
                <c:pt idx="128">
                  <c:v>1061.0</c:v>
                </c:pt>
                <c:pt idx="129">
                  <c:v>1128.0</c:v>
                </c:pt>
                <c:pt idx="130">
                  <c:v>1131.0</c:v>
                </c:pt>
                <c:pt idx="131">
                  <c:v>1242.0</c:v>
                </c:pt>
                <c:pt idx="132">
                  <c:v>1108.0</c:v>
                </c:pt>
                <c:pt idx="133">
                  <c:v>1132.0</c:v>
                </c:pt>
                <c:pt idx="134">
                  <c:v>1092.0</c:v>
                </c:pt>
                <c:pt idx="135">
                  <c:v>1056.0</c:v>
                </c:pt>
                <c:pt idx="136">
                  <c:v>1147.0</c:v>
                </c:pt>
                <c:pt idx="137">
                  <c:v>1095.0</c:v>
                </c:pt>
                <c:pt idx="138">
                  <c:v>1173.0</c:v>
                </c:pt>
                <c:pt idx="139">
                  <c:v>1264.0</c:v>
                </c:pt>
                <c:pt idx="140">
                  <c:v>1283.0</c:v>
                </c:pt>
                <c:pt idx="141">
                  <c:v>1368.0</c:v>
                </c:pt>
                <c:pt idx="142">
                  <c:v>1342.0</c:v>
                </c:pt>
                <c:pt idx="143">
                  <c:v>1311.0</c:v>
                </c:pt>
                <c:pt idx="144">
                  <c:v>1271.0</c:v>
                </c:pt>
                <c:pt idx="145">
                  <c:v>1394.0</c:v>
                </c:pt>
                <c:pt idx="146">
                  <c:v>1340.0</c:v>
                </c:pt>
                <c:pt idx="147">
                  <c:v>1279.0</c:v>
                </c:pt>
                <c:pt idx="148">
                  <c:v>1274.0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924824"/>
        <c:axId val="-2113376152"/>
      </c:lineChart>
      <c:catAx>
        <c:axId val="-2135924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 i="0" baseline="0">
                    <a:effectLst/>
                  </a:rPr>
                  <a:t>Approximation Error (meters x10)</a:t>
                </a:r>
                <a:endParaRPr lang="en-US" sz="1600" b="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-2113376152"/>
        <c:crosses val="autoZero"/>
        <c:auto val="1"/>
        <c:lblAlgn val="ctr"/>
        <c:lblOffset val="100"/>
        <c:noMultiLvlLbl val="0"/>
      </c:catAx>
      <c:valAx>
        <c:axId val="-21133761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sz="1600" b="0" i="0" baseline="0" dirty="0">
                    <a:effectLst/>
                  </a:rPr>
                  <a:t>Size of Approximated Points (bytes) (Original Size </a:t>
                </a:r>
                <a:r>
                  <a:rPr lang="en-US" sz="1600" b="0" i="0" baseline="0" dirty="0" smtClean="0">
                    <a:effectLst/>
                  </a:rPr>
                  <a:t>=6080 bytes) </a:t>
                </a:r>
                <a:endParaRPr lang="en-US" sz="1600" b="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23057739520872"/>
              <c:y val="0.076665183399724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35924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6996870758071"/>
          <c:y val="0.236155242330963"/>
          <c:w val="0.21112138044067"/>
          <c:h val="0.29140432813731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3492930319194"/>
          <c:y val="0.0344086021505376"/>
          <c:w val="0.710391307815901"/>
          <c:h val="0.828286766573533"/>
        </c:manualLayout>
      </c:layout>
      <c:lineChart>
        <c:grouping val="standard"/>
        <c:varyColors val="0"/>
        <c:ser>
          <c:idx val="0"/>
          <c:order val="0"/>
          <c:tx>
            <c:strRef>
              <c:f>'# of points-both'!$K$2</c:f>
              <c:strCache>
                <c:ptCount val="1"/>
                <c:pt idx="0">
                  <c:v>coded-int-loose</c:v>
                </c:pt>
              </c:strCache>
            </c:strRef>
          </c:tx>
          <c:spPr>
            <a:ln w="9525" cmpd="sng"/>
          </c:spPr>
          <c:val>
            <c:numRef>
              <c:f>'# of points-both'!$K$3:$K$151</c:f>
              <c:numCache>
                <c:formatCode>General</c:formatCode>
                <c:ptCount val="149"/>
                <c:pt idx="0">
                  <c:v>566.0</c:v>
                </c:pt>
                <c:pt idx="1">
                  <c:v>467.0</c:v>
                </c:pt>
                <c:pt idx="2">
                  <c:v>360.0</c:v>
                </c:pt>
                <c:pt idx="3">
                  <c:v>359.0</c:v>
                </c:pt>
                <c:pt idx="4">
                  <c:v>292.0</c:v>
                </c:pt>
                <c:pt idx="5">
                  <c:v>269.0</c:v>
                </c:pt>
                <c:pt idx="6">
                  <c:v>242.0</c:v>
                </c:pt>
                <c:pt idx="7">
                  <c:v>221.0</c:v>
                </c:pt>
                <c:pt idx="8">
                  <c:v>270.0</c:v>
                </c:pt>
                <c:pt idx="9">
                  <c:v>210.0</c:v>
                </c:pt>
                <c:pt idx="10">
                  <c:v>252.0</c:v>
                </c:pt>
                <c:pt idx="11">
                  <c:v>188.0</c:v>
                </c:pt>
                <c:pt idx="12">
                  <c:v>220.0</c:v>
                </c:pt>
                <c:pt idx="13">
                  <c:v>198.0</c:v>
                </c:pt>
                <c:pt idx="14">
                  <c:v>184.0</c:v>
                </c:pt>
                <c:pt idx="15">
                  <c:v>200.0</c:v>
                </c:pt>
                <c:pt idx="16">
                  <c:v>200.0</c:v>
                </c:pt>
                <c:pt idx="17">
                  <c:v>216.0</c:v>
                </c:pt>
                <c:pt idx="18">
                  <c:v>193.0</c:v>
                </c:pt>
                <c:pt idx="19">
                  <c:v>183.0</c:v>
                </c:pt>
                <c:pt idx="20">
                  <c:v>201.0</c:v>
                </c:pt>
                <c:pt idx="21">
                  <c:v>236.0</c:v>
                </c:pt>
                <c:pt idx="22">
                  <c:v>179.0</c:v>
                </c:pt>
                <c:pt idx="23">
                  <c:v>170.0</c:v>
                </c:pt>
                <c:pt idx="24">
                  <c:v>166.0</c:v>
                </c:pt>
                <c:pt idx="25">
                  <c:v>155.0</c:v>
                </c:pt>
                <c:pt idx="26">
                  <c:v>184.0</c:v>
                </c:pt>
                <c:pt idx="27">
                  <c:v>208.0</c:v>
                </c:pt>
                <c:pt idx="28">
                  <c:v>185.0</c:v>
                </c:pt>
                <c:pt idx="29">
                  <c:v>197.0</c:v>
                </c:pt>
                <c:pt idx="30">
                  <c:v>187.0</c:v>
                </c:pt>
                <c:pt idx="31">
                  <c:v>161.0</c:v>
                </c:pt>
                <c:pt idx="32">
                  <c:v>179.0</c:v>
                </c:pt>
                <c:pt idx="33">
                  <c:v>151.0</c:v>
                </c:pt>
                <c:pt idx="34">
                  <c:v>212.0</c:v>
                </c:pt>
                <c:pt idx="35">
                  <c:v>180.0</c:v>
                </c:pt>
                <c:pt idx="36">
                  <c:v>159.0</c:v>
                </c:pt>
                <c:pt idx="37">
                  <c:v>160.0</c:v>
                </c:pt>
                <c:pt idx="38">
                  <c:v>211.0</c:v>
                </c:pt>
                <c:pt idx="39">
                  <c:v>234.0</c:v>
                </c:pt>
                <c:pt idx="40">
                  <c:v>185.0</c:v>
                </c:pt>
                <c:pt idx="41">
                  <c:v>207.0</c:v>
                </c:pt>
                <c:pt idx="42">
                  <c:v>182.0</c:v>
                </c:pt>
                <c:pt idx="43">
                  <c:v>202.0</c:v>
                </c:pt>
                <c:pt idx="44">
                  <c:v>185.0</c:v>
                </c:pt>
                <c:pt idx="45">
                  <c:v>228.0</c:v>
                </c:pt>
                <c:pt idx="46">
                  <c:v>192.0</c:v>
                </c:pt>
                <c:pt idx="47">
                  <c:v>179.0</c:v>
                </c:pt>
                <c:pt idx="48">
                  <c:v>193.0</c:v>
                </c:pt>
                <c:pt idx="49">
                  <c:v>166.0</c:v>
                </c:pt>
                <c:pt idx="50">
                  <c:v>161.0</c:v>
                </c:pt>
                <c:pt idx="51">
                  <c:v>171.0</c:v>
                </c:pt>
                <c:pt idx="52">
                  <c:v>150.0</c:v>
                </c:pt>
                <c:pt idx="53">
                  <c:v>130.0</c:v>
                </c:pt>
                <c:pt idx="54">
                  <c:v>177.0</c:v>
                </c:pt>
                <c:pt idx="55">
                  <c:v>134.0</c:v>
                </c:pt>
                <c:pt idx="56">
                  <c:v>165.0</c:v>
                </c:pt>
                <c:pt idx="57">
                  <c:v>127.0</c:v>
                </c:pt>
                <c:pt idx="58">
                  <c:v>177.0</c:v>
                </c:pt>
                <c:pt idx="59">
                  <c:v>146.0</c:v>
                </c:pt>
                <c:pt idx="60">
                  <c:v>195.0</c:v>
                </c:pt>
                <c:pt idx="61">
                  <c:v>170.0</c:v>
                </c:pt>
                <c:pt idx="62">
                  <c:v>115.0</c:v>
                </c:pt>
                <c:pt idx="63">
                  <c:v>161.0</c:v>
                </c:pt>
                <c:pt idx="64">
                  <c:v>159.0</c:v>
                </c:pt>
                <c:pt idx="65">
                  <c:v>154.0</c:v>
                </c:pt>
                <c:pt idx="66">
                  <c:v>119.0</c:v>
                </c:pt>
                <c:pt idx="67">
                  <c:v>143.0</c:v>
                </c:pt>
                <c:pt idx="68">
                  <c:v>146.0</c:v>
                </c:pt>
                <c:pt idx="69">
                  <c:v>113.0</c:v>
                </c:pt>
                <c:pt idx="70">
                  <c:v>142.0</c:v>
                </c:pt>
                <c:pt idx="71">
                  <c:v>155.0</c:v>
                </c:pt>
                <c:pt idx="72">
                  <c:v>135.0</c:v>
                </c:pt>
                <c:pt idx="73">
                  <c:v>122.0</c:v>
                </c:pt>
                <c:pt idx="74">
                  <c:v>150.0</c:v>
                </c:pt>
                <c:pt idx="75">
                  <c:v>179.0</c:v>
                </c:pt>
                <c:pt idx="76">
                  <c:v>162.0</c:v>
                </c:pt>
                <c:pt idx="77">
                  <c:v>132.0</c:v>
                </c:pt>
                <c:pt idx="78">
                  <c:v>168.0</c:v>
                </c:pt>
                <c:pt idx="79">
                  <c:v>151.0</c:v>
                </c:pt>
                <c:pt idx="80">
                  <c:v>172.0</c:v>
                </c:pt>
                <c:pt idx="81">
                  <c:v>191.0</c:v>
                </c:pt>
                <c:pt idx="82">
                  <c:v>165.0</c:v>
                </c:pt>
                <c:pt idx="83">
                  <c:v>142.0</c:v>
                </c:pt>
                <c:pt idx="84">
                  <c:v>144.0</c:v>
                </c:pt>
                <c:pt idx="85">
                  <c:v>123.0</c:v>
                </c:pt>
                <c:pt idx="86">
                  <c:v>165.0</c:v>
                </c:pt>
                <c:pt idx="87">
                  <c:v>141.0</c:v>
                </c:pt>
                <c:pt idx="88">
                  <c:v>132.0</c:v>
                </c:pt>
                <c:pt idx="89">
                  <c:v>148.0</c:v>
                </c:pt>
                <c:pt idx="90">
                  <c:v>169.0</c:v>
                </c:pt>
                <c:pt idx="91">
                  <c:v>126.0</c:v>
                </c:pt>
                <c:pt idx="92">
                  <c:v>195.0</c:v>
                </c:pt>
                <c:pt idx="93">
                  <c:v>149.0</c:v>
                </c:pt>
                <c:pt idx="94">
                  <c:v>156.0</c:v>
                </c:pt>
                <c:pt idx="95">
                  <c:v>188.0</c:v>
                </c:pt>
                <c:pt idx="96">
                  <c:v>141.0</c:v>
                </c:pt>
                <c:pt idx="97">
                  <c:v>125.0</c:v>
                </c:pt>
                <c:pt idx="98">
                  <c:v>190.0</c:v>
                </c:pt>
                <c:pt idx="99">
                  <c:v>143.0</c:v>
                </c:pt>
                <c:pt idx="100">
                  <c:v>168.0</c:v>
                </c:pt>
                <c:pt idx="101">
                  <c:v>160.0</c:v>
                </c:pt>
                <c:pt idx="102">
                  <c:v>162.0</c:v>
                </c:pt>
                <c:pt idx="103">
                  <c:v>144.0</c:v>
                </c:pt>
                <c:pt idx="104">
                  <c:v>139.0</c:v>
                </c:pt>
                <c:pt idx="105">
                  <c:v>110.0</c:v>
                </c:pt>
                <c:pt idx="106">
                  <c:v>133.0</c:v>
                </c:pt>
                <c:pt idx="107">
                  <c:v>102.0</c:v>
                </c:pt>
                <c:pt idx="108">
                  <c:v>135.0</c:v>
                </c:pt>
                <c:pt idx="109">
                  <c:v>148.0</c:v>
                </c:pt>
                <c:pt idx="110">
                  <c:v>173.0</c:v>
                </c:pt>
                <c:pt idx="111">
                  <c:v>139.0</c:v>
                </c:pt>
                <c:pt idx="112">
                  <c:v>133.0</c:v>
                </c:pt>
                <c:pt idx="113">
                  <c:v>122.0</c:v>
                </c:pt>
                <c:pt idx="114">
                  <c:v>101.0</c:v>
                </c:pt>
                <c:pt idx="115">
                  <c:v>109.0</c:v>
                </c:pt>
                <c:pt idx="116">
                  <c:v>107.0</c:v>
                </c:pt>
                <c:pt idx="117">
                  <c:v>95.0</c:v>
                </c:pt>
                <c:pt idx="118">
                  <c:v>152.0</c:v>
                </c:pt>
                <c:pt idx="119">
                  <c:v>125.0</c:v>
                </c:pt>
                <c:pt idx="120">
                  <c:v>158.0</c:v>
                </c:pt>
                <c:pt idx="121">
                  <c:v>151.0</c:v>
                </c:pt>
                <c:pt idx="122">
                  <c:v>124.0</c:v>
                </c:pt>
                <c:pt idx="123">
                  <c:v>103.0</c:v>
                </c:pt>
                <c:pt idx="124">
                  <c:v>112.0</c:v>
                </c:pt>
                <c:pt idx="125">
                  <c:v>126.0</c:v>
                </c:pt>
                <c:pt idx="126">
                  <c:v>123.0</c:v>
                </c:pt>
                <c:pt idx="127">
                  <c:v>143.0</c:v>
                </c:pt>
                <c:pt idx="128">
                  <c:v>178.0</c:v>
                </c:pt>
                <c:pt idx="129">
                  <c:v>162.0</c:v>
                </c:pt>
                <c:pt idx="130">
                  <c:v>118.0</c:v>
                </c:pt>
                <c:pt idx="131">
                  <c:v>160.0</c:v>
                </c:pt>
                <c:pt idx="132">
                  <c:v>106.0</c:v>
                </c:pt>
                <c:pt idx="133">
                  <c:v>177.0</c:v>
                </c:pt>
                <c:pt idx="134">
                  <c:v>102.0</c:v>
                </c:pt>
                <c:pt idx="135">
                  <c:v>123.0</c:v>
                </c:pt>
                <c:pt idx="136">
                  <c:v>108.0</c:v>
                </c:pt>
                <c:pt idx="137">
                  <c:v>100.0</c:v>
                </c:pt>
                <c:pt idx="138">
                  <c:v>164.0</c:v>
                </c:pt>
                <c:pt idx="139">
                  <c:v>143.0</c:v>
                </c:pt>
                <c:pt idx="140">
                  <c:v>139.0</c:v>
                </c:pt>
                <c:pt idx="141">
                  <c:v>143.0</c:v>
                </c:pt>
                <c:pt idx="142">
                  <c:v>127.0</c:v>
                </c:pt>
                <c:pt idx="143">
                  <c:v>155.0</c:v>
                </c:pt>
                <c:pt idx="144">
                  <c:v>120.0</c:v>
                </c:pt>
                <c:pt idx="145">
                  <c:v>136.0</c:v>
                </c:pt>
                <c:pt idx="146">
                  <c:v>181.0</c:v>
                </c:pt>
                <c:pt idx="147">
                  <c:v>142.0</c:v>
                </c:pt>
                <c:pt idx="148">
                  <c:v>159.0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'# of points-both'!$L$2</c:f>
              <c:strCache>
                <c:ptCount val="1"/>
                <c:pt idx="0">
                  <c:v>coded-int-strict</c:v>
                </c:pt>
              </c:strCache>
            </c:strRef>
          </c:tx>
          <c:spPr>
            <a:ln w="9525" cmpd="sng"/>
          </c:spPr>
          <c:val>
            <c:numRef>
              <c:f>'# of points-both'!$L$3:$L$151</c:f>
              <c:numCache>
                <c:formatCode>General</c:formatCode>
                <c:ptCount val="149"/>
                <c:pt idx="0">
                  <c:v>629.0</c:v>
                </c:pt>
                <c:pt idx="1">
                  <c:v>486.0</c:v>
                </c:pt>
                <c:pt idx="2">
                  <c:v>444.0</c:v>
                </c:pt>
                <c:pt idx="3">
                  <c:v>399.0</c:v>
                </c:pt>
                <c:pt idx="4">
                  <c:v>374.0</c:v>
                </c:pt>
                <c:pt idx="5">
                  <c:v>397.0</c:v>
                </c:pt>
                <c:pt idx="6">
                  <c:v>358.0</c:v>
                </c:pt>
                <c:pt idx="7">
                  <c:v>294.0</c:v>
                </c:pt>
                <c:pt idx="8">
                  <c:v>292.0</c:v>
                </c:pt>
                <c:pt idx="9">
                  <c:v>278.0</c:v>
                </c:pt>
                <c:pt idx="10">
                  <c:v>257.0</c:v>
                </c:pt>
                <c:pt idx="11">
                  <c:v>281.0</c:v>
                </c:pt>
                <c:pt idx="12">
                  <c:v>295.0</c:v>
                </c:pt>
                <c:pt idx="13">
                  <c:v>315.0</c:v>
                </c:pt>
                <c:pt idx="14">
                  <c:v>277.0</c:v>
                </c:pt>
                <c:pt idx="15">
                  <c:v>242.0</c:v>
                </c:pt>
                <c:pt idx="16">
                  <c:v>278.0</c:v>
                </c:pt>
                <c:pt idx="17">
                  <c:v>334.0</c:v>
                </c:pt>
                <c:pt idx="18">
                  <c:v>327.0</c:v>
                </c:pt>
                <c:pt idx="19">
                  <c:v>298.0</c:v>
                </c:pt>
                <c:pt idx="20">
                  <c:v>260.0</c:v>
                </c:pt>
                <c:pt idx="21">
                  <c:v>307.0</c:v>
                </c:pt>
                <c:pt idx="22">
                  <c:v>258.0</c:v>
                </c:pt>
                <c:pt idx="23">
                  <c:v>288.0</c:v>
                </c:pt>
                <c:pt idx="24">
                  <c:v>294.0</c:v>
                </c:pt>
                <c:pt idx="25">
                  <c:v>240.0</c:v>
                </c:pt>
                <c:pt idx="26">
                  <c:v>265.0</c:v>
                </c:pt>
                <c:pt idx="27">
                  <c:v>268.0</c:v>
                </c:pt>
                <c:pt idx="28">
                  <c:v>237.0</c:v>
                </c:pt>
                <c:pt idx="29">
                  <c:v>283.0</c:v>
                </c:pt>
                <c:pt idx="30">
                  <c:v>262.0</c:v>
                </c:pt>
                <c:pt idx="31">
                  <c:v>274.0</c:v>
                </c:pt>
                <c:pt idx="32">
                  <c:v>285.0</c:v>
                </c:pt>
                <c:pt idx="33">
                  <c:v>312.0</c:v>
                </c:pt>
                <c:pt idx="34">
                  <c:v>256.0</c:v>
                </c:pt>
                <c:pt idx="35">
                  <c:v>209.0</c:v>
                </c:pt>
                <c:pt idx="36">
                  <c:v>274.0</c:v>
                </c:pt>
                <c:pt idx="37">
                  <c:v>264.0</c:v>
                </c:pt>
                <c:pt idx="38">
                  <c:v>266.0</c:v>
                </c:pt>
                <c:pt idx="39">
                  <c:v>256.0</c:v>
                </c:pt>
                <c:pt idx="40">
                  <c:v>291.0</c:v>
                </c:pt>
                <c:pt idx="41">
                  <c:v>284.0</c:v>
                </c:pt>
                <c:pt idx="42">
                  <c:v>246.0</c:v>
                </c:pt>
                <c:pt idx="43">
                  <c:v>289.0</c:v>
                </c:pt>
                <c:pt idx="44">
                  <c:v>266.0</c:v>
                </c:pt>
                <c:pt idx="45">
                  <c:v>241.0</c:v>
                </c:pt>
                <c:pt idx="46">
                  <c:v>271.0</c:v>
                </c:pt>
                <c:pt idx="47">
                  <c:v>272.0</c:v>
                </c:pt>
                <c:pt idx="48">
                  <c:v>259.0</c:v>
                </c:pt>
                <c:pt idx="49">
                  <c:v>263.0</c:v>
                </c:pt>
                <c:pt idx="50">
                  <c:v>226.0</c:v>
                </c:pt>
                <c:pt idx="51">
                  <c:v>273.0</c:v>
                </c:pt>
                <c:pt idx="52">
                  <c:v>214.0</c:v>
                </c:pt>
                <c:pt idx="53">
                  <c:v>238.0</c:v>
                </c:pt>
                <c:pt idx="54">
                  <c:v>259.0</c:v>
                </c:pt>
                <c:pt idx="55">
                  <c:v>209.0</c:v>
                </c:pt>
                <c:pt idx="56">
                  <c:v>229.0</c:v>
                </c:pt>
                <c:pt idx="57">
                  <c:v>228.0</c:v>
                </c:pt>
                <c:pt idx="58">
                  <c:v>179.0</c:v>
                </c:pt>
                <c:pt idx="59">
                  <c:v>231.0</c:v>
                </c:pt>
                <c:pt idx="60">
                  <c:v>230.0</c:v>
                </c:pt>
                <c:pt idx="61">
                  <c:v>234.0</c:v>
                </c:pt>
                <c:pt idx="62">
                  <c:v>202.0</c:v>
                </c:pt>
                <c:pt idx="63">
                  <c:v>213.0</c:v>
                </c:pt>
                <c:pt idx="64">
                  <c:v>200.0</c:v>
                </c:pt>
                <c:pt idx="65">
                  <c:v>233.0</c:v>
                </c:pt>
                <c:pt idx="66">
                  <c:v>299.0</c:v>
                </c:pt>
                <c:pt idx="67">
                  <c:v>192.0</c:v>
                </c:pt>
                <c:pt idx="68">
                  <c:v>196.0</c:v>
                </c:pt>
                <c:pt idx="69">
                  <c:v>244.0</c:v>
                </c:pt>
                <c:pt idx="70">
                  <c:v>228.0</c:v>
                </c:pt>
                <c:pt idx="71">
                  <c:v>235.0</c:v>
                </c:pt>
                <c:pt idx="72">
                  <c:v>184.0</c:v>
                </c:pt>
                <c:pt idx="73">
                  <c:v>267.0</c:v>
                </c:pt>
                <c:pt idx="74">
                  <c:v>233.0</c:v>
                </c:pt>
                <c:pt idx="75">
                  <c:v>234.0</c:v>
                </c:pt>
                <c:pt idx="76">
                  <c:v>188.0</c:v>
                </c:pt>
                <c:pt idx="77">
                  <c:v>200.0</c:v>
                </c:pt>
                <c:pt idx="78">
                  <c:v>227.0</c:v>
                </c:pt>
                <c:pt idx="79">
                  <c:v>240.0</c:v>
                </c:pt>
                <c:pt idx="80">
                  <c:v>182.0</c:v>
                </c:pt>
                <c:pt idx="81">
                  <c:v>243.0</c:v>
                </c:pt>
                <c:pt idx="82">
                  <c:v>260.0</c:v>
                </c:pt>
                <c:pt idx="83">
                  <c:v>226.0</c:v>
                </c:pt>
                <c:pt idx="84">
                  <c:v>222.0</c:v>
                </c:pt>
                <c:pt idx="85">
                  <c:v>263.0</c:v>
                </c:pt>
                <c:pt idx="86">
                  <c:v>204.0</c:v>
                </c:pt>
                <c:pt idx="87">
                  <c:v>219.0</c:v>
                </c:pt>
                <c:pt idx="88">
                  <c:v>289.0</c:v>
                </c:pt>
                <c:pt idx="89">
                  <c:v>275.0</c:v>
                </c:pt>
                <c:pt idx="90">
                  <c:v>254.0</c:v>
                </c:pt>
                <c:pt idx="91">
                  <c:v>269.0</c:v>
                </c:pt>
                <c:pt idx="92">
                  <c:v>267.0</c:v>
                </c:pt>
                <c:pt idx="93">
                  <c:v>243.0</c:v>
                </c:pt>
                <c:pt idx="94">
                  <c:v>187.0</c:v>
                </c:pt>
                <c:pt idx="95">
                  <c:v>250.0</c:v>
                </c:pt>
                <c:pt idx="96">
                  <c:v>287.0</c:v>
                </c:pt>
                <c:pt idx="97">
                  <c:v>302.0</c:v>
                </c:pt>
                <c:pt idx="98">
                  <c:v>264.0</c:v>
                </c:pt>
                <c:pt idx="99">
                  <c:v>238.0</c:v>
                </c:pt>
                <c:pt idx="100">
                  <c:v>206.0</c:v>
                </c:pt>
                <c:pt idx="101">
                  <c:v>204.0</c:v>
                </c:pt>
                <c:pt idx="102">
                  <c:v>254.0</c:v>
                </c:pt>
                <c:pt idx="103">
                  <c:v>250.0</c:v>
                </c:pt>
                <c:pt idx="104">
                  <c:v>202.0</c:v>
                </c:pt>
                <c:pt idx="105">
                  <c:v>200.0</c:v>
                </c:pt>
                <c:pt idx="106">
                  <c:v>181.0</c:v>
                </c:pt>
                <c:pt idx="107">
                  <c:v>189.0</c:v>
                </c:pt>
                <c:pt idx="108">
                  <c:v>208.0</c:v>
                </c:pt>
                <c:pt idx="109">
                  <c:v>209.0</c:v>
                </c:pt>
                <c:pt idx="110">
                  <c:v>282.0</c:v>
                </c:pt>
                <c:pt idx="111">
                  <c:v>183.0</c:v>
                </c:pt>
                <c:pt idx="112">
                  <c:v>260.0</c:v>
                </c:pt>
                <c:pt idx="113">
                  <c:v>225.0</c:v>
                </c:pt>
                <c:pt idx="114">
                  <c:v>210.0</c:v>
                </c:pt>
                <c:pt idx="115">
                  <c:v>235.0</c:v>
                </c:pt>
                <c:pt idx="116">
                  <c:v>231.0</c:v>
                </c:pt>
                <c:pt idx="117">
                  <c:v>254.0</c:v>
                </c:pt>
                <c:pt idx="118">
                  <c:v>231.0</c:v>
                </c:pt>
                <c:pt idx="119">
                  <c:v>226.0</c:v>
                </c:pt>
                <c:pt idx="120">
                  <c:v>243.0</c:v>
                </c:pt>
                <c:pt idx="121">
                  <c:v>212.0</c:v>
                </c:pt>
                <c:pt idx="122">
                  <c:v>279.0</c:v>
                </c:pt>
                <c:pt idx="123">
                  <c:v>231.0</c:v>
                </c:pt>
                <c:pt idx="124">
                  <c:v>248.0</c:v>
                </c:pt>
                <c:pt idx="125">
                  <c:v>231.0</c:v>
                </c:pt>
                <c:pt idx="126">
                  <c:v>217.0</c:v>
                </c:pt>
                <c:pt idx="127">
                  <c:v>227.0</c:v>
                </c:pt>
                <c:pt idx="128">
                  <c:v>229.0</c:v>
                </c:pt>
                <c:pt idx="129">
                  <c:v>213.0</c:v>
                </c:pt>
                <c:pt idx="130">
                  <c:v>225.0</c:v>
                </c:pt>
                <c:pt idx="131">
                  <c:v>193.0</c:v>
                </c:pt>
                <c:pt idx="132">
                  <c:v>221.0</c:v>
                </c:pt>
                <c:pt idx="133">
                  <c:v>261.0</c:v>
                </c:pt>
                <c:pt idx="134">
                  <c:v>249.0</c:v>
                </c:pt>
                <c:pt idx="135">
                  <c:v>237.0</c:v>
                </c:pt>
                <c:pt idx="136">
                  <c:v>244.0</c:v>
                </c:pt>
                <c:pt idx="137">
                  <c:v>233.0</c:v>
                </c:pt>
                <c:pt idx="138">
                  <c:v>258.0</c:v>
                </c:pt>
                <c:pt idx="139">
                  <c:v>187.0</c:v>
                </c:pt>
                <c:pt idx="140">
                  <c:v>208.0</c:v>
                </c:pt>
                <c:pt idx="141">
                  <c:v>201.0</c:v>
                </c:pt>
                <c:pt idx="142">
                  <c:v>254.0</c:v>
                </c:pt>
                <c:pt idx="143">
                  <c:v>242.0</c:v>
                </c:pt>
                <c:pt idx="144">
                  <c:v>280.0</c:v>
                </c:pt>
                <c:pt idx="145">
                  <c:v>243.0</c:v>
                </c:pt>
                <c:pt idx="146">
                  <c:v>225.0</c:v>
                </c:pt>
                <c:pt idx="147">
                  <c:v>252.0</c:v>
                </c:pt>
                <c:pt idx="148">
                  <c:v>269.0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'# of points-both'!$M$2</c:f>
              <c:strCache>
                <c:ptCount val="1"/>
                <c:pt idx="0">
                  <c:v>fixed-bin-loose</c:v>
                </c:pt>
              </c:strCache>
            </c:strRef>
          </c:tx>
          <c:spPr>
            <a:ln w="9525" cmpd="sng"/>
          </c:spPr>
          <c:val>
            <c:numRef>
              <c:f>'# of points-both'!$M$3:$M$151</c:f>
              <c:numCache>
                <c:formatCode>General</c:formatCode>
                <c:ptCount val="149"/>
                <c:pt idx="0">
                  <c:v>650.0</c:v>
                </c:pt>
                <c:pt idx="1">
                  <c:v>650.0</c:v>
                </c:pt>
                <c:pt idx="2">
                  <c:v>650.0</c:v>
                </c:pt>
                <c:pt idx="3">
                  <c:v>650.0</c:v>
                </c:pt>
                <c:pt idx="4">
                  <c:v>650.0</c:v>
                </c:pt>
                <c:pt idx="5">
                  <c:v>650.0</c:v>
                </c:pt>
                <c:pt idx="6">
                  <c:v>650.0</c:v>
                </c:pt>
                <c:pt idx="7">
                  <c:v>650.0</c:v>
                </c:pt>
                <c:pt idx="8">
                  <c:v>650.0</c:v>
                </c:pt>
                <c:pt idx="9">
                  <c:v>650.0</c:v>
                </c:pt>
                <c:pt idx="10">
                  <c:v>650.0</c:v>
                </c:pt>
                <c:pt idx="11">
                  <c:v>650.0</c:v>
                </c:pt>
                <c:pt idx="12">
                  <c:v>650.0</c:v>
                </c:pt>
                <c:pt idx="13">
                  <c:v>650.0</c:v>
                </c:pt>
                <c:pt idx="14">
                  <c:v>650.0</c:v>
                </c:pt>
                <c:pt idx="15">
                  <c:v>650.0</c:v>
                </c:pt>
                <c:pt idx="16">
                  <c:v>650.0</c:v>
                </c:pt>
                <c:pt idx="17">
                  <c:v>650.0</c:v>
                </c:pt>
                <c:pt idx="18">
                  <c:v>650.0</c:v>
                </c:pt>
                <c:pt idx="19">
                  <c:v>650.0</c:v>
                </c:pt>
                <c:pt idx="20">
                  <c:v>650.0</c:v>
                </c:pt>
                <c:pt idx="21">
                  <c:v>650.0</c:v>
                </c:pt>
                <c:pt idx="22">
                  <c:v>650.0</c:v>
                </c:pt>
                <c:pt idx="23">
                  <c:v>650.0</c:v>
                </c:pt>
                <c:pt idx="24">
                  <c:v>650.0</c:v>
                </c:pt>
                <c:pt idx="25">
                  <c:v>650.0</c:v>
                </c:pt>
                <c:pt idx="26">
                  <c:v>650.0</c:v>
                </c:pt>
                <c:pt idx="27">
                  <c:v>650.0</c:v>
                </c:pt>
                <c:pt idx="28">
                  <c:v>650.0</c:v>
                </c:pt>
                <c:pt idx="29">
                  <c:v>650.0</c:v>
                </c:pt>
                <c:pt idx="30">
                  <c:v>650.0</c:v>
                </c:pt>
                <c:pt idx="31">
                  <c:v>650.0</c:v>
                </c:pt>
                <c:pt idx="32">
                  <c:v>650.0</c:v>
                </c:pt>
                <c:pt idx="33">
                  <c:v>650.0</c:v>
                </c:pt>
                <c:pt idx="34">
                  <c:v>650.0</c:v>
                </c:pt>
                <c:pt idx="35">
                  <c:v>650.0</c:v>
                </c:pt>
                <c:pt idx="36">
                  <c:v>650.0</c:v>
                </c:pt>
                <c:pt idx="37">
                  <c:v>650.0</c:v>
                </c:pt>
                <c:pt idx="38">
                  <c:v>650.0</c:v>
                </c:pt>
                <c:pt idx="39">
                  <c:v>650.0</c:v>
                </c:pt>
                <c:pt idx="40">
                  <c:v>650.0</c:v>
                </c:pt>
                <c:pt idx="41">
                  <c:v>650.0</c:v>
                </c:pt>
                <c:pt idx="42">
                  <c:v>650.0</c:v>
                </c:pt>
                <c:pt idx="43">
                  <c:v>650.0</c:v>
                </c:pt>
                <c:pt idx="44">
                  <c:v>650.0</c:v>
                </c:pt>
                <c:pt idx="45">
                  <c:v>650.0</c:v>
                </c:pt>
                <c:pt idx="46">
                  <c:v>650.0</c:v>
                </c:pt>
                <c:pt idx="47">
                  <c:v>650.0</c:v>
                </c:pt>
                <c:pt idx="48">
                  <c:v>650.0</c:v>
                </c:pt>
                <c:pt idx="49">
                  <c:v>650.0</c:v>
                </c:pt>
                <c:pt idx="50">
                  <c:v>650.0</c:v>
                </c:pt>
                <c:pt idx="51">
                  <c:v>650.0</c:v>
                </c:pt>
                <c:pt idx="52">
                  <c:v>650.0</c:v>
                </c:pt>
                <c:pt idx="53">
                  <c:v>650.0</c:v>
                </c:pt>
                <c:pt idx="54">
                  <c:v>650.0</c:v>
                </c:pt>
                <c:pt idx="55">
                  <c:v>650.0</c:v>
                </c:pt>
                <c:pt idx="56">
                  <c:v>650.0</c:v>
                </c:pt>
                <c:pt idx="57">
                  <c:v>650.0</c:v>
                </c:pt>
                <c:pt idx="58">
                  <c:v>650.0</c:v>
                </c:pt>
                <c:pt idx="59">
                  <c:v>650.0</c:v>
                </c:pt>
                <c:pt idx="60">
                  <c:v>650.0</c:v>
                </c:pt>
                <c:pt idx="61">
                  <c:v>650.0</c:v>
                </c:pt>
                <c:pt idx="62">
                  <c:v>650.0</c:v>
                </c:pt>
                <c:pt idx="63">
                  <c:v>650.0</c:v>
                </c:pt>
                <c:pt idx="64">
                  <c:v>650.0</c:v>
                </c:pt>
                <c:pt idx="65">
                  <c:v>650.0</c:v>
                </c:pt>
                <c:pt idx="66">
                  <c:v>650.0</c:v>
                </c:pt>
                <c:pt idx="67">
                  <c:v>650.0</c:v>
                </c:pt>
                <c:pt idx="68">
                  <c:v>650.0</c:v>
                </c:pt>
                <c:pt idx="69">
                  <c:v>650.0</c:v>
                </c:pt>
                <c:pt idx="70">
                  <c:v>650.0</c:v>
                </c:pt>
                <c:pt idx="71">
                  <c:v>650.0</c:v>
                </c:pt>
                <c:pt idx="72">
                  <c:v>650.0</c:v>
                </c:pt>
                <c:pt idx="73">
                  <c:v>650.0</c:v>
                </c:pt>
                <c:pt idx="74">
                  <c:v>650.0</c:v>
                </c:pt>
                <c:pt idx="75">
                  <c:v>650.0</c:v>
                </c:pt>
                <c:pt idx="76">
                  <c:v>650.0</c:v>
                </c:pt>
                <c:pt idx="77">
                  <c:v>650.0</c:v>
                </c:pt>
                <c:pt idx="78">
                  <c:v>650.0</c:v>
                </c:pt>
                <c:pt idx="79">
                  <c:v>650.0</c:v>
                </c:pt>
                <c:pt idx="80">
                  <c:v>650.0</c:v>
                </c:pt>
                <c:pt idx="81">
                  <c:v>650.0</c:v>
                </c:pt>
                <c:pt idx="82">
                  <c:v>650.0</c:v>
                </c:pt>
                <c:pt idx="83">
                  <c:v>650.0</c:v>
                </c:pt>
                <c:pt idx="84">
                  <c:v>650.0</c:v>
                </c:pt>
                <c:pt idx="85">
                  <c:v>650.0</c:v>
                </c:pt>
                <c:pt idx="86">
                  <c:v>650.0</c:v>
                </c:pt>
                <c:pt idx="87">
                  <c:v>650.0</c:v>
                </c:pt>
                <c:pt idx="88">
                  <c:v>650.0</c:v>
                </c:pt>
                <c:pt idx="89">
                  <c:v>650.0</c:v>
                </c:pt>
                <c:pt idx="90">
                  <c:v>650.0</c:v>
                </c:pt>
                <c:pt idx="91">
                  <c:v>650.0</c:v>
                </c:pt>
                <c:pt idx="92">
                  <c:v>650.0</c:v>
                </c:pt>
                <c:pt idx="93">
                  <c:v>650.0</c:v>
                </c:pt>
                <c:pt idx="94">
                  <c:v>650.0</c:v>
                </c:pt>
                <c:pt idx="95">
                  <c:v>650.0</c:v>
                </c:pt>
                <c:pt idx="96">
                  <c:v>650.0</c:v>
                </c:pt>
                <c:pt idx="97">
                  <c:v>650.0</c:v>
                </c:pt>
                <c:pt idx="98">
                  <c:v>650.0</c:v>
                </c:pt>
                <c:pt idx="99">
                  <c:v>650.0</c:v>
                </c:pt>
                <c:pt idx="100">
                  <c:v>650.0</c:v>
                </c:pt>
                <c:pt idx="101">
                  <c:v>650.0</c:v>
                </c:pt>
                <c:pt idx="102">
                  <c:v>650.0</c:v>
                </c:pt>
                <c:pt idx="103">
                  <c:v>650.0</c:v>
                </c:pt>
                <c:pt idx="104">
                  <c:v>650.0</c:v>
                </c:pt>
                <c:pt idx="105">
                  <c:v>650.0</c:v>
                </c:pt>
                <c:pt idx="106">
                  <c:v>650.0</c:v>
                </c:pt>
                <c:pt idx="107">
                  <c:v>650.0</c:v>
                </c:pt>
                <c:pt idx="108">
                  <c:v>650.0</c:v>
                </c:pt>
                <c:pt idx="109">
                  <c:v>650.0</c:v>
                </c:pt>
                <c:pt idx="110">
                  <c:v>650.0</c:v>
                </c:pt>
                <c:pt idx="111">
                  <c:v>650.0</c:v>
                </c:pt>
                <c:pt idx="112">
                  <c:v>650.0</c:v>
                </c:pt>
                <c:pt idx="113">
                  <c:v>650.0</c:v>
                </c:pt>
                <c:pt idx="114">
                  <c:v>650.0</c:v>
                </c:pt>
                <c:pt idx="115">
                  <c:v>650.0</c:v>
                </c:pt>
                <c:pt idx="116">
                  <c:v>650.0</c:v>
                </c:pt>
                <c:pt idx="117">
                  <c:v>650.0</c:v>
                </c:pt>
                <c:pt idx="118">
                  <c:v>650.0</c:v>
                </c:pt>
                <c:pt idx="119">
                  <c:v>650.0</c:v>
                </c:pt>
                <c:pt idx="120">
                  <c:v>650.0</c:v>
                </c:pt>
                <c:pt idx="121">
                  <c:v>650.0</c:v>
                </c:pt>
                <c:pt idx="122">
                  <c:v>650.0</c:v>
                </c:pt>
                <c:pt idx="123">
                  <c:v>650.0</c:v>
                </c:pt>
                <c:pt idx="124">
                  <c:v>650.0</c:v>
                </c:pt>
                <c:pt idx="125">
                  <c:v>650.0</c:v>
                </c:pt>
                <c:pt idx="126">
                  <c:v>650.0</c:v>
                </c:pt>
                <c:pt idx="127">
                  <c:v>650.0</c:v>
                </c:pt>
                <c:pt idx="128">
                  <c:v>650.0</c:v>
                </c:pt>
                <c:pt idx="129">
                  <c:v>650.0</c:v>
                </c:pt>
                <c:pt idx="130">
                  <c:v>650.0</c:v>
                </c:pt>
                <c:pt idx="131">
                  <c:v>650.0</c:v>
                </c:pt>
                <c:pt idx="132">
                  <c:v>650.0</c:v>
                </c:pt>
                <c:pt idx="133">
                  <c:v>650.0</c:v>
                </c:pt>
                <c:pt idx="134">
                  <c:v>650.0</c:v>
                </c:pt>
                <c:pt idx="135">
                  <c:v>650.0</c:v>
                </c:pt>
                <c:pt idx="136">
                  <c:v>650.0</c:v>
                </c:pt>
                <c:pt idx="137">
                  <c:v>650.0</c:v>
                </c:pt>
                <c:pt idx="138">
                  <c:v>650.0</c:v>
                </c:pt>
                <c:pt idx="139">
                  <c:v>650.0</c:v>
                </c:pt>
                <c:pt idx="140">
                  <c:v>650.0</c:v>
                </c:pt>
                <c:pt idx="141">
                  <c:v>650.0</c:v>
                </c:pt>
                <c:pt idx="142">
                  <c:v>650.0</c:v>
                </c:pt>
                <c:pt idx="143">
                  <c:v>650.0</c:v>
                </c:pt>
                <c:pt idx="144">
                  <c:v>650.0</c:v>
                </c:pt>
                <c:pt idx="145">
                  <c:v>650.0</c:v>
                </c:pt>
                <c:pt idx="146">
                  <c:v>650.0</c:v>
                </c:pt>
                <c:pt idx="147">
                  <c:v>650.0</c:v>
                </c:pt>
                <c:pt idx="148">
                  <c:v>650.0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'# of points-both'!$N$2</c:f>
              <c:strCache>
                <c:ptCount val="1"/>
                <c:pt idx="0">
                  <c:v>fixed-bin-strict</c:v>
                </c:pt>
              </c:strCache>
            </c:strRef>
          </c:tx>
          <c:spPr>
            <a:ln w="9525" cmpd="sng"/>
          </c:spPr>
          <c:val>
            <c:numRef>
              <c:f>'# of points-both'!$N$3:$N$151</c:f>
              <c:numCache>
                <c:formatCode>General</c:formatCode>
                <c:ptCount val="149"/>
                <c:pt idx="0">
                  <c:v>683.0</c:v>
                </c:pt>
                <c:pt idx="1">
                  <c:v>683.0</c:v>
                </c:pt>
                <c:pt idx="2">
                  <c:v>683.0</c:v>
                </c:pt>
                <c:pt idx="3">
                  <c:v>683.0</c:v>
                </c:pt>
                <c:pt idx="4">
                  <c:v>683.0</c:v>
                </c:pt>
                <c:pt idx="5">
                  <c:v>683.0</c:v>
                </c:pt>
                <c:pt idx="6">
                  <c:v>683.0</c:v>
                </c:pt>
                <c:pt idx="7">
                  <c:v>683.0</c:v>
                </c:pt>
                <c:pt idx="8">
                  <c:v>683.0</c:v>
                </c:pt>
                <c:pt idx="9">
                  <c:v>683.0</c:v>
                </c:pt>
                <c:pt idx="10">
                  <c:v>683.0</c:v>
                </c:pt>
                <c:pt idx="11">
                  <c:v>683.0</c:v>
                </c:pt>
                <c:pt idx="12">
                  <c:v>683.0</c:v>
                </c:pt>
                <c:pt idx="13">
                  <c:v>683.0</c:v>
                </c:pt>
                <c:pt idx="14">
                  <c:v>683.0</c:v>
                </c:pt>
                <c:pt idx="15">
                  <c:v>683.0</c:v>
                </c:pt>
                <c:pt idx="16">
                  <c:v>683.0</c:v>
                </c:pt>
                <c:pt idx="17">
                  <c:v>683.0</c:v>
                </c:pt>
                <c:pt idx="18">
                  <c:v>683.0</c:v>
                </c:pt>
                <c:pt idx="19">
                  <c:v>683.0</c:v>
                </c:pt>
                <c:pt idx="20">
                  <c:v>683.0</c:v>
                </c:pt>
                <c:pt idx="21">
                  <c:v>683.0</c:v>
                </c:pt>
                <c:pt idx="22">
                  <c:v>683.0</c:v>
                </c:pt>
                <c:pt idx="23">
                  <c:v>683.0</c:v>
                </c:pt>
                <c:pt idx="24">
                  <c:v>683.0</c:v>
                </c:pt>
                <c:pt idx="25">
                  <c:v>683.0</c:v>
                </c:pt>
                <c:pt idx="26">
                  <c:v>683.0</c:v>
                </c:pt>
                <c:pt idx="27">
                  <c:v>683.0</c:v>
                </c:pt>
                <c:pt idx="28">
                  <c:v>683.0</c:v>
                </c:pt>
                <c:pt idx="29">
                  <c:v>683.0</c:v>
                </c:pt>
                <c:pt idx="30">
                  <c:v>683.0</c:v>
                </c:pt>
                <c:pt idx="31">
                  <c:v>683.0</c:v>
                </c:pt>
                <c:pt idx="32">
                  <c:v>683.0</c:v>
                </c:pt>
                <c:pt idx="33">
                  <c:v>683.0</c:v>
                </c:pt>
                <c:pt idx="34">
                  <c:v>683.0</c:v>
                </c:pt>
                <c:pt idx="35">
                  <c:v>683.0</c:v>
                </c:pt>
                <c:pt idx="36">
                  <c:v>683.0</c:v>
                </c:pt>
                <c:pt idx="37">
                  <c:v>683.0</c:v>
                </c:pt>
                <c:pt idx="38">
                  <c:v>683.0</c:v>
                </c:pt>
                <c:pt idx="39">
                  <c:v>683.0</c:v>
                </c:pt>
                <c:pt idx="40">
                  <c:v>683.0</c:v>
                </c:pt>
                <c:pt idx="41">
                  <c:v>683.0</c:v>
                </c:pt>
                <c:pt idx="42">
                  <c:v>683.0</c:v>
                </c:pt>
                <c:pt idx="43">
                  <c:v>683.0</c:v>
                </c:pt>
                <c:pt idx="44">
                  <c:v>683.0</c:v>
                </c:pt>
                <c:pt idx="45">
                  <c:v>683.0</c:v>
                </c:pt>
                <c:pt idx="46">
                  <c:v>683.0</c:v>
                </c:pt>
                <c:pt idx="47">
                  <c:v>683.0</c:v>
                </c:pt>
                <c:pt idx="48">
                  <c:v>683.0</c:v>
                </c:pt>
                <c:pt idx="49">
                  <c:v>683.0</c:v>
                </c:pt>
                <c:pt idx="50">
                  <c:v>683.0</c:v>
                </c:pt>
                <c:pt idx="51">
                  <c:v>683.0</c:v>
                </c:pt>
                <c:pt idx="52">
                  <c:v>683.0</c:v>
                </c:pt>
                <c:pt idx="53">
                  <c:v>683.0</c:v>
                </c:pt>
                <c:pt idx="54">
                  <c:v>683.0</c:v>
                </c:pt>
                <c:pt idx="55">
                  <c:v>683.0</c:v>
                </c:pt>
                <c:pt idx="56">
                  <c:v>683.0</c:v>
                </c:pt>
                <c:pt idx="57">
                  <c:v>683.0</c:v>
                </c:pt>
                <c:pt idx="58">
                  <c:v>683.0</c:v>
                </c:pt>
                <c:pt idx="59">
                  <c:v>683.0</c:v>
                </c:pt>
                <c:pt idx="60">
                  <c:v>683.0</c:v>
                </c:pt>
                <c:pt idx="61">
                  <c:v>683.0</c:v>
                </c:pt>
                <c:pt idx="62">
                  <c:v>683.0</c:v>
                </c:pt>
                <c:pt idx="63">
                  <c:v>683.0</c:v>
                </c:pt>
                <c:pt idx="64">
                  <c:v>683.0</c:v>
                </c:pt>
                <c:pt idx="65">
                  <c:v>683.0</c:v>
                </c:pt>
                <c:pt idx="66">
                  <c:v>683.0</c:v>
                </c:pt>
                <c:pt idx="67">
                  <c:v>683.0</c:v>
                </c:pt>
                <c:pt idx="68">
                  <c:v>683.0</c:v>
                </c:pt>
                <c:pt idx="69">
                  <c:v>683.0</c:v>
                </c:pt>
                <c:pt idx="70">
                  <c:v>683.0</c:v>
                </c:pt>
                <c:pt idx="71">
                  <c:v>683.0</c:v>
                </c:pt>
                <c:pt idx="72">
                  <c:v>683.0</c:v>
                </c:pt>
                <c:pt idx="73">
                  <c:v>683.0</c:v>
                </c:pt>
                <c:pt idx="74">
                  <c:v>683.0</c:v>
                </c:pt>
                <c:pt idx="75">
                  <c:v>683.0</c:v>
                </c:pt>
                <c:pt idx="76">
                  <c:v>683.0</c:v>
                </c:pt>
                <c:pt idx="77">
                  <c:v>683.0</c:v>
                </c:pt>
                <c:pt idx="78">
                  <c:v>683.0</c:v>
                </c:pt>
                <c:pt idx="79">
                  <c:v>683.0</c:v>
                </c:pt>
                <c:pt idx="80">
                  <c:v>683.0</c:v>
                </c:pt>
                <c:pt idx="81">
                  <c:v>683.0</c:v>
                </c:pt>
                <c:pt idx="82">
                  <c:v>683.0</c:v>
                </c:pt>
                <c:pt idx="83">
                  <c:v>683.0</c:v>
                </c:pt>
                <c:pt idx="84">
                  <c:v>683.0</c:v>
                </c:pt>
                <c:pt idx="85">
                  <c:v>683.0</c:v>
                </c:pt>
                <c:pt idx="86">
                  <c:v>683.0</c:v>
                </c:pt>
                <c:pt idx="87">
                  <c:v>683.0</c:v>
                </c:pt>
                <c:pt idx="88">
                  <c:v>683.0</c:v>
                </c:pt>
                <c:pt idx="89">
                  <c:v>683.0</c:v>
                </c:pt>
                <c:pt idx="90">
                  <c:v>683.0</c:v>
                </c:pt>
                <c:pt idx="91">
                  <c:v>683.0</c:v>
                </c:pt>
                <c:pt idx="92">
                  <c:v>683.0</c:v>
                </c:pt>
                <c:pt idx="93">
                  <c:v>683.0</c:v>
                </c:pt>
                <c:pt idx="94">
                  <c:v>683.0</c:v>
                </c:pt>
                <c:pt idx="95">
                  <c:v>683.0</c:v>
                </c:pt>
                <c:pt idx="96">
                  <c:v>683.0</c:v>
                </c:pt>
                <c:pt idx="97">
                  <c:v>683.0</c:v>
                </c:pt>
                <c:pt idx="98">
                  <c:v>683.0</c:v>
                </c:pt>
                <c:pt idx="99">
                  <c:v>683.0</c:v>
                </c:pt>
                <c:pt idx="100">
                  <c:v>683.0</c:v>
                </c:pt>
                <c:pt idx="101">
                  <c:v>683.0</c:v>
                </c:pt>
                <c:pt idx="102">
                  <c:v>683.0</c:v>
                </c:pt>
                <c:pt idx="103">
                  <c:v>683.0</c:v>
                </c:pt>
                <c:pt idx="104">
                  <c:v>683.0</c:v>
                </c:pt>
                <c:pt idx="105">
                  <c:v>683.0</c:v>
                </c:pt>
                <c:pt idx="106">
                  <c:v>683.0</c:v>
                </c:pt>
                <c:pt idx="107">
                  <c:v>683.0</c:v>
                </c:pt>
                <c:pt idx="108">
                  <c:v>683.0</c:v>
                </c:pt>
                <c:pt idx="109">
                  <c:v>683.0</c:v>
                </c:pt>
                <c:pt idx="110">
                  <c:v>683.0</c:v>
                </c:pt>
                <c:pt idx="111">
                  <c:v>683.0</c:v>
                </c:pt>
                <c:pt idx="112">
                  <c:v>683.0</c:v>
                </c:pt>
                <c:pt idx="113">
                  <c:v>683.0</c:v>
                </c:pt>
                <c:pt idx="114">
                  <c:v>683.0</c:v>
                </c:pt>
                <c:pt idx="115">
                  <c:v>683.0</c:v>
                </c:pt>
                <c:pt idx="116">
                  <c:v>683.0</c:v>
                </c:pt>
                <c:pt idx="117">
                  <c:v>683.0</c:v>
                </c:pt>
                <c:pt idx="118">
                  <c:v>683.0</c:v>
                </c:pt>
                <c:pt idx="119">
                  <c:v>683.0</c:v>
                </c:pt>
                <c:pt idx="120">
                  <c:v>683.0</c:v>
                </c:pt>
                <c:pt idx="121">
                  <c:v>683.0</c:v>
                </c:pt>
                <c:pt idx="122">
                  <c:v>683.0</c:v>
                </c:pt>
                <c:pt idx="123">
                  <c:v>683.0</c:v>
                </c:pt>
                <c:pt idx="124">
                  <c:v>683.0</c:v>
                </c:pt>
                <c:pt idx="125">
                  <c:v>683.0</c:v>
                </c:pt>
                <c:pt idx="126">
                  <c:v>683.0</c:v>
                </c:pt>
                <c:pt idx="127">
                  <c:v>683.0</c:v>
                </c:pt>
                <c:pt idx="128">
                  <c:v>683.0</c:v>
                </c:pt>
                <c:pt idx="129">
                  <c:v>683.0</c:v>
                </c:pt>
                <c:pt idx="130">
                  <c:v>683.0</c:v>
                </c:pt>
                <c:pt idx="131">
                  <c:v>683.0</c:v>
                </c:pt>
                <c:pt idx="132">
                  <c:v>683.0</c:v>
                </c:pt>
                <c:pt idx="133">
                  <c:v>683.0</c:v>
                </c:pt>
                <c:pt idx="134">
                  <c:v>683.0</c:v>
                </c:pt>
                <c:pt idx="135">
                  <c:v>683.0</c:v>
                </c:pt>
                <c:pt idx="136">
                  <c:v>683.0</c:v>
                </c:pt>
                <c:pt idx="137">
                  <c:v>683.0</c:v>
                </c:pt>
                <c:pt idx="138">
                  <c:v>683.0</c:v>
                </c:pt>
                <c:pt idx="139">
                  <c:v>683.0</c:v>
                </c:pt>
                <c:pt idx="140">
                  <c:v>683.0</c:v>
                </c:pt>
                <c:pt idx="141">
                  <c:v>683.0</c:v>
                </c:pt>
                <c:pt idx="142">
                  <c:v>683.0</c:v>
                </c:pt>
                <c:pt idx="143">
                  <c:v>683.0</c:v>
                </c:pt>
                <c:pt idx="144">
                  <c:v>683.0</c:v>
                </c:pt>
                <c:pt idx="145">
                  <c:v>683.0</c:v>
                </c:pt>
                <c:pt idx="146">
                  <c:v>683.0</c:v>
                </c:pt>
                <c:pt idx="147">
                  <c:v>683.0</c:v>
                </c:pt>
                <c:pt idx="148">
                  <c:v>683.0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'# of points-both'!$O$2</c:f>
              <c:strCache>
                <c:ptCount val="1"/>
                <c:pt idx="0">
                  <c:v>int-loose</c:v>
                </c:pt>
              </c:strCache>
            </c:strRef>
          </c:tx>
          <c:spPr>
            <a:ln w="9525" cmpd="sng"/>
          </c:spPr>
          <c:val>
            <c:numRef>
              <c:f>'# of points-both'!$O$3:$O$151</c:f>
              <c:numCache>
                <c:formatCode>General</c:formatCode>
                <c:ptCount val="149"/>
                <c:pt idx="0">
                  <c:v>6040.0</c:v>
                </c:pt>
                <c:pt idx="1">
                  <c:v>6038.0</c:v>
                </c:pt>
                <c:pt idx="2">
                  <c:v>6036.0</c:v>
                </c:pt>
                <c:pt idx="3">
                  <c:v>6033.0</c:v>
                </c:pt>
                <c:pt idx="4">
                  <c:v>5973.0</c:v>
                </c:pt>
                <c:pt idx="5">
                  <c:v>5330.0</c:v>
                </c:pt>
                <c:pt idx="6">
                  <c:v>4512.0</c:v>
                </c:pt>
                <c:pt idx="7">
                  <c:v>3971.0</c:v>
                </c:pt>
                <c:pt idx="8">
                  <c:v>3468.0</c:v>
                </c:pt>
                <c:pt idx="9">
                  <c:v>3118.0</c:v>
                </c:pt>
                <c:pt idx="10">
                  <c:v>2910.0</c:v>
                </c:pt>
                <c:pt idx="11">
                  <c:v>2664.0</c:v>
                </c:pt>
                <c:pt idx="12">
                  <c:v>2453.0</c:v>
                </c:pt>
                <c:pt idx="13">
                  <c:v>2315.0</c:v>
                </c:pt>
                <c:pt idx="14">
                  <c:v>2066.0</c:v>
                </c:pt>
                <c:pt idx="15">
                  <c:v>1962.0</c:v>
                </c:pt>
                <c:pt idx="16">
                  <c:v>1864.0</c:v>
                </c:pt>
                <c:pt idx="17">
                  <c:v>1770.0</c:v>
                </c:pt>
                <c:pt idx="18">
                  <c:v>1650.0</c:v>
                </c:pt>
                <c:pt idx="19">
                  <c:v>1607.0</c:v>
                </c:pt>
                <c:pt idx="20">
                  <c:v>1474.0</c:v>
                </c:pt>
                <c:pt idx="21">
                  <c:v>1441.0</c:v>
                </c:pt>
                <c:pt idx="22">
                  <c:v>1394.0</c:v>
                </c:pt>
                <c:pt idx="23">
                  <c:v>1364.0</c:v>
                </c:pt>
                <c:pt idx="24">
                  <c:v>1266.0</c:v>
                </c:pt>
                <c:pt idx="25">
                  <c:v>1233.0</c:v>
                </c:pt>
                <c:pt idx="26">
                  <c:v>1180.0</c:v>
                </c:pt>
                <c:pt idx="27">
                  <c:v>1194.0</c:v>
                </c:pt>
                <c:pt idx="28">
                  <c:v>1115.0</c:v>
                </c:pt>
                <c:pt idx="29">
                  <c:v>1181.0</c:v>
                </c:pt>
                <c:pt idx="30">
                  <c:v>1152.0</c:v>
                </c:pt>
                <c:pt idx="31">
                  <c:v>1059.0</c:v>
                </c:pt>
                <c:pt idx="32">
                  <c:v>1109.0</c:v>
                </c:pt>
                <c:pt idx="33">
                  <c:v>992.0</c:v>
                </c:pt>
                <c:pt idx="34">
                  <c:v>1002.0</c:v>
                </c:pt>
                <c:pt idx="35">
                  <c:v>1006.0</c:v>
                </c:pt>
                <c:pt idx="36">
                  <c:v>933.0</c:v>
                </c:pt>
                <c:pt idx="37">
                  <c:v>1208.0</c:v>
                </c:pt>
                <c:pt idx="38">
                  <c:v>928.0</c:v>
                </c:pt>
                <c:pt idx="39">
                  <c:v>932.0</c:v>
                </c:pt>
                <c:pt idx="40">
                  <c:v>980.0</c:v>
                </c:pt>
                <c:pt idx="41">
                  <c:v>914.0</c:v>
                </c:pt>
                <c:pt idx="42">
                  <c:v>865.0</c:v>
                </c:pt>
                <c:pt idx="43">
                  <c:v>866.0</c:v>
                </c:pt>
                <c:pt idx="44">
                  <c:v>899.0</c:v>
                </c:pt>
                <c:pt idx="45">
                  <c:v>1034.0</c:v>
                </c:pt>
                <c:pt idx="46">
                  <c:v>842.0</c:v>
                </c:pt>
                <c:pt idx="47">
                  <c:v>860.0</c:v>
                </c:pt>
                <c:pt idx="48">
                  <c:v>906.0</c:v>
                </c:pt>
                <c:pt idx="49">
                  <c:v>1027.0</c:v>
                </c:pt>
                <c:pt idx="50">
                  <c:v>832.0</c:v>
                </c:pt>
                <c:pt idx="51">
                  <c:v>787.0</c:v>
                </c:pt>
                <c:pt idx="52">
                  <c:v>1054.0</c:v>
                </c:pt>
                <c:pt idx="53">
                  <c:v>787.0</c:v>
                </c:pt>
                <c:pt idx="54">
                  <c:v>735.0</c:v>
                </c:pt>
                <c:pt idx="55">
                  <c:v>794.0</c:v>
                </c:pt>
                <c:pt idx="56">
                  <c:v>762.0</c:v>
                </c:pt>
                <c:pt idx="57">
                  <c:v>872.0</c:v>
                </c:pt>
                <c:pt idx="58">
                  <c:v>942.0</c:v>
                </c:pt>
                <c:pt idx="59">
                  <c:v>709.0</c:v>
                </c:pt>
                <c:pt idx="60">
                  <c:v>766.0</c:v>
                </c:pt>
                <c:pt idx="61">
                  <c:v>917.0</c:v>
                </c:pt>
                <c:pt idx="62">
                  <c:v>795.0</c:v>
                </c:pt>
                <c:pt idx="63">
                  <c:v>1055.0</c:v>
                </c:pt>
                <c:pt idx="64">
                  <c:v>765.0</c:v>
                </c:pt>
                <c:pt idx="65">
                  <c:v>771.0</c:v>
                </c:pt>
                <c:pt idx="66">
                  <c:v>805.0</c:v>
                </c:pt>
                <c:pt idx="67">
                  <c:v>814.0</c:v>
                </c:pt>
                <c:pt idx="68">
                  <c:v>823.0</c:v>
                </c:pt>
                <c:pt idx="69">
                  <c:v>737.0</c:v>
                </c:pt>
                <c:pt idx="70">
                  <c:v>1034.0</c:v>
                </c:pt>
                <c:pt idx="71">
                  <c:v>717.0</c:v>
                </c:pt>
                <c:pt idx="72">
                  <c:v>745.0</c:v>
                </c:pt>
                <c:pt idx="73">
                  <c:v>747.0</c:v>
                </c:pt>
                <c:pt idx="74">
                  <c:v>719.0</c:v>
                </c:pt>
                <c:pt idx="75">
                  <c:v>752.0</c:v>
                </c:pt>
                <c:pt idx="76">
                  <c:v>683.0</c:v>
                </c:pt>
                <c:pt idx="77">
                  <c:v>835.0</c:v>
                </c:pt>
                <c:pt idx="78">
                  <c:v>754.0</c:v>
                </c:pt>
                <c:pt idx="79">
                  <c:v>643.0</c:v>
                </c:pt>
                <c:pt idx="80">
                  <c:v>721.0</c:v>
                </c:pt>
                <c:pt idx="81">
                  <c:v>737.0</c:v>
                </c:pt>
                <c:pt idx="82">
                  <c:v>774.0</c:v>
                </c:pt>
                <c:pt idx="83">
                  <c:v>759.0</c:v>
                </c:pt>
                <c:pt idx="84">
                  <c:v>751.0</c:v>
                </c:pt>
                <c:pt idx="85">
                  <c:v>788.0</c:v>
                </c:pt>
                <c:pt idx="86">
                  <c:v>614.0</c:v>
                </c:pt>
                <c:pt idx="87">
                  <c:v>654.0</c:v>
                </c:pt>
                <c:pt idx="88">
                  <c:v>785.0</c:v>
                </c:pt>
                <c:pt idx="89">
                  <c:v>747.0</c:v>
                </c:pt>
                <c:pt idx="90">
                  <c:v>670.0</c:v>
                </c:pt>
                <c:pt idx="91">
                  <c:v>710.0</c:v>
                </c:pt>
                <c:pt idx="92">
                  <c:v>707.0</c:v>
                </c:pt>
                <c:pt idx="93">
                  <c:v>659.0</c:v>
                </c:pt>
                <c:pt idx="94">
                  <c:v>665.0</c:v>
                </c:pt>
                <c:pt idx="95">
                  <c:v>665.0</c:v>
                </c:pt>
                <c:pt idx="96">
                  <c:v>611.0</c:v>
                </c:pt>
                <c:pt idx="97">
                  <c:v>679.0</c:v>
                </c:pt>
                <c:pt idx="98">
                  <c:v>708.0</c:v>
                </c:pt>
                <c:pt idx="99">
                  <c:v>1123.0</c:v>
                </c:pt>
                <c:pt idx="100">
                  <c:v>818.0</c:v>
                </c:pt>
                <c:pt idx="101">
                  <c:v>640.0</c:v>
                </c:pt>
                <c:pt idx="102">
                  <c:v>612.0</c:v>
                </c:pt>
                <c:pt idx="103">
                  <c:v>726.0</c:v>
                </c:pt>
                <c:pt idx="104">
                  <c:v>1071.0</c:v>
                </c:pt>
                <c:pt idx="105">
                  <c:v>670.0</c:v>
                </c:pt>
                <c:pt idx="106">
                  <c:v>768.0</c:v>
                </c:pt>
                <c:pt idx="107">
                  <c:v>768.0</c:v>
                </c:pt>
                <c:pt idx="108">
                  <c:v>612.0</c:v>
                </c:pt>
                <c:pt idx="109">
                  <c:v>629.0</c:v>
                </c:pt>
                <c:pt idx="110">
                  <c:v>588.0</c:v>
                </c:pt>
                <c:pt idx="111">
                  <c:v>831.0</c:v>
                </c:pt>
                <c:pt idx="112">
                  <c:v>796.0</c:v>
                </c:pt>
                <c:pt idx="113">
                  <c:v>702.0</c:v>
                </c:pt>
                <c:pt idx="114">
                  <c:v>635.0</c:v>
                </c:pt>
                <c:pt idx="115">
                  <c:v>610.0</c:v>
                </c:pt>
                <c:pt idx="116">
                  <c:v>689.0</c:v>
                </c:pt>
                <c:pt idx="117">
                  <c:v>881.0</c:v>
                </c:pt>
                <c:pt idx="118">
                  <c:v>712.0</c:v>
                </c:pt>
                <c:pt idx="119">
                  <c:v>694.0</c:v>
                </c:pt>
                <c:pt idx="120">
                  <c:v>723.0</c:v>
                </c:pt>
                <c:pt idx="121">
                  <c:v>691.0</c:v>
                </c:pt>
                <c:pt idx="122">
                  <c:v>651.0</c:v>
                </c:pt>
                <c:pt idx="123">
                  <c:v>614.0</c:v>
                </c:pt>
                <c:pt idx="124">
                  <c:v>639.0</c:v>
                </c:pt>
                <c:pt idx="125">
                  <c:v>649.0</c:v>
                </c:pt>
                <c:pt idx="126">
                  <c:v>535.0</c:v>
                </c:pt>
                <c:pt idx="127">
                  <c:v>569.0</c:v>
                </c:pt>
                <c:pt idx="128">
                  <c:v>591.0</c:v>
                </c:pt>
                <c:pt idx="129">
                  <c:v>690.0</c:v>
                </c:pt>
                <c:pt idx="130">
                  <c:v>629.0</c:v>
                </c:pt>
                <c:pt idx="131">
                  <c:v>807.0</c:v>
                </c:pt>
                <c:pt idx="132">
                  <c:v>728.0</c:v>
                </c:pt>
                <c:pt idx="133">
                  <c:v>607.0</c:v>
                </c:pt>
                <c:pt idx="134">
                  <c:v>641.0</c:v>
                </c:pt>
                <c:pt idx="135">
                  <c:v>512.0</c:v>
                </c:pt>
                <c:pt idx="136">
                  <c:v>517.0</c:v>
                </c:pt>
                <c:pt idx="137">
                  <c:v>515.0</c:v>
                </c:pt>
                <c:pt idx="138">
                  <c:v>494.0</c:v>
                </c:pt>
                <c:pt idx="139">
                  <c:v>903.0</c:v>
                </c:pt>
                <c:pt idx="140">
                  <c:v>932.0</c:v>
                </c:pt>
                <c:pt idx="141">
                  <c:v>752.0</c:v>
                </c:pt>
                <c:pt idx="142">
                  <c:v>783.0</c:v>
                </c:pt>
                <c:pt idx="143">
                  <c:v>913.0</c:v>
                </c:pt>
                <c:pt idx="144">
                  <c:v>700.0</c:v>
                </c:pt>
                <c:pt idx="145">
                  <c:v>684.0</c:v>
                </c:pt>
                <c:pt idx="146">
                  <c:v>549.0</c:v>
                </c:pt>
                <c:pt idx="147">
                  <c:v>514.0</c:v>
                </c:pt>
                <c:pt idx="148">
                  <c:v>696.0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'# of points-both'!$P$2</c:f>
              <c:strCache>
                <c:ptCount val="1"/>
                <c:pt idx="0">
                  <c:v>int-strict</c:v>
                </c:pt>
              </c:strCache>
            </c:strRef>
          </c:tx>
          <c:spPr>
            <a:ln w="9525" cmpd="sng"/>
          </c:spPr>
          <c:val>
            <c:numRef>
              <c:f>'# of points-both'!$P$3:$P$151</c:f>
              <c:numCache>
                <c:formatCode>General</c:formatCode>
                <c:ptCount val="149"/>
                <c:pt idx="0">
                  <c:v>6040.0</c:v>
                </c:pt>
                <c:pt idx="1">
                  <c:v>6039.0</c:v>
                </c:pt>
                <c:pt idx="2">
                  <c:v>6038.0</c:v>
                </c:pt>
                <c:pt idx="3">
                  <c:v>6035.0</c:v>
                </c:pt>
                <c:pt idx="4">
                  <c:v>5990.0</c:v>
                </c:pt>
                <c:pt idx="5">
                  <c:v>5505.0</c:v>
                </c:pt>
                <c:pt idx="6">
                  <c:v>4798.0</c:v>
                </c:pt>
                <c:pt idx="7">
                  <c:v>4278.0</c:v>
                </c:pt>
                <c:pt idx="8">
                  <c:v>3855.0</c:v>
                </c:pt>
                <c:pt idx="9">
                  <c:v>3527.0</c:v>
                </c:pt>
                <c:pt idx="10">
                  <c:v>3431.0</c:v>
                </c:pt>
                <c:pt idx="11">
                  <c:v>3149.0</c:v>
                </c:pt>
                <c:pt idx="12">
                  <c:v>3015.0</c:v>
                </c:pt>
                <c:pt idx="13">
                  <c:v>2882.0</c:v>
                </c:pt>
                <c:pt idx="14">
                  <c:v>2845.0</c:v>
                </c:pt>
                <c:pt idx="15">
                  <c:v>2654.0</c:v>
                </c:pt>
                <c:pt idx="16">
                  <c:v>2706.0</c:v>
                </c:pt>
                <c:pt idx="17">
                  <c:v>2742.0</c:v>
                </c:pt>
                <c:pt idx="18">
                  <c:v>2890.0</c:v>
                </c:pt>
                <c:pt idx="19">
                  <c:v>2834.0</c:v>
                </c:pt>
                <c:pt idx="20">
                  <c:v>2587.0</c:v>
                </c:pt>
                <c:pt idx="21">
                  <c:v>2585.0</c:v>
                </c:pt>
                <c:pt idx="22">
                  <c:v>2628.0</c:v>
                </c:pt>
                <c:pt idx="23">
                  <c:v>2775.0</c:v>
                </c:pt>
                <c:pt idx="24">
                  <c:v>2737.0</c:v>
                </c:pt>
                <c:pt idx="25">
                  <c:v>2807.0</c:v>
                </c:pt>
                <c:pt idx="26">
                  <c:v>2662.0</c:v>
                </c:pt>
                <c:pt idx="27">
                  <c:v>2848.0</c:v>
                </c:pt>
                <c:pt idx="28">
                  <c:v>2717.0</c:v>
                </c:pt>
                <c:pt idx="29">
                  <c:v>2936.0</c:v>
                </c:pt>
                <c:pt idx="30">
                  <c:v>3001.0</c:v>
                </c:pt>
                <c:pt idx="31">
                  <c:v>2648.0</c:v>
                </c:pt>
                <c:pt idx="32">
                  <c:v>2938.0</c:v>
                </c:pt>
                <c:pt idx="33">
                  <c:v>2616.0</c:v>
                </c:pt>
                <c:pt idx="34">
                  <c:v>2632.0</c:v>
                </c:pt>
                <c:pt idx="35">
                  <c:v>2817.0</c:v>
                </c:pt>
                <c:pt idx="36">
                  <c:v>2709.0</c:v>
                </c:pt>
                <c:pt idx="37">
                  <c:v>2916.0</c:v>
                </c:pt>
                <c:pt idx="38">
                  <c:v>2631.0</c:v>
                </c:pt>
                <c:pt idx="39">
                  <c:v>2697.0</c:v>
                </c:pt>
                <c:pt idx="40">
                  <c:v>2739.0</c:v>
                </c:pt>
                <c:pt idx="41">
                  <c:v>2490.0</c:v>
                </c:pt>
                <c:pt idx="42">
                  <c:v>2774.0</c:v>
                </c:pt>
                <c:pt idx="43">
                  <c:v>2642.0</c:v>
                </c:pt>
                <c:pt idx="44">
                  <c:v>2719.0</c:v>
                </c:pt>
                <c:pt idx="45">
                  <c:v>2902.0</c:v>
                </c:pt>
                <c:pt idx="46">
                  <c:v>2679.0</c:v>
                </c:pt>
                <c:pt idx="47">
                  <c:v>2651.0</c:v>
                </c:pt>
                <c:pt idx="48">
                  <c:v>2938.0</c:v>
                </c:pt>
                <c:pt idx="49">
                  <c:v>2735.0</c:v>
                </c:pt>
                <c:pt idx="50">
                  <c:v>2441.0</c:v>
                </c:pt>
                <c:pt idx="51">
                  <c:v>2544.0</c:v>
                </c:pt>
                <c:pt idx="52">
                  <c:v>2945.0</c:v>
                </c:pt>
                <c:pt idx="53">
                  <c:v>2468.0</c:v>
                </c:pt>
                <c:pt idx="54">
                  <c:v>2472.0</c:v>
                </c:pt>
                <c:pt idx="55">
                  <c:v>2514.0</c:v>
                </c:pt>
                <c:pt idx="56">
                  <c:v>2647.0</c:v>
                </c:pt>
                <c:pt idx="57">
                  <c:v>2837.0</c:v>
                </c:pt>
                <c:pt idx="58">
                  <c:v>2663.0</c:v>
                </c:pt>
                <c:pt idx="59">
                  <c:v>2330.0</c:v>
                </c:pt>
                <c:pt idx="60">
                  <c:v>2423.0</c:v>
                </c:pt>
                <c:pt idx="61">
                  <c:v>2743.0</c:v>
                </c:pt>
                <c:pt idx="62">
                  <c:v>2669.0</c:v>
                </c:pt>
                <c:pt idx="63">
                  <c:v>2764.0</c:v>
                </c:pt>
                <c:pt idx="64">
                  <c:v>2347.0</c:v>
                </c:pt>
                <c:pt idx="65">
                  <c:v>2496.0</c:v>
                </c:pt>
                <c:pt idx="66">
                  <c:v>2874.0</c:v>
                </c:pt>
                <c:pt idx="67">
                  <c:v>2649.0</c:v>
                </c:pt>
                <c:pt idx="68">
                  <c:v>2663.0</c:v>
                </c:pt>
                <c:pt idx="69">
                  <c:v>2481.0</c:v>
                </c:pt>
                <c:pt idx="70">
                  <c:v>2927.0</c:v>
                </c:pt>
                <c:pt idx="71">
                  <c:v>2351.0</c:v>
                </c:pt>
                <c:pt idx="72">
                  <c:v>2625.0</c:v>
                </c:pt>
                <c:pt idx="73">
                  <c:v>2432.0</c:v>
                </c:pt>
                <c:pt idx="74">
                  <c:v>2333.0</c:v>
                </c:pt>
                <c:pt idx="75">
                  <c:v>2585.0</c:v>
                </c:pt>
                <c:pt idx="76">
                  <c:v>2454.0</c:v>
                </c:pt>
                <c:pt idx="77">
                  <c:v>2905.0</c:v>
                </c:pt>
                <c:pt idx="78">
                  <c:v>2616.0</c:v>
                </c:pt>
                <c:pt idx="79">
                  <c:v>2499.0</c:v>
                </c:pt>
                <c:pt idx="80">
                  <c:v>2528.0</c:v>
                </c:pt>
                <c:pt idx="81">
                  <c:v>2423.0</c:v>
                </c:pt>
                <c:pt idx="82">
                  <c:v>2506.0</c:v>
                </c:pt>
                <c:pt idx="83">
                  <c:v>2813.0</c:v>
                </c:pt>
                <c:pt idx="84">
                  <c:v>2634.0</c:v>
                </c:pt>
                <c:pt idx="85">
                  <c:v>2969.0</c:v>
                </c:pt>
                <c:pt idx="86">
                  <c:v>2596.0</c:v>
                </c:pt>
                <c:pt idx="87">
                  <c:v>2638.0</c:v>
                </c:pt>
                <c:pt idx="88">
                  <c:v>2558.0</c:v>
                </c:pt>
                <c:pt idx="89">
                  <c:v>2686.0</c:v>
                </c:pt>
                <c:pt idx="90">
                  <c:v>2247.0</c:v>
                </c:pt>
                <c:pt idx="91">
                  <c:v>2430.0</c:v>
                </c:pt>
                <c:pt idx="92">
                  <c:v>2462.0</c:v>
                </c:pt>
                <c:pt idx="93">
                  <c:v>2214.0</c:v>
                </c:pt>
                <c:pt idx="94">
                  <c:v>2307.0</c:v>
                </c:pt>
                <c:pt idx="95">
                  <c:v>2517.0</c:v>
                </c:pt>
                <c:pt idx="96">
                  <c:v>2332.0</c:v>
                </c:pt>
                <c:pt idx="97">
                  <c:v>2451.0</c:v>
                </c:pt>
                <c:pt idx="98">
                  <c:v>2487.0</c:v>
                </c:pt>
                <c:pt idx="99">
                  <c:v>2898.0</c:v>
                </c:pt>
                <c:pt idx="100">
                  <c:v>2897.0</c:v>
                </c:pt>
                <c:pt idx="101">
                  <c:v>2611.0</c:v>
                </c:pt>
                <c:pt idx="102">
                  <c:v>2316.0</c:v>
                </c:pt>
                <c:pt idx="103">
                  <c:v>2690.0</c:v>
                </c:pt>
                <c:pt idx="104">
                  <c:v>2747.0</c:v>
                </c:pt>
                <c:pt idx="105">
                  <c:v>2282.0</c:v>
                </c:pt>
                <c:pt idx="106">
                  <c:v>2419.0</c:v>
                </c:pt>
                <c:pt idx="107">
                  <c:v>2531.0</c:v>
                </c:pt>
                <c:pt idx="108">
                  <c:v>2656.0</c:v>
                </c:pt>
                <c:pt idx="109">
                  <c:v>2258.0</c:v>
                </c:pt>
                <c:pt idx="110">
                  <c:v>2363.0</c:v>
                </c:pt>
                <c:pt idx="111">
                  <c:v>2482.0</c:v>
                </c:pt>
                <c:pt idx="112">
                  <c:v>2908.0</c:v>
                </c:pt>
                <c:pt idx="113">
                  <c:v>2482.0</c:v>
                </c:pt>
                <c:pt idx="114">
                  <c:v>2341.0</c:v>
                </c:pt>
                <c:pt idx="115">
                  <c:v>2303.0</c:v>
                </c:pt>
                <c:pt idx="116">
                  <c:v>2704.0</c:v>
                </c:pt>
                <c:pt idx="117">
                  <c:v>2808.0</c:v>
                </c:pt>
                <c:pt idx="118">
                  <c:v>2903.0</c:v>
                </c:pt>
                <c:pt idx="119">
                  <c:v>2624.0</c:v>
                </c:pt>
                <c:pt idx="120">
                  <c:v>2773.0</c:v>
                </c:pt>
                <c:pt idx="121">
                  <c:v>2610.0</c:v>
                </c:pt>
                <c:pt idx="122">
                  <c:v>2235.0</c:v>
                </c:pt>
                <c:pt idx="123">
                  <c:v>2111.0</c:v>
                </c:pt>
                <c:pt idx="124">
                  <c:v>2596.0</c:v>
                </c:pt>
                <c:pt idx="125">
                  <c:v>2691.0</c:v>
                </c:pt>
                <c:pt idx="126">
                  <c:v>2158.0</c:v>
                </c:pt>
                <c:pt idx="127">
                  <c:v>2083.0</c:v>
                </c:pt>
                <c:pt idx="128">
                  <c:v>2123.0</c:v>
                </c:pt>
                <c:pt idx="129">
                  <c:v>2258.0</c:v>
                </c:pt>
                <c:pt idx="130">
                  <c:v>2264.0</c:v>
                </c:pt>
                <c:pt idx="131">
                  <c:v>2485.0</c:v>
                </c:pt>
                <c:pt idx="132">
                  <c:v>2217.0</c:v>
                </c:pt>
                <c:pt idx="133">
                  <c:v>2266.0</c:v>
                </c:pt>
                <c:pt idx="134">
                  <c:v>2186.0</c:v>
                </c:pt>
                <c:pt idx="135">
                  <c:v>2114.0</c:v>
                </c:pt>
                <c:pt idx="136">
                  <c:v>2296.0</c:v>
                </c:pt>
                <c:pt idx="137">
                  <c:v>2191.0</c:v>
                </c:pt>
                <c:pt idx="138">
                  <c:v>2348.0</c:v>
                </c:pt>
                <c:pt idx="139">
                  <c:v>2530.0</c:v>
                </c:pt>
                <c:pt idx="140">
                  <c:v>2568.0</c:v>
                </c:pt>
                <c:pt idx="141">
                  <c:v>2737.0</c:v>
                </c:pt>
                <c:pt idx="142">
                  <c:v>2685.0</c:v>
                </c:pt>
                <c:pt idx="143">
                  <c:v>2623.0</c:v>
                </c:pt>
                <c:pt idx="144">
                  <c:v>2544.0</c:v>
                </c:pt>
                <c:pt idx="145">
                  <c:v>2790.0</c:v>
                </c:pt>
                <c:pt idx="146">
                  <c:v>2682.0</c:v>
                </c:pt>
                <c:pt idx="147">
                  <c:v>2559.0</c:v>
                </c:pt>
                <c:pt idx="148">
                  <c:v>2550.0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613640"/>
        <c:axId val="-2135900024"/>
      </c:lineChart>
      <c:catAx>
        <c:axId val="-2107613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 i="0" baseline="0">
                    <a:effectLst/>
                  </a:rPr>
                  <a:t>Approximation Error (meters x10)</a:t>
                </a:r>
                <a:endParaRPr lang="en-US" sz="1600" b="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-2135900024"/>
        <c:crosses val="autoZero"/>
        <c:auto val="1"/>
        <c:lblAlgn val="ctr"/>
        <c:lblOffset val="100"/>
        <c:noMultiLvlLbl val="0"/>
      </c:catAx>
      <c:valAx>
        <c:axId val="-2135900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 i="0" baseline="0">
                    <a:effectLst/>
                  </a:rPr>
                  <a:t>Number of Points in each Approximation</a:t>
                </a:r>
                <a:endParaRPr lang="en-US" sz="1600" b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0478114518162571"/>
              <c:y val="0.04201664669633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7613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0098681586654"/>
          <c:y val="0.238578655490644"/>
          <c:w val="0.194186332714199"/>
          <c:h val="0.32747047244094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simple!$A$1</c:f>
              <c:strCache>
                <c:ptCount val="1"/>
                <c:pt idx="0">
                  <c:v>Basic-loose</c:v>
                </c:pt>
              </c:strCache>
            </c:strRef>
          </c:tx>
          <c:spPr>
            <a:ln w="9525" cmpd="sng"/>
          </c:spPr>
          <c:val>
            <c:numRef>
              <c:f>simple!$A$2:$A$150</c:f>
              <c:numCache>
                <c:formatCode>General</c:formatCode>
                <c:ptCount val="149"/>
                <c:pt idx="0">
                  <c:v>10679.0</c:v>
                </c:pt>
                <c:pt idx="1">
                  <c:v>10157.0</c:v>
                </c:pt>
                <c:pt idx="2">
                  <c:v>7630.0</c:v>
                </c:pt>
                <c:pt idx="3">
                  <c:v>5664.0</c:v>
                </c:pt>
                <c:pt idx="4">
                  <c:v>4639.0</c:v>
                </c:pt>
                <c:pt idx="5">
                  <c:v>3943.0</c:v>
                </c:pt>
                <c:pt idx="6">
                  <c:v>3390.0</c:v>
                </c:pt>
                <c:pt idx="7">
                  <c:v>2987.0</c:v>
                </c:pt>
                <c:pt idx="8">
                  <c:v>2772.0</c:v>
                </c:pt>
                <c:pt idx="9">
                  <c:v>2826.0</c:v>
                </c:pt>
                <c:pt idx="10">
                  <c:v>2277.0</c:v>
                </c:pt>
                <c:pt idx="11">
                  <c:v>2178.0</c:v>
                </c:pt>
                <c:pt idx="12">
                  <c:v>2034.0</c:v>
                </c:pt>
                <c:pt idx="13">
                  <c:v>1891.0</c:v>
                </c:pt>
                <c:pt idx="14">
                  <c:v>1819.0</c:v>
                </c:pt>
                <c:pt idx="15">
                  <c:v>1790.0</c:v>
                </c:pt>
                <c:pt idx="16">
                  <c:v>1710.0</c:v>
                </c:pt>
                <c:pt idx="17">
                  <c:v>1702.0</c:v>
                </c:pt>
                <c:pt idx="18">
                  <c:v>1683.0</c:v>
                </c:pt>
                <c:pt idx="19">
                  <c:v>1661.0</c:v>
                </c:pt>
                <c:pt idx="20">
                  <c:v>1627.0</c:v>
                </c:pt>
                <c:pt idx="21">
                  <c:v>1565.0</c:v>
                </c:pt>
                <c:pt idx="22">
                  <c:v>1538.0</c:v>
                </c:pt>
                <c:pt idx="23">
                  <c:v>1523.0</c:v>
                </c:pt>
                <c:pt idx="24">
                  <c:v>1512.0</c:v>
                </c:pt>
                <c:pt idx="25">
                  <c:v>1451.0</c:v>
                </c:pt>
                <c:pt idx="26">
                  <c:v>1445.0</c:v>
                </c:pt>
                <c:pt idx="27">
                  <c:v>1438.0</c:v>
                </c:pt>
                <c:pt idx="28">
                  <c:v>1412.0</c:v>
                </c:pt>
                <c:pt idx="29">
                  <c:v>1492.0</c:v>
                </c:pt>
                <c:pt idx="30">
                  <c:v>1440.0</c:v>
                </c:pt>
                <c:pt idx="31">
                  <c:v>1437.0</c:v>
                </c:pt>
                <c:pt idx="32">
                  <c:v>1394.0</c:v>
                </c:pt>
                <c:pt idx="33">
                  <c:v>1368.0</c:v>
                </c:pt>
                <c:pt idx="34">
                  <c:v>1518.0</c:v>
                </c:pt>
                <c:pt idx="35">
                  <c:v>1531.0</c:v>
                </c:pt>
                <c:pt idx="36">
                  <c:v>1492.0</c:v>
                </c:pt>
                <c:pt idx="37">
                  <c:v>2005.0</c:v>
                </c:pt>
                <c:pt idx="38">
                  <c:v>1887.0</c:v>
                </c:pt>
                <c:pt idx="39">
                  <c:v>1893.0</c:v>
                </c:pt>
                <c:pt idx="40">
                  <c:v>1667.0</c:v>
                </c:pt>
                <c:pt idx="41">
                  <c:v>1340.0</c:v>
                </c:pt>
                <c:pt idx="42">
                  <c:v>1232.0</c:v>
                </c:pt>
                <c:pt idx="43">
                  <c:v>1256.0</c:v>
                </c:pt>
                <c:pt idx="44">
                  <c:v>1276.0</c:v>
                </c:pt>
                <c:pt idx="45">
                  <c:v>1259.0</c:v>
                </c:pt>
                <c:pt idx="46">
                  <c:v>1275.0</c:v>
                </c:pt>
                <c:pt idx="47">
                  <c:v>1329.0</c:v>
                </c:pt>
                <c:pt idx="48">
                  <c:v>1261.0</c:v>
                </c:pt>
                <c:pt idx="49">
                  <c:v>1232.0</c:v>
                </c:pt>
                <c:pt idx="50">
                  <c:v>1257.0</c:v>
                </c:pt>
                <c:pt idx="51">
                  <c:v>1273.0</c:v>
                </c:pt>
                <c:pt idx="52">
                  <c:v>1213.0</c:v>
                </c:pt>
                <c:pt idx="53">
                  <c:v>1234.0</c:v>
                </c:pt>
                <c:pt idx="54">
                  <c:v>1215.0</c:v>
                </c:pt>
                <c:pt idx="55">
                  <c:v>1154.0</c:v>
                </c:pt>
                <c:pt idx="56">
                  <c:v>1188.0</c:v>
                </c:pt>
                <c:pt idx="57">
                  <c:v>1091.0</c:v>
                </c:pt>
                <c:pt idx="58">
                  <c:v>1193.0</c:v>
                </c:pt>
                <c:pt idx="59">
                  <c:v>1119.0</c:v>
                </c:pt>
                <c:pt idx="60">
                  <c:v>1237.0</c:v>
                </c:pt>
                <c:pt idx="61">
                  <c:v>1158.0</c:v>
                </c:pt>
                <c:pt idx="62">
                  <c:v>1157.0</c:v>
                </c:pt>
                <c:pt idx="63">
                  <c:v>1098.0</c:v>
                </c:pt>
                <c:pt idx="64">
                  <c:v>1201.0</c:v>
                </c:pt>
                <c:pt idx="65">
                  <c:v>1091.0</c:v>
                </c:pt>
                <c:pt idx="66">
                  <c:v>1133.0</c:v>
                </c:pt>
                <c:pt idx="67">
                  <c:v>1198.0</c:v>
                </c:pt>
                <c:pt idx="68">
                  <c:v>1012.0</c:v>
                </c:pt>
                <c:pt idx="69">
                  <c:v>1134.0</c:v>
                </c:pt>
                <c:pt idx="70">
                  <c:v>1093.0</c:v>
                </c:pt>
                <c:pt idx="71">
                  <c:v>1095.0</c:v>
                </c:pt>
                <c:pt idx="72">
                  <c:v>1178.0</c:v>
                </c:pt>
                <c:pt idx="73">
                  <c:v>1078.0</c:v>
                </c:pt>
                <c:pt idx="74">
                  <c:v>1128.0</c:v>
                </c:pt>
                <c:pt idx="75">
                  <c:v>1209.0</c:v>
                </c:pt>
                <c:pt idx="76">
                  <c:v>1042.0</c:v>
                </c:pt>
                <c:pt idx="77">
                  <c:v>1166.0</c:v>
                </c:pt>
                <c:pt idx="78">
                  <c:v>1242.0</c:v>
                </c:pt>
                <c:pt idx="79">
                  <c:v>1140.0</c:v>
                </c:pt>
                <c:pt idx="80">
                  <c:v>1030.0</c:v>
                </c:pt>
                <c:pt idx="81">
                  <c:v>1059.0</c:v>
                </c:pt>
                <c:pt idx="82">
                  <c:v>1135.0</c:v>
                </c:pt>
                <c:pt idx="83">
                  <c:v>1118.0</c:v>
                </c:pt>
                <c:pt idx="84">
                  <c:v>1020.0</c:v>
                </c:pt>
                <c:pt idx="85">
                  <c:v>988.0</c:v>
                </c:pt>
                <c:pt idx="86">
                  <c:v>1037.0</c:v>
                </c:pt>
                <c:pt idx="87">
                  <c:v>1048.0</c:v>
                </c:pt>
                <c:pt idx="88">
                  <c:v>1124.0</c:v>
                </c:pt>
                <c:pt idx="89">
                  <c:v>1124.0</c:v>
                </c:pt>
                <c:pt idx="90">
                  <c:v>1089.0</c:v>
                </c:pt>
                <c:pt idx="91">
                  <c:v>1066.0</c:v>
                </c:pt>
                <c:pt idx="92">
                  <c:v>1010.0</c:v>
                </c:pt>
                <c:pt idx="93">
                  <c:v>1073.0</c:v>
                </c:pt>
                <c:pt idx="94">
                  <c:v>1198.0</c:v>
                </c:pt>
                <c:pt idx="95">
                  <c:v>1188.0</c:v>
                </c:pt>
                <c:pt idx="96">
                  <c:v>1091.0</c:v>
                </c:pt>
                <c:pt idx="97">
                  <c:v>996.0</c:v>
                </c:pt>
                <c:pt idx="98">
                  <c:v>1007.0</c:v>
                </c:pt>
                <c:pt idx="99">
                  <c:v>1039.0</c:v>
                </c:pt>
                <c:pt idx="100">
                  <c:v>1079.0</c:v>
                </c:pt>
                <c:pt idx="101">
                  <c:v>1247.0</c:v>
                </c:pt>
                <c:pt idx="102">
                  <c:v>1120.0</c:v>
                </c:pt>
                <c:pt idx="103">
                  <c:v>990.0</c:v>
                </c:pt>
                <c:pt idx="104">
                  <c:v>951.0</c:v>
                </c:pt>
                <c:pt idx="105">
                  <c:v>937.0</c:v>
                </c:pt>
                <c:pt idx="106">
                  <c:v>995.0</c:v>
                </c:pt>
                <c:pt idx="107">
                  <c:v>1109.0</c:v>
                </c:pt>
                <c:pt idx="108">
                  <c:v>1053.0</c:v>
                </c:pt>
                <c:pt idx="109">
                  <c:v>1054.0</c:v>
                </c:pt>
                <c:pt idx="110">
                  <c:v>1031.0</c:v>
                </c:pt>
                <c:pt idx="111">
                  <c:v>961.0</c:v>
                </c:pt>
                <c:pt idx="112">
                  <c:v>969.0</c:v>
                </c:pt>
                <c:pt idx="113">
                  <c:v>950.0</c:v>
                </c:pt>
                <c:pt idx="114">
                  <c:v>979.0</c:v>
                </c:pt>
                <c:pt idx="115">
                  <c:v>987.0</c:v>
                </c:pt>
                <c:pt idx="116">
                  <c:v>948.0</c:v>
                </c:pt>
                <c:pt idx="117">
                  <c:v>995.0</c:v>
                </c:pt>
                <c:pt idx="118">
                  <c:v>992.0</c:v>
                </c:pt>
                <c:pt idx="119">
                  <c:v>1000.0</c:v>
                </c:pt>
                <c:pt idx="120">
                  <c:v>989.0</c:v>
                </c:pt>
                <c:pt idx="121">
                  <c:v>1093.0</c:v>
                </c:pt>
                <c:pt idx="122">
                  <c:v>1010.0</c:v>
                </c:pt>
                <c:pt idx="123">
                  <c:v>1010.0</c:v>
                </c:pt>
                <c:pt idx="124">
                  <c:v>994.0</c:v>
                </c:pt>
                <c:pt idx="125">
                  <c:v>1010.0</c:v>
                </c:pt>
                <c:pt idx="126">
                  <c:v>950.0</c:v>
                </c:pt>
                <c:pt idx="127">
                  <c:v>958.0</c:v>
                </c:pt>
                <c:pt idx="128">
                  <c:v>951.0</c:v>
                </c:pt>
                <c:pt idx="129">
                  <c:v>1099.0</c:v>
                </c:pt>
                <c:pt idx="130">
                  <c:v>1071.0</c:v>
                </c:pt>
                <c:pt idx="131">
                  <c:v>1124.0</c:v>
                </c:pt>
                <c:pt idx="132">
                  <c:v>1074.0</c:v>
                </c:pt>
                <c:pt idx="133">
                  <c:v>1076.0</c:v>
                </c:pt>
                <c:pt idx="134">
                  <c:v>1137.0</c:v>
                </c:pt>
                <c:pt idx="135">
                  <c:v>977.0</c:v>
                </c:pt>
                <c:pt idx="136">
                  <c:v>1011.0</c:v>
                </c:pt>
                <c:pt idx="137">
                  <c:v>1080.0</c:v>
                </c:pt>
                <c:pt idx="138">
                  <c:v>1072.0</c:v>
                </c:pt>
                <c:pt idx="139">
                  <c:v>1090.0</c:v>
                </c:pt>
                <c:pt idx="140">
                  <c:v>1137.0</c:v>
                </c:pt>
                <c:pt idx="141">
                  <c:v>1118.0</c:v>
                </c:pt>
                <c:pt idx="142">
                  <c:v>1143.0</c:v>
                </c:pt>
                <c:pt idx="143">
                  <c:v>1159.0</c:v>
                </c:pt>
                <c:pt idx="144">
                  <c:v>1146.0</c:v>
                </c:pt>
                <c:pt idx="145">
                  <c:v>1084.0</c:v>
                </c:pt>
                <c:pt idx="146">
                  <c:v>1020.0</c:v>
                </c:pt>
                <c:pt idx="147">
                  <c:v>998.0</c:v>
                </c:pt>
                <c:pt idx="148">
                  <c:v>1017.0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simple!$B$1</c:f>
              <c:strCache>
                <c:ptCount val="1"/>
                <c:pt idx="0">
                  <c:v>Basic-strict</c:v>
                </c:pt>
              </c:strCache>
            </c:strRef>
          </c:tx>
          <c:spPr>
            <a:ln w="9525" cmpd="sng"/>
          </c:spPr>
          <c:val>
            <c:numRef>
              <c:f>simple!$B$2:$B$150</c:f>
              <c:numCache>
                <c:formatCode>General</c:formatCode>
                <c:ptCount val="149"/>
                <c:pt idx="0">
                  <c:v>10908.0</c:v>
                </c:pt>
                <c:pt idx="1">
                  <c:v>10592.0</c:v>
                </c:pt>
                <c:pt idx="2">
                  <c:v>8236.0</c:v>
                </c:pt>
                <c:pt idx="3">
                  <c:v>6414.0</c:v>
                </c:pt>
                <c:pt idx="4">
                  <c:v>5938.0</c:v>
                </c:pt>
                <c:pt idx="5">
                  <c:v>5215.0</c:v>
                </c:pt>
                <c:pt idx="6">
                  <c:v>4837.0</c:v>
                </c:pt>
                <c:pt idx="7">
                  <c:v>4819.0</c:v>
                </c:pt>
                <c:pt idx="8">
                  <c:v>5052.0</c:v>
                </c:pt>
                <c:pt idx="9">
                  <c:v>5325.0</c:v>
                </c:pt>
                <c:pt idx="10">
                  <c:v>5348.0</c:v>
                </c:pt>
                <c:pt idx="11">
                  <c:v>5177.0</c:v>
                </c:pt>
                <c:pt idx="12">
                  <c:v>5126.0</c:v>
                </c:pt>
                <c:pt idx="13">
                  <c:v>5320.0</c:v>
                </c:pt>
                <c:pt idx="14">
                  <c:v>5551.0</c:v>
                </c:pt>
                <c:pt idx="15">
                  <c:v>5113.0</c:v>
                </c:pt>
                <c:pt idx="16">
                  <c:v>5453.0</c:v>
                </c:pt>
                <c:pt idx="17">
                  <c:v>4801.0</c:v>
                </c:pt>
                <c:pt idx="18">
                  <c:v>5081.0</c:v>
                </c:pt>
                <c:pt idx="19">
                  <c:v>4897.0</c:v>
                </c:pt>
                <c:pt idx="20">
                  <c:v>4835.0</c:v>
                </c:pt>
                <c:pt idx="21">
                  <c:v>4727.0</c:v>
                </c:pt>
                <c:pt idx="22">
                  <c:v>4759.0</c:v>
                </c:pt>
                <c:pt idx="23">
                  <c:v>4690.0</c:v>
                </c:pt>
                <c:pt idx="24">
                  <c:v>4723.0</c:v>
                </c:pt>
                <c:pt idx="25">
                  <c:v>4728.0</c:v>
                </c:pt>
                <c:pt idx="26">
                  <c:v>4729.0</c:v>
                </c:pt>
                <c:pt idx="27">
                  <c:v>4706.0</c:v>
                </c:pt>
                <c:pt idx="28">
                  <c:v>4632.0</c:v>
                </c:pt>
                <c:pt idx="29">
                  <c:v>4810.0</c:v>
                </c:pt>
                <c:pt idx="30">
                  <c:v>4987.0</c:v>
                </c:pt>
                <c:pt idx="31">
                  <c:v>5174.0</c:v>
                </c:pt>
                <c:pt idx="32">
                  <c:v>5128.0</c:v>
                </c:pt>
                <c:pt idx="33">
                  <c:v>5061.0</c:v>
                </c:pt>
                <c:pt idx="34">
                  <c:v>5117.0</c:v>
                </c:pt>
                <c:pt idx="35">
                  <c:v>5217.0</c:v>
                </c:pt>
                <c:pt idx="36">
                  <c:v>5138.0</c:v>
                </c:pt>
                <c:pt idx="37">
                  <c:v>5126.0</c:v>
                </c:pt>
                <c:pt idx="38">
                  <c:v>5166.0</c:v>
                </c:pt>
                <c:pt idx="39">
                  <c:v>5084.0</c:v>
                </c:pt>
                <c:pt idx="40">
                  <c:v>5007.0</c:v>
                </c:pt>
                <c:pt idx="41">
                  <c:v>5056.0</c:v>
                </c:pt>
                <c:pt idx="42">
                  <c:v>5043.0</c:v>
                </c:pt>
                <c:pt idx="43">
                  <c:v>5067.0</c:v>
                </c:pt>
                <c:pt idx="44">
                  <c:v>5073.0</c:v>
                </c:pt>
                <c:pt idx="45">
                  <c:v>4994.0</c:v>
                </c:pt>
                <c:pt idx="46">
                  <c:v>4944.0</c:v>
                </c:pt>
                <c:pt idx="47">
                  <c:v>4908.0</c:v>
                </c:pt>
                <c:pt idx="48">
                  <c:v>4829.0</c:v>
                </c:pt>
                <c:pt idx="49">
                  <c:v>4429.0</c:v>
                </c:pt>
                <c:pt idx="50">
                  <c:v>4491.0</c:v>
                </c:pt>
                <c:pt idx="51">
                  <c:v>4444.0</c:v>
                </c:pt>
                <c:pt idx="52">
                  <c:v>4343.0</c:v>
                </c:pt>
                <c:pt idx="53">
                  <c:v>4430.0</c:v>
                </c:pt>
                <c:pt idx="54">
                  <c:v>4449.0</c:v>
                </c:pt>
                <c:pt idx="55">
                  <c:v>4323.0</c:v>
                </c:pt>
                <c:pt idx="56">
                  <c:v>4409.0</c:v>
                </c:pt>
                <c:pt idx="57">
                  <c:v>4302.0</c:v>
                </c:pt>
                <c:pt idx="58">
                  <c:v>4471.0</c:v>
                </c:pt>
                <c:pt idx="59">
                  <c:v>4289.0</c:v>
                </c:pt>
                <c:pt idx="60">
                  <c:v>4458.0</c:v>
                </c:pt>
                <c:pt idx="61">
                  <c:v>4332.0</c:v>
                </c:pt>
                <c:pt idx="62">
                  <c:v>4280.0</c:v>
                </c:pt>
                <c:pt idx="63">
                  <c:v>4185.0</c:v>
                </c:pt>
                <c:pt idx="64">
                  <c:v>4411.0</c:v>
                </c:pt>
                <c:pt idx="65">
                  <c:v>4225.0</c:v>
                </c:pt>
                <c:pt idx="66">
                  <c:v>4335.0</c:v>
                </c:pt>
                <c:pt idx="67">
                  <c:v>4450.0</c:v>
                </c:pt>
                <c:pt idx="68">
                  <c:v>4133.0</c:v>
                </c:pt>
                <c:pt idx="69">
                  <c:v>4332.0</c:v>
                </c:pt>
                <c:pt idx="70">
                  <c:v>4379.0</c:v>
                </c:pt>
                <c:pt idx="71">
                  <c:v>4295.0</c:v>
                </c:pt>
                <c:pt idx="72">
                  <c:v>4279.0</c:v>
                </c:pt>
                <c:pt idx="73">
                  <c:v>4322.0</c:v>
                </c:pt>
                <c:pt idx="74">
                  <c:v>4401.0</c:v>
                </c:pt>
                <c:pt idx="75">
                  <c:v>4279.0</c:v>
                </c:pt>
                <c:pt idx="76">
                  <c:v>4126.0</c:v>
                </c:pt>
                <c:pt idx="77">
                  <c:v>4312.0</c:v>
                </c:pt>
                <c:pt idx="78">
                  <c:v>4451.0</c:v>
                </c:pt>
                <c:pt idx="79">
                  <c:v>4384.0</c:v>
                </c:pt>
                <c:pt idx="80">
                  <c:v>4177.0</c:v>
                </c:pt>
                <c:pt idx="81">
                  <c:v>4138.0</c:v>
                </c:pt>
                <c:pt idx="82">
                  <c:v>4336.0</c:v>
                </c:pt>
                <c:pt idx="83">
                  <c:v>4394.0</c:v>
                </c:pt>
                <c:pt idx="84">
                  <c:v>4207.0</c:v>
                </c:pt>
                <c:pt idx="85">
                  <c:v>3991.0</c:v>
                </c:pt>
                <c:pt idx="86">
                  <c:v>4076.0</c:v>
                </c:pt>
                <c:pt idx="87">
                  <c:v>4225.0</c:v>
                </c:pt>
                <c:pt idx="88">
                  <c:v>4304.0</c:v>
                </c:pt>
                <c:pt idx="89">
                  <c:v>4281.0</c:v>
                </c:pt>
                <c:pt idx="90">
                  <c:v>4012.0</c:v>
                </c:pt>
                <c:pt idx="91">
                  <c:v>4192.0</c:v>
                </c:pt>
                <c:pt idx="92">
                  <c:v>4064.0</c:v>
                </c:pt>
                <c:pt idx="93">
                  <c:v>4142.0</c:v>
                </c:pt>
                <c:pt idx="94">
                  <c:v>4305.0</c:v>
                </c:pt>
                <c:pt idx="95">
                  <c:v>4184.0</c:v>
                </c:pt>
                <c:pt idx="96">
                  <c:v>4057.0</c:v>
                </c:pt>
                <c:pt idx="97">
                  <c:v>4018.0</c:v>
                </c:pt>
                <c:pt idx="98">
                  <c:v>3954.0</c:v>
                </c:pt>
                <c:pt idx="99">
                  <c:v>4005.0</c:v>
                </c:pt>
                <c:pt idx="100">
                  <c:v>4195.0</c:v>
                </c:pt>
                <c:pt idx="101">
                  <c:v>4307.0</c:v>
                </c:pt>
                <c:pt idx="102">
                  <c:v>4148.0</c:v>
                </c:pt>
                <c:pt idx="103">
                  <c:v>3987.0</c:v>
                </c:pt>
                <c:pt idx="104">
                  <c:v>3897.0</c:v>
                </c:pt>
                <c:pt idx="105">
                  <c:v>3966.0</c:v>
                </c:pt>
                <c:pt idx="106">
                  <c:v>4090.0</c:v>
                </c:pt>
                <c:pt idx="107">
                  <c:v>4163.0</c:v>
                </c:pt>
                <c:pt idx="108">
                  <c:v>4120.0</c:v>
                </c:pt>
                <c:pt idx="109">
                  <c:v>3993.0</c:v>
                </c:pt>
                <c:pt idx="110">
                  <c:v>3984.0</c:v>
                </c:pt>
                <c:pt idx="111">
                  <c:v>4001.0</c:v>
                </c:pt>
                <c:pt idx="112">
                  <c:v>3956.0</c:v>
                </c:pt>
                <c:pt idx="113">
                  <c:v>3906.0</c:v>
                </c:pt>
                <c:pt idx="114">
                  <c:v>3959.0</c:v>
                </c:pt>
                <c:pt idx="115">
                  <c:v>3929.0</c:v>
                </c:pt>
                <c:pt idx="116">
                  <c:v>3968.0</c:v>
                </c:pt>
                <c:pt idx="117">
                  <c:v>4079.0</c:v>
                </c:pt>
                <c:pt idx="118">
                  <c:v>4020.0</c:v>
                </c:pt>
                <c:pt idx="119">
                  <c:v>4035.0</c:v>
                </c:pt>
                <c:pt idx="120">
                  <c:v>4224.0</c:v>
                </c:pt>
                <c:pt idx="121">
                  <c:v>4180.0</c:v>
                </c:pt>
                <c:pt idx="122">
                  <c:v>4168.0</c:v>
                </c:pt>
                <c:pt idx="123">
                  <c:v>4076.0</c:v>
                </c:pt>
                <c:pt idx="124">
                  <c:v>4019.0</c:v>
                </c:pt>
                <c:pt idx="125">
                  <c:v>4024.0</c:v>
                </c:pt>
                <c:pt idx="126">
                  <c:v>4115.0</c:v>
                </c:pt>
                <c:pt idx="127">
                  <c:v>4209.0</c:v>
                </c:pt>
                <c:pt idx="128">
                  <c:v>4107.0</c:v>
                </c:pt>
                <c:pt idx="129">
                  <c:v>4113.0</c:v>
                </c:pt>
                <c:pt idx="130">
                  <c:v>4255.0</c:v>
                </c:pt>
                <c:pt idx="131">
                  <c:v>4344.0</c:v>
                </c:pt>
                <c:pt idx="132">
                  <c:v>4179.0</c:v>
                </c:pt>
                <c:pt idx="133">
                  <c:v>4224.0</c:v>
                </c:pt>
                <c:pt idx="134">
                  <c:v>4139.0</c:v>
                </c:pt>
                <c:pt idx="135">
                  <c:v>4030.0</c:v>
                </c:pt>
                <c:pt idx="136">
                  <c:v>4066.0</c:v>
                </c:pt>
                <c:pt idx="137">
                  <c:v>4115.0</c:v>
                </c:pt>
                <c:pt idx="138">
                  <c:v>4127.0</c:v>
                </c:pt>
                <c:pt idx="139">
                  <c:v>4053.0</c:v>
                </c:pt>
                <c:pt idx="140">
                  <c:v>4127.0</c:v>
                </c:pt>
                <c:pt idx="141">
                  <c:v>4145.0</c:v>
                </c:pt>
                <c:pt idx="142">
                  <c:v>4265.0</c:v>
                </c:pt>
                <c:pt idx="143">
                  <c:v>4311.0</c:v>
                </c:pt>
                <c:pt idx="144">
                  <c:v>4352.0</c:v>
                </c:pt>
                <c:pt idx="145">
                  <c:v>4381.0</c:v>
                </c:pt>
                <c:pt idx="146">
                  <c:v>4342.0</c:v>
                </c:pt>
                <c:pt idx="147">
                  <c:v>4146.0</c:v>
                </c:pt>
                <c:pt idx="148">
                  <c:v>3968.0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simple!$C$1</c:f>
              <c:strCache>
                <c:ptCount val="1"/>
                <c:pt idx="0">
                  <c:v>Douglas</c:v>
                </c:pt>
              </c:strCache>
            </c:strRef>
          </c:tx>
          <c:spPr>
            <a:ln w="9525" cmpd="sng"/>
          </c:spPr>
          <c:val>
            <c:numRef>
              <c:f>simple!$C$2:$C$150</c:f>
              <c:numCache>
                <c:formatCode>General</c:formatCode>
                <c:ptCount val="149"/>
                <c:pt idx="0">
                  <c:v>9594.0</c:v>
                </c:pt>
                <c:pt idx="1">
                  <c:v>9115.0</c:v>
                </c:pt>
                <c:pt idx="2">
                  <c:v>8795.0</c:v>
                </c:pt>
                <c:pt idx="3">
                  <c:v>8517.0</c:v>
                </c:pt>
                <c:pt idx="4">
                  <c:v>8266.0</c:v>
                </c:pt>
                <c:pt idx="5">
                  <c:v>8020.0</c:v>
                </c:pt>
                <c:pt idx="6">
                  <c:v>7848.0</c:v>
                </c:pt>
                <c:pt idx="7">
                  <c:v>7708.0</c:v>
                </c:pt>
                <c:pt idx="8">
                  <c:v>7568.0</c:v>
                </c:pt>
                <c:pt idx="9">
                  <c:v>7441.0</c:v>
                </c:pt>
                <c:pt idx="10">
                  <c:v>7302.0</c:v>
                </c:pt>
                <c:pt idx="11">
                  <c:v>7162.0</c:v>
                </c:pt>
                <c:pt idx="12">
                  <c:v>7056.0</c:v>
                </c:pt>
                <c:pt idx="13">
                  <c:v>6949.0</c:v>
                </c:pt>
                <c:pt idx="14">
                  <c:v>6852.0</c:v>
                </c:pt>
                <c:pt idx="15">
                  <c:v>6737.0</c:v>
                </c:pt>
                <c:pt idx="16">
                  <c:v>6632.0</c:v>
                </c:pt>
                <c:pt idx="17">
                  <c:v>6525.0</c:v>
                </c:pt>
                <c:pt idx="18">
                  <c:v>6425.0</c:v>
                </c:pt>
                <c:pt idx="19">
                  <c:v>6331.0</c:v>
                </c:pt>
                <c:pt idx="20">
                  <c:v>6236.0</c:v>
                </c:pt>
                <c:pt idx="21">
                  <c:v>6138.0</c:v>
                </c:pt>
                <c:pt idx="22">
                  <c:v>6045.0</c:v>
                </c:pt>
                <c:pt idx="23">
                  <c:v>5956.0</c:v>
                </c:pt>
                <c:pt idx="24">
                  <c:v>5873.0</c:v>
                </c:pt>
                <c:pt idx="25">
                  <c:v>5795.0</c:v>
                </c:pt>
                <c:pt idx="26">
                  <c:v>5718.0</c:v>
                </c:pt>
                <c:pt idx="27">
                  <c:v>5648.0</c:v>
                </c:pt>
                <c:pt idx="28">
                  <c:v>5576.0</c:v>
                </c:pt>
                <c:pt idx="29">
                  <c:v>5510.0</c:v>
                </c:pt>
                <c:pt idx="30">
                  <c:v>5442.0</c:v>
                </c:pt>
                <c:pt idx="31">
                  <c:v>5374.0</c:v>
                </c:pt>
                <c:pt idx="32">
                  <c:v>5309.0</c:v>
                </c:pt>
                <c:pt idx="33">
                  <c:v>5240.0</c:v>
                </c:pt>
                <c:pt idx="34">
                  <c:v>5173.0</c:v>
                </c:pt>
                <c:pt idx="35">
                  <c:v>5103.0</c:v>
                </c:pt>
                <c:pt idx="36">
                  <c:v>5053.0</c:v>
                </c:pt>
                <c:pt idx="37">
                  <c:v>4993.0</c:v>
                </c:pt>
                <c:pt idx="38">
                  <c:v>4942.0</c:v>
                </c:pt>
                <c:pt idx="39">
                  <c:v>4895.0</c:v>
                </c:pt>
                <c:pt idx="40">
                  <c:v>4848.0</c:v>
                </c:pt>
                <c:pt idx="41">
                  <c:v>4797.0</c:v>
                </c:pt>
                <c:pt idx="42">
                  <c:v>4748.0</c:v>
                </c:pt>
                <c:pt idx="43">
                  <c:v>4701.0</c:v>
                </c:pt>
                <c:pt idx="44">
                  <c:v>4653.0</c:v>
                </c:pt>
                <c:pt idx="45">
                  <c:v>4602.0</c:v>
                </c:pt>
                <c:pt idx="46">
                  <c:v>4556.0</c:v>
                </c:pt>
                <c:pt idx="47">
                  <c:v>4509.0</c:v>
                </c:pt>
                <c:pt idx="48">
                  <c:v>4465.0</c:v>
                </c:pt>
                <c:pt idx="49">
                  <c:v>4431.0</c:v>
                </c:pt>
                <c:pt idx="50">
                  <c:v>4393.0</c:v>
                </c:pt>
                <c:pt idx="51">
                  <c:v>4357.0</c:v>
                </c:pt>
                <c:pt idx="52">
                  <c:v>4318.0</c:v>
                </c:pt>
                <c:pt idx="53">
                  <c:v>4281.0</c:v>
                </c:pt>
                <c:pt idx="54">
                  <c:v>4240.0</c:v>
                </c:pt>
                <c:pt idx="55">
                  <c:v>4196.0</c:v>
                </c:pt>
                <c:pt idx="56">
                  <c:v>4156.0</c:v>
                </c:pt>
                <c:pt idx="57">
                  <c:v>4047.0</c:v>
                </c:pt>
                <c:pt idx="58">
                  <c:v>4021.0</c:v>
                </c:pt>
                <c:pt idx="59">
                  <c:v>3997.0</c:v>
                </c:pt>
                <c:pt idx="60">
                  <c:v>3973.0</c:v>
                </c:pt>
                <c:pt idx="61">
                  <c:v>3947.0</c:v>
                </c:pt>
                <c:pt idx="62">
                  <c:v>3922.0</c:v>
                </c:pt>
                <c:pt idx="63">
                  <c:v>3897.0</c:v>
                </c:pt>
                <c:pt idx="64">
                  <c:v>3875.0</c:v>
                </c:pt>
                <c:pt idx="65">
                  <c:v>3849.0</c:v>
                </c:pt>
                <c:pt idx="66">
                  <c:v>3824.0</c:v>
                </c:pt>
                <c:pt idx="67">
                  <c:v>3800.0</c:v>
                </c:pt>
                <c:pt idx="68">
                  <c:v>3775.0</c:v>
                </c:pt>
                <c:pt idx="69">
                  <c:v>3750.0</c:v>
                </c:pt>
                <c:pt idx="70">
                  <c:v>3726.0</c:v>
                </c:pt>
                <c:pt idx="71">
                  <c:v>3701.0</c:v>
                </c:pt>
                <c:pt idx="72">
                  <c:v>3678.0</c:v>
                </c:pt>
                <c:pt idx="73">
                  <c:v>3649.0</c:v>
                </c:pt>
                <c:pt idx="74">
                  <c:v>3626.0</c:v>
                </c:pt>
                <c:pt idx="75">
                  <c:v>3600.0</c:v>
                </c:pt>
                <c:pt idx="76">
                  <c:v>3576.0</c:v>
                </c:pt>
                <c:pt idx="77">
                  <c:v>3548.0</c:v>
                </c:pt>
                <c:pt idx="78">
                  <c:v>3523.0</c:v>
                </c:pt>
                <c:pt idx="79">
                  <c:v>3496.0</c:v>
                </c:pt>
                <c:pt idx="80">
                  <c:v>3472.0</c:v>
                </c:pt>
                <c:pt idx="81">
                  <c:v>3446.0</c:v>
                </c:pt>
                <c:pt idx="82">
                  <c:v>3422.0</c:v>
                </c:pt>
                <c:pt idx="83">
                  <c:v>3397.0</c:v>
                </c:pt>
                <c:pt idx="84">
                  <c:v>3370.0</c:v>
                </c:pt>
                <c:pt idx="85">
                  <c:v>3345.0</c:v>
                </c:pt>
                <c:pt idx="86">
                  <c:v>3320.0</c:v>
                </c:pt>
                <c:pt idx="87">
                  <c:v>3296.0</c:v>
                </c:pt>
                <c:pt idx="88">
                  <c:v>3269.0</c:v>
                </c:pt>
                <c:pt idx="89">
                  <c:v>3244.0</c:v>
                </c:pt>
                <c:pt idx="90">
                  <c:v>3219.0</c:v>
                </c:pt>
                <c:pt idx="91">
                  <c:v>3194.0</c:v>
                </c:pt>
                <c:pt idx="92">
                  <c:v>3168.0</c:v>
                </c:pt>
                <c:pt idx="93">
                  <c:v>3144.0</c:v>
                </c:pt>
                <c:pt idx="94">
                  <c:v>3117.0</c:v>
                </c:pt>
                <c:pt idx="95">
                  <c:v>3092.0</c:v>
                </c:pt>
                <c:pt idx="96">
                  <c:v>3065.0</c:v>
                </c:pt>
                <c:pt idx="97">
                  <c:v>3040.0</c:v>
                </c:pt>
                <c:pt idx="98">
                  <c:v>3015.0</c:v>
                </c:pt>
                <c:pt idx="99">
                  <c:v>2990.0</c:v>
                </c:pt>
                <c:pt idx="100">
                  <c:v>2964.0</c:v>
                </c:pt>
                <c:pt idx="101">
                  <c:v>2939.0</c:v>
                </c:pt>
                <c:pt idx="102">
                  <c:v>2914.0</c:v>
                </c:pt>
                <c:pt idx="103">
                  <c:v>2889.0</c:v>
                </c:pt>
                <c:pt idx="104">
                  <c:v>2864.0</c:v>
                </c:pt>
                <c:pt idx="105">
                  <c:v>2839.0</c:v>
                </c:pt>
                <c:pt idx="106">
                  <c:v>2811.0</c:v>
                </c:pt>
                <c:pt idx="107">
                  <c:v>2788.0</c:v>
                </c:pt>
                <c:pt idx="108">
                  <c:v>2760.0</c:v>
                </c:pt>
                <c:pt idx="109">
                  <c:v>2736.0</c:v>
                </c:pt>
                <c:pt idx="110">
                  <c:v>2710.0</c:v>
                </c:pt>
                <c:pt idx="111">
                  <c:v>2685.0</c:v>
                </c:pt>
                <c:pt idx="112">
                  <c:v>2658.0</c:v>
                </c:pt>
                <c:pt idx="113">
                  <c:v>2633.0</c:v>
                </c:pt>
                <c:pt idx="114">
                  <c:v>2606.0</c:v>
                </c:pt>
                <c:pt idx="115">
                  <c:v>2581.0</c:v>
                </c:pt>
                <c:pt idx="116">
                  <c:v>2553.0</c:v>
                </c:pt>
                <c:pt idx="117">
                  <c:v>2529.0</c:v>
                </c:pt>
                <c:pt idx="118">
                  <c:v>2502.0</c:v>
                </c:pt>
                <c:pt idx="119">
                  <c:v>2478.0</c:v>
                </c:pt>
                <c:pt idx="120">
                  <c:v>2458.0</c:v>
                </c:pt>
                <c:pt idx="121">
                  <c:v>2435.0</c:v>
                </c:pt>
                <c:pt idx="122">
                  <c:v>2412.0</c:v>
                </c:pt>
                <c:pt idx="123">
                  <c:v>2390.0</c:v>
                </c:pt>
                <c:pt idx="124">
                  <c:v>2370.0</c:v>
                </c:pt>
                <c:pt idx="125">
                  <c:v>2348.0</c:v>
                </c:pt>
                <c:pt idx="126">
                  <c:v>2327.0</c:v>
                </c:pt>
                <c:pt idx="127">
                  <c:v>2302.0</c:v>
                </c:pt>
                <c:pt idx="128">
                  <c:v>2279.0</c:v>
                </c:pt>
                <c:pt idx="129">
                  <c:v>2256.0</c:v>
                </c:pt>
                <c:pt idx="130">
                  <c:v>2235.0</c:v>
                </c:pt>
                <c:pt idx="131">
                  <c:v>2217.0</c:v>
                </c:pt>
                <c:pt idx="132">
                  <c:v>2197.0</c:v>
                </c:pt>
                <c:pt idx="133">
                  <c:v>2180.0</c:v>
                </c:pt>
                <c:pt idx="134">
                  <c:v>2163.0</c:v>
                </c:pt>
                <c:pt idx="135">
                  <c:v>2144.0</c:v>
                </c:pt>
                <c:pt idx="136">
                  <c:v>2126.0</c:v>
                </c:pt>
                <c:pt idx="137">
                  <c:v>2110.0</c:v>
                </c:pt>
                <c:pt idx="138">
                  <c:v>2090.0</c:v>
                </c:pt>
                <c:pt idx="139">
                  <c:v>2073.0</c:v>
                </c:pt>
                <c:pt idx="140">
                  <c:v>2059.0</c:v>
                </c:pt>
                <c:pt idx="141">
                  <c:v>2044.0</c:v>
                </c:pt>
                <c:pt idx="142">
                  <c:v>2028.0</c:v>
                </c:pt>
                <c:pt idx="143">
                  <c:v>2012.0</c:v>
                </c:pt>
                <c:pt idx="144">
                  <c:v>1996.0</c:v>
                </c:pt>
                <c:pt idx="145">
                  <c:v>1980.0</c:v>
                </c:pt>
                <c:pt idx="146">
                  <c:v>1963.0</c:v>
                </c:pt>
                <c:pt idx="147">
                  <c:v>1948.0</c:v>
                </c:pt>
                <c:pt idx="148">
                  <c:v>1933.0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113512"/>
        <c:axId val="-2134937432"/>
      </c:lineChart>
      <c:catAx>
        <c:axId val="-2135113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="0" i="0" baseline="0">
                    <a:effectLst/>
                  </a:rPr>
                  <a:t>Approximation Error (meters x10)</a:t>
                </a:r>
                <a:endParaRPr lang="en-US" sz="140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-2134937432"/>
        <c:crosses val="autoZero"/>
        <c:auto val="1"/>
        <c:lblAlgn val="ctr"/>
        <c:lblOffset val="100"/>
        <c:noMultiLvlLbl val="0"/>
      </c:catAx>
      <c:valAx>
        <c:axId val="-2134937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i="0" u="none" strike="noStrike" baseline="0">
                    <a:effectLst/>
                  </a:rPr>
                  <a:t>Approximated poits (Total Points = 11786)</a:t>
                </a:r>
                <a:endParaRPr lang="en-US" sz="14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1135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3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6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AAC8-6B0A-EA45-885F-785AA395D25B}" type="datetimeFigureOut">
              <a:rPr lang="en-US" smtClean="0"/>
              <a:t>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6DBE-DBB0-0F47-8D01-413D8270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- Loose v strict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921787"/>
              </p:ext>
            </p:extLst>
          </p:nvPr>
        </p:nvGraphicFramePr>
        <p:xfrm>
          <a:off x="246956" y="1199599"/>
          <a:ext cx="8897043" cy="524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602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– Loose v. Strict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863365"/>
              </p:ext>
            </p:extLst>
          </p:nvPr>
        </p:nvGraphicFramePr>
        <p:xfrm>
          <a:off x="368300" y="1586153"/>
          <a:ext cx="8775700" cy="5135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14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189191"/>
              </p:ext>
            </p:extLst>
          </p:nvPr>
        </p:nvGraphicFramePr>
        <p:xfrm>
          <a:off x="457200" y="1494547"/>
          <a:ext cx="8229600" cy="480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60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xagon 3"/>
          <p:cNvSpPr/>
          <p:nvPr/>
        </p:nvSpPr>
        <p:spPr>
          <a:xfrm rot="10800000">
            <a:off x="3555047" y="2769235"/>
            <a:ext cx="1233170" cy="109982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</a:t>
            </a:r>
          </a:p>
        </p:txBody>
      </p:sp>
      <p:sp>
        <p:nvSpPr>
          <p:cNvPr id="5" name="Oval 4"/>
          <p:cNvSpPr/>
          <p:nvPr/>
        </p:nvSpPr>
        <p:spPr>
          <a:xfrm>
            <a:off x="4143884" y="3314700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28"/>
          <p:cNvSpPr txBox="1"/>
          <p:nvPr/>
        </p:nvSpPr>
        <p:spPr>
          <a:xfrm>
            <a:off x="4122582" y="2364087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ＭＳ 明朝"/>
                <a:cs typeface="Times New Roman"/>
              </a:rPr>
              <a:t>North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Text Box 29"/>
          <p:cNvSpPr txBox="1"/>
          <p:nvPr/>
        </p:nvSpPr>
        <p:spPr>
          <a:xfrm>
            <a:off x="4113675" y="4137810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ＭＳ 明朝"/>
                <a:cs typeface="Times New Roman"/>
              </a:rPr>
              <a:t>South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60306" y="2313938"/>
            <a:ext cx="0" cy="2123987"/>
          </a:xfrm>
          <a:prstGeom prst="line">
            <a:avLst/>
          </a:prstGeom>
          <a:ln w="9525" cap="flat" cmpd="sng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 rot="10800000">
            <a:off x="4162787" y="3015382"/>
            <a:ext cx="323128" cy="643068"/>
          </a:xfrm>
          <a:prstGeom prst="moon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9"/>
          <p:cNvSpPr txBox="1"/>
          <p:nvPr/>
        </p:nvSpPr>
        <p:spPr>
          <a:xfrm rot="5400000">
            <a:off x="3989904" y="369205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0°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2" name="Text Box 29"/>
          <p:cNvSpPr txBox="1"/>
          <p:nvPr/>
        </p:nvSpPr>
        <p:spPr>
          <a:xfrm rot="5400000">
            <a:off x="3989904" y="2841420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180°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Moon 22"/>
          <p:cNvSpPr/>
          <p:nvPr/>
        </p:nvSpPr>
        <p:spPr>
          <a:xfrm>
            <a:off x="3879245" y="3064494"/>
            <a:ext cx="281821" cy="544148"/>
          </a:xfrm>
          <a:prstGeom prst="moon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9"/>
          <p:cNvSpPr txBox="1"/>
          <p:nvPr/>
        </p:nvSpPr>
        <p:spPr>
          <a:xfrm rot="16200000">
            <a:off x="3916863" y="3562209"/>
            <a:ext cx="294889" cy="15915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0°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6" name="Text Box 29"/>
          <p:cNvSpPr txBox="1"/>
          <p:nvPr/>
        </p:nvSpPr>
        <p:spPr>
          <a:xfrm rot="16200000">
            <a:off x="3868574" y="2783658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-180°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7" name="Text Box 8"/>
          <p:cNvSpPr txBox="1"/>
          <p:nvPr/>
        </p:nvSpPr>
        <p:spPr>
          <a:xfrm rot="5400000">
            <a:off x="4059402" y="3763083"/>
            <a:ext cx="228600" cy="3016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ＭＳ 明朝"/>
                <a:cs typeface="Times New Roman"/>
              </a:rPr>
              <a:t>1</a:t>
            </a:r>
          </a:p>
        </p:txBody>
      </p:sp>
      <p:sp>
        <p:nvSpPr>
          <p:cNvPr id="28" name="Text Box 8"/>
          <p:cNvSpPr txBox="1"/>
          <p:nvPr/>
        </p:nvSpPr>
        <p:spPr>
          <a:xfrm rot="5400000">
            <a:off x="4562999" y="3457830"/>
            <a:ext cx="228600" cy="3016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2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9" name="Text Box 8"/>
          <p:cNvSpPr txBox="1"/>
          <p:nvPr/>
        </p:nvSpPr>
        <p:spPr>
          <a:xfrm rot="5400000">
            <a:off x="4562191" y="2888406"/>
            <a:ext cx="228600" cy="3016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3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30" name="Text Box 8"/>
          <p:cNvSpPr txBox="1"/>
          <p:nvPr/>
        </p:nvSpPr>
        <p:spPr>
          <a:xfrm rot="5400000">
            <a:off x="4067440" y="2569989"/>
            <a:ext cx="228600" cy="3016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4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31" name="Text Box 8"/>
          <p:cNvSpPr txBox="1"/>
          <p:nvPr/>
        </p:nvSpPr>
        <p:spPr>
          <a:xfrm rot="5400000">
            <a:off x="3510243" y="2823484"/>
            <a:ext cx="228600" cy="3016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5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32" name="Text Box 8"/>
          <p:cNvSpPr txBox="1"/>
          <p:nvPr/>
        </p:nvSpPr>
        <p:spPr>
          <a:xfrm rot="5400000">
            <a:off x="3492057" y="3462447"/>
            <a:ext cx="228600" cy="3016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6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4" name="Straight Connector 33"/>
          <p:cNvCxnSpPr>
            <a:stCxn id="5" idx="0"/>
            <a:endCxn id="4" idx="4"/>
          </p:cNvCxnSpPr>
          <p:nvPr/>
        </p:nvCxnSpPr>
        <p:spPr>
          <a:xfrm>
            <a:off x="4161664" y="3314700"/>
            <a:ext cx="351598" cy="55435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 flipV="1">
            <a:off x="4184731" y="3319145"/>
            <a:ext cx="603486" cy="1126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Moon 40"/>
          <p:cNvSpPr/>
          <p:nvPr/>
        </p:nvSpPr>
        <p:spPr>
          <a:xfrm rot="13038509">
            <a:off x="4264310" y="3330871"/>
            <a:ext cx="45719" cy="119624"/>
          </a:xfrm>
          <a:prstGeom prst="moon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9"/>
          <p:cNvSpPr txBox="1"/>
          <p:nvPr/>
        </p:nvSpPr>
        <p:spPr>
          <a:xfrm rot="16200000" flipV="1">
            <a:off x="4067140" y="3501862"/>
            <a:ext cx="626930" cy="18963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60°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006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xagon 3"/>
          <p:cNvSpPr/>
          <p:nvPr/>
        </p:nvSpPr>
        <p:spPr>
          <a:xfrm rot="5400000">
            <a:off x="3576037" y="2769235"/>
            <a:ext cx="1233170" cy="109982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</a:t>
            </a:r>
          </a:p>
        </p:txBody>
      </p:sp>
      <p:sp>
        <p:nvSpPr>
          <p:cNvPr id="5" name="Hexagon 4"/>
          <p:cNvSpPr/>
          <p:nvPr/>
        </p:nvSpPr>
        <p:spPr>
          <a:xfrm rot="5400000">
            <a:off x="2469005" y="2769235"/>
            <a:ext cx="1233170" cy="109982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</a:t>
            </a:r>
          </a:p>
        </p:txBody>
      </p:sp>
      <p:sp>
        <p:nvSpPr>
          <p:cNvPr id="8" name="Oval 7"/>
          <p:cNvSpPr/>
          <p:nvPr/>
        </p:nvSpPr>
        <p:spPr>
          <a:xfrm>
            <a:off x="4164874" y="3314700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Connector 8"/>
          <p:cNvCxnSpPr>
            <a:stCxn id="8" idx="1"/>
            <a:endCxn id="4" idx="2"/>
          </p:cNvCxnSpPr>
          <p:nvPr/>
        </p:nvCxnSpPr>
        <p:spPr>
          <a:xfrm flipH="1" flipV="1">
            <a:off x="3642712" y="2977515"/>
            <a:ext cx="527370" cy="34239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584878" y="3223472"/>
            <a:ext cx="612000" cy="11841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61894" y="3204583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3401" y="2929715"/>
            <a:ext cx="20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ε</a:t>
            </a:r>
            <a:endParaRPr lang="en-US" sz="1200" dirty="0"/>
          </a:p>
        </p:txBody>
      </p:sp>
      <p:sp>
        <p:nvSpPr>
          <p:cNvPr id="24" name="Text Box 8"/>
          <p:cNvSpPr txBox="1"/>
          <p:nvPr/>
        </p:nvSpPr>
        <p:spPr>
          <a:xfrm>
            <a:off x="4703176" y="3193599"/>
            <a:ext cx="401335" cy="66659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ＭＳ 明朝"/>
                <a:cs typeface="Times New Roman"/>
              </a:rPr>
              <a:t>1</a:t>
            </a:r>
          </a:p>
        </p:txBody>
      </p:sp>
      <p:sp>
        <p:nvSpPr>
          <p:cNvPr id="25" name="Text Box 8"/>
          <p:cNvSpPr txBox="1"/>
          <p:nvPr/>
        </p:nvSpPr>
        <p:spPr>
          <a:xfrm>
            <a:off x="4409186" y="2676620"/>
            <a:ext cx="219226" cy="30089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2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6" name="Text Box 8"/>
          <p:cNvSpPr txBox="1"/>
          <p:nvPr/>
        </p:nvSpPr>
        <p:spPr>
          <a:xfrm>
            <a:off x="3801421" y="2664200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3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7" name="Text Box 8"/>
          <p:cNvSpPr txBox="1"/>
          <p:nvPr/>
        </p:nvSpPr>
        <p:spPr>
          <a:xfrm>
            <a:off x="3459742" y="3264877"/>
            <a:ext cx="318418" cy="46816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4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8" name="Text Box 8"/>
          <p:cNvSpPr txBox="1"/>
          <p:nvPr/>
        </p:nvSpPr>
        <p:spPr>
          <a:xfrm>
            <a:off x="3737659" y="3733368"/>
            <a:ext cx="367349" cy="70821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5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9" name="Text Box 8"/>
          <p:cNvSpPr txBox="1"/>
          <p:nvPr/>
        </p:nvSpPr>
        <p:spPr>
          <a:xfrm>
            <a:off x="4398079" y="3730603"/>
            <a:ext cx="333958" cy="4222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6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3527265" y="2689392"/>
            <a:ext cx="1332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20266" y="2694848"/>
            <a:ext cx="1332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8"/>
          <p:cNvSpPr txBox="1"/>
          <p:nvPr/>
        </p:nvSpPr>
        <p:spPr>
          <a:xfrm>
            <a:off x="4148942" y="3203729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s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43" name="Text Box 8"/>
          <p:cNvSpPr txBox="1"/>
          <p:nvPr/>
        </p:nvSpPr>
        <p:spPr>
          <a:xfrm>
            <a:off x="3481584" y="3029995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n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44" name="Text Box 8"/>
          <p:cNvSpPr txBox="1"/>
          <p:nvPr/>
        </p:nvSpPr>
        <p:spPr>
          <a:xfrm>
            <a:off x="4051733" y="3954848"/>
            <a:ext cx="401335" cy="66659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1</a:t>
            </a:r>
          </a:p>
        </p:txBody>
      </p:sp>
      <p:sp>
        <p:nvSpPr>
          <p:cNvPr id="45" name="Text Box 8"/>
          <p:cNvSpPr txBox="1"/>
          <p:nvPr/>
        </p:nvSpPr>
        <p:spPr>
          <a:xfrm>
            <a:off x="2944699" y="3981296"/>
            <a:ext cx="401335" cy="66659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ea typeface="ＭＳ 明朝"/>
                <a:cs typeface="Times New Roman"/>
              </a:rPr>
              <a:t>2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681534" y="2508608"/>
            <a:ext cx="264686" cy="65641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8"/>
          <p:cNvSpPr txBox="1"/>
          <p:nvPr/>
        </p:nvSpPr>
        <p:spPr>
          <a:xfrm>
            <a:off x="3878783" y="2340052"/>
            <a:ext cx="676163" cy="4222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a typeface="ＭＳ 明朝"/>
                <a:cs typeface="Times New Roman"/>
              </a:rPr>
              <a:t>Shared Area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03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xagon 3"/>
          <p:cNvSpPr/>
          <p:nvPr/>
        </p:nvSpPr>
        <p:spPr>
          <a:xfrm rot="5400000">
            <a:off x="3576037" y="2769235"/>
            <a:ext cx="1233170" cy="109982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</a:t>
            </a:r>
          </a:p>
        </p:txBody>
      </p:sp>
      <p:sp>
        <p:nvSpPr>
          <p:cNvPr id="5" name="Oval 4"/>
          <p:cNvSpPr/>
          <p:nvPr/>
        </p:nvSpPr>
        <p:spPr>
          <a:xfrm>
            <a:off x="4164874" y="3314700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5" idx="1"/>
            <a:endCxn id="4" idx="2"/>
          </p:cNvCxnSpPr>
          <p:nvPr/>
        </p:nvCxnSpPr>
        <p:spPr>
          <a:xfrm flipH="1" flipV="1">
            <a:off x="3642712" y="2977515"/>
            <a:ext cx="527370" cy="34239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347864" y="3068960"/>
            <a:ext cx="831580" cy="26242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3401" y="2929715"/>
            <a:ext cx="20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ε</a:t>
            </a:r>
            <a:endParaRPr lang="en-US" sz="1200" dirty="0"/>
          </a:p>
        </p:txBody>
      </p:sp>
      <p:sp>
        <p:nvSpPr>
          <p:cNvPr id="9" name="Text Box 8"/>
          <p:cNvSpPr txBox="1"/>
          <p:nvPr/>
        </p:nvSpPr>
        <p:spPr>
          <a:xfrm>
            <a:off x="4703176" y="3193599"/>
            <a:ext cx="401335" cy="66659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ＭＳ 明朝"/>
                <a:cs typeface="Times New Roman"/>
              </a:rPr>
              <a:t>1</a:t>
            </a:r>
          </a:p>
        </p:txBody>
      </p:sp>
      <p:sp>
        <p:nvSpPr>
          <p:cNvPr id="10" name="Text Box 8"/>
          <p:cNvSpPr txBox="1"/>
          <p:nvPr/>
        </p:nvSpPr>
        <p:spPr>
          <a:xfrm>
            <a:off x="4409186" y="2676620"/>
            <a:ext cx="219226" cy="30089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2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3801421" y="2664200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3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2" name="Text Box 8"/>
          <p:cNvSpPr txBox="1"/>
          <p:nvPr/>
        </p:nvSpPr>
        <p:spPr>
          <a:xfrm>
            <a:off x="3459742" y="3264877"/>
            <a:ext cx="318418" cy="46816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4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3737659" y="3733368"/>
            <a:ext cx="367349" cy="70821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5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4398079" y="3730603"/>
            <a:ext cx="333958" cy="4222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6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41239" y="3047260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 Box 8"/>
          <p:cNvSpPr txBox="1"/>
          <p:nvPr/>
        </p:nvSpPr>
        <p:spPr>
          <a:xfrm>
            <a:off x="4148942" y="3203729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s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1" name="Text Box 8"/>
          <p:cNvSpPr txBox="1"/>
          <p:nvPr/>
        </p:nvSpPr>
        <p:spPr>
          <a:xfrm>
            <a:off x="3166734" y="2977515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n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2" name="Text Box 8"/>
          <p:cNvSpPr txBox="1"/>
          <p:nvPr/>
        </p:nvSpPr>
        <p:spPr>
          <a:xfrm>
            <a:off x="3487213" y="2956523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a typeface="ＭＳ 明朝"/>
                <a:cs typeface="Times New Roman"/>
              </a:rPr>
              <a:t>p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Text Box 8"/>
          <p:cNvSpPr txBox="1"/>
          <p:nvPr/>
        </p:nvSpPr>
        <p:spPr>
          <a:xfrm>
            <a:off x="4301342" y="3356129"/>
            <a:ext cx="281797" cy="5268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s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4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xagon 3"/>
          <p:cNvSpPr>
            <a:spLocks noChangeAspect="1"/>
          </p:cNvSpPr>
          <p:nvPr/>
        </p:nvSpPr>
        <p:spPr>
          <a:xfrm rot="5400000">
            <a:off x="4375750" y="2735657"/>
            <a:ext cx="612140" cy="545946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</a:t>
            </a:r>
          </a:p>
        </p:txBody>
      </p:sp>
      <p:sp>
        <p:nvSpPr>
          <p:cNvPr id="5" name="Oval 4"/>
          <p:cNvSpPr/>
          <p:nvPr/>
        </p:nvSpPr>
        <p:spPr>
          <a:xfrm>
            <a:off x="4689205" y="2979172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 flipH="1" flipV="1">
            <a:off x="4408847" y="2839047"/>
            <a:ext cx="307169" cy="15790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403416" y="2741937"/>
            <a:ext cx="2285789" cy="26242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2267" y="2708092"/>
            <a:ext cx="20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ε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2385636" y="2724157"/>
            <a:ext cx="35560" cy="35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 Box 8"/>
          <p:cNvSpPr txBox="1"/>
          <p:nvPr/>
        </p:nvSpPr>
        <p:spPr>
          <a:xfrm>
            <a:off x="4672996" y="2919299"/>
            <a:ext cx="281797" cy="3006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s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21" name="Text Box 8"/>
          <p:cNvSpPr txBox="1"/>
          <p:nvPr/>
        </p:nvSpPr>
        <p:spPr>
          <a:xfrm>
            <a:off x="2288973" y="2721655"/>
            <a:ext cx="193326" cy="1808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a typeface="ＭＳ 明朝"/>
                <a:cs typeface="Times New Roman"/>
              </a:rPr>
              <a:t>n</a:t>
            </a:r>
            <a:endParaRPr lang="en-US" sz="8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154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52702"/>
              </p:ext>
            </p:extLst>
          </p:nvPr>
        </p:nvGraphicFramePr>
        <p:xfrm>
          <a:off x="881231" y="1689539"/>
          <a:ext cx="7427085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23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968126"/>
              </p:ext>
            </p:extLst>
          </p:nvPr>
        </p:nvGraphicFramePr>
        <p:xfrm>
          <a:off x="1022350" y="1537114"/>
          <a:ext cx="7099300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50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594220"/>
              </p:ext>
            </p:extLst>
          </p:nvPr>
        </p:nvGraphicFramePr>
        <p:xfrm>
          <a:off x="624745" y="1417639"/>
          <a:ext cx="8062055" cy="482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90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273101"/>
              </p:ext>
            </p:extLst>
          </p:nvPr>
        </p:nvGraphicFramePr>
        <p:xfrm>
          <a:off x="457200" y="1417638"/>
          <a:ext cx="8229600" cy="4997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0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164</Words>
  <Application>Microsoft Macintosh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Size - Loose v strict </vt:lpstr>
      <vt:lpstr>Points – Loose v. Strict</vt:lpstr>
      <vt:lpstr>PowerPoint Presentation</vt:lpstr>
    </vt:vector>
  </TitlesOfParts>
  <Company>UNSW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Ghulam Murtaza</dc:creator>
  <cp:lastModifiedBy>Ghulam Murtaza</cp:lastModifiedBy>
  <cp:revision>33</cp:revision>
  <cp:lastPrinted>2013-08-01T10:40:56Z</cp:lastPrinted>
  <dcterms:created xsi:type="dcterms:W3CDTF">2013-07-28T20:03:24Z</dcterms:created>
  <dcterms:modified xsi:type="dcterms:W3CDTF">2013-08-01T11:58:38Z</dcterms:modified>
</cp:coreProperties>
</file>