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3" roundtripDataSignature="AMtx7mjU3V1slT1uS00sIdqaflZJMhco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58F57C-50E9-4F45-BC03-3316E618B50D}">
  <a:tblStyle styleId="{7F58F57C-50E9-4F45-BC03-3316E618B50D}"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8"/>
          </a:solidFill>
        </a:fill>
      </a:tcStyle>
    </a:wholeTbl>
    <a:band1H>
      <a:tcTxStyle/>
      <a:tcStyle>
        <a:fill>
          <a:solidFill>
            <a:srgbClr val="CACBCD"/>
          </a:solidFill>
        </a:fill>
      </a:tcStyle>
    </a:band1H>
    <a:band2H>
      <a:tcTxStyle/>
    </a:band2H>
    <a:band1V>
      <a:tcTxStyle/>
      <a:tcStyle>
        <a:fill>
          <a:solidFill>
            <a:srgbClr val="CACBC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94626" y="176565"/>
            <a:ext cx="6472874" cy="3640991"/>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194626" y="3817555"/>
            <a:ext cx="6472874" cy="501193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1" type="ftr"/>
          </p:nvPr>
        </p:nvSpPr>
        <p:spPr>
          <a:xfrm>
            <a:off x="194626" y="8829492"/>
            <a:ext cx="3689986" cy="31292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p:txBody>
      </p:sp>
      <p:sp>
        <p:nvSpPr>
          <p:cNvPr id="6" name="Google Shape;6;n"/>
          <p:cNvSpPr txBox="1"/>
          <p:nvPr>
            <p:ph idx="12" type="sldNum"/>
          </p:nvPr>
        </p:nvSpPr>
        <p:spPr>
          <a:xfrm>
            <a:off x="3884612" y="8829492"/>
            <a:ext cx="2782886" cy="31292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250"/>
              <a:buFont typeface="Arial"/>
              <a:buNone/>
            </a:pPr>
            <a:fld id="{00000000-1234-1234-1234-123412341234}" type="slidenum">
              <a:rPr b="0" i="0" lang="en-US"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6" name="Shape 2636"/>
        <p:cNvGrpSpPr/>
        <p:nvPr/>
      </p:nvGrpSpPr>
      <p:grpSpPr>
        <a:xfrm>
          <a:off x="0" y="0"/>
          <a:ext cx="0" cy="0"/>
          <a:chOff x="0" y="0"/>
          <a:chExt cx="0" cy="0"/>
        </a:xfrm>
      </p:grpSpPr>
      <p:sp>
        <p:nvSpPr>
          <p:cNvPr id="2637" name="Google Shape;2637;p1:notes"/>
          <p:cNvSpPr/>
          <p:nvPr>
            <p:ph idx="2" type="sldImg"/>
          </p:nvPr>
        </p:nvSpPr>
        <p:spPr>
          <a:xfrm>
            <a:off x="195263" y="176213"/>
            <a:ext cx="6472237" cy="3641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8" name="Google Shape;2638;p1:notes"/>
          <p:cNvSpPr txBox="1"/>
          <p:nvPr>
            <p:ph idx="1" type="body"/>
          </p:nvPr>
        </p:nvSpPr>
        <p:spPr>
          <a:xfrm>
            <a:off x="194626" y="3817555"/>
            <a:ext cx="6472874" cy="50119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639" name="Google Shape;2639;p1:notes"/>
          <p:cNvSpPr txBox="1"/>
          <p:nvPr>
            <p:ph idx="12" type="sldNum"/>
          </p:nvPr>
        </p:nvSpPr>
        <p:spPr>
          <a:xfrm>
            <a:off x="3884612" y="8829492"/>
            <a:ext cx="2782886" cy="31292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250"/>
              <a:buFont typeface="Arial"/>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9" name="Shape 2699"/>
        <p:cNvGrpSpPr/>
        <p:nvPr/>
      </p:nvGrpSpPr>
      <p:grpSpPr>
        <a:xfrm>
          <a:off x="0" y="0"/>
          <a:ext cx="0" cy="0"/>
          <a:chOff x="0" y="0"/>
          <a:chExt cx="0" cy="0"/>
        </a:xfrm>
      </p:grpSpPr>
      <p:sp>
        <p:nvSpPr>
          <p:cNvPr id="2700" name="Google Shape;2700;p10:notes"/>
          <p:cNvSpPr/>
          <p:nvPr>
            <p:ph idx="2" type="sldImg"/>
          </p:nvPr>
        </p:nvSpPr>
        <p:spPr>
          <a:xfrm>
            <a:off x="195263" y="176213"/>
            <a:ext cx="6472236" cy="364172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1" name="Google Shape;2701;p10:notes"/>
          <p:cNvSpPr txBox="1"/>
          <p:nvPr>
            <p:ph idx="1" type="body"/>
          </p:nvPr>
        </p:nvSpPr>
        <p:spPr>
          <a:xfrm>
            <a:off x="194626" y="3817555"/>
            <a:ext cx="6472874" cy="50119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Add a concurrency parameter to the job, which defines the number of simultaneous connections that will used by the job. There will be at most this many simultaneous instances of the job active at any given time. For example, the job in this workload will run the same query repeatedly in 10 simultaneous connections.</a:t>
            </a:r>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Add a rate parameter to the job, which defines how frequently a batch of job instances will be started. dbbenchwill use as many connections as are necessary to sustain starting this many job instances per second. For example, the job in this workload will run the given query once every 10 seconds.</a:t>
            </a:r>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Note that since the query takes 100 seconds to complete but is started every 10 seconds, this workload will need to use at least 10 connections.</a:t>
            </a:r>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702" name="Google Shape;2702;p10:notes"/>
          <p:cNvSpPr txBox="1"/>
          <p:nvPr>
            <p:ph idx="12" type="sldNum"/>
          </p:nvPr>
        </p:nvSpPr>
        <p:spPr>
          <a:xfrm>
            <a:off x="3884612" y="8829492"/>
            <a:ext cx="2782886" cy="31292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250"/>
              <a:buFont typeface="Arial"/>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5" name="Shape 2715"/>
        <p:cNvGrpSpPr/>
        <p:nvPr/>
      </p:nvGrpSpPr>
      <p:grpSpPr>
        <a:xfrm>
          <a:off x="0" y="0"/>
          <a:ext cx="0" cy="0"/>
          <a:chOff x="0" y="0"/>
          <a:chExt cx="0" cy="0"/>
        </a:xfrm>
      </p:grpSpPr>
      <p:sp>
        <p:nvSpPr>
          <p:cNvPr id="2716" name="Google Shape;2716;p11:notes"/>
          <p:cNvSpPr txBox="1"/>
          <p:nvPr>
            <p:ph idx="1" type="body"/>
          </p:nvPr>
        </p:nvSpPr>
        <p:spPr>
          <a:xfrm>
            <a:off x="194626" y="3817555"/>
            <a:ext cx="6472874" cy="501193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717" name="Google Shape;2717;p11:notes"/>
          <p:cNvSpPr/>
          <p:nvPr>
            <p:ph idx="2" type="sldImg"/>
          </p:nvPr>
        </p:nvSpPr>
        <p:spPr>
          <a:xfrm>
            <a:off x="194626" y="176565"/>
            <a:ext cx="6472874" cy="3640991"/>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1" name="Shape 2721"/>
        <p:cNvGrpSpPr/>
        <p:nvPr/>
      </p:nvGrpSpPr>
      <p:grpSpPr>
        <a:xfrm>
          <a:off x="0" y="0"/>
          <a:ext cx="0" cy="0"/>
          <a:chOff x="0" y="0"/>
          <a:chExt cx="0" cy="0"/>
        </a:xfrm>
      </p:grpSpPr>
      <p:sp>
        <p:nvSpPr>
          <p:cNvPr id="2722" name="Google Shape;2722;p12:notes"/>
          <p:cNvSpPr txBox="1"/>
          <p:nvPr>
            <p:ph idx="1" type="body"/>
          </p:nvPr>
        </p:nvSpPr>
        <p:spPr>
          <a:xfrm>
            <a:off x="194626" y="3817555"/>
            <a:ext cx="6472874" cy="501193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723" name="Google Shape;2723;p12:notes"/>
          <p:cNvSpPr/>
          <p:nvPr>
            <p:ph idx="2" type="sldImg"/>
          </p:nvPr>
        </p:nvSpPr>
        <p:spPr>
          <a:xfrm>
            <a:off x="194626" y="176565"/>
            <a:ext cx="6472874" cy="3640991"/>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7" name="Shape 2727"/>
        <p:cNvGrpSpPr/>
        <p:nvPr/>
      </p:nvGrpSpPr>
      <p:grpSpPr>
        <a:xfrm>
          <a:off x="0" y="0"/>
          <a:ext cx="0" cy="0"/>
          <a:chOff x="0" y="0"/>
          <a:chExt cx="0" cy="0"/>
        </a:xfrm>
      </p:grpSpPr>
      <p:sp>
        <p:nvSpPr>
          <p:cNvPr id="2728" name="Google Shape;2728;p13:notes"/>
          <p:cNvSpPr/>
          <p:nvPr>
            <p:ph idx="2" type="sldImg"/>
          </p:nvPr>
        </p:nvSpPr>
        <p:spPr>
          <a:xfrm>
            <a:off x="195263" y="176213"/>
            <a:ext cx="6472236" cy="364172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9" name="Google Shape;2729;p13:notes"/>
          <p:cNvSpPr txBox="1"/>
          <p:nvPr>
            <p:ph idx="1" type="body"/>
          </p:nvPr>
        </p:nvSpPr>
        <p:spPr>
          <a:xfrm>
            <a:off x="194626" y="3817555"/>
            <a:ext cx="6472874" cy="50119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 dbbench-scaler is one of several tools provided by the dbbench-tools package to help answer this question. dbbench-scaler runs a dbbench-defined workload at different levels of concurrency to find the limits of the database installation.</a:t>
            </a:r>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In this example, not only did dbbench-scaler answer the question “will MemSQL handle the scale of many users”, it also found the ideal number of users for this application.</a:t>
            </a:r>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I ran dbbench-scaler with this configuration to determine that this small test cluster could sustain 100,000 inserts per second in batches of 128, as depicted in the top half of the chart below. In the bottom half of the chart, we see that using more connections allows us to insert more records per second (RPS) until we reach 32 connections, after which there is no benefit to using more connections and we see a hugely adverse effect on query latency:</a:t>
            </a:r>
            <a:endParaRPr/>
          </a:p>
        </p:txBody>
      </p:sp>
      <p:sp>
        <p:nvSpPr>
          <p:cNvPr id="2730" name="Google Shape;2730;p13:notes"/>
          <p:cNvSpPr txBox="1"/>
          <p:nvPr>
            <p:ph idx="12" type="sldNum"/>
          </p:nvPr>
        </p:nvSpPr>
        <p:spPr>
          <a:xfrm>
            <a:off x="3884612" y="8829492"/>
            <a:ext cx="2782886" cy="31292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250"/>
              <a:buFont typeface="Arial"/>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5" name="Shape 2735"/>
        <p:cNvGrpSpPr/>
        <p:nvPr/>
      </p:nvGrpSpPr>
      <p:grpSpPr>
        <a:xfrm>
          <a:off x="0" y="0"/>
          <a:ext cx="0" cy="0"/>
          <a:chOff x="0" y="0"/>
          <a:chExt cx="0" cy="0"/>
        </a:xfrm>
      </p:grpSpPr>
      <p:sp>
        <p:nvSpPr>
          <p:cNvPr id="2736" name="Google Shape;2736;p14:notes"/>
          <p:cNvSpPr/>
          <p:nvPr>
            <p:ph idx="2" type="sldImg"/>
          </p:nvPr>
        </p:nvSpPr>
        <p:spPr>
          <a:xfrm>
            <a:off x="195263" y="176213"/>
            <a:ext cx="6472236" cy="364172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7" name="Google Shape;2737;p14:notes"/>
          <p:cNvSpPr txBox="1"/>
          <p:nvPr>
            <p:ph idx="1" type="body"/>
          </p:nvPr>
        </p:nvSpPr>
        <p:spPr>
          <a:xfrm>
            <a:off x="194626" y="3817555"/>
            <a:ext cx="6472874" cy="50119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738" name="Google Shape;2738;p14:notes"/>
          <p:cNvSpPr txBox="1"/>
          <p:nvPr>
            <p:ph idx="12" type="sldNum"/>
          </p:nvPr>
        </p:nvSpPr>
        <p:spPr>
          <a:xfrm>
            <a:off x="3884612" y="8829492"/>
            <a:ext cx="2782886" cy="31292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250"/>
              <a:buFont typeface="Arial"/>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2" name="Shape 2742"/>
        <p:cNvGrpSpPr/>
        <p:nvPr/>
      </p:nvGrpSpPr>
      <p:grpSpPr>
        <a:xfrm>
          <a:off x="0" y="0"/>
          <a:ext cx="0" cy="0"/>
          <a:chOff x="0" y="0"/>
          <a:chExt cx="0" cy="0"/>
        </a:xfrm>
      </p:grpSpPr>
      <p:sp>
        <p:nvSpPr>
          <p:cNvPr id="2743" name="Google Shape;2743;p15:notes"/>
          <p:cNvSpPr/>
          <p:nvPr>
            <p:ph idx="2" type="sldImg"/>
          </p:nvPr>
        </p:nvSpPr>
        <p:spPr>
          <a:xfrm>
            <a:off x="195263" y="176213"/>
            <a:ext cx="6472236" cy="364172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4" name="Google Shape;2744;p15:notes"/>
          <p:cNvSpPr txBox="1"/>
          <p:nvPr>
            <p:ph idx="1" type="body"/>
          </p:nvPr>
        </p:nvSpPr>
        <p:spPr>
          <a:xfrm>
            <a:off x="194626" y="3817555"/>
            <a:ext cx="6472874" cy="50119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All Nodes on the cluster, not individual nodes</a:t>
            </a:r>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It’s updated near-real time </a:t>
            </a:r>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Can do many cuts with the data, other tables in info_schema with node/partition information that can be joined on. (memory per partition) </a:t>
            </a:r>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745" name="Google Shape;2745;p15:notes"/>
          <p:cNvSpPr txBox="1"/>
          <p:nvPr>
            <p:ph idx="12" type="sldNum"/>
          </p:nvPr>
        </p:nvSpPr>
        <p:spPr>
          <a:xfrm>
            <a:off x="3884612" y="8829492"/>
            <a:ext cx="2782886" cy="31292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250"/>
              <a:buFont typeface="Arial"/>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9" name="Shape 2749"/>
        <p:cNvGrpSpPr/>
        <p:nvPr/>
      </p:nvGrpSpPr>
      <p:grpSpPr>
        <a:xfrm>
          <a:off x="0" y="0"/>
          <a:ext cx="0" cy="0"/>
          <a:chOff x="0" y="0"/>
          <a:chExt cx="0" cy="0"/>
        </a:xfrm>
      </p:grpSpPr>
      <p:sp>
        <p:nvSpPr>
          <p:cNvPr id="2750" name="Google Shape;2750;p16:notes"/>
          <p:cNvSpPr/>
          <p:nvPr>
            <p:ph idx="2" type="sldImg"/>
          </p:nvPr>
        </p:nvSpPr>
        <p:spPr>
          <a:xfrm>
            <a:off x="195263" y="176213"/>
            <a:ext cx="6472236" cy="364172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1" name="Google Shape;2751;p16:notes"/>
          <p:cNvSpPr txBox="1"/>
          <p:nvPr>
            <p:ph idx="1" type="body"/>
          </p:nvPr>
        </p:nvSpPr>
        <p:spPr>
          <a:xfrm>
            <a:off x="194626" y="3817555"/>
            <a:ext cx="6472874" cy="50119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Mv- Activities – all tasks at a high level from any node in the cluster (All Nodes) </a:t>
            </a:r>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Mv_actiities extended</a:t>
            </a:r>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Mv_activities get’s updated from cumulative - the delta of resource usage over configurable time period is taken from cumulative</a:t>
            </a:r>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Queries mv_activities and </a:t>
            </a:r>
            <a:endParaRPr/>
          </a:p>
        </p:txBody>
      </p:sp>
      <p:sp>
        <p:nvSpPr>
          <p:cNvPr id="2752" name="Google Shape;2752;p16:notes"/>
          <p:cNvSpPr txBox="1"/>
          <p:nvPr>
            <p:ph idx="12" type="sldNum"/>
          </p:nvPr>
        </p:nvSpPr>
        <p:spPr>
          <a:xfrm>
            <a:off x="3884612" y="8829492"/>
            <a:ext cx="2782886" cy="31292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250"/>
              <a:buFont typeface="Arial"/>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9" name="Shape 2759"/>
        <p:cNvGrpSpPr/>
        <p:nvPr/>
      </p:nvGrpSpPr>
      <p:grpSpPr>
        <a:xfrm>
          <a:off x="0" y="0"/>
          <a:ext cx="0" cy="0"/>
          <a:chOff x="0" y="0"/>
          <a:chExt cx="0" cy="0"/>
        </a:xfrm>
      </p:grpSpPr>
      <p:sp>
        <p:nvSpPr>
          <p:cNvPr id="2760" name="Google Shape;2760;p17:notes"/>
          <p:cNvSpPr/>
          <p:nvPr>
            <p:ph idx="2" type="sldImg"/>
          </p:nvPr>
        </p:nvSpPr>
        <p:spPr>
          <a:xfrm>
            <a:off x="195263" y="176213"/>
            <a:ext cx="6472236" cy="364172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1" name="Google Shape;2761;p17:notes"/>
          <p:cNvSpPr txBox="1"/>
          <p:nvPr>
            <p:ph idx="1" type="body"/>
          </p:nvPr>
        </p:nvSpPr>
        <p:spPr>
          <a:xfrm>
            <a:off x="194626" y="3817555"/>
            <a:ext cx="6472874" cy="50119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Activity can be </a:t>
            </a:r>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query: someone executing or ops executing</a:t>
            </a:r>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System – garbage collection when you run delete</a:t>
            </a:r>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Database – Replication</a:t>
            </a:r>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--Highlight different activities and provide examples</a:t>
            </a:r>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762" name="Google Shape;2762;p17:notes"/>
          <p:cNvSpPr txBox="1"/>
          <p:nvPr>
            <p:ph idx="12" type="sldNum"/>
          </p:nvPr>
        </p:nvSpPr>
        <p:spPr>
          <a:xfrm>
            <a:off x="3884612" y="8829492"/>
            <a:ext cx="2782886" cy="31292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250"/>
              <a:buFont typeface="Arial"/>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7" name="Shape 2767"/>
        <p:cNvGrpSpPr/>
        <p:nvPr/>
      </p:nvGrpSpPr>
      <p:grpSpPr>
        <a:xfrm>
          <a:off x="0" y="0"/>
          <a:ext cx="0" cy="0"/>
          <a:chOff x="0" y="0"/>
          <a:chExt cx="0" cy="0"/>
        </a:xfrm>
      </p:grpSpPr>
      <p:sp>
        <p:nvSpPr>
          <p:cNvPr id="2768" name="Google Shape;2768;p18: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You can review scenario: https://docs.memsql.com/v5.8/docs/workload-profiling-scenarios</a:t>
            </a:r>
            <a:endParaRPr/>
          </a:p>
        </p:txBody>
      </p:sp>
      <p:sp>
        <p:nvSpPr>
          <p:cNvPr id="2769" name="Google Shape;276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4" name="Shape 2774"/>
        <p:cNvGrpSpPr/>
        <p:nvPr/>
      </p:nvGrpSpPr>
      <p:grpSpPr>
        <a:xfrm>
          <a:off x="0" y="0"/>
          <a:ext cx="0" cy="0"/>
          <a:chOff x="0" y="0"/>
          <a:chExt cx="0" cy="0"/>
        </a:xfrm>
      </p:grpSpPr>
      <p:sp>
        <p:nvSpPr>
          <p:cNvPr id="2775" name="Google Shape;2775;p19: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776" name="Google Shape;277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2" name="Shape 2642"/>
        <p:cNvGrpSpPr/>
        <p:nvPr/>
      </p:nvGrpSpPr>
      <p:grpSpPr>
        <a:xfrm>
          <a:off x="0" y="0"/>
          <a:ext cx="0" cy="0"/>
          <a:chOff x="0" y="0"/>
          <a:chExt cx="0" cy="0"/>
        </a:xfrm>
      </p:grpSpPr>
      <p:sp>
        <p:nvSpPr>
          <p:cNvPr id="2643" name="Google Shape;2643;p2:notes"/>
          <p:cNvSpPr txBox="1"/>
          <p:nvPr>
            <p:ph idx="1" type="body"/>
          </p:nvPr>
        </p:nvSpPr>
        <p:spPr>
          <a:xfrm>
            <a:off x="194626" y="3817555"/>
            <a:ext cx="6472874" cy="5011937"/>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notes"/>
          <p:cNvSpPr/>
          <p:nvPr>
            <p:ph idx="2" type="sldImg"/>
          </p:nvPr>
        </p:nvSpPr>
        <p:spPr>
          <a:xfrm>
            <a:off x="194626" y="176565"/>
            <a:ext cx="6472874" cy="364099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1" name="Shape 2781"/>
        <p:cNvGrpSpPr/>
        <p:nvPr/>
      </p:nvGrpSpPr>
      <p:grpSpPr>
        <a:xfrm>
          <a:off x="0" y="0"/>
          <a:ext cx="0" cy="0"/>
          <a:chOff x="0" y="0"/>
          <a:chExt cx="0" cy="0"/>
        </a:xfrm>
      </p:grpSpPr>
      <p:sp>
        <p:nvSpPr>
          <p:cNvPr id="2782" name="Google Shape;2782;p20: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783" name="Google Shape;278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p21: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790" name="Google Shape;279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p22: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797" name="Google Shape;279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2" name="Shape 2802"/>
        <p:cNvGrpSpPr/>
        <p:nvPr/>
      </p:nvGrpSpPr>
      <p:grpSpPr>
        <a:xfrm>
          <a:off x="0" y="0"/>
          <a:ext cx="0" cy="0"/>
          <a:chOff x="0" y="0"/>
          <a:chExt cx="0" cy="0"/>
        </a:xfrm>
      </p:grpSpPr>
      <p:sp>
        <p:nvSpPr>
          <p:cNvPr id="2803" name="Google Shape;2803;p23: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804" name="Google Shape;280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9" name="Shape 2809"/>
        <p:cNvGrpSpPr/>
        <p:nvPr/>
      </p:nvGrpSpPr>
      <p:grpSpPr>
        <a:xfrm>
          <a:off x="0" y="0"/>
          <a:ext cx="0" cy="0"/>
          <a:chOff x="0" y="0"/>
          <a:chExt cx="0" cy="0"/>
        </a:xfrm>
      </p:grpSpPr>
      <p:sp>
        <p:nvSpPr>
          <p:cNvPr id="2810" name="Google Shape;2810;p24: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811" name="Google Shape;281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6" name="Shape 2816"/>
        <p:cNvGrpSpPr/>
        <p:nvPr/>
      </p:nvGrpSpPr>
      <p:grpSpPr>
        <a:xfrm>
          <a:off x="0" y="0"/>
          <a:ext cx="0" cy="0"/>
          <a:chOff x="0" y="0"/>
          <a:chExt cx="0" cy="0"/>
        </a:xfrm>
      </p:grpSpPr>
      <p:sp>
        <p:nvSpPr>
          <p:cNvPr id="2817" name="Google Shape;2817;p25: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818" name="Google Shape;281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3" name="Shape 2823"/>
        <p:cNvGrpSpPr/>
        <p:nvPr/>
      </p:nvGrpSpPr>
      <p:grpSpPr>
        <a:xfrm>
          <a:off x="0" y="0"/>
          <a:ext cx="0" cy="0"/>
          <a:chOff x="0" y="0"/>
          <a:chExt cx="0" cy="0"/>
        </a:xfrm>
      </p:grpSpPr>
      <p:sp>
        <p:nvSpPr>
          <p:cNvPr id="2824" name="Google Shape;2824;p26: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825" name="Google Shape;282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1" name="Shape 2831"/>
        <p:cNvGrpSpPr/>
        <p:nvPr/>
      </p:nvGrpSpPr>
      <p:grpSpPr>
        <a:xfrm>
          <a:off x="0" y="0"/>
          <a:ext cx="0" cy="0"/>
          <a:chOff x="0" y="0"/>
          <a:chExt cx="0" cy="0"/>
        </a:xfrm>
      </p:grpSpPr>
      <p:sp>
        <p:nvSpPr>
          <p:cNvPr id="2832" name="Google Shape;2832;p27:notes"/>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833" name="Google Shape;2833;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p3:notes"/>
          <p:cNvSpPr/>
          <p:nvPr>
            <p:ph idx="2" type="sldImg"/>
          </p:nvPr>
        </p:nvSpPr>
        <p:spPr>
          <a:xfrm>
            <a:off x="195263" y="176213"/>
            <a:ext cx="6472236" cy="364172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3" name="Google Shape;2653;p3:notes"/>
          <p:cNvSpPr txBox="1"/>
          <p:nvPr>
            <p:ph idx="1" type="body"/>
          </p:nvPr>
        </p:nvSpPr>
        <p:spPr>
          <a:xfrm>
            <a:off x="194626" y="3817555"/>
            <a:ext cx="6472874" cy="50119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This takes all activity from the cluster</a:t>
            </a:r>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It calculates resource usage by pulling from mv_activities with a delta tunable</a:t>
            </a:r>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Describe each column – sorting stuff</a:t>
            </a:r>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Dive into Management Views – be able to explain all columns</a:t>
            </a:r>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Difference between mv_activities_extended and mv_activities, network send + receive, disk, read and write</a:t>
            </a:r>
            <a:endParaRPr/>
          </a:p>
        </p:txBody>
      </p:sp>
      <p:sp>
        <p:nvSpPr>
          <p:cNvPr id="2654" name="Google Shape;2654;p3:notes"/>
          <p:cNvSpPr txBox="1"/>
          <p:nvPr>
            <p:ph idx="12" type="sldNum"/>
          </p:nvPr>
        </p:nvSpPr>
        <p:spPr>
          <a:xfrm>
            <a:off x="3884612" y="8829492"/>
            <a:ext cx="2782886" cy="31292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250"/>
              <a:buFont typeface="Arial"/>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7" name="Shape 2657"/>
        <p:cNvGrpSpPr/>
        <p:nvPr/>
      </p:nvGrpSpPr>
      <p:grpSpPr>
        <a:xfrm>
          <a:off x="0" y="0"/>
          <a:ext cx="0" cy="0"/>
          <a:chOff x="0" y="0"/>
          <a:chExt cx="0" cy="0"/>
        </a:xfrm>
      </p:grpSpPr>
      <p:sp>
        <p:nvSpPr>
          <p:cNvPr id="2658" name="Google Shape;2658;p4:notes"/>
          <p:cNvSpPr txBox="1"/>
          <p:nvPr>
            <p:ph idx="1" type="body"/>
          </p:nvPr>
        </p:nvSpPr>
        <p:spPr>
          <a:xfrm>
            <a:off x="194626" y="3817555"/>
            <a:ext cx="6472874" cy="501193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659" name="Google Shape;2659;p4:notes"/>
          <p:cNvSpPr/>
          <p:nvPr>
            <p:ph idx="2" type="sldImg"/>
          </p:nvPr>
        </p:nvSpPr>
        <p:spPr>
          <a:xfrm>
            <a:off x="195263" y="176213"/>
            <a:ext cx="6472237" cy="3641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3" name="Shape 2663"/>
        <p:cNvGrpSpPr/>
        <p:nvPr/>
      </p:nvGrpSpPr>
      <p:grpSpPr>
        <a:xfrm>
          <a:off x="0" y="0"/>
          <a:ext cx="0" cy="0"/>
          <a:chOff x="0" y="0"/>
          <a:chExt cx="0" cy="0"/>
        </a:xfrm>
      </p:grpSpPr>
      <p:sp>
        <p:nvSpPr>
          <p:cNvPr id="2664" name="Google Shape;2664;p5:notes"/>
          <p:cNvSpPr/>
          <p:nvPr>
            <p:ph idx="2" type="sldImg"/>
          </p:nvPr>
        </p:nvSpPr>
        <p:spPr>
          <a:xfrm>
            <a:off x="194626" y="176565"/>
            <a:ext cx="6472874" cy="3640991"/>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5" name="Google Shape;2665;p5:notes"/>
          <p:cNvSpPr txBox="1"/>
          <p:nvPr>
            <p:ph idx="1" type="body"/>
          </p:nvPr>
        </p:nvSpPr>
        <p:spPr>
          <a:xfrm>
            <a:off x="194626" y="3817555"/>
            <a:ext cx="6472874" cy="50119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Describe all columns</a:t>
            </a:r>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Mention sorting</a:t>
            </a:r>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Drill into queries</a:t>
            </a:r>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Powerful = Management views</a:t>
            </a:r>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75"/>
              <a:buFont typeface="Arial"/>
              <a:buNone/>
            </a:pPr>
            <a:r>
              <a:rPr b="0" i="1" lang="en-US" sz="1100" u="none" cap="none" strike="noStrike">
                <a:solidFill>
                  <a:schemeClr val="dk1"/>
                </a:solidFill>
                <a:latin typeface="Arial"/>
                <a:ea typeface="Arial"/>
                <a:cs typeface="Arial"/>
                <a:sym typeface="Arial"/>
              </a:rPr>
              <a:t>Calculates recent</a:t>
            </a:r>
            <a:r>
              <a:rPr b="0" i="0" lang="en-US" sz="1100" u="none" cap="none" strike="noStrike">
                <a:solidFill>
                  <a:schemeClr val="dk1"/>
                </a:solidFill>
                <a:latin typeface="Arial"/>
                <a:ea typeface="Arial"/>
                <a:cs typeface="Arial"/>
                <a:sym typeface="Arial"/>
              </a:rPr>
              <a:t> resource use by computing the change in mv_activities_extended_cumulative over an interval of time</a:t>
            </a:r>
            <a:endParaRPr/>
          </a:p>
        </p:txBody>
      </p:sp>
      <p:sp>
        <p:nvSpPr>
          <p:cNvPr id="2666" name="Google Shape;2666;p5:notes"/>
          <p:cNvSpPr txBox="1"/>
          <p:nvPr>
            <p:ph idx="12" type="sldNum"/>
          </p:nvPr>
        </p:nvSpPr>
        <p:spPr>
          <a:xfrm>
            <a:off x="3884612" y="8829492"/>
            <a:ext cx="2782886" cy="31292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250"/>
              <a:buFont typeface="Arial"/>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0" name="Shape 2670"/>
        <p:cNvGrpSpPr/>
        <p:nvPr/>
      </p:nvGrpSpPr>
      <p:grpSpPr>
        <a:xfrm>
          <a:off x="0" y="0"/>
          <a:ext cx="0" cy="0"/>
          <a:chOff x="0" y="0"/>
          <a:chExt cx="0" cy="0"/>
        </a:xfrm>
      </p:grpSpPr>
      <p:sp>
        <p:nvSpPr>
          <p:cNvPr id="2671" name="Google Shape;2671;p6:notes"/>
          <p:cNvSpPr/>
          <p:nvPr>
            <p:ph idx="2" type="sldImg"/>
          </p:nvPr>
        </p:nvSpPr>
        <p:spPr>
          <a:xfrm>
            <a:off x="195263" y="176213"/>
            <a:ext cx="6472236" cy="364172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2" name="Google Shape;2672;p6:notes"/>
          <p:cNvSpPr txBox="1"/>
          <p:nvPr>
            <p:ph idx="1" type="body"/>
          </p:nvPr>
        </p:nvSpPr>
        <p:spPr>
          <a:xfrm>
            <a:off x="194626" y="3817555"/>
            <a:ext cx="6472874" cy="50119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673" name="Google Shape;2673;p6:notes"/>
          <p:cNvSpPr txBox="1"/>
          <p:nvPr>
            <p:ph idx="12" type="sldNum"/>
          </p:nvPr>
        </p:nvSpPr>
        <p:spPr>
          <a:xfrm>
            <a:off x="3884612" y="8829492"/>
            <a:ext cx="2782886" cy="31292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250"/>
              <a:buFont typeface="Arial"/>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7" name="Shape 2677"/>
        <p:cNvGrpSpPr/>
        <p:nvPr/>
      </p:nvGrpSpPr>
      <p:grpSpPr>
        <a:xfrm>
          <a:off x="0" y="0"/>
          <a:ext cx="0" cy="0"/>
          <a:chOff x="0" y="0"/>
          <a:chExt cx="0" cy="0"/>
        </a:xfrm>
      </p:grpSpPr>
      <p:sp>
        <p:nvSpPr>
          <p:cNvPr id="2678" name="Google Shape;2678;p7:notes"/>
          <p:cNvSpPr/>
          <p:nvPr>
            <p:ph idx="2" type="sldImg"/>
          </p:nvPr>
        </p:nvSpPr>
        <p:spPr>
          <a:xfrm>
            <a:off x="194626" y="176565"/>
            <a:ext cx="6472874" cy="3640991"/>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9" name="Google Shape;2679;p7:notes"/>
          <p:cNvSpPr txBox="1"/>
          <p:nvPr>
            <p:ph idx="1" type="body"/>
          </p:nvPr>
        </p:nvSpPr>
        <p:spPr>
          <a:xfrm>
            <a:off x="194626" y="3817555"/>
            <a:ext cx="6472874" cy="50119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5"/>
              <a:buFont typeface="Arial"/>
              <a:buNone/>
            </a:pPr>
            <a:r>
              <a:rPr b="1" i="0" lang="en-US" sz="1100" u="none" cap="none" strike="noStrike">
                <a:solidFill>
                  <a:schemeClr val="dk1"/>
                </a:solidFill>
                <a:latin typeface="Arial"/>
                <a:ea typeface="Arial"/>
                <a:cs typeface="Arial"/>
                <a:sym typeface="Arial"/>
              </a:rPr>
              <a:t>dbbench</a:t>
            </a:r>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dbbench is a fast, lightweight database workload generator that executes a workload defined a flexible configuration file. Using this dbbench, simple 'jobs' can be defined to describe a workload run against a server. Each job represents a single query; by composing multiple jobs together, an arbitrary workload can be described. The jobs are executed against the server and timed to produce aggregated benchmarking information that is emitted periodically and when the test completes. Exact job run data can also be logged for additional offline analysis.</a:t>
            </a:r>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Note that since dbbench is a workload driver, it does </a:t>
            </a:r>
            <a:r>
              <a:rPr b="0" i="1" lang="en-US" sz="1100" u="none" cap="none" strike="noStrike">
                <a:solidFill>
                  <a:schemeClr val="dk1"/>
                </a:solidFill>
                <a:latin typeface="Arial"/>
                <a:ea typeface="Arial"/>
                <a:cs typeface="Arial"/>
                <a:sym typeface="Arial"/>
              </a:rPr>
              <a:t>not</a:t>
            </a:r>
            <a:r>
              <a:rPr b="0" i="0" lang="en-US" sz="1100" u="none" cap="none" strike="noStrike">
                <a:solidFill>
                  <a:schemeClr val="dk1"/>
                </a:solidFill>
                <a:latin typeface="Arial"/>
                <a:ea typeface="Arial"/>
                <a:cs typeface="Arial"/>
                <a:sym typeface="Arial"/>
              </a:rPr>
              <a:t> randomly generate queries, tables, data, etc. Any random data generation or setup can be easily done with SQL queries.</a:t>
            </a:r>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680" name="Google Shape;2680;p7:notes"/>
          <p:cNvSpPr txBox="1"/>
          <p:nvPr>
            <p:ph idx="12" type="sldNum"/>
          </p:nvPr>
        </p:nvSpPr>
        <p:spPr>
          <a:xfrm>
            <a:off x="3884612" y="8829492"/>
            <a:ext cx="2782886" cy="31292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250"/>
              <a:buFont typeface="Arial"/>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5" name="Shape 2685"/>
        <p:cNvGrpSpPr/>
        <p:nvPr/>
      </p:nvGrpSpPr>
      <p:grpSpPr>
        <a:xfrm>
          <a:off x="0" y="0"/>
          <a:ext cx="0" cy="0"/>
          <a:chOff x="0" y="0"/>
          <a:chExt cx="0" cy="0"/>
        </a:xfrm>
      </p:grpSpPr>
      <p:sp>
        <p:nvSpPr>
          <p:cNvPr id="2686" name="Google Shape;2686;p8:notes"/>
          <p:cNvSpPr txBox="1"/>
          <p:nvPr>
            <p:ph idx="1" type="body"/>
          </p:nvPr>
        </p:nvSpPr>
        <p:spPr>
          <a:xfrm>
            <a:off x="194626" y="3817555"/>
            <a:ext cx="6472874" cy="501193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687" name="Google Shape;2687;p8:notes"/>
          <p:cNvSpPr/>
          <p:nvPr>
            <p:ph idx="2" type="sldImg"/>
          </p:nvPr>
        </p:nvSpPr>
        <p:spPr>
          <a:xfrm>
            <a:off x="194626" y="176565"/>
            <a:ext cx="6472874" cy="3640991"/>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1" name="Shape 2691"/>
        <p:cNvGrpSpPr/>
        <p:nvPr/>
      </p:nvGrpSpPr>
      <p:grpSpPr>
        <a:xfrm>
          <a:off x="0" y="0"/>
          <a:ext cx="0" cy="0"/>
          <a:chOff x="0" y="0"/>
          <a:chExt cx="0" cy="0"/>
        </a:xfrm>
      </p:grpSpPr>
      <p:sp>
        <p:nvSpPr>
          <p:cNvPr id="2692" name="Google Shape;2692;p9:notes"/>
          <p:cNvSpPr/>
          <p:nvPr>
            <p:ph idx="2" type="sldImg"/>
          </p:nvPr>
        </p:nvSpPr>
        <p:spPr>
          <a:xfrm>
            <a:off x="195263" y="176213"/>
            <a:ext cx="6472236" cy="3641724"/>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3" name="Google Shape;2693;p9:notes"/>
          <p:cNvSpPr txBox="1"/>
          <p:nvPr>
            <p:ph idx="1" type="body"/>
          </p:nvPr>
        </p:nvSpPr>
        <p:spPr>
          <a:xfrm>
            <a:off x="194626" y="3817555"/>
            <a:ext cx="6472874" cy="50119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dbbench is a tool for running a database workload against a database. The workload is described in a simple configuration file. Each section of the configuration file defines a job and how it is executed.</a:t>
            </a:r>
            <a:endParaRPr/>
          </a:p>
          <a:p>
            <a:pPr indent="0" lvl="0" marL="0" marR="0" rtl="0" algn="l">
              <a:spcBef>
                <a:spcPts val="0"/>
              </a:spcBef>
              <a:spcAft>
                <a:spcPts val="0"/>
              </a:spcAft>
              <a:buClr>
                <a:schemeClr val="dk1"/>
              </a:buClr>
              <a:buSzPts val="275"/>
              <a:buFont typeface="Arial"/>
              <a:buNone/>
            </a:pPr>
            <a:r>
              <a:rPr b="0" i="0" lang="en-US" sz="1100" u="none" cap="none" strike="noStrike">
                <a:solidFill>
                  <a:schemeClr val="dk1"/>
                </a:solidFill>
                <a:latin typeface="Arial"/>
                <a:ea typeface="Arial"/>
                <a:cs typeface="Arial"/>
                <a:sym typeface="Arial"/>
              </a:rPr>
              <a:t>This configuration describes a workload where a single connection repeatedly executes the query select "hello world" forever. dbbench will run this workload until the user interrupts the process (usually with Ctrl-C):</a:t>
            </a:r>
            <a:endParaRPr/>
          </a:p>
          <a:p>
            <a:pPr indent="0" lvl="0" marL="0" marR="0" rtl="0" algn="l">
              <a:spcBef>
                <a:spcPts val="0"/>
              </a:spcBef>
              <a:spcAft>
                <a:spcPts val="0"/>
              </a:spcAft>
              <a:buClr>
                <a:schemeClr val="dk1"/>
              </a:buClr>
              <a:buSzPts val="275"/>
              <a:buFont typeface="Arial"/>
              <a:buNone/>
            </a:pPr>
            <a:br>
              <a:rPr b="0" i="0" lang="en-US"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75"/>
              <a:buFont typeface="Arial"/>
              <a:buNone/>
            </a:pPr>
            <a:r>
              <a:t/>
            </a:r>
            <a:endParaRPr b="0" i="0" sz="1100" u="none" cap="none" strike="noStrike">
              <a:solidFill>
                <a:schemeClr val="dk1"/>
              </a:solidFill>
              <a:latin typeface="Arial"/>
              <a:ea typeface="Arial"/>
              <a:cs typeface="Arial"/>
              <a:sym typeface="Arial"/>
            </a:endParaRPr>
          </a:p>
        </p:txBody>
      </p:sp>
      <p:sp>
        <p:nvSpPr>
          <p:cNvPr id="2694" name="Google Shape;2694;p9:notes"/>
          <p:cNvSpPr txBox="1"/>
          <p:nvPr>
            <p:ph idx="12" type="sldNum"/>
          </p:nvPr>
        </p:nvSpPr>
        <p:spPr>
          <a:xfrm>
            <a:off x="3884612" y="8829492"/>
            <a:ext cx="2782886" cy="31292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250"/>
              <a:buFont typeface="Arial"/>
              <a:buNone/>
            </a:pPr>
            <a:fld id="{00000000-1234-1234-1234-123412341234}" type="slidenum">
              <a:rPr lang="en-US" sz="1000">
                <a:solidFill>
                  <a:schemeClr val="dk1"/>
                </a:solidFill>
                <a:latin typeface="Arial"/>
                <a:ea typeface="Arial"/>
                <a:cs typeface="Arial"/>
                <a:sym typeface="Arial"/>
              </a:rPr>
              <a:t>‹#›</a:t>
            </a:fld>
            <a:endParaRPr sz="10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1"/>
        </a:solidFill>
      </p:bgPr>
    </p:bg>
    <p:spTree>
      <p:nvGrpSpPr>
        <p:cNvPr id="22" name="Shape 22"/>
        <p:cNvGrpSpPr/>
        <p:nvPr/>
      </p:nvGrpSpPr>
      <p:grpSpPr>
        <a:xfrm>
          <a:off x="0" y="0"/>
          <a:ext cx="0" cy="0"/>
          <a:chOff x="0" y="0"/>
          <a:chExt cx="0" cy="0"/>
        </a:xfrm>
      </p:grpSpPr>
      <p:cxnSp>
        <p:nvCxnSpPr>
          <p:cNvPr id="23" name="Google Shape;23;p29"/>
          <p:cNvCxnSpPr/>
          <p:nvPr/>
        </p:nvCxnSpPr>
        <p:spPr>
          <a:xfrm flipH="1">
            <a:off x="5609718" y="2430333"/>
            <a:ext cx="547855" cy="2060"/>
          </a:xfrm>
          <a:prstGeom prst="straightConnector1">
            <a:avLst/>
          </a:prstGeom>
          <a:noFill/>
          <a:ln cap="flat" cmpd="sng" w="14750">
            <a:solidFill>
              <a:srgbClr val="47B9E8"/>
            </a:solidFill>
            <a:prstDash val="solid"/>
            <a:miter lim="8000"/>
            <a:headEnd len="sm" w="sm" type="none"/>
            <a:tailEnd len="sm" w="sm" type="none"/>
          </a:ln>
        </p:spPr>
      </p:cxnSp>
      <p:cxnSp>
        <p:nvCxnSpPr>
          <p:cNvPr id="24" name="Google Shape;24;p29"/>
          <p:cNvCxnSpPr/>
          <p:nvPr/>
        </p:nvCxnSpPr>
        <p:spPr>
          <a:xfrm flipH="1">
            <a:off x="5982505"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25" name="Google Shape;25;p29"/>
          <p:cNvCxnSpPr/>
          <p:nvPr/>
        </p:nvCxnSpPr>
        <p:spPr>
          <a:xfrm flipH="1">
            <a:off x="5945434"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26" name="Google Shape;26;p29"/>
          <p:cNvCxnSpPr/>
          <p:nvPr/>
        </p:nvCxnSpPr>
        <p:spPr>
          <a:xfrm flipH="1">
            <a:off x="5906301"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27" name="Google Shape;27;p29"/>
          <p:cNvCxnSpPr/>
          <p:nvPr/>
        </p:nvCxnSpPr>
        <p:spPr>
          <a:xfrm flipH="1">
            <a:off x="5867168"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28" name="Google Shape;28;p29"/>
          <p:cNvCxnSpPr/>
          <p:nvPr/>
        </p:nvCxnSpPr>
        <p:spPr>
          <a:xfrm flipH="1">
            <a:off x="5830095"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29" name="Google Shape;29;p29"/>
          <p:cNvCxnSpPr/>
          <p:nvPr/>
        </p:nvCxnSpPr>
        <p:spPr>
          <a:xfrm flipH="1">
            <a:off x="5790963"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0" name="Google Shape;30;p29"/>
          <p:cNvCxnSpPr/>
          <p:nvPr/>
        </p:nvCxnSpPr>
        <p:spPr>
          <a:xfrm flipH="1">
            <a:off x="5753890"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1" name="Google Shape;31;p29"/>
          <p:cNvCxnSpPr/>
          <p:nvPr/>
        </p:nvCxnSpPr>
        <p:spPr>
          <a:xfrm flipH="1">
            <a:off x="5714757"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2" name="Google Shape;32;p29"/>
          <p:cNvCxnSpPr/>
          <p:nvPr/>
        </p:nvCxnSpPr>
        <p:spPr>
          <a:xfrm flipH="1">
            <a:off x="5677684"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3" name="Google Shape;33;p29"/>
          <p:cNvCxnSpPr/>
          <p:nvPr/>
        </p:nvCxnSpPr>
        <p:spPr>
          <a:xfrm flipH="1">
            <a:off x="5638553"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4" name="Google Shape;34;p29"/>
          <p:cNvCxnSpPr/>
          <p:nvPr/>
        </p:nvCxnSpPr>
        <p:spPr>
          <a:xfrm flipH="1">
            <a:off x="5601480"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5" name="Google Shape;35;p29"/>
          <p:cNvCxnSpPr/>
          <p:nvPr/>
        </p:nvCxnSpPr>
        <p:spPr>
          <a:xfrm flipH="1">
            <a:off x="5562346"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6" name="Google Shape;36;p29"/>
          <p:cNvCxnSpPr/>
          <p:nvPr/>
        </p:nvCxnSpPr>
        <p:spPr>
          <a:xfrm flipH="1">
            <a:off x="5525273"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7" name="Google Shape;37;p29"/>
          <p:cNvCxnSpPr/>
          <p:nvPr/>
        </p:nvCxnSpPr>
        <p:spPr>
          <a:xfrm flipH="1">
            <a:off x="5486142"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8" name="Google Shape;38;p29"/>
          <p:cNvCxnSpPr/>
          <p:nvPr/>
        </p:nvCxnSpPr>
        <p:spPr>
          <a:xfrm flipH="1">
            <a:off x="5449069"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9" name="Google Shape;39;p29"/>
          <p:cNvCxnSpPr/>
          <p:nvPr/>
        </p:nvCxnSpPr>
        <p:spPr>
          <a:xfrm flipH="1">
            <a:off x="5409936"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0" name="Google Shape;40;p29"/>
          <p:cNvCxnSpPr/>
          <p:nvPr/>
        </p:nvCxnSpPr>
        <p:spPr>
          <a:xfrm flipH="1">
            <a:off x="5372864"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1" name="Google Shape;41;p29"/>
          <p:cNvCxnSpPr/>
          <p:nvPr/>
        </p:nvCxnSpPr>
        <p:spPr>
          <a:xfrm flipH="1">
            <a:off x="5333731"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2" name="Google Shape;42;p29"/>
          <p:cNvCxnSpPr/>
          <p:nvPr/>
        </p:nvCxnSpPr>
        <p:spPr>
          <a:xfrm flipH="1">
            <a:off x="5296658"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3" name="Google Shape;43;p29"/>
          <p:cNvCxnSpPr/>
          <p:nvPr/>
        </p:nvCxnSpPr>
        <p:spPr>
          <a:xfrm flipH="1">
            <a:off x="5257525"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4" name="Google Shape;44;p29"/>
          <p:cNvCxnSpPr/>
          <p:nvPr/>
        </p:nvCxnSpPr>
        <p:spPr>
          <a:xfrm flipH="1">
            <a:off x="5220452"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5" name="Google Shape;45;p29"/>
          <p:cNvCxnSpPr/>
          <p:nvPr/>
        </p:nvCxnSpPr>
        <p:spPr>
          <a:xfrm flipH="1">
            <a:off x="5181321"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6" name="Google Shape;46;p29"/>
          <p:cNvCxnSpPr/>
          <p:nvPr/>
        </p:nvCxnSpPr>
        <p:spPr>
          <a:xfrm flipH="1">
            <a:off x="5144247"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7" name="Google Shape;47;p29"/>
          <p:cNvCxnSpPr/>
          <p:nvPr/>
        </p:nvCxnSpPr>
        <p:spPr>
          <a:xfrm flipH="1">
            <a:off x="5105114"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8" name="Google Shape;48;p29"/>
          <p:cNvCxnSpPr/>
          <p:nvPr/>
        </p:nvCxnSpPr>
        <p:spPr>
          <a:xfrm flipH="1">
            <a:off x="5068041"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9" name="Google Shape;49;p29"/>
          <p:cNvCxnSpPr/>
          <p:nvPr/>
        </p:nvCxnSpPr>
        <p:spPr>
          <a:xfrm flipH="1">
            <a:off x="5028910"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50" name="Google Shape;50;p29"/>
          <p:cNvCxnSpPr/>
          <p:nvPr/>
        </p:nvCxnSpPr>
        <p:spPr>
          <a:xfrm flipH="1">
            <a:off x="4991837"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51" name="Google Shape;51;p29"/>
          <p:cNvCxnSpPr/>
          <p:nvPr/>
        </p:nvCxnSpPr>
        <p:spPr>
          <a:xfrm flipH="1">
            <a:off x="4952704"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52" name="Google Shape;52;p29"/>
          <p:cNvCxnSpPr/>
          <p:nvPr/>
        </p:nvCxnSpPr>
        <p:spPr>
          <a:xfrm flipH="1">
            <a:off x="4915630"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53" name="Google Shape;53;p29"/>
          <p:cNvCxnSpPr/>
          <p:nvPr/>
        </p:nvCxnSpPr>
        <p:spPr>
          <a:xfrm flipH="1">
            <a:off x="4876499"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54" name="Google Shape;54;p29"/>
          <p:cNvCxnSpPr/>
          <p:nvPr/>
        </p:nvCxnSpPr>
        <p:spPr>
          <a:xfrm flipH="1">
            <a:off x="4839426"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55" name="Google Shape;55;p29"/>
          <p:cNvCxnSpPr/>
          <p:nvPr/>
        </p:nvCxnSpPr>
        <p:spPr>
          <a:xfrm flipH="1">
            <a:off x="4800293"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56" name="Google Shape;56;p29"/>
          <p:cNvCxnSpPr/>
          <p:nvPr/>
        </p:nvCxnSpPr>
        <p:spPr>
          <a:xfrm flipH="1">
            <a:off x="4763220"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57" name="Google Shape;57;p29"/>
          <p:cNvCxnSpPr/>
          <p:nvPr/>
        </p:nvCxnSpPr>
        <p:spPr>
          <a:xfrm flipH="1">
            <a:off x="4724088"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58" name="Google Shape;58;p29"/>
          <p:cNvCxnSpPr/>
          <p:nvPr/>
        </p:nvCxnSpPr>
        <p:spPr>
          <a:xfrm flipH="1">
            <a:off x="4687015"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59" name="Google Shape;59;p29"/>
          <p:cNvCxnSpPr/>
          <p:nvPr/>
        </p:nvCxnSpPr>
        <p:spPr>
          <a:xfrm flipH="1">
            <a:off x="4647882"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0" name="Google Shape;60;p29"/>
          <p:cNvCxnSpPr/>
          <p:nvPr/>
        </p:nvCxnSpPr>
        <p:spPr>
          <a:xfrm flipH="1">
            <a:off x="4610809"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1" name="Google Shape;61;p29"/>
          <p:cNvCxnSpPr/>
          <p:nvPr/>
        </p:nvCxnSpPr>
        <p:spPr>
          <a:xfrm flipH="1">
            <a:off x="4571678"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2" name="Google Shape;62;p29"/>
          <p:cNvCxnSpPr/>
          <p:nvPr/>
        </p:nvCxnSpPr>
        <p:spPr>
          <a:xfrm flipH="1">
            <a:off x="4534605"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3" name="Google Shape;63;p29"/>
          <p:cNvCxnSpPr/>
          <p:nvPr/>
        </p:nvCxnSpPr>
        <p:spPr>
          <a:xfrm flipH="1">
            <a:off x="9102807"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4" name="Google Shape;64;p29"/>
          <p:cNvCxnSpPr/>
          <p:nvPr/>
        </p:nvCxnSpPr>
        <p:spPr>
          <a:xfrm flipH="1">
            <a:off x="9065735"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5" name="Google Shape;65;p29"/>
          <p:cNvCxnSpPr/>
          <p:nvPr/>
        </p:nvCxnSpPr>
        <p:spPr>
          <a:xfrm flipH="1">
            <a:off x="9026602"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6" name="Google Shape;66;p29"/>
          <p:cNvCxnSpPr/>
          <p:nvPr/>
        </p:nvCxnSpPr>
        <p:spPr>
          <a:xfrm flipH="1">
            <a:off x="8989528"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7" name="Google Shape;67;p29"/>
          <p:cNvCxnSpPr/>
          <p:nvPr/>
        </p:nvCxnSpPr>
        <p:spPr>
          <a:xfrm flipH="1">
            <a:off x="8952455"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8" name="Google Shape;68;p29"/>
          <p:cNvCxnSpPr/>
          <p:nvPr/>
        </p:nvCxnSpPr>
        <p:spPr>
          <a:xfrm flipH="1">
            <a:off x="8913324"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9" name="Google Shape;69;p29"/>
          <p:cNvCxnSpPr/>
          <p:nvPr/>
        </p:nvCxnSpPr>
        <p:spPr>
          <a:xfrm flipH="1">
            <a:off x="8874191"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70" name="Google Shape;70;p29"/>
          <p:cNvCxnSpPr/>
          <p:nvPr/>
        </p:nvCxnSpPr>
        <p:spPr>
          <a:xfrm flipH="1">
            <a:off x="8837117"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71" name="Google Shape;71;p29"/>
          <p:cNvCxnSpPr/>
          <p:nvPr/>
        </p:nvCxnSpPr>
        <p:spPr>
          <a:xfrm flipH="1">
            <a:off x="8797985"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72" name="Google Shape;72;p29"/>
          <p:cNvCxnSpPr/>
          <p:nvPr/>
        </p:nvCxnSpPr>
        <p:spPr>
          <a:xfrm flipH="1">
            <a:off x="8760913"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73" name="Google Shape;73;p29"/>
          <p:cNvCxnSpPr/>
          <p:nvPr/>
        </p:nvCxnSpPr>
        <p:spPr>
          <a:xfrm flipH="1">
            <a:off x="8721780"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74" name="Google Shape;74;p29"/>
          <p:cNvCxnSpPr/>
          <p:nvPr/>
        </p:nvCxnSpPr>
        <p:spPr>
          <a:xfrm flipH="1">
            <a:off x="8684708"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75" name="Google Shape;75;p29"/>
          <p:cNvCxnSpPr/>
          <p:nvPr/>
        </p:nvCxnSpPr>
        <p:spPr>
          <a:xfrm flipH="1">
            <a:off x="8645575"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76" name="Google Shape;76;p29"/>
          <p:cNvCxnSpPr/>
          <p:nvPr/>
        </p:nvCxnSpPr>
        <p:spPr>
          <a:xfrm flipH="1">
            <a:off x="8608503"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77" name="Google Shape;77;p29"/>
          <p:cNvCxnSpPr/>
          <p:nvPr/>
        </p:nvCxnSpPr>
        <p:spPr>
          <a:xfrm flipH="1">
            <a:off x="8569370"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78" name="Google Shape;78;p29"/>
          <p:cNvCxnSpPr/>
          <p:nvPr/>
        </p:nvCxnSpPr>
        <p:spPr>
          <a:xfrm flipH="1">
            <a:off x="8532297"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79" name="Google Shape;79;p29"/>
          <p:cNvCxnSpPr/>
          <p:nvPr/>
        </p:nvCxnSpPr>
        <p:spPr>
          <a:xfrm flipH="1">
            <a:off x="8493164"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0" name="Google Shape;80;p29"/>
          <p:cNvCxnSpPr/>
          <p:nvPr/>
        </p:nvCxnSpPr>
        <p:spPr>
          <a:xfrm flipH="1">
            <a:off x="8456092"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1" name="Google Shape;81;p29"/>
          <p:cNvCxnSpPr/>
          <p:nvPr/>
        </p:nvCxnSpPr>
        <p:spPr>
          <a:xfrm flipH="1">
            <a:off x="8416959"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2" name="Google Shape;82;p29"/>
          <p:cNvCxnSpPr/>
          <p:nvPr/>
        </p:nvCxnSpPr>
        <p:spPr>
          <a:xfrm flipH="1">
            <a:off x="8379885"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3" name="Google Shape;83;p29"/>
          <p:cNvCxnSpPr/>
          <p:nvPr/>
        </p:nvCxnSpPr>
        <p:spPr>
          <a:xfrm flipH="1">
            <a:off x="8340753"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4" name="Google Shape;84;p29"/>
          <p:cNvCxnSpPr/>
          <p:nvPr/>
        </p:nvCxnSpPr>
        <p:spPr>
          <a:xfrm flipH="1">
            <a:off x="8303681"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5" name="Google Shape;85;p29"/>
          <p:cNvCxnSpPr/>
          <p:nvPr/>
        </p:nvCxnSpPr>
        <p:spPr>
          <a:xfrm flipH="1">
            <a:off x="8264548"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6" name="Google Shape;86;p29"/>
          <p:cNvCxnSpPr/>
          <p:nvPr/>
        </p:nvCxnSpPr>
        <p:spPr>
          <a:xfrm flipH="1">
            <a:off x="8227474" y="2430333"/>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7" name="Google Shape;87;p29"/>
          <p:cNvCxnSpPr/>
          <p:nvPr/>
        </p:nvCxnSpPr>
        <p:spPr>
          <a:xfrm>
            <a:off x="7994740" y="1911313"/>
            <a:ext cx="1149258" cy="2060"/>
          </a:xfrm>
          <a:prstGeom prst="straightConnector1">
            <a:avLst/>
          </a:prstGeom>
          <a:noFill/>
          <a:ln cap="flat" cmpd="sng" w="14750">
            <a:solidFill>
              <a:srgbClr val="FF6900"/>
            </a:solidFill>
            <a:prstDash val="solid"/>
            <a:miter lim="8000"/>
            <a:headEnd len="sm" w="sm" type="none"/>
            <a:tailEnd len="sm" w="sm" type="none"/>
          </a:ln>
        </p:spPr>
      </p:cxnSp>
      <p:cxnSp>
        <p:nvCxnSpPr>
          <p:cNvPr id="88" name="Google Shape;88;p29"/>
          <p:cNvCxnSpPr/>
          <p:nvPr/>
        </p:nvCxnSpPr>
        <p:spPr>
          <a:xfrm>
            <a:off x="8454032"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89" name="Google Shape;89;p29"/>
          <p:cNvCxnSpPr/>
          <p:nvPr/>
        </p:nvCxnSpPr>
        <p:spPr>
          <a:xfrm>
            <a:off x="8491104"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90" name="Google Shape;90;p29"/>
          <p:cNvCxnSpPr/>
          <p:nvPr/>
        </p:nvCxnSpPr>
        <p:spPr>
          <a:xfrm>
            <a:off x="8530238"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91" name="Google Shape;91;p29"/>
          <p:cNvCxnSpPr/>
          <p:nvPr/>
        </p:nvCxnSpPr>
        <p:spPr>
          <a:xfrm>
            <a:off x="8567310"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92" name="Google Shape;92;p29"/>
          <p:cNvCxnSpPr/>
          <p:nvPr/>
        </p:nvCxnSpPr>
        <p:spPr>
          <a:xfrm>
            <a:off x="8606442"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93" name="Google Shape;93;p29"/>
          <p:cNvCxnSpPr/>
          <p:nvPr/>
        </p:nvCxnSpPr>
        <p:spPr>
          <a:xfrm>
            <a:off x="8643514"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94" name="Google Shape;94;p29"/>
          <p:cNvCxnSpPr/>
          <p:nvPr/>
        </p:nvCxnSpPr>
        <p:spPr>
          <a:xfrm>
            <a:off x="8680588"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95" name="Google Shape;95;p29"/>
          <p:cNvCxnSpPr/>
          <p:nvPr/>
        </p:nvCxnSpPr>
        <p:spPr>
          <a:xfrm>
            <a:off x="8719721"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96" name="Google Shape;96;p29"/>
          <p:cNvCxnSpPr/>
          <p:nvPr/>
        </p:nvCxnSpPr>
        <p:spPr>
          <a:xfrm>
            <a:off x="8758853"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97" name="Google Shape;97;p29"/>
          <p:cNvCxnSpPr/>
          <p:nvPr/>
        </p:nvCxnSpPr>
        <p:spPr>
          <a:xfrm>
            <a:off x="8795925"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98" name="Google Shape;98;p29"/>
          <p:cNvCxnSpPr/>
          <p:nvPr/>
        </p:nvCxnSpPr>
        <p:spPr>
          <a:xfrm>
            <a:off x="8835059"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99" name="Google Shape;99;p29"/>
          <p:cNvCxnSpPr/>
          <p:nvPr/>
        </p:nvCxnSpPr>
        <p:spPr>
          <a:xfrm>
            <a:off x="8872132"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100" name="Google Shape;100;p29"/>
          <p:cNvCxnSpPr/>
          <p:nvPr/>
        </p:nvCxnSpPr>
        <p:spPr>
          <a:xfrm>
            <a:off x="8911264"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101" name="Google Shape;101;p29"/>
          <p:cNvCxnSpPr/>
          <p:nvPr/>
        </p:nvCxnSpPr>
        <p:spPr>
          <a:xfrm>
            <a:off x="8948336"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102" name="Google Shape;102;p29"/>
          <p:cNvCxnSpPr/>
          <p:nvPr/>
        </p:nvCxnSpPr>
        <p:spPr>
          <a:xfrm>
            <a:off x="8987470"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103" name="Google Shape;103;p29"/>
          <p:cNvCxnSpPr/>
          <p:nvPr/>
        </p:nvCxnSpPr>
        <p:spPr>
          <a:xfrm>
            <a:off x="9024542"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104" name="Google Shape;104;p29"/>
          <p:cNvCxnSpPr/>
          <p:nvPr/>
        </p:nvCxnSpPr>
        <p:spPr>
          <a:xfrm>
            <a:off x="9063675"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105" name="Google Shape;105;p29"/>
          <p:cNvCxnSpPr/>
          <p:nvPr/>
        </p:nvCxnSpPr>
        <p:spPr>
          <a:xfrm>
            <a:off x="9100747" y="1911313"/>
            <a:ext cx="14417" cy="2060"/>
          </a:xfrm>
          <a:prstGeom prst="straightConnector1">
            <a:avLst/>
          </a:prstGeom>
          <a:noFill/>
          <a:ln cap="flat" cmpd="sng" w="14750">
            <a:solidFill>
              <a:srgbClr val="FF6900"/>
            </a:solidFill>
            <a:prstDash val="solid"/>
            <a:miter lim="8000"/>
            <a:headEnd len="sm" w="sm" type="none"/>
            <a:tailEnd len="sm" w="sm" type="none"/>
          </a:ln>
        </p:spPr>
      </p:cxnSp>
      <p:cxnSp>
        <p:nvCxnSpPr>
          <p:cNvPr id="106" name="Google Shape;106;p29"/>
          <p:cNvCxnSpPr/>
          <p:nvPr/>
        </p:nvCxnSpPr>
        <p:spPr>
          <a:xfrm>
            <a:off x="9139881" y="1911313"/>
            <a:ext cx="4118" cy="2060"/>
          </a:xfrm>
          <a:prstGeom prst="straightConnector1">
            <a:avLst/>
          </a:prstGeom>
          <a:noFill/>
          <a:ln cap="flat" cmpd="sng" w="14750">
            <a:solidFill>
              <a:srgbClr val="FF6900"/>
            </a:solidFill>
            <a:prstDash val="solid"/>
            <a:miter lim="8000"/>
            <a:headEnd len="sm" w="sm" type="none"/>
            <a:tailEnd len="sm" w="sm" type="none"/>
          </a:ln>
        </p:spPr>
      </p:cxnSp>
      <p:cxnSp>
        <p:nvCxnSpPr>
          <p:cNvPr id="107" name="Google Shape;107;p29"/>
          <p:cNvCxnSpPr/>
          <p:nvPr/>
        </p:nvCxnSpPr>
        <p:spPr>
          <a:xfrm>
            <a:off x="4345121" y="1449961"/>
            <a:ext cx="2654829" cy="2060"/>
          </a:xfrm>
          <a:prstGeom prst="straightConnector1">
            <a:avLst/>
          </a:prstGeom>
          <a:noFill/>
          <a:ln cap="flat" cmpd="sng" w="14750">
            <a:solidFill>
              <a:srgbClr val="47B9E8"/>
            </a:solidFill>
            <a:prstDash val="solid"/>
            <a:miter lim="8000"/>
            <a:headEnd len="sm" w="sm" type="none"/>
            <a:tailEnd len="sm" w="sm" type="none"/>
          </a:ln>
        </p:spPr>
      </p:cxnSp>
      <p:cxnSp>
        <p:nvCxnSpPr>
          <p:cNvPr id="108" name="Google Shape;108;p29"/>
          <p:cNvCxnSpPr/>
          <p:nvPr/>
        </p:nvCxnSpPr>
        <p:spPr>
          <a:xfrm>
            <a:off x="7323310" y="2916400"/>
            <a:ext cx="1342861" cy="2060"/>
          </a:xfrm>
          <a:prstGeom prst="straightConnector1">
            <a:avLst/>
          </a:prstGeom>
          <a:noFill/>
          <a:ln cap="flat" cmpd="sng" w="14750">
            <a:solidFill>
              <a:srgbClr val="47B9E8"/>
            </a:solidFill>
            <a:prstDash val="solid"/>
            <a:miter lim="8000"/>
            <a:headEnd len="sm" w="sm" type="none"/>
            <a:tailEnd len="sm" w="sm" type="none"/>
          </a:ln>
        </p:spPr>
      </p:cxnSp>
      <p:cxnSp>
        <p:nvCxnSpPr>
          <p:cNvPr id="109" name="Google Shape;109;p29"/>
          <p:cNvCxnSpPr/>
          <p:nvPr/>
        </p:nvCxnSpPr>
        <p:spPr>
          <a:xfrm flipH="1">
            <a:off x="6553018" y="2111094"/>
            <a:ext cx="1929849" cy="2059"/>
          </a:xfrm>
          <a:prstGeom prst="straightConnector1">
            <a:avLst/>
          </a:prstGeom>
          <a:noFill/>
          <a:ln cap="flat" cmpd="sng" w="14750">
            <a:solidFill>
              <a:srgbClr val="FF6900"/>
            </a:solidFill>
            <a:prstDash val="solid"/>
            <a:miter lim="8000"/>
            <a:headEnd len="sm" w="sm" type="none"/>
            <a:tailEnd len="sm" w="sm" type="none"/>
          </a:ln>
        </p:spPr>
      </p:cxnSp>
      <p:cxnSp>
        <p:nvCxnSpPr>
          <p:cNvPr id="110" name="Google Shape;110;p29"/>
          <p:cNvCxnSpPr/>
          <p:nvPr/>
        </p:nvCxnSpPr>
        <p:spPr>
          <a:xfrm flipH="1">
            <a:off x="6929924"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11" name="Google Shape;111;p29"/>
          <p:cNvCxnSpPr/>
          <p:nvPr/>
        </p:nvCxnSpPr>
        <p:spPr>
          <a:xfrm flipH="1">
            <a:off x="6892852"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12" name="Google Shape;112;p29"/>
          <p:cNvCxnSpPr/>
          <p:nvPr/>
        </p:nvCxnSpPr>
        <p:spPr>
          <a:xfrm flipH="1">
            <a:off x="6853720"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13" name="Google Shape;113;p29"/>
          <p:cNvCxnSpPr/>
          <p:nvPr/>
        </p:nvCxnSpPr>
        <p:spPr>
          <a:xfrm flipH="1">
            <a:off x="6816646"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14" name="Google Shape;114;p29"/>
          <p:cNvCxnSpPr/>
          <p:nvPr/>
        </p:nvCxnSpPr>
        <p:spPr>
          <a:xfrm flipH="1">
            <a:off x="6777513"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15" name="Google Shape;115;p29"/>
          <p:cNvCxnSpPr/>
          <p:nvPr/>
        </p:nvCxnSpPr>
        <p:spPr>
          <a:xfrm flipH="1">
            <a:off x="6740441"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16" name="Google Shape;116;p29"/>
          <p:cNvCxnSpPr/>
          <p:nvPr/>
        </p:nvCxnSpPr>
        <p:spPr>
          <a:xfrm flipH="1">
            <a:off x="6701309"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17" name="Google Shape;117;p29"/>
          <p:cNvCxnSpPr/>
          <p:nvPr/>
        </p:nvCxnSpPr>
        <p:spPr>
          <a:xfrm flipH="1">
            <a:off x="6664235"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18" name="Google Shape;118;p29"/>
          <p:cNvCxnSpPr/>
          <p:nvPr/>
        </p:nvCxnSpPr>
        <p:spPr>
          <a:xfrm flipH="1">
            <a:off x="6625102"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19" name="Google Shape;119;p29"/>
          <p:cNvCxnSpPr/>
          <p:nvPr/>
        </p:nvCxnSpPr>
        <p:spPr>
          <a:xfrm flipH="1">
            <a:off x="6588030"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20" name="Google Shape;120;p29"/>
          <p:cNvCxnSpPr/>
          <p:nvPr/>
        </p:nvCxnSpPr>
        <p:spPr>
          <a:xfrm flipH="1">
            <a:off x="6548898"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21" name="Google Shape;121;p29"/>
          <p:cNvCxnSpPr/>
          <p:nvPr/>
        </p:nvCxnSpPr>
        <p:spPr>
          <a:xfrm flipH="1">
            <a:off x="6511824"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22" name="Google Shape;122;p29"/>
          <p:cNvCxnSpPr/>
          <p:nvPr/>
        </p:nvCxnSpPr>
        <p:spPr>
          <a:xfrm flipH="1">
            <a:off x="6472691"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23" name="Google Shape;123;p29"/>
          <p:cNvCxnSpPr/>
          <p:nvPr/>
        </p:nvCxnSpPr>
        <p:spPr>
          <a:xfrm flipH="1">
            <a:off x="6435618"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24" name="Google Shape;124;p29"/>
          <p:cNvCxnSpPr/>
          <p:nvPr/>
        </p:nvCxnSpPr>
        <p:spPr>
          <a:xfrm flipH="1">
            <a:off x="6396487"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25" name="Google Shape;125;p29"/>
          <p:cNvCxnSpPr/>
          <p:nvPr/>
        </p:nvCxnSpPr>
        <p:spPr>
          <a:xfrm flipH="1">
            <a:off x="6359415"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26" name="Google Shape;126;p29"/>
          <p:cNvCxnSpPr/>
          <p:nvPr/>
        </p:nvCxnSpPr>
        <p:spPr>
          <a:xfrm flipH="1">
            <a:off x="6320282"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27" name="Google Shape;127;p29"/>
          <p:cNvCxnSpPr/>
          <p:nvPr/>
        </p:nvCxnSpPr>
        <p:spPr>
          <a:xfrm flipH="1">
            <a:off x="6283209"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28" name="Google Shape;128;p29"/>
          <p:cNvCxnSpPr/>
          <p:nvPr/>
        </p:nvCxnSpPr>
        <p:spPr>
          <a:xfrm flipH="1">
            <a:off x="6244076"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29" name="Google Shape;129;p29"/>
          <p:cNvCxnSpPr/>
          <p:nvPr/>
        </p:nvCxnSpPr>
        <p:spPr>
          <a:xfrm flipH="1">
            <a:off x="6207003"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30" name="Google Shape;130;p29"/>
          <p:cNvCxnSpPr/>
          <p:nvPr/>
        </p:nvCxnSpPr>
        <p:spPr>
          <a:xfrm flipH="1">
            <a:off x="6167870"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31" name="Google Shape;131;p29"/>
          <p:cNvCxnSpPr/>
          <p:nvPr/>
        </p:nvCxnSpPr>
        <p:spPr>
          <a:xfrm flipH="1">
            <a:off x="6130798"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32" name="Google Shape;132;p29"/>
          <p:cNvCxnSpPr/>
          <p:nvPr/>
        </p:nvCxnSpPr>
        <p:spPr>
          <a:xfrm flipH="1">
            <a:off x="6091665"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33" name="Google Shape;133;p29"/>
          <p:cNvCxnSpPr/>
          <p:nvPr/>
        </p:nvCxnSpPr>
        <p:spPr>
          <a:xfrm flipH="1">
            <a:off x="6054592"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34" name="Google Shape;134;p29"/>
          <p:cNvCxnSpPr/>
          <p:nvPr/>
        </p:nvCxnSpPr>
        <p:spPr>
          <a:xfrm flipH="1">
            <a:off x="6015459"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35" name="Google Shape;135;p29"/>
          <p:cNvCxnSpPr/>
          <p:nvPr/>
        </p:nvCxnSpPr>
        <p:spPr>
          <a:xfrm flipH="1">
            <a:off x="5978386"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36" name="Google Shape;136;p29"/>
          <p:cNvCxnSpPr/>
          <p:nvPr/>
        </p:nvCxnSpPr>
        <p:spPr>
          <a:xfrm flipH="1">
            <a:off x="5939255"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37" name="Google Shape;137;p29"/>
          <p:cNvCxnSpPr/>
          <p:nvPr/>
        </p:nvCxnSpPr>
        <p:spPr>
          <a:xfrm flipH="1">
            <a:off x="5902183"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38" name="Google Shape;138;p29"/>
          <p:cNvCxnSpPr/>
          <p:nvPr/>
        </p:nvCxnSpPr>
        <p:spPr>
          <a:xfrm flipH="1">
            <a:off x="5863048"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39" name="Google Shape;139;p29"/>
          <p:cNvCxnSpPr/>
          <p:nvPr/>
        </p:nvCxnSpPr>
        <p:spPr>
          <a:xfrm flipH="1">
            <a:off x="5825977"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40" name="Google Shape;140;p29"/>
          <p:cNvCxnSpPr/>
          <p:nvPr/>
        </p:nvCxnSpPr>
        <p:spPr>
          <a:xfrm flipH="1">
            <a:off x="5786844"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41" name="Google Shape;141;p29"/>
          <p:cNvCxnSpPr/>
          <p:nvPr/>
        </p:nvCxnSpPr>
        <p:spPr>
          <a:xfrm flipH="1">
            <a:off x="5749771"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42" name="Google Shape;142;p29"/>
          <p:cNvCxnSpPr/>
          <p:nvPr/>
        </p:nvCxnSpPr>
        <p:spPr>
          <a:xfrm flipH="1">
            <a:off x="5710639"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43" name="Google Shape;143;p29"/>
          <p:cNvCxnSpPr/>
          <p:nvPr/>
        </p:nvCxnSpPr>
        <p:spPr>
          <a:xfrm flipH="1">
            <a:off x="5673566"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44" name="Google Shape;144;p29"/>
          <p:cNvCxnSpPr/>
          <p:nvPr/>
        </p:nvCxnSpPr>
        <p:spPr>
          <a:xfrm flipH="1">
            <a:off x="5634433"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45" name="Google Shape;145;p29"/>
          <p:cNvCxnSpPr/>
          <p:nvPr/>
        </p:nvCxnSpPr>
        <p:spPr>
          <a:xfrm flipH="1">
            <a:off x="5597360"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46" name="Google Shape;146;p29"/>
          <p:cNvCxnSpPr/>
          <p:nvPr/>
        </p:nvCxnSpPr>
        <p:spPr>
          <a:xfrm flipH="1">
            <a:off x="5558227"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47" name="Google Shape;147;p29"/>
          <p:cNvCxnSpPr/>
          <p:nvPr/>
        </p:nvCxnSpPr>
        <p:spPr>
          <a:xfrm flipH="1">
            <a:off x="5521155" y="2111094"/>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148" name="Google Shape;148;p29"/>
          <p:cNvCxnSpPr/>
          <p:nvPr/>
        </p:nvCxnSpPr>
        <p:spPr>
          <a:xfrm flipH="1">
            <a:off x="5482022" y="2111094"/>
            <a:ext cx="18536" cy="2059"/>
          </a:xfrm>
          <a:prstGeom prst="straightConnector1">
            <a:avLst/>
          </a:prstGeom>
          <a:noFill/>
          <a:ln cap="flat" cmpd="sng" w="14750">
            <a:solidFill>
              <a:srgbClr val="FF6900"/>
            </a:solidFill>
            <a:prstDash val="solid"/>
            <a:miter lim="8000"/>
            <a:headEnd len="sm" w="sm" type="none"/>
            <a:tailEnd len="sm" w="sm" type="none"/>
          </a:ln>
        </p:spPr>
      </p:cxnSp>
      <p:sp>
        <p:nvSpPr>
          <p:cNvPr id="149" name="Google Shape;149;p29"/>
          <p:cNvSpPr/>
          <p:nvPr/>
        </p:nvSpPr>
        <p:spPr>
          <a:xfrm>
            <a:off x="9133700" y="2654830"/>
            <a:ext cx="10299" cy="2059"/>
          </a:xfrm>
          <a:custGeom>
            <a:rect b="b" l="l" r="r" t="t"/>
            <a:pathLst>
              <a:path extrusionOk="0" h="120000" w="120000">
                <a:moveTo>
                  <a:pt x="114285" y="0"/>
                </a:moveTo>
                <a:lnTo>
                  <a:pt x="0" y="0"/>
                </a:lnTo>
                <a:lnTo>
                  <a:pt x="0" y="0"/>
                </a:lnTo>
              </a:path>
            </a:pathLst>
          </a:custGeom>
          <a:noFill/>
          <a:ln cap="flat" cmpd="sng" w="14750">
            <a:solidFill>
              <a:srgbClr val="47B9E8"/>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50" name="Google Shape;150;p29"/>
          <p:cNvCxnSpPr/>
          <p:nvPr/>
        </p:nvCxnSpPr>
        <p:spPr>
          <a:xfrm flipH="1">
            <a:off x="9094568"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51" name="Google Shape;151;p29"/>
          <p:cNvCxnSpPr/>
          <p:nvPr/>
        </p:nvCxnSpPr>
        <p:spPr>
          <a:xfrm flipH="1">
            <a:off x="9055435"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52" name="Google Shape;152;p29"/>
          <p:cNvCxnSpPr/>
          <p:nvPr/>
        </p:nvCxnSpPr>
        <p:spPr>
          <a:xfrm flipH="1">
            <a:off x="9018363"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53" name="Google Shape;153;p29"/>
          <p:cNvCxnSpPr/>
          <p:nvPr/>
        </p:nvCxnSpPr>
        <p:spPr>
          <a:xfrm flipH="1">
            <a:off x="8979231"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54" name="Google Shape;154;p29"/>
          <p:cNvCxnSpPr/>
          <p:nvPr/>
        </p:nvCxnSpPr>
        <p:spPr>
          <a:xfrm flipH="1">
            <a:off x="8942159"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55" name="Google Shape;155;p29"/>
          <p:cNvCxnSpPr/>
          <p:nvPr/>
        </p:nvCxnSpPr>
        <p:spPr>
          <a:xfrm flipH="1">
            <a:off x="8903026"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56" name="Google Shape;156;p29"/>
          <p:cNvCxnSpPr/>
          <p:nvPr/>
        </p:nvCxnSpPr>
        <p:spPr>
          <a:xfrm flipH="1">
            <a:off x="8865952"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57" name="Google Shape;157;p29"/>
          <p:cNvCxnSpPr/>
          <p:nvPr/>
        </p:nvCxnSpPr>
        <p:spPr>
          <a:xfrm flipH="1">
            <a:off x="8826821"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58" name="Google Shape;158;p29"/>
          <p:cNvCxnSpPr/>
          <p:nvPr/>
        </p:nvCxnSpPr>
        <p:spPr>
          <a:xfrm flipH="1">
            <a:off x="8789748"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59" name="Google Shape;159;p29"/>
          <p:cNvCxnSpPr/>
          <p:nvPr/>
        </p:nvCxnSpPr>
        <p:spPr>
          <a:xfrm flipH="1">
            <a:off x="8750615"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60" name="Google Shape;160;p29"/>
          <p:cNvCxnSpPr/>
          <p:nvPr/>
        </p:nvCxnSpPr>
        <p:spPr>
          <a:xfrm flipH="1">
            <a:off x="8713541"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61" name="Google Shape;161;p29"/>
          <p:cNvCxnSpPr/>
          <p:nvPr/>
        </p:nvCxnSpPr>
        <p:spPr>
          <a:xfrm flipH="1">
            <a:off x="8674410"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62" name="Google Shape;162;p29"/>
          <p:cNvCxnSpPr/>
          <p:nvPr/>
        </p:nvCxnSpPr>
        <p:spPr>
          <a:xfrm flipH="1">
            <a:off x="8637336"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63" name="Google Shape;163;p29"/>
          <p:cNvCxnSpPr/>
          <p:nvPr/>
        </p:nvCxnSpPr>
        <p:spPr>
          <a:xfrm flipH="1">
            <a:off x="8598203"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64" name="Google Shape;164;p29"/>
          <p:cNvCxnSpPr/>
          <p:nvPr/>
        </p:nvCxnSpPr>
        <p:spPr>
          <a:xfrm flipH="1">
            <a:off x="8561130"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65" name="Google Shape;165;p29"/>
          <p:cNvCxnSpPr/>
          <p:nvPr/>
        </p:nvCxnSpPr>
        <p:spPr>
          <a:xfrm flipH="1">
            <a:off x="8521999"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66" name="Google Shape;166;p29"/>
          <p:cNvCxnSpPr/>
          <p:nvPr/>
        </p:nvCxnSpPr>
        <p:spPr>
          <a:xfrm flipH="1">
            <a:off x="8484927"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67" name="Google Shape;167;p29"/>
          <p:cNvCxnSpPr/>
          <p:nvPr/>
        </p:nvCxnSpPr>
        <p:spPr>
          <a:xfrm flipH="1">
            <a:off x="8445792"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68" name="Google Shape;168;p29"/>
          <p:cNvCxnSpPr/>
          <p:nvPr/>
        </p:nvCxnSpPr>
        <p:spPr>
          <a:xfrm flipH="1">
            <a:off x="8408720"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69" name="Google Shape;169;p29"/>
          <p:cNvCxnSpPr/>
          <p:nvPr/>
        </p:nvCxnSpPr>
        <p:spPr>
          <a:xfrm flipH="1">
            <a:off x="8369588"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70" name="Google Shape;170;p29"/>
          <p:cNvCxnSpPr/>
          <p:nvPr/>
        </p:nvCxnSpPr>
        <p:spPr>
          <a:xfrm flipH="1">
            <a:off x="8332516"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71" name="Google Shape;171;p29"/>
          <p:cNvCxnSpPr/>
          <p:nvPr/>
        </p:nvCxnSpPr>
        <p:spPr>
          <a:xfrm flipH="1">
            <a:off x="8293383"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72" name="Google Shape;172;p29"/>
          <p:cNvCxnSpPr/>
          <p:nvPr/>
        </p:nvCxnSpPr>
        <p:spPr>
          <a:xfrm flipH="1">
            <a:off x="8256309"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73" name="Google Shape;173;p29"/>
          <p:cNvCxnSpPr/>
          <p:nvPr/>
        </p:nvCxnSpPr>
        <p:spPr>
          <a:xfrm flipH="1">
            <a:off x="8217178"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74" name="Google Shape;174;p29"/>
          <p:cNvCxnSpPr/>
          <p:nvPr/>
        </p:nvCxnSpPr>
        <p:spPr>
          <a:xfrm flipH="1">
            <a:off x="8180104"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75" name="Google Shape;175;p29"/>
          <p:cNvCxnSpPr/>
          <p:nvPr/>
        </p:nvCxnSpPr>
        <p:spPr>
          <a:xfrm flipH="1">
            <a:off x="8140972"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76" name="Google Shape;176;p29"/>
          <p:cNvCxnSpPr/>
          <p:nvPr/>
        </p:nvCxnSpPr>
        <p:spPr>
          <a:xfrm flipH="1">
            <a:off x="8101839"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77" name="Google Shape;177;p29"/>
          <p:cNvCxnSpPr/>
          <p:nvPr/>
        </p:nvCxnSpPr>
        <p:spPr>
          <a:xfrm flipH="1">
            <a:off x="8064767"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78" name="Google Shape;178;p29"/>
          <p:cNvCxnSpPr/>
          <p:nvPr/>
        </p:nvCxnSpPr>
        <p:spPr>
          <a:xfrm flipH="1">
            <a:off x="8027693"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79" name="Google Shape;179;p29"/>
          <p:cNvCxnSpPr/>
          <p:nvPr/>
        </p:nvCxnSpPr>
        <p:spPr>
          <a:xfrm flipH="1">
            <a:off x="7988560"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80" name="Google Shape;180;p29"/>
          <p:cNvCxnSpPr/>
          <p:nvPr/>
        </p:nvCxnSpPr>
        <p:spPr>
          <a:xfrm flipH="1">
            <a:off x="7951488"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81" name="Google Shape;181;p29"/>
          <p:cNvCxnSpPr/>
          <p:nvPr/>
        </p:nvCxnSpPr>
        <p:spPr>
          <a:xfrm flipH="1">
            <a:off x="7912356"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82" name="Google Shape;182;p29"/>
          <p:cNvCxnSpPr/>
          <p:nvPr/>
        </p:nvCxnSpPr>
        <p:spPr>
          <a:xfrm flipH="1">
            <a:off x="7875284"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83" name="Google Shape;183;p29"/>
          <p:cNvCxnSpPr/>
          <p:nvPr/>
        </p:nvCxnSpPr>
        <p:spPr>
          <a:xfrm flipH="1">
            <a:off x="7836151"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84" name="Google Shape;184;p29"/>
          <p:cNvCxnSpPr/>
          <p:nvPr/>
        </p:nvCxnSpPr>
        <p:spPr>
          <a:xfrm flipH="1">
            <a:off x="7797018"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85" name="Google Shape;185;p29"/>
          <p:cNvCxnSpPr/>
          <p:nvPr/>
        </p:nvCxnSpPr>
        <p:spPr>
          <a:xfrm flipH="1">
            <a:off x="7759946"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86" name="Google Shape;186;p29"/>
          <p:cNvCxnSpPr/>
          <p:nvPr/>
        </p:nvCxnSpPr>
        <p:spPr>
          <a:xfrm flipH="1">
            <a:off x="7720813"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87" name="Google Shape;187;p29"/>
          <p:cNvCxnSpPr/>
          <p:nvPr/>
        </p:nvCxnSpPr>
        <p:spPr>
          <a:xfrm flipH="1">
            <a:off x="7683740"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88" name="Google Shape;188;p29"/>
          <p:cNvCxnSpPr/>
          <p:nvPr/>
        </p:nvCxnSpPr>
        <p:spPr>
          <a:xfrm flipH="1">
            <a:off x="7644607"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89" name="Google Shape;189;p29"/>
          <p:cNvCxnSpPr/>
          <p:nvPr/>
        </p:nvCxnSpPr>
        <p:spPr>
          <a:xfrm flipH="1">
            <a:off x="7607535"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90" name="Google Shape;190;p29"/>
          <p:cNvCxnSpPr/>
          <p:nvPr/>
        </p:nvCxnSpPr>
        <p:spPr>
          <a:xfrm flipH="1">
            <a:off x="7568402"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91" name="Google Shape;191;p29"/>
          <p:cNvCxnSpPr/>
          <p:nvPr/>
        </p:nvCxnSpPr>
        <p:spPr>
          <a:xfrm flipH="1">
            <a:off x="7531328"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92" name="Google Shape;192;p29"/>
          <p:cNvCxnSpPr/>
          <p:nvPr/>
        </p:nvCxnSpPr>
        <p:spPr>
          <a:xfrm flipH="1">
            <a:off x="7494255"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93" name="Google Shape;193;p29"/>
          <p:cNvCxnSpPr/>
          <p:nvPr/>
        </p:nvCxnSpPr>
        <p:spPr>
          <a:xfrm flipH="1">
            <a:off x="7455124"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94" name="Google Shape;194;p29"/>
          <p:cNvCxnSpPr/>
          <p:nvPr/>
        </p:nvCxnSpPr>
        <p:spPr>
          <a:xfrm flipH="1">
            <a:off x="7415991"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95" name="Google Shape;195;p29"/>
          <p:cNvCxnSpPr/>
          <p:nvPr/>
        </p:nvCxnSpPr>
        <p:spPr>
          <a:xfrm flipH="1">
            <a:off x="7378917"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96" name="Google Shape;196;p29"/>
          <p:cNvCxnSpPr/>
          <p:nvPr/>
        </p:nvCxnSpPr>
        <p:spPr>
          <a:xfrm flipH="1">
            <a:off x="7339785"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97" name="Google Shape;197;p29"/>
          <p:cNvCxnSpPr/>
          <p:nvPr/>
        </p:nvCxnSpPr>
        <p:spPr>
          <a:xfrm flipH="1">
            <a:off x="7302713"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98" name="Google Shape;198;p29"/>
          <p:cNvCxnSpPr/>
          <p:nvPr/>
        </p:nvCxnSpPr>
        <p:spPr>
          <a:xfrm flipH="1">
            <a:off x="7263580"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99" name="Google Shape;199;p29"/>
          <p:cNvCxnSpPr/>
          <p:nvPr/>
        </p:nvCxnSpPr>
        <p:spPr>
          <a:xfrm flipH="1">
            <a:off x="7226508"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00" name="Google Shape;200;p29"/>
          <p:cNvCxnSpPr/>
          <p:nvPr/>
        </p:nvCxnSpPr>
        <p:spPr>
          <a:xfrm flipH="1">
            <a:off x="7187375"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01" name="Google Shape;201;p29"/>
          <p:cNvCxnSpPr/>
          <p:nvPr/>
        </p:nvCxnSpPr>
        <p:spPr>
          <a:xfrm flipH="1">
            <a:off x="7150303"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02" name="Google Shape;202;p29"/>
          <p:cNvCxnSpPr/>
          <p:nvPr/>
        </p:nvCxnSpPr>
        <p:spPr>
          <a:xfrm flipH="1">
            <a:off x="7111170"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03" name="Google Shape;203;p29"/>
          <p:cNvCxnSpPr/>
          <p:nvPr/>
        </p:nvCxnSpPr>
        <p:spPr>
          <a:xfrm flipH="1">
            <a:off x="7074097"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04" name="Google Shape;204;p29"/>
          <p:cNvCxnSpPr/>
          <p:nvPr/>
        </p:nvCxnSpPr>
        <p:spPr>
          <a:xfrm flipH="1">
            <a:off x="7034964"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05" name="Google Shape;205;p29"/>
          <p:cNvCxnSpPr/>
          <p:nvPr/>
        </p:nvCxnSpPr>
        <p:spPr>
          <a:xfrm flipH="1">
            <a:off x="6997892"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06" name="Google Shape;206;p29"/>
          <p:cNvCxnSpPr/>
          <p:nvPr/>
        </p:nvCxnSpPr>
        <p:spPr>
          <a:xfrm flipH="1">
            <a:off x="6958759"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07" name="Google Shape;207;p29"/>
          <p:cNvCxnSpPr/>
          <p:nvPr/>
        </p:nvCxnSpPr>
        <p:spPr>
          <a:xfrm flipH="1">
            <a:off x="6921685"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08" name="Google Shape;208;p29"/>
          <p:cNvCxnSpPr/>
          <p:nvPr/>
        </p:nvCxnSpPr>
        <p:spPr>
          <a:xfrm flipH="1">
            <a:off x="6882553"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09" name="Google Shape;209;p29"/>
          <p:cNvCxnSpPr/>
          <p:nvPr/>
        </p:nvCxnSpPr>
        <p:spPr>
          <a:xfrm flipH="1">
            <a:off x="6845481"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10" name="Google Shape;210;p29"/>
          <p:cNvCxnSpPr/>
          <p:nvPr/>
        </p:nvCxnSpPr>
        <p:spPr>
          <a:xfrm flipH="1">
            <a:off x="6806348"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11" name="Google Shape;211;p29"/>
          <p:cNvCxnSpPr/>
          <p:nvPr/>
        </p:nvCxnSpPr>
        <p:spPr>
          <a:xfrm flipH="1">
            <a:off x="6769274"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12" name="Google Shape;212;p29"/>
          <p:cNvCxnSpPr/>
          <p:nvPr/>
        </p:nvCxnSpPr>
        <p:spPr>
          <a:xfrm flipH="1">
            <a:off x="6730143"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13" name="Google Shape;213;p29"/>
          <p:cNvCxnSpPr/>
          <p:nvPr/>
        </p:nvCxnSpPr>
        <p:spPr>
          <a:xfrm flipH="1">
            <a:off x="6693071"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14" name="Google Shape;214;p29"/>
          <p:cNvCxnSpPr/>
          <p:nvPr/>
        </p:nvCxnSpPr>
        <p:spPr>
          <a:xfrm flipH="1">
            <a:off x="6653938"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15" name="Google Shape;215;p29"/>
          <p:cNvCxnSpPr/>
          <p:nvPr/>
        </p:nvCxnSpPr>
        <p:spPr>
          <a:xfrm flipH="1">
            <a:off x="6616865"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16" name="Google Shape;216;p29"/>
          <p:cNvCxnSpPr/>
          <p:nvPr/>
        </p:nvCxnSpPr>
        <p:spPr>
          <a:xfrm flipH="1">
            <a:off x="6577732"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17" name="Google Shape;217;p29"/>
          <p:cNvCxnSpPr/>
          <p:nvPr/>
        </p:nvCxnSpPr>
        <p:spPr>
          <a:xfrm flipH="1">
            <a:off x="6540660"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18" name="Google Shape;218;p29"/>
          <p:cNvCxnSpPr/>
          <p:nvPr/>
        </p:nvCxnSpPr>
        <p:spPr>
          <a:xfrm flipH="1">
            <a:off x="6501527"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19" name="Google Shape;219;p29"/>
          <p:cNvCxnSpPr/>
          <p:nvPr/>
        </p:nvCxnSpPr>
        <p:spPr>
          <a:xfrm flipH="1">
            <a:off x="6464454"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20" name="Google Shape;220;p29"/>
          <p:cNvCxnSpPr/>
          <p:nvPr/>
        </p:nvCxnSpPr>
        <p:spPr>
          <a:xfrm flipH="1">
            <a:off x="6425321"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21" name="Google Shape;221;p29"/>
          <p:cNvCxnSpPr/>
          <p:nvPr/>
        </p:nvCxnSpPr>
        <p:spPr>
          <a:xfrm flipH="1">
            <a:off x="6388249"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22" name="Google Shape;222;p29"/>
          <p:cNvCxnSpPr/>
          <p:nvPr/>
        </p:nvCxnSpPr>
        <p:spPr>
          <a:xfrm flipH="1">
            <a:off x="6349116"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23" name="Google Shape;223;p29"/>
          <p:cNvCxnSpPr/>
          <p:nvPr/>
        </p:nvCxnSpPr>
        <p:spPr>
          <a:xfrm flipH="1">
            <a:off x="6312043"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24" name="Google Shape;224;p29"/>
          <p:cNvCxnSpPr/>
          <p:nvPr/>
        </p:nvCxnSpPr>
        <p:spPr>
          <a:xfrm flipH="1">
            <a:off x="6272910"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25" name="Google Shape;225;p29"/>
          <p:cNvCxnSpPr/>
          <p:nvPr/>
        </p:nvCxnSpPr>
        <p:spPr>
          <a:xfrm flipH="1">
            <a:off x="6235837"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26" name="Google Shape;226;p29"/>
          <p:cNvCxnSpPr/>
          <p:nvPr/>
        </p:nvCxnSpPr>
        <p:spPr>
          <a:xfrm flipH="1">
            <a:off x="6196705"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27" name="Google Shape;227;p29"/>
          <p:cNvCxnSpPr/>
          <p:nvPr/>
        </p:nvCxnSpPr>
        <p:spPr>
          <a:xfrm flipH="1">
            <a:off x="6159632"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28" name="Google Shape;228;p29"/>
          <p:cNvCxnSpPr/>
          <p:nvPr/>
        </p:nvCxnSpPr>
        <p:spPr>
          <a:xfrm flipH="1">
            <a:off x="6120501"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29" name="Google Shape;229;p29"/>
          <p:cNvCxnSpPr/>
          <p:nvPr/>
        </p:nvCxnSpPr>
        <p:spPr>
          <a:xfrm flipH="1">
            <a:off x="6083428"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30" name="Google Shape;230;p29"/>
          <p:cNvCxnSpPr/>
          <p:nvPr/>
        </p:nvCxnSpPr>
        <p:spPr>
          <a:xfrm flipH="1">
            <a:off x="6044295"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31" name="Google Shape;231;p29"/>
          <p:cNvCxnSpPr/>
          <p:nvPr/>
        </p:nvCxnSpPr>
        <p:spPr>
          <a:xfrm flipH="1">
            <a:off x="6005162"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32" name="Google Shape;232;p29"/>
          <p:cNvCxnSpPr/>
          <p:nvPr/>
        </p:nvCxnSpPr>
        <p:spPr>
          <a:xfrm flipH="1">
            <a:off x="5968090"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33" name="Google Shape;233;p29"/>
          <p:cNvCxnSpPr/>
          <p:nvPr/>
        </p:nvCxnSpPr>
        <p:spPr>
          <a:xfrm flipH="1">
            <a:off x="5931017"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34" name="Google Shape;234;p29"/>
          <p:cNvCxnSpPr/>
          <p:nvPr/>
        </p:nvCxnSpPr>
        <p:spPr>
          <a:xfrm flipH="1">
            <a:off x="5891884"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35" name="Google Shape;235;p29"/>
          <p:cNvCxnSpPr/>
          <p:nvPr/>
        </p:nvCxnSpPr>
        <p:spPr>
          <a:xfrm flipH="1">
            <a:off x="5854811"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36" name="Google Shape;236;p29"/>
          <p:cNvCxnSpPr/>
          <p:nvPr/>
        </p:nvCxnSpPr>
        <p:spPr>
          <a:xfrm flipH="1">
            <a:off x="5815678"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37" name="Google Shape;237;p29"/>
          <p:cNvCxnSpPr/>
          <p:nvPr/>
        </p:nvCxnSpPr>
        <p:spPr>
          <a:xfrm flipH="1">
            <a:off x="5778606"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38" name="Google Shape;238;p29"/>
          <p:cNvCxnSpPr/>
          <p:nvPr/>
        </p:nvCxnSpPr>
        <p:spPr>
          <a:xfrm flipH="1">
            <a:off x="5739473"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39" name="Google Shape;239;p29"/>
          <p:cNvCxnSpPr/>
          <p:nvPr/>
        </p:nvCxnSpPr>
        <p:spPr>
          <a:xfrm flipH="1">
            <a:off x="5700340"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40" name="Google Shape;240;p29"/>
          <p:cNvCxnSpPr/>
          <p:nvPr/>
        </p:nvCxnSpPr>
        <p:spPr>
          <a:xfrm flipH="1">
            <a:off x="5663267"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41" name="Google Shape;241;p29"/>
          <p:cNvCxnSpPr/>
          <p:nvPr/>
        </p:nvCxnSpPr>
        <p:spPr>
          <a:xfrm flipH="1">
            <a:off x="5624134"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42" name="Google Shape;242;p29"/>
          <p:cNvCxnSpPr/>
          <p:nvPr/>
        </p:nvCxnSpPr>
        <p:spPr>
          <a:xfrm flipH="1">
            <a:off x="5587061"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43" name="Google Shape;243;p29"/>
          <p:cNvCxnSpPr/>
          <p:nvPr/>
        </p:nvCxnSpPr>
        <p:spPr>
          <a:xfrm flipH="1">
            <a:off x="5547931"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44" name="Google Shape;244;p29"/>
          <p:cNvCxnSpPr/>
          <p:nvPr/>
        </p:nvCxnSpPr>
        <p:spPr>
          <a:xfrm flipH="1">
            <a:off x="5510858"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45" name="Google Shape;245;p29"/>
          <p:cNvCxnSpPr/>
          <p:nvPr/>
        </p:nvCxnSpPr>
        <p:spPr>
          <a:xfrm flipH="1">
            <a:off x="5473785"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46" name="Google Shape;246;p29"/>
          <p:cNvCxnSpPr/>
          <p:nvPr/>
        </p:nvCxnSpPr>
        <p:spPr>
          <a:xfrm flipH="1">
            <a:off x="5434652"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47" name="Google Shape;247;p29"/>
          <p:cNvCxnSpPr/>
          <p:nvPr/>
        </p:nvCxnSpPr>
        <p:spPr>
          <a:xfrm flipH="1">
            <a:off x="5395519"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48" name="Google Shape;248;p29"/>
          <p:cNvCxnSpPr/>
          <p:nvPr/>
        </p:nvCxnSpPr>
        <p:spPr>
          <a:xfrm flipH="1">
            <a:off x="5358446"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49" name="Google Shape;249;p29"/>
          <p:cNvCxnSpPr/>
          <p:nvPr/>
        </p:nvCxnSpPr>
        <p:spPr>
          <a:xfrm flipH="1">
            <a:off x="5319314"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50" name="Google Shape;250;p29"/>
          <p:cNvCxnSpPr/>
          <p:nvPr/>
        </p:nvCxnSpPr>
        <p:spPr>
          <a:xfrm flipH="1">
            <a:off x="5282241"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51" name="Google Shape;251;p29"/>
          <p:cNvCxnSpPr/>
          <p:nvPr/>
        </p:nvCxnSpPr>
        <p:spPr>
          <a:xfrm flipH="1">
            <a:off x="5243108"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52" name="Google Shape;252;p29"/>
          <p:cNvCxnSpPr/>
          <p:nvPr/>
        </p:nvCxnSpPr>
        <p:spPr>
          <a:xfrm flipH="1">
            <a:off x="5206035"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53" name="Google Shape;253;p29"/>
          <p:cNvCxnSpPr/>
          <p:nvPr/>
        </p:nvCxnSpPr>
        <p:spPr>
          <a:xfrm flipH="1">
            <a:off x="5166902"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54" name="Google Shape;254;p29"/>
          <p:cNvCxnSpPr/>
          <p:nvPr/>
        </p:nvCxnSpPr>
        <p:spPr>
          <a:xfrm flipH="1">
            <a:off x="5129830"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55" name="Google Shape;255;p29"/>
          <p:cNvCxnSpPr/>
          <p:nvPr/>
        </p:nvCxnSpPr>
        <p:spPr>
          <a:xfrm flipH="1">
            <a:off x="5090697"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56" name="Google Shape;256;p29"/>
          <p:cNvCxnSpPr/>
          <p:nvPr/>
        </p:nvCxnSpPr>
        <p:spPr>
          <a:xfrm flipH="1">
            <a:off x="5053624"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57" name="Google Shape;257;p29"/>
          <p:cNvCxnSpPr/>
          <p:nvPr/>
        </p:nvCxnSpPr>
        <p:spPr>
          <a:xfrm flipH="1">
            <a:off x="5014491" y="2654830"/>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258" name="Google Shape;258;p29"/>
          <p:cNvCxnSpPr/>
          <p:nvPr/>
        </p:nvCxnSpPr>
        <p:spPr>
          <a:xfrm flipH="1">
            <a:off x="4987717" y="2654830"/>
            <a:ext cx="8237" cy="2059"/>
          </a:xfrm>
          <a:prstGeom prst="straightConnector1">
            <a:avLst/>
          </a:prstGeom>
          <a:noFill/>
          <a:ln cap="flat" cmpd="sng" w="14750">
            <a:solidFill>
              <a:srgbClr val="47B9E8"/>
            </a:solidFill>
            <a:prstDash val="solid"/>
            <a:miter lim="8000"/>
            <a:headEnd len="sm" w="sm" type="none"/>
            <a:tailEnd len="sm" w="sm" type="none"/>
          </a:ln>
        </p:spPr>
      </p:cxnSp>
      <p:cxnSp>
        <p:nvCxnSpPr>
          <p:cNvPr id="259" name="Google Shape;259;p29"/>
          <p:cNvCxnSpPr/>
          <p:nvPr/>
        </p:nvCxnSpPr>
        <p:spPr>
          <a:xfrm flipH="1">
            <a:off x="9108985" y="2183180"/>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260" name="Google Shape;260;p29"/>
          <p:cNvCxnSpPr/>
          <p:nvPr/>
        </p:nvCxnSpPr>
        <p:spPr>
          <a:xfrm flipH="1">
            <a:off x="9069853" y="2183180"/>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261" name="Google Shape;261;p29"/>
          <p:cNvCxnSpPr/>
          <p:nvPr/>
        </p:nvCxnSpPr>
        <p:spPr>
          <a:xfrm flipH="1">
            <a:off x="9032781" y="2183180"/>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262" name="Google Shape;262;p29"/>
          <p:cNvCxnSpPr/>
          <p:nvPr/>
        </p:nvCxnSpPr>
        <p:spPr>
          <a:xfrm flipH="1">
            <a:off x="8993648" y="2183180"/>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263" name="Google Shape;263;p29"/>
          <p:cNvCxnSpPr/>
          <p:nvPr/>
        </p:nvCxnSpPr>
        <p:spPr>
          <a:xfrm flipH="1">
            <a:off x="8956574" y="2183180"/>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264" name="Google Shape;264;p29"/>
          <p:cNvCxnSpPr/>
          <p:nvPr/>
        </p:nvCxnSpPr>
        <p:spPr>
          <a:xfrm flipH="1">
            <a:off x="8917443" y="2183180"/>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265" name="Google Shape;265;p29"/>
          <p:cNvCxnSpPr/>
          <p:nvPr/>
        </p:nvCxnSpPr>
        <p:spPr>
          <a:xfrm flipH="1">
            <a:off x="8890668" y="2183180"/>
            <a:ext cx="8237" cy="2060"/>
          </a:xfrm>
          <a:prstGeom prst="straightConnector1">
            <a:avLst/>
          </a:prstGeom>
          <a:noFill/>
          <a:ln cap="flat" cmpd="sng" w="14750">
            <a:solidFill>
              <a:srgbClr val="FF6900"/>
            </a:solidFill>
            <a:prstDash val="solid"/>
            <a:miter lim="8000"/>
            <a:headEnd len="sm" w="sm" type="none"/>
            <a:tailEnd len="sm" w="sm" type="none"/>
          </a:ln>
        </p:spPr>
      </p:cxnSp>
      <p:cxnSp>
        <p:nvCxnSpPr>
          <p:cNvPr id="266" name="Google Shape;266;p29"/>
          <p:cNvCxnSpPr/>
          <p:nvPr/>
        </p:nvCxnSpPr>
        <p:spPr>
          <a:xfrm flipH="1">
            <a:off x="7531328"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67" name="Google Shape;267;p29"/>
          <p:cNvCxnSpPr/>
          <p:nvPr/>
        </p:nvCxnSpPr>
        <p:spPr>
          <a:xfrm flipH="1">
            <a:off x="7494255"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68" name="Google Shape;268;p29"/>
          <p:cNvCxnSpPr/>
          <p:nvPr/>
        </p:nvCxnSpPr>
        <p:spPr>
          <a:xfrm flipH="1">
            <a:off x="7455124"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69" name="Google Shape;269;p29"/>
          <p:cNvCxnSpPr/>
          <p:nvPr/>
        </p:nvCxnSpPr>
        <p:spPr>
          <a:xfrm flipH="1">
            <a:off x="7415991"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70" name="Google Shape;270;p29"/>
          <p:cNvCxnSpPr/>
          <p:nvPr/>
        </p:nvCxnSpPr>
        <p:spPr>
          <a:xfrm flipH="1">
            <a:off x="7378917"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71" name="Google Shape;271;p29"/>
          <p:cNvCxnSpPr/>
          <p:nvPr/>
        </p:nvCxnSpPr>
        <p:spPr>
          <a:xfrm flipH="1">
            <a:off x="7339785"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72" name="Google Shape;272;p29"/>
          <p:cNvCxnSpPr/>
          <p:nvPr/>
        </p:nvCxnSpPr>
        <p:spPr>
          <a:xfrm flipH="1">
            <a:off x="7302713"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73" name="Google Shape;273;p29"/>
          <p:cNvCxnSpPr/>
          <p:nvPr/>
        </p:nvCxnSpPr>
        <p:spPr>
          <a:xfrm flipH="1">
            <a:off x="7263580"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74" name="Google Shape;274;p29"/>
          <p:cNvCxnSpPr/>
          <p:nvPr/>
        </p:nvCxnSpPr>
        <p:spPr>
          <a:xfrm flipH="1">
            <a:off x="7226508"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75" name="Google Shape;275;p29"/>
          <p:cNvCxnSpPr/>
          <p:nvPr/>
        </p:nvCxnSpPr>
        <p:spPr>
          <a:xfrm flipH="1">
            <a:off x="7187375"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76" name="Google Shape;276;p29"/>
          <p:cNvCxnSpPr/>
          <p:nvPr/>
        </p:nvCxnSpPr>
        <p:spPr>
          <a:xfrm flipH="1">
            <a:off x="7150303"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77" name="Google Shape;277;p29"/>
          <p:cNvCxnSpPr/>
          <p:nvPr/>
        </p:nvCxnSpPr>
        <p:spPr>
          <a:xfrm flipH="1">
            <a:off x="7111170"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78" name="Google Shape;278;p29"/>
          <p:cNvCxnSpPr/>
          <p:nvPr/>
        </p:nvCxnSpPr>
        <p:spPr>
          <a:xfrm flipH="1">
            <a:off x="7074097"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79" name="Google Shape;279;p29"/>
          <p:cNvCxnSpPr/>
          <p:nvPr/>
        </p:nvCxnSpPr>
        <p:spPr>
          <a:xfrm flipH="1">
            <a:off x="7034964"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80" name="Google Shape;280;p29"/>
          <p:cNvCxnSpPr/>
          <p:nvPr/>
        </p:nvCxnSpPr>
        <p:spPr>
          <a:xfrm flipH="1">
            <a:off x="6997892"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81" name="Google Shape;281;p29"/>
          <p:cNvCxnSpPr/>
          <p:nvPr/>
        </p:nvCxnSpPr>
        <p:spPr>
          <a:xfrm flipH="1">
            <a:off x="6958759"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82" name="Google Shape;282;p29"/>
          <p:cNvCxnSpPr/>
          <p:nvPr/>
        </p:nvCxnSpPr>
        <p:spPr>
          <a:xfrm flipH="1">
            <a:off x="6921685"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83" name="Google Shape;283;p29"/>
          <p:cNvCxnSpPr/>
          <p:nvPr/>
        </p:nvCxnSpPr>
        <p:spPr>
          <a:xfrm flipH="1">
            <a:off x="6882553"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84" name="Google Shape;284;p29"/>
          <p:cNvCxnSpPr/>
          <p:nvPr/>
        </p:nvCxnSpPr>
        <p:spPr>
          <a:xfrm flipH="1">
            <a:off x="6845481"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85" name="Google Shape;285;p29"/>
          <p:cNvCxnSpPr/>
          <p:nvPr/>
        </p:nvCxnSpPr>
        <p:spPr>
          <a:xfrm flipH="1">
            <a:off x="6806348"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86" name="Google Shape;286;p29"/>
          <p:cNvCxnSpPr/>
          <p:nvPr/>
        </p:nvCxnSpPr>
        <p:spPr>
          <a:xfrm flipH="1">
            <a:off x="6769274"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87" name="Google Shape;287;p29"/>
          <p:cNvCxnSpPr/>
          <p:nvPr/>
        </p:nvCxnSpPr>
        <p:spPr>
          <a:xfrm flipH="1">
            <a:off x="6730143"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88" name="Google Shape;288;p29"/>
          <p:cNvCxnSpPr/>
          <p:nvPr/>
        </p:nvCxnSpPr>
        <p:spPr>
          <a:xfrm flipH="1">
            <a:off x="6693071"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89" name="Google Shape;289;p29"/>
          <p:cNvCxnSpPr/>
          <p:nvPr/>
        </p:nvCxnSpPr>
        <p:spPr>
          <a:xfrm flipH="1">
            <a:off x="6653938"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90" name="Google Shape;290;p29"/>
          <p:cNvCxnSpPr/>
          <p:nvPr/>
        </p:nvCxnSpPr>
        <p:spPr>
          <a:xfrm flipH="1">
            <a:off x="6616865"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91" name="Google Shape;291;p29"/>
          <p:cNvCxnSpPr/>
          <p:nvPr/>
        </p:nvCxnSpPr>
        <p:spPr>
          <a:xfrm flipH="1">
            <a:off x="6577732"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92" name="Google Shape;292;p29"/>
          <p:cNvCxnSpPr/>
          <p:nvPr/>
        </p:nvCxnSpPr>
        <p:spPr>
          <a:xfrm flipH="1">
            <a:off x="6540660"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93" name="Google Shape;293;p29"/>
          <p:cNvCxnSpPr/>
          <p:nvPr/>
        </p:nvCxnSpPr>
        <p:spPr>
          <a:xfrm flipH="1">
            <a:off x="6501527"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94" name="Google Shape;294;p29"/>
          <p:cNvCxnSpPr/>
          <p:nvPr/>
        </p:nvCxnSpPr>
        <p:spPr>
          <a:xfrm flipH="1">
            <a:off x="6464454"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95" name="Google Shape;295;p29"/>
          <p:cNvCxnSpPr/>
          <p:nvPr/>
        </p:nvCxnSpPr>
        <p:spPr>
          <a:xfrm flipH="1">
            <a:off x="6425321"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96" name="Google Shape;296;p29"/>
          <p:cNvCxnSpPr/>
          <p:nvPr/>
        </p:nvCxnSpPr>
        <p:spPr>
          <a:xfrm flipH="1">
            <a:off x="6388249"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97" name="Google Shape;297;p29"/>
          <p:cNvCxnSpPr/>
          <p:nvPr/>
        </p:nvCxnSpPr>
        <p:spPr>
          <a:xfrm flipH="1">
            <a:off x="6349116"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98" name="Google Shape;298;p29"/>
          <p:cNvCxnSpPr/>
          <p:nvPr/>
        </p:nvCxnSpPr>
        <p:spPr>
          <a:xfrm flipH="1">
            <a:off x="6312043"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299" name="Google Shape;299;p29"/>
          <p:cNvCxnSpPr/>
          <p:nvPr/>
        </p:nvCxnSpPr>
        <p:spPr>
          <a:xfrm flipH="1">
            <a:off x="6272910"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00" name="Google Shape;300;p29"/>
          <p:cNvCxnSpPr/>
          <p:nvPr/>
        </p:nvCxnSpPr>
        <p:spPr>
          <a:xfrm flipH="1">
            <a:off x="6235837"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01" name="Google Shape;301;p29"/>
          <p:cNvCxnSpPr/>
          <p:nvPr/>
        </p:nvCxnSpPr>
        <p:spPr>
          <a:xfrm flipH="1">
            <a:off x="6196705"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02" name="Google Shape;302;p29"/>
          <p:cNvCxnSpPr/>
          <p:nvPr/>
        </p:nvCxnSpPr>
        <p:spPr>
          <a:xfrm flipH="1">
            <a:off x="6159632"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03" name="Google Shape;303;p29"/>
          <p:cNvCxnSpPr/>
          <p:nvPr/>
        </p:nvCxnSpPr>
        <p:spPr>
          <a:xfrm flipH="1">
            <a:off x="6120501"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04" name="Google Shape;304;p29"/>
          <p:cNvCxnSpPr/>
          <p:nvPr/>
        </p:nvCxnSpPr>
        <p:spPr>
          <a:xfrm flipH="1">
            <a:off x="6083428"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05" name="Google Shape;305;p29"/>
          <p:cNvCxnSpPr/>
          <p:nvPr/>
        </p:nvCxnSpPr>
        <p:spPr>
          <a:xfrm flipH="1">
            <a:off x="6044295"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06" name="Google Shape;306;p29"/>
          <p:cNvCxnSpPr/>
          <p:nvPr/>
        </p:nvCxnSpPr>
        <p:spPr>
          <a:xfrm flipH="1">
            <a:off x="6005162"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07" name="Google Shape;307;p29"/>
          <p:cNvCxnSpPr/>
          <p:nvPr/>
        </p:nvCxnSpPr>
        <p:spPr>
          <a:xfrm flipH="1">
            <a:off x="5968090"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08" name="Google Shape;308;p29"/>
          <p:cNvCxnSpPr/>
          <p:nvPr/>
        </p:nvCxnSpPr>
        <p:spPr>
          <a:xfrm flipH="1">
            <a:off x="5931017"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09" name="Google Shape;309;p29"/>
          <p:cNvCxnSpPr/>
          <p:nvPr/>
        </p:nvCxnSpPr>
        <p:spPr>
          <a:xfrm flipH="1">
            <a:off x="5891884"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10" name="Google Shape;310;p29"/>
          <p:cNvCxnSpPr/>
          <p:nvPr/>
        </p:nvCxnSpPr>
        <p:spPr>
          <a:xfrm flipH="1">
            <a:off x="5854811"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11" name="Google Shape;311;p29"/>
          <p:cNvCxnSpPr/>
          <p:nvPr/>
        </p:nvCxnSpPr>
        <p:spPr>
          <a:xfrm flipH="1">
            <a:off x="5815678"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12" name="Google Shape;312;p29"/>
          <p:cNvCxnSpPr/>
          <p:nvPr/>
        </p:nvCxnSpPr>
        <p:spPr>
          <a:xfrm flipH="1">
            <a:off x="5778606"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13" name="Google Shape;313;p29"/>
          <p:cNvCxnSpPr/>
          <p:nvPr/>
        </p:nvCxnSpPr>
        <p:spPr>
          <a:xfrm flipH="1">
            <a:off x="5739473"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14" name="Google Shape;314;p29"/>
          <p:cNvCxnSpPr/>
          <p:nvPr/>
        </p:nvCxnSpPr>
        <p:spPr>
          <a:xfrm flipH="1">
            <a:off x="5700340"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15" name="Google Shape;315;p29"/>
          <p:cNvCxnSpPr/>
          <p:nvPr/>
        </p:nvCxnSpPr>
        <p:spPr>
          <a:xfrm flipH="1">
            <a:off x="5663267"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16" name="Google Shape;316;p29"/>
          <p:cNvCxnSpPr/>
          <p:nvPr/>
        </p:nvCxnSpPr>
        <p:spPr>
          <a:xfrm flipH="1">
            <a:off x="5624134"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17" name="Google Shape;317;p29"/>
          <p:cNvCxnSpPr/>
          <p:nvPr/>
        </p:nvCxnSpPr>
        <p:spPr>
          <a:xfrm flipH="1">
            <a:off x="5587061"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18" name="Google Shape;318;p29"/>
          <p:cNvCxnSpPr/>
          <p:nvPr/>
        </p:nvCxnSpPr>
        <p:spPr>
          <a:xfrm flipH="1">
            <a:off x="5547931"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19" name="Google Shape;319;p29"/>
          <p:cNvCxnSpPr/>
          <p:nvPr/>
        </p:nvCxnSpPr>
        <p:spPr>
          <a:xfrm flipH="1">
            <a:off x="5510858"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20" name="Google Shape;320;p29"/>
          <p:cNvCxnSpPr/>
          <p:nvPr/>
        </p:nvCxnSpPr>
        <p:spPr>
          <a:xfrm flipH="1">
            <a:off x="5473785"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21" name="Google Shape;321;p29"/>
          <p:cNvCxnSpPr/>
          <p:nvPr/>
        </p:nvCxnSpPr>
        <p:spPr>
          <a:xfrm flipH="1">
            <a:off x="5434652"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22" name="Google Shape;322;p29"/>
          <p:cNvCxnSpPr/>
          <p:nvPr/>
        </p:nvCxnSpPr>
        <p:spPr>
          <a:xfrm flipH="1">
            <a:off x="5395519"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23" name="Google Shape;323;p29"/>
          <p:cNvCxnSpPr/>
          <p:nvPr/>
        </p:nvCxnSpPr>
        <p:spPr>
          <a:xfrm flipH="1">
            <a:off x="5358446"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24" name="Google Shape;324;p29"/>
          <p:cNvCxnSpPr/>
          <p:nvPr/>
        </p:nvCxnSpPr>
        <p:spPr>
          <a:xfrm flipH="1">
            <a:off x="5319314"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25" name="Google Shape;325;p29"/>
          <p:cNvCxnSpPr/>
          <p:nvPr/>
        </p:nvCxnSpPr>
        <p:spPr>
          <a:xfrm flipH="1">
            <a:off x="5282241"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26" name="Google Shape;326;p29"/>
          <p:cNvCxnSpPr/>
          <p:nvPr/>
        </p:nvCxnSpPr>
        <p:spPr>
          <a:xfrm flipH="1">
            <a:off x="5243108"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27" name="Google Shape;327;p29"/>
          <p:cNvCxnSpPr/>
          <p:nvPr/>
        </p:nvCxnSpPr>
        <p:spPr>
          <a:xfrm flipH="1">
            <a:off x="5206035"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28" name="Google Shape;328;p29"/>
          <p:cNvCxnSpPr/>
          <p:nvPr/>
        </p:nvCxnSpPr>
        <p:spPr>
          <a:xfrm flipH="1">
            <a:off x="5166902"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29" name="Google Shape;329;p29"/>
          <p:cNvCxnSpPr/>
          <p:nvPr/>
        </p:nvCxnSpPr>
        <p:spPr>
          <a:xfrm flipH="1">
            <a:off x="5129830"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30" name="Google Shape;330;p29"/>
          <p:cNvCxnSpPr/>
          <p:nvPr/>
        </p:nvCxnSpPr>
        <p:spPr>
          <a:xfrm flipH="1">
            <a:off x="5090697"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31" name="Google Shape;331;p29"/>
          <p:cNvCxnSpPr/>
          <p:nvPr/>
        </p:nvCxnSpPr>
        <p:spPr>
          <a:xfrm flipH="1">
            <a:off x="5053624"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32" name="Google Shape;332;p29"/>
          <p:cNvCxnSpPr/>
          <p:nvPr/>
        </p:nvCxnSpPr>
        <p:spPr>
          <a:xfrm flipH="1">
            <a:off x="5014491"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33" name="Google Shape;333;p29"/>
          <p:cNvCxnSpPr/>
          <p:nvPr/>
        </p:nvCxnSpPr>
        <p:spPr>
          <a:xfrm flipH="1">
            <a:off x="4977418"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34" name="Google Shape;334;p29"/>
          <p:cNvCxnSpPr/>
          <p:nvPr/>
        </p:nvCxnSpPr>
        <p:spPr>
          <a:xfrm flipH="1">
            <a:off x="4938287"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35" name="Google Shape;335;p29"/>
          <p:cNvCxnSpPr/>
          <p:nvPr/>
        </p:nvCxnSpPr>
        <p:spPr>
          <a:xfrm flipH="1">
            <a:off x="4901215"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36" name="Google Shape;336;p29"/>
          <p:cNvCxnSpPr/>
          <p:nvPr/>
        </p:nvCxnSpPr>
        <p:spPr>
          <a:xfrm flipH="1">
            <a:off x="4862082"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37" name="Google Shape;337;p29"/>
          <p:cNvCxnSpPr/>
          <p:nvPr/>
        </p:nvCxnSpPr>
        <p:spPr>
          <a:xfrm flipH="1">
            <a:off x="4825009"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38" name="Google Shape;338;p29"/>
          <p:cNvCxnSpPr/>
          <p:nvPr/>
        </p:nvCxnSpPr>
        <p:spPr>
          <a:xfrm flipH="1">
            <a:off x="4785876"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39" name="Google Shape;339;p29"/>
          <p:cNvCxnSpPr/>
          <p:nvPr/>
        </p:nvCxnSpPr>
        <p:spPr>
          <a:xfrm flipH="1">
            <a:off x="4748803"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40" name="Google Shape;340;p29"/>
          <p:cNvCxnSpPr/>
          <p:nvPr/>
        </p:nvCxnSpPr>
        <p:spPr>
          <a:xfrm flipH="1">
            <a:off x="4709670"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41" name="Google Shape;341;p29"/>
          <p:cNvCxnSpPr/>
          <p:nvPr/>
        </p:nvCxnSpPr>
        <p:spPr>
          <a:xfrm flipH="1">
            <a:off x="4672598"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42" name="Google Shape;342;p29"/>
          <p:cNvCxnSpPr/>
          <p:nvPr/>
        </p:nvCxnSpPr>
        <p:spPr>
          <a:xfrm flipH="1">
            <a:off x="4633465"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43" name="Google Shape;343;p29"/>
          <p:cNvCxnSpPr/>
          <p:nvPr/>
        </p:nvCxnSpPr>
        <p:spPr>
          <a:xfrm flipH="1">
            <a:off x="4596392"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44" name="Google Shape;344;p29"/>
          <p:cNvCxnSpPr/>
          <p:nvPr/>
        </p:nvCxnSpPr>
        <p:spPr>
          <a:xfrm flipH="1">
            <a:off x="4557259"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45" name="Google Shape;345;p29"/>
          <p:cNvCxnSpPr/>
          <p:nvPr/>
        </p:nvCxnSpPr>
        <p:spPr>
          <a:xfrm flipH="1">
            <a:off x="4520186"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46" name="Google Shape;346;p29"/>
          <p:cNvCxnSpPr/>
          <p:nvPr/>
        </p:nvCxnSpPr>
        <p:spPr>
          <a:xfrm flipH="1">
            <a:off x="4481055"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47" name="Google Shape;347;p29"/>
          <p:cNvCxnSpPr/>
          <p:nvPr/>
        </p:nvCxnSpPr>
        <p:spPr>
          <a:xfrm flipH="1">
            <a:off x="4443983"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48" name="Google Shape;348;p29"/>
          <p:cNvCxnSpPr/>
          <p:nvPr/>
        </p:nvCxnSpPr>
        <p:spPr>
          <a:xfrm flipH="1">
            <a:off x="4404848"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49" name="Google Shape;349;p29"/>
          <p:cNvCxnSpPr/>
          <p:nvPr/>
        </p:nvCxnSpPr>
        <p:spPr>
          <a:xfrm flipH="1">
            <a:off x="4367777"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50" name="Google Shape;350;p29"/>
          <p:cNvCxnSpPr/>
          <p:nvPr/>
        </p:nvCxnSpPr>
        <p:spPr>
          <a:xfrm flipH="1">
            <a:off x="4328644"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51" name="Google Shape;351;p29"/>
          <p:cNvCxnSpPr/>
          <p:nvPr/>
        </p:nvCxnSpPr>
        <p:spPr>
          <a:xfrm flipH="1">
            <a:off x="4291571"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52" name="Google Shape;352;p29"/>
          <p:cNvCxnSpPr/>
          <p:nvPr/>
        </p:nvCxnSpPr>
        <p:spPr>
          <a:xfrm flipH="1">
            <a:off x="4252439"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53" name="Google Shape;353;p29"/>
          <p:cNvCxnSpPr/>
          <p:nvPr/>
        </p:nvCxnSpPr>
        <p:spPr>
          <a:xfrm flipH="1">
            <a:off x="4215366"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54" name="Google Shape;354;p29"/>
          <p:cNvCxnSpPr/>
          <p:nvPr/>
        </p:nvCxnSpPr>
        <p:spPr>
          <a:xfrm flipH="1">
            <a:off x="4176233"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55" name="Google Shape;355;p29"/>
          <p:cNvCxnSpPr/>
          <p:nvPr/>
        </p:nvCxnSpPr>
        <p:spPr>
          <a:xfrm flipH="1">
            <a:off x="4139160"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56" name="Google Shape;356;p29"/>
          <p:cNvCxnSpPr/>
          <p:nvPr/>
        </p:nvCxnSpPr>
        <p:spPr>
          <a:xfrm flipH="1">
            <a:off x="4100027"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57" name="Google Shape;357;p29"/>
          <p:cNvCxnSpPr/>
          <p:nvPr/>
        </p:nvCxnSpPr>
        <p:spPr>
          <a:xfrm flipH="1">
            <a:off x="4062955"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58" name="Google Shape;358;p29"/>
          <p:cNvCxnSpPr/>
          <p:nvPr/>
        </p:nvCxnSpPr>
        <p:spPr>
          <a:xfrm flipH="1">
            <a:off x="4023822"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59" name="Google Shape;359;p29"/>
          <p:cNvCxnSpPr/>
          <p:nvPr/>
        </p:nvCxnSpPr>
        <p:spPr>
          <a:xfrm flipH="1">
            <a:off x="3986749"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60" name="Google Shape;360;p29"/>
          <p:cNvCxnSpPr/>
          <p:nvPr/>
        </p:nvCxnSpPr>
        <p:spPr>
          <a:xfrm flipH="1">
            <a:off x="3947616"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61" name="Google Shape;361;p29"/>
          <p:cNvCxnSpPr/>
          <p:nvPr/>
        </p:nvCxnSpPr>
        <p:spPr>
          <a:xfrm flipH="1">
            <a:off x="3910543"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62" name="Google Shape;362;p29"/>
          <p:cNvCxnSpPr/>
          <p:nvPr/>
        </p:nvCxnSpPr>
        <p:spPr>
          <a:xfrm flipH="1">
            <a:off x="3871412"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63" name="Google Shape;363;p29"/>
          <p:cNvCxnSpPr/>
          <p:nvPr/>
        </p:nvCxnSpPr>
        <p:spPr>
          <a:xfrm flipH="1">
            <a:off x="3834340"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64" name="Google Shape;364;p29"/>
          <p:cNvCxnSpPr/>
          <p:nvPr/>
        </p:nvCxnSpPr>
        <p:spPr>
          <a:xfrm flipH="1">
            <a:off x="3795205"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65" name="Google Shape;365;p29"/>
          <p:cNvCxnSpPr/>
          <p:nvPr/>
        </p:nvCxnSpPr>
        <p:spPr>
          <a:xfrm flipH="1">
            <a:off x="3758134"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66" name="Google Shape;366;p29"/>
          <p:cNvCxnSpPr/>
          <p:nvPr/>
        </p:nvCxnSpPr>
        <p:spPr>
          <a:xfrm flipH="1">
            <a:off x="3719001"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67" name="Google Shape;367;p29"/>
          <p:cNvCxnSpPr/>
          <p:nvPr/>
        </p:nvCxnSpPr>
        <p:spPr>
          <a:xfrm flipH="1">
            <a:off x="3681928" y="1925731"/>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368" name="Google Shape;368;p29"/>
          <p:cNvCxnSpPr/>
          <p:nvPr/>
        </p:nvCxnSpPr>
        <p:spPr>
          <a:xfrm flipH="1">
            <a:off x="7673441" y="4131566"/>
            <a:ext cx="547855" cy="2060"/>
          </a:xfrm>
          <a:prstGeom prst="straightConnector1">
            <a:avLst/>
          </a:prstGeom>
          <a:noFill/>
          <a:ln cap="flat" cmpd="sng" w="14750">
            <a:solidFill>
              <a:srgbClr val="47B9E8"/>
            </a:solidFill>
            <a:prstDash val="solid"/>
            <a:miter lim="8000"/>
            <a:headEnd len="sm" w="sm" type="none"/>
            <a:tailEnd len="sm" w="sm" type="none"/>
          </a:ln>
        </p:spPr>
      </p:cxnSp>
      <p:cxnSp>
        <p:nvCxnSpPr>
          <p:cNvPr id="369" name="Google Shape;369;p29"/>
          <p:cNvCxnSpPr/>
          <p:nvPr/>
        </p:nvCxnSpPr>
        <p:spPr>
          <a:xfrm flipH="1">
            <a:off x="8050348"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70" name="Google Shape;370;p29"/>
          <p:cNvCxnSpPr/>
          <p:nvPr/>
        </p:nvCxnSpPr>
        <p:spPr>
          <a:xfrm flipH="1">
            <a:off x="8013276"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71" name="Google Shape;371;p29"/>
          <p:cNvCxnSpPr/>
          <p:nvPr/>
        </p:nvCxnSpPr>
        <p:spPr>
          <a:xfrm flipH="1">
            <a:off x="7974145"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72" name="Google Shape;372;p29"/>
          <p:cNvCxnSpPr/>
          <p:nvPr/>
        </p:nvCxnSpPr>
        <p:spPr>
          <a:xfrm flipH="1">
            <a:off x="7937071"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73" name="Google Shape;373;p29"/>
          <p:cNvCxnSpPr/>
          <p:nvPr/>
        </p:nvCxnSpPr>
        <p:spPr>
          <a:xfrm flipH="1">
            <a:off x="7897938"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74" name="Google Shape;374;p29"/>
          <p:cNvCxnSpPr/>
          <p:nvPr/>
        </p:nvCxnSpPr>
        <p:spPr>
          <a:xfrm flipH="1">
            <a:off x="7860866"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75" name="Google Shape;375;p29"/>
          <p:cNvCxnSpPr/>
          <p:nvPr/>
        </p:nvCxnSpPr>
        <p:spPr>
          <a:xfrm flipH="1">
            <a:off x="7821734"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76" name="Google Shape;376;p29"/>
          <p:cNvCxnSpPr/>
          <p:nvPr/>
        </p:nvCxnSpPr>
        <p:spPr>
          <a:xfrm flipH="1">
            <a:off x="7784660"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77" name="Google Shape;377;p29"/>
          <p:cNvCxnSpPr/>
          <p:nvPr/>
        </p:nvCxnSpPr>
        <p:spPr>
          <a:xfrm flipH="1">
            <a:off x="7745527"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78" name="Google Shape;378;p29"/>
          <p:cNvCxnSpPr/>
          <p:nvPr/>
        </p:nvCxnSpPr>
        <p:spPr>
          <a:xfrm flipH="1">
            <a:off x="7708455"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79" name="Google Shape;379;p29"/>
          <p:cNvCxnSpPr/>
          <p:nvPr/>
        </p:nvCxnSpPr>
        <p:spPr>
          <a:xfrm flipH="1">
            <a:off x="7669323"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80" name="Google Shape;380;p29"/>
          <p:cNvCxnSpPr/>
          <p:nvPr/>
        </p:nvCxnSpPr>
        <p:spPr>
          <a:xfrm flipH="1">
            <a:off x="7630190"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81" name="Google Shape;381;p29"/>
          <p:cNvCxnSpPr/>
          <p:nvPr/>
        </p:nvCxnSpPr>
        <p:spPr>
          <a:xfrm flipH="1">
            <a:off x="7593116"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82" name="Google Shape;382;p29"/>
          <p:cNvCxnSpPr/>
          <p:nvPr/>
        </p:nvCxnSpPr>
        <p:spPr>
          <a:xfrm flipH="1">
            <a:off x="7553985"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83" name="Google Shape;383;p29"/>
          <p:cNvCxnSpPr/>
          <p:nvPr/>
        </p:nvCxnSpPr>
        <p:spPr>
          <a:xfrm flipH="1">
            <a:off x="7516911"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84" name="Google Shape;384;p29"/>
          <p:cNvCxnSpPr/>
          <p:nvPr/>
        </p:nvCxnSpPr>
        <p:spPr>
          <a:xfrm flipH="1">
            <a:off x="7477778"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85" name="Google Shape;385;p29"/>
          <p:cNvCxnSpPr/>
          <p:nvPr/>
        </p:nvCxnSpPr>
        <p:spPr>
          <a:xfrm flipH="1">
            <a:off x="7440705"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86" name="Google Shape;386;p29"/>
          <p:cNvCxnSpPr/>
          <p:nvPr/>
        </p:nvCxnSpPr>
        <p:spPr>
          <a:xfrm flipH="1">
            <a:off x="7403634"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87" name="Google Shape;387;p29"/>
          <p:cNvCxnSpPr/>
          <p:nvPr/>
        </p:nvCxnSpPr>
        <p:spPr>
          <a:xfrm flipH="1">
            <a:off x="7364502"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88" name="Google Shape;388;p29"/>
          <p:cNvCxnSpPr/>
          <p:nvPr/>
        </p:nvCxnSpPr>
        <p:spPr>
          <a:xfrm flipH="1">
            <a:off x="7325369"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89" name="Google Shape;389;p29"/>
          <p:cNvCxnSpPr/>
          <p:nvPr/>
        </p:nvCxnSpPr>
        <p:spPr>
          <a:xfrm flipH="1">
            <a:off x="7288295"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90" name="Google Shape;390;p29"/>
          <p:cNvCxnSpPr/>
          <p:nvPr/>
        </p:nvCxnSpPr>
        <p:spPr>
          <a:xfrm flipH="1">
            <a:off x="7249163"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91" name="Google Shape;391;p29"/>
          <p:cNvCxnSpPr/>
          <p:nvPr/>
        </p:nvCxnSpPr>
        <p:spPr>
          <a:xfrm flipH="1">
            <a:off x="7212091"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92" name="Google Shape;392;p29"/>
          <p:cNvCxnSpPr/>
          <p:nvPr/>
        </p:nvCxnSpPr>
        <p:spPr>
          <a:xfrm flipH="1">
            <a:off x="7172958"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93" name="Google Shape;393;p29"/>
          <p:cNvCxnSpPr/>
          <p:nvPr/>
        </p:nvCxnSpPr>
        <p:spPr>
          <a:xfrm flipH="1">
            <a:off x="7135884"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94" name="Google Shape;394;p29"/>
          <p:cNvCxnSpPr/>
          <p:nvPr/>
        </p:nvCxnSpPr>
        <p:spPr>
          <a:xfrm flipH="1">
            <a:off x="7096753"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95" name="Google Shape;395;p29"/>
          <p:cNvCxnSpPr/>
          <p:nvPr/>
        </p:nvCxnSpPr>
        <p:spPr>
          <a:xfrm flipH="1">
            <a:off x="7059679"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96" name="Google Shape;396;p29"/>
          <p:cNvCxnSpPr/>
          <p:nvPr/>
        </p:nvCxnSpPr>
        <p:spPr>
          <a:xfrm flipH="1">
            <a:off x="7020547"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97" name="Google Shape;397;p29"/>
          <p:cNvCxnSpPr/>
          <p:nvPr/>
        </p:nvCxnSpPr>
        <p:spPr>
          <a:xfrm flipH="1">
            <a:off x="6983473"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98" name="Google Shape;398;p29"/>
          <p:cNvCxnSpPr/>
          <p:nvPr/>
        </p:nvCxnSpPr>
        <p:spPr>
          <a:xfrm flipH="1">
            <a:off x="6944342"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399" name="Google Shape;399;p29"/>
          <p:cNvCxnSpPr/>
          <p:nvPr/>
        </p:nvCxnSpPr>
        <p:spPr>
          <a:xfrm flipH="1">
            <a:off x="6907270"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00" name="Google Shape;400;p29"/>
          <p:cNvCxnSpPr/>
          <p:nvPr/>
        </p:nvCxnSpPr>
        <p:spPr>
          <a:xfrm flipH="1">
            <a:off x="6868135"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01" name="Google Shape;401;p29"/>
          <p:cNvCxnSpPr/>
          <p:nvPr/>
        </p:nvCxnSpPr>
        <p:spPr>
          <a:xfrm flipH="1">
            <a:off x="6831063"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02" name="Google Shape;402;p29"/>
          <p:cNvCxnSpPr/>
          <p:nvPr/>
        </p:nvCxnSpPr>
        <p:spPr>
          <a:xfrm flipH="1">
            <a:off x="6791931"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03" name="Google Shape;403;p29"/>
          <p:cNvCxnSpPr/>
          <p:nvPr/>
        </p:nvCxnSpPr>
        <p:spPr>
          <a:xfrm flipH="1">
            <a:off x="6754859"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04" name="Google Shape;404;p29"/>
          <p:cNvCxnSpPr/>
          <p:nvPr/>
        </p:nvCxnSpPr>
        <p:spPr>
          <a:xfrm flipH="1">
            <a:off x="6715726"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05" name="Google Shape;405;p29"/>
          <p:cNvCxnSpPr/>
          <p:nvPr/>
        </p:nvCxnSpPr>
        <p:spPr>
          <a:xfrm flipH="1">
            <a:off x="6678652"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06" name="Google Shape;406;p29"/>
          <p:cNvCxnSpPr/>
          <p:nvPr/>
        </p:nvCxnSpPr>
        <p:spPr>
          <a:xfrm flipH="1">
            <a:off x="6639521"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07" name="Google Shape;407;p29"/>
          <p:cNvCxnSpPr/>
          <p:nvPr/>
        </p:nvCxnSpPr>
        <p:spPr>
          <a:xfrm flipH="1">
            <a:off x="6602448" y="4131566"/>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408" name="Google Shape;408;p29"/>
          <p:cNvCxnSpPr/>
          <p:nvPr/>
        </p:nvCxnSpPr>
        <p:spPr>
          <a:xfrm>
            <a:off x="5955732" y="4617632"/>
            <a:ext cx="1344921" cy="2060"/>
          </a:xfrm>
          <a:prstGeom prst="straightConnector1">
            <a:avLst/>
          </a:prstGeom>
          <a:noFill/>
          <a:ln cap="flat" cmpd="sng" w="14750">
            <a:solidFill>
              <a:srgbClr val="47B9E8"/>
            </a:solidFill>
            <a:prstDash val="solid"/>
            <a:miter lim="8000"/>
            <a:headEnd len="sm" w="sm" type="none"/>
            <a:tailEnd len="sm" w="sm" type="none"/>
          </a:ln>
        </p:spPr>
      </p:cxnSp>
      <p:cxnSp>
        <p:nvCxnSpPr>
          <p:cNvPr id="409" name="Google Shape;409;p29"/>
          <p:cNvCxnSpPr/>
          <p:nvPr/>
        </p:nvCxnSpPr>
        <p:spPr>
          <a:xfrm>
            <a:off x="6412964"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10" name="Google Shape;410;p29"/>
          <p:cNvCxnSpPr/>
          <p:nvPr/>
        </p:nvCxnSpPr>
        <p:spPr>
          <a:xfrm>
            <a:off x="6452096"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11" name="Google Shape;411;p29"/>
          <p:cNvCxnSpPr/>
          <p:nvPr/>
        </p:nvCxnSpPr>
        <p:spPr>
          <a:xfrm>
            <a:off x="6489169"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12" name="Google Shape;412;p29"/>
          <p:cNvCxnSpPr/>
          <p:nvPr/>
        </p:nvCxnSpPr>
        <p:spPr>
          <a:xfrm>
            <a:off x="6528301"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13" name="Google Shape;413;p29"/>
          <p:cNvCxnSpPr/>
          <p:nvPr/>
        </p:nvCxnSpPr>
        <p:spPr>
          <a:xfrm>
            <a:off x="6565375"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14" name="Google Shape;414;p29"/>
          <p:cNvCxnSpPr/>
          <p:nvPr/>
        </p:nvCxnSpPr>
        <p:spPr>
          <a:xfrm>
            <a:off x="6604507"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15" name="Google Shape;415;p29"/>
          <p:cNvCxnSpPr/>
          <p:nvPr/>
        </p:nvCxnSpPr>
        <p:spPr>
          <a:xfrm>
            <a:off x="6641579"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16" name="Google Shape;416;p29"/>
          <p:cNvCxnSpPr/>
          <p:nvPr/>
        </p:nvCxnSpPr>
        <p:spPr>
          <a:xfrm>
            <a:off x="6680713"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17" name="Google Shape;417;p29"/>
          <p:cNvCxnSpPr/>
          <p:nvPr/>
        </p:nvCxnSpPr>
        <p:spPr>
          <a:xfrm>
            <a:off x="6717785"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18" name="Google Shape;418;p29"/>
          <p:cNvCxnSpPr/>
          <p:nvPr/>
        </p:nvCxnSpPr>
        <p:spPr>
          <a:xfrm>
            <a:off x="6756917"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19" name="Google Shape;419;p29"/>
          <p:cNvCxnSpPr/>
          <p:nvPr/>
        </p:nvCxnSpPr>
        <p:spPr>
          <a:xfrm>
            <a:off x="6793990"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20" name="Google Shape;420;p29"/>
          <p:cNvCxnSpPr/>
          <p:nvPr/>
        </p:nvCxnSpPr>
        <p:spPr>
          <a:xfrm>
            <a:off x="6833124"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21" name="Google Shape;421;p29"/>
          <p:cNvCxnSpPr/>
          <p:nvPr/>
        </p:nvCxnSpPr>
        <p:spPr>
          <a:xfrm>
            <a:off x="6870196"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22" name="Google Shape;422;p29"/>
          <p:cNvCxnSpPr/>
          <p:nvPr/>
        </p:nvCxnSpPr>
        <p:spPr>
          <a:xfrm>
            <a:off x="6909328"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23" name="Google Shape;423;p29"/>
          <p:cNvCxnSpPr/>
          <p:nvPr/>
        </p:nvCxnSpPr>
        <p:spPr>
          <a:xfrm>
            <a:off x="6946400"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24" name="Google Shape;424;p29"/>
          <p:cNvCxnSpPr/>
          <p:nvPr/>
        </p:nvCxnSpPr>
        <p:spPr>
          <a:xfrm>
            <a:off x="6985534"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25" name="Google Shape;425;p29"/>
          <p:cNvCxnSpPr/>
          <p:nvPr/>
        </p:nvCxnSpPr>
        <p:spPr>
          <a:xfrm>
            <a:off x="7022607"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26" name="Google Shape;426;p29"/>
          <p:cNvCxnSpPr/>
          <p:nvPr/>
        </p:nvCxnSpPr>
        <p:spPr>
          <a:xfrm>
            <a:off x="7061739"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27" name="Google Shape;427;p29"/>
          <p:cNvCxnSpPr/>
          <p:nvPr/>
        </p:nvCxnSpPr>
        <p:spPr>
          <a:xfrm>
            <a:off x="7098811"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28" name="Google Shape;428;p29"/>
          <p:cNvCxnSpPr/>
          <p:nvPr/>
        </p:nvCxnSpPr>
        <p:spPr>
          <a:xfrm>
            <a:off x="7137945"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29" name="Google Shape;429;p29"/>
          <p:cNvCxnSpPr/>
          <p:nvPr/>
        </p:nvCxnSpPr>
        <p:spPr>
          <a:xfrm>
            <a:off x="7175017"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30" name="Google Shape;430;p29"/>
          <p:cNvCxnSpPr/>
          <p:nvPr/>
        </p:nvCxnSpPr>
        <p:spPr>
          <a:xfrm>
            <a:off x="7214150"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31" name="Google Shape;431;p29"/>
          <p:cNvCxnSpPr/>
          <p:nvPr/>
        </p:nvCxnSpPr>
        <p:spPr>
          <a:xfrm>
            <a:off x="7253282"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32" name="Google Shape;432;p29"/>
          <p:cNvCxnSpPr/>
          <p:nvPr/>
        </p:nvCxnSpPr>
        <p:spPr>
          <a:xfrm>
            <a:off x="7290356"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33" name="Google Shape;433;p29"/>
          <p:cNvCxnSpPr/>
          <p:nvPr/>
        </p:nvCxnSpPr>
        <p:spPr>
          <a:xfrm>
            <a:off x="7329488"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34" name="Google Shape;434;p29"/>
          <p:cNvCxnSpPr/>
          <p:nvPr/>
        </p:nvCxnSpPr>
        <p:spPr>
          <a:xfrm>
            <a:off x="7366560"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35" name="Google Shape;435;p29"/>
          <p:cNvCxnSpPr/>
          <p:nvPr/>
        </p:nvCxnSpPr>
        <p:spPr>
          <a:xfrm>
            <a:off x="7405693"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36" name="Google Shape;436;p29"/>
          <p:cNvCxnSpPr/>
          <p:nvPr/>
        </p:nvCxnSpPr>
        <p:spPr>
          <a:xfrm>
            <a:off x="7442767"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37" name="Google Shape;437;p29"/>
          <p:cNvCxnSpPr/>
          <p:nvPr/>
        </p:nvCxnSpPr>
        <p:spPr>
          <a:xfrm>
            <a:off x="7479839"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38" name="Google Shape;438;p29"/>
          <p:cNvCxnSpPr/>
          <p:nvPr/>
        </p:nvCxnSpPr>
        <p:spPr>
          <a:xfrm>
            <a:off x="7518971"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39" name="Google Shape;439;p29"/>
          <p:cNvCxnSpPr/>
          <p:nvPr/>
        </p:nvCxnSpPr>
        <p:spPr>
          <a:xfrm>
            <a:off x="7558104"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40" name="Google Shape;440;p29"/>
          <p:cNvCxnSpPr/>
          <p:nvPr/>
        </p:nvCxnSpPr>
        <p:spPr>
          <a:xfrm>
            <a:off x="7595177"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41" name="Google Shape;441;p29"/>
          <p:cNvCxnSpPr/>
          <p:nvPr/>
        </p:nvCxnSpPr>
        <p:spPr>
          <a:xfrm>
            <a:off x="7634309"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42" name="Google Shape;442;p29"/>
          <p:cNvCxnSpPr/>
          <p:nvPr/>
        </p:nvCxnSpPr>
        <p:spPr>
          <a:xfrm>
            <a:off x="7671382"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43" name="Google Shape;443;p29"/>
          <p:cNvCxnSpPr/>
          <p:nvPr/>
        </p:nvCxnSpPr>
        <p:spPr>
          <a:xfrm>
            <a:off x="7710514"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44" name="Google Shape;444;p29"/>
          <p:cNvCxnSpPr/>
          <p:nvPr/>
        </p:nvCxnSpPr>
        <p:spPr>
          <a:xfrm>
            <a:off x="7747588"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45" name="Google Shape;445;p29"/>
          <p:cNvCxnSpPr/>
          <p:nvPr/>
        </p:nvCxnSpPr>
        <p:spPr>
          <a:xfrm>
            <a:off x="7786720"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46" name="Google Shape;446;p29"/>
          <p:cNvCxnSpPr/>
          <p:nvPr/>
        </p:nvCxnSpPr>
        <p:spPr>
          <a:xfrm>
            <a:off x="7823792" y="4617632"/>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447" name="Google Shape;447;p29"/>
          <p:cNvCxnSpPr/>
          <p:nvPr/>
        </p:nvCxnSpPr>
        <p:spPr>
          <a:xfrm>
            <a:off x="7862925" y="4617632"/>
            <a:ext cx="14417" cy="2060"/>
          </a:xfrm>
          <a:prstGeom prst="straightConnector1">
            <a:avLst/>
          </a:prstGeom>
          <a:noFill/>
          <a:ln cap="flat" cmpd="sng" w="14750">
            <a:solidFill>
              <a:srgbClr val="47B9E8"/>
            </a:solidFill>
            <a:prstDash val="solid"/>
            <a:miter lim="8000"/>
            <a:headEnd len="sm" w="sm" type="none"/>
            <a:tailEnd len="sm" w="sm" type="none"/>
          </a:ln>
        </p:spPr>
      </p:cxnSp>
      <p:sp>
        <p:nvSpPr>
          <p:cNvPr id="448" name="Google Shape;448;p29"/>
          <p:cNvSpPr/>
          <p:nvPr/>
        </p:nvSpPr>
        <p:spPr>
          <a:xfrm>
            <a:off x="8624979" y="3812328"/>
            <a:ext cx="519020" cy="2059"/>
          </a:xfrm>
          <a:custGeom>
            <a:rect b="b" l="l" r="r" t="t"/>
            <a:pathLst>
              <a:path extrusionOk="0" h="120000" w="120000">
                <a:moveTo>
                  <a:pt x="119892" y="0"/>
                </a:moveTo>
                <a:lnTo>
                  <a:pt x="0" y="0"/>
                </a:lnTo>
                <a:lnTo>
                  <a:pt x="0" y="0"/>
                </a:lnTo>
              </a:path>
            </a:pathLst>
          </a:custGeom>
          <a:noFill/>
          <a:ln cap="flat" cmpd="sng" w="14750">
            <a:solidFill>
              <a:srgbClr val="FF69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449" name="Google Shape;449;p29"/>
          <p:cNvCxnSpPr/>
          <p:nvPr/>
        </p:nvCxnSpPr>
        <p:spPr>
          <a:xfrm flipH="1">
            <a:off x="8993648"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50" name="Google Shape;450;p29"/>
          <p:cNvCxnSpPr/>
          <p:nvPr/>
        </p:nvCxnSpPr>
        <p:spPr>
          <a:xfrm flipH="1">
            <a:off x="8956574"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51" name="Google Shape;451;p29"/>
          <p:cNvCxnSpPr/>
          <p:nvPr/>
        </p:nvCxnSpPr>
        <p:spPr>
          <a:xfrm flipH="1">
            <a:off x="8917443"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52" name="Google Shape;452;p29"/>
          <p:cNvCxnSpPr/>
          <p:nvPr/>
        </p:nvCxnSpPr>
        <p:spPr>
          <a:xfrm flipH="1">
            <a:off x="8880371"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53" name="Google Shape;453;p29"/>
          <p:cNvCxnSpPr/>
          <p:nvPr/>
        </p:nvCxnSpPr>
        <p:spPr>
          <a:xfrm flipH="1">
            <a:off x="8841237"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54" name="Google Shape;454;p29"/>
          <p:cNvCxnSpPr/>
          <p:nvPr/>
        </p:nvCxnSpPr>
        <p:spPr>
          <a:xfrm flipH="1">
            <a:off x="8804165"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55" name="Google Shape;455;p29"/>
          <p:cNvCxnSpPr/>
          <p:nvPr/>
        </p:nvCxnSpPr>
        <p:spPr>
          <a:xfrm flipH="1">
            <a:off x="8765032"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56" name="Google Shape;456;p29"/>
          <p:cNvCxnSpPr/>
          <p:nvPr/>
        </p:nvCxnSpPr>
        <p:spPr>
          <a:xfrm flipH="1">
            <a:off x="8727960"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57" name="Google Shape;457;p29"/>
          <p:cNvCxnSpPr/>
          <p:nvPr/>
        </p:nvCxnSpPr>
        <p:spPr>
          <a:xfrm flipH="1">
            <a:off x="8688827"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58" name="Google Shape;458;p29"/>
          <p:cNvCxnSpPr/>
          <p:nvPr/>
        </p:nvCxnSpPr>
        <p:spPr>
          <a:xfrm flipH="1">
            <a:off x="8651753"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59" name="Google Shape;459;p29"/>
          <p:cNvCxnSpPr/>
          <p:nvPr/>
        </p:nvCxnSpPr>
        <p:spPr>
          <a:xfrm flipH="1">
            <a:off x="8612621"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60" name="Google Shape;460;p29"/>
          <p:cNvCxnSpPr/>
          <p:nvPr/>
        </p:nvCxnSpPr>
        <p:spPr>
          <a:xfrm flipH="1">
            <a:off x="8575549"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61" name="Google Shape;461;p29"/>
          <p:cNvCxnSpPr/>
          <p:nvPr/>
        </p:nvCxnSpPr>
        <p:spPr>
          <a:xfrm flipH="1">
            <a:off x="8536416"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62" name="Google Shape;462;p29"/>
          <p:cNvCxnSpPr/>
          <p:nvPr/>
        </p:nvCxnSpPr>
        <p:spPr>
          <a:xfrm flipH="1">
            <a:off x="8499342"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63" name="Google Shape;463;p29"/>
          <p:cNvCxnSpPr/>
          <p:nvPr/>
        </p:nvCxnSpPr>
        <p:spPr>
          <a:xfrm flipH="1">
            <a:off x="8460210"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64" name="Google Shape;464;p29"/>
          <p:cNvCxnSpPr/>
          <p:nvPr/>
        </p:nvCxnSpPr>
        <p:spPr>
          <a:xfrm flipH="1">
            <a:off x="8423138"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65" name="Google Shape;465;p29"/>
          <p:cNvCxnSpPr/>
          <p:nvPr/>
        </p:nvCxnSpPr>
        <p:spPr>
          <a:xfrm flipH="1">
            <a:off x="8384005"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66" name="Google Shape;466;p29"/>
          <p:cNvCxnSpPr/>
          <p:nvPr/>
        </p:nvCxnSpPr>
        <p:spPr>
          <a:xfrm flipH="1">
            <a:off x="8346931"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67" name="Google Shape;467;p29"/>
          <p:cNvCxnSpPr/>
          <p:nvPr/>
        </p:nvCxnSpPr>
        <p:spPr>
          <a:xfrm flipH="1">
            <a:off x="8307800"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68" name="Google Shape;468;p29"/>
          <p:cNvCxnSpPr/>
          <p:nvPr/>
        </p:nvCxnSpPr>
        <p:spPr>
          <a:xfrm flipH="1">
            <a:off x="8270728"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69" name="Google Shape;469;p29"/>
          <p:cNvCxnSpPr/>
          <p:nvPr/>
        </p:nvCxnSpPr>
        <p:spPr>
          <a:xfrm flipH="1">
            <a:off x="8231595"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70" name="Google Shape;470;p29"/>
          <p:cNvCxnSpPr/>
          <p:nvPr/>
        </p:nvCxnSpPr>
        <p:spPr>
          <a:xfrm flipH="1">
            <a:off x="8192463"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71" name="Google Shape;471;p29"/>
          <p:cNvCxnSpPr/>
          <p:nvPr/>
        </p:nvCxnSpPr>
        <p:spPr>
          <a:xfrm flipH="1">
            <a:off x="8155389"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72" name="Google Shape;472;p29"/>
          <p:cNvCxnSpPr/>
          <p:nvPr/>
        </p:nvCxnSpPr>
        <p:spPr>
          <a:xfrm flipH="1">
            <a:off x="8116256"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73" name="Google Shape;473;p29"/>
          <p:cNvCxnSpPr/>
          <p:nvPr/>
        </p:nvCxnSpPr>
        <p:spPr>
          <a:xfrm flipH="1">
            <a:off x="8079184"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74" name="Google Shape;474;p29"/>
          <p:cNvCxnSpPr/>
          <p:nvPr/>
        </p:nvCxnSpPr>
        <p:spPr>
          <a:xfrm flipH="1">
            <a:off x="8042110"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75" name="Google Shape;475;p29"/>
          <p:cNvCxnSpPr/>
          <p:nvPr/>
        </p:nvCxnSpPr>
        <p:spPr>
          <a:xfrm flipH="1">
            <a:off x="8002978"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76" name="Google Shape;476;p29"/>
          <p:cNvCxnSpPr/>
          <p:nvPr/>
        </p:nvCxnSpPr>
        <p:spPr>
          <a:xfrm flipH="1">
            <a:off x="7965906"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77" name="Google Shape;477;p29"/>
          <p:cNvCxnSpPr/>
          <p:nvPr/>
        </p:nvCxnSpPr>
        <p:spPr>
          <a:xfrm flipH="1">
            <a:off x="7926773"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78" name="Google Shape;478;p29"/>
          <p:cNvCxnSpPr/>
          <p:nvPr/>
        </p:nvCxnSpPr>
        <p:spPr>
          <a:xfrm flipH="1">
            <a:off x="7887641"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79" name="Google Shape;479;p29"/>
          <p:cNvCxnSpPr/>
          <p:nvPr/>
        </p:nvCxnSpPr>
        <p:spPr>
          <a:xfrm flipH="1">
            <a:off x="7850567"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80" name="Google Shape;480;p29"/>
          <p:cNvCxnSpPr/>
          <p:nvPr/>
        </p:nvCxnSpPr>
        <p:spPr>
          <a:xfrm flipH="1">
            <a:off x="7811434"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81" name="Google Shape;481;p29"/>
          <p:cNvCxnSpPr/>
          <p:nvPr/>
        </p:nvCxnSpPr>
        <p:spPr>
          <a:xfrm flipH="1">
            <a:off x="7774362"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82" name="Google Shape;482;p29"/>
          <p:cNvCxnSpPr/>
          <p:nvPr/>
        </p:nvCxnSpPr>
        <p:spPr>
          <a:xfrm flipH="1">
            <a:off x="7735231"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83" name="Google Shape;483;p29"/>
          <p:cNvCxnSpPr/>
          <p:nvPr/>
        </p:nvCxnSpPr>
        <p:spPr>
          <a:xfrm flipH="1">
            <a:off x="7698157"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84" name="Google Shape;484;p29"/>
          <p:cNvCxnSpPr/>
          <p:nvPr/>
        </p:nvCxnSpPr>
        <p:spPr>
          <a:xfrm flipH="1">
            <a:off x="7659024"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85" name="Google Shape;485;p29"/>
          <p:cNvCxnSpPr/>
          <p:nvPr/>
        </p:nvCxnSpPr>
        <p:spPr>
          <a:xfrm flipH="1">
            <a:off x="7621952"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86" name="Google Shape;486;p29"/>
          <p:cNvCxnSpPr/>
          <p:nvPr/>
        </p:nvCxnSpPr>
        <p:spPr>
          <a:xfrm flipH="1">
            <a:off x="7582820" y="3812328"/>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487" name="Google Shape;487;p29"/>
          <p:cNvCxnSpPr/>
          <p:nvPr/>
        </p:nvCxnSpPr>
        <p:spPr>
          <a:xfrm flipH="1">
            <a:off x="7545746" y="3812328"/>
            <a:ext cx="18536" cy="2059"/>
          </a:xfrm>
          <a:prstGeom prst="straightConnector1">
            <a:avLst/>
          </a:prstGeom>
          <a:noFill/>
          <a:ln cap="flat" cmpd="sng" w="14750">
            <a:solidFill>
              <a:srgbClr val="FF6900"/>
            </a:solidFill>
            <a:prstDash val="solid"/>
            <a:miter lim="8000"/>
            <a:headEnd len="sm" w="sm" type="none"/>
            <a:tailEnd len="sm" w="sm" type="none"/>
          </a:ln>
        </p:spPr>
      </p:cxnSp>
      <p:sp>
        <p:nvSpPr>
          <p:cNvPr id="488" name="Google Shape;488;p29"/>
          <p:cNvSpPr/>
          <p:nvPr/>
        </p:nvSpPr>
        <p:spPr>
          <a:xfrm>
            <a:off x="9139881" y="4356064"/>
            <a:ext cx="4118" cy="2059"/>
          </a:xfrm>
          <a:custGeom>
            <a:rect b="b" l="l" r="r" t="t"/>
            <a:pathLst>
              <a:path extrusionOk="0" h="120000" w="120000">
                <a:moveTo>
                  <a:pt x="109090" y="0"/>
                </a:moveTo>
                <a:lnTo>
                  <a:pt x="0" y="0"/>
                </a:lnTo>
                <a:lnTo>
                  <a:pt x="0" y="0"/>
                </a:lnTo>
              </a:path>
            </a:pathLst>
          </a:custGeom>
          <a:noFill/>
          <a:ln cap="flat" cmpd="sng" w="14750">
            <a:solidFill>
              <a:srgbClr val="47B9E8"/>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489" name="Google Shape;489;p29"/>
          <p:cNvCxnSpPr/>
          <p:nvPr/>
        </p:nvCxnSpPr>
        <p:spPr>
          <a:xfrm flipH="1">
            <a:off x="9098688"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490" name="Google Shape;490;p29"/>
          <p:cNvCxnSpPr/>
          <p:nvPr/>
        </p:nvCxnSpPr>
        <p:spPr>
          <a:xfrm flipH="1">
            <a:off x="9061616"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491" name="Google Shape;491;p29"/>
          <p:cNvCxnSpPr/>
          <p:nvPr/>
        </p:nvCxnSpPr>
        <p:spPr>
          <a:xfrm flipH="1">
            <a:off x="9022483"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492" name="Google Shape;492;p29"/>
          <p:cNvCxnSpPr/>
          <p:nvPr/>
        </p:nvCxnSpPr>
        <p:spPr>
          <a:xfrm flipH="1">
            <a:off x="8985409"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493" name="Google Shape;493;p29"/>
          <p:cNvCxnSpPr/>
          <p:nvPr/>
        </p:nvCxnSpPr>
        <p:spPr>
          <a:xfrm flipH="1">
            <a:off x="8946278"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494" name="Google Shape;494;p29"/>
          <p:cNvCxnSpPr/>
          <p:nvPr/>
        </p:nvCxnSpPr>
        <p:spPr>
          <a:xfrm flipH="1">
            <a:off x="8909204"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495" name="Google Shape;495;p29"/>
          <p:cNvCxnSpPr/>
          <p:nvPr/>
        </p:nvCxnSpPr>
        <p:spPr>
          <a:xfrm flipH="1">
            <a:off x="8870072"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496" name="Google Shape;496;p29"/>
          <p:cNvCxnSpPr/>
          <p:nvPr/>
        </p:nvCxnSpPr>
        <p:spPr>
          <a:xfrm flipH="1">
            <a:off x="8830939"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497" name="Google Shape;497;p29"/>
          <p:cNvCxnSpPr/>
          <p:nvPr/>
        </p:nvCxnSpPr>
        <p:spPr>
          <a:xfrm flipH="1">
            <a:off x="8793867"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498" name="Google Shape;498;p29"/>
          <p:cNvCxnSpPr/>
          <p:nvPr/>
        </p:nvCxnSpPr>
        <p:spPr>
          <a:xfrm flipH="1">
            <a:off x="8754734"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499" name="Google Shape;499;p29"/>
          <p:cNvCxnSpPr/>
          <p:nvPr/>
        </p:nvCxnSpPr>
        <p:spPr>
          <a:xfrm flipH="1">
            <a:off x="8717660"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00" name="Google Shape;500;p29"/>
          <p:cNvCxnSpPr/>
          <p:nvPr/>
        </p:nvCxnSpPr>
        <p:spPr>
          <a:xfrm flipH="1">
            <a:off x="8680588"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01" name="Google Shape;501;p29"/>
          <p:cNvCxnSpPr/>
          <p:nvPr/>
        </p:nvCxnSpPr>
        <p:spPr>
          <a:xfrm flipH="1">
            <a:off x="8641456"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02" name="Google Shape;502;p29"/>
          <p:cNvCxnSpPr/>
          <p:nvPr/>
        </p:nvCxnSpPr>
        <p:spPr>
          <a:xfrm flipH="1">
            <a:off x="8604384"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03" name="Google Shape;503;p29"/>
          <p:cNvCxnSpPr/>
          <p:nvPr/>
        </p:nvCxnSpPr>
        <p:spPr>
          <a:xfrm flipH="1">
            <a:off x="8565249"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04" name="Google Shape;504;p29"/>
          <p:cNvCxnSpPr/>
          <p:nvPr/>
        </p:nvCxnSpPr>
        <p:spPr>
          <a:xfrm flipH="1">
            <a:off x="8526118"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05" name="Google Shape;505;p29"/>
          <p:cNvCxnSpPr/>
          <p:nvPr/>
        </p:nvCxnSpPr>
        <p:spPr>
          <a:xfrm flipH="1">
            <a:off x="8489046"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06" name="Google Shape;506;p29"/>
          <p:cNvCxnSpPr/>
          <p:nvPr/>
        </p:nvCxnSpPr>
        <p:spPr>
          <a:xfrm flipH="1">
            <a:off x="8449913"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07" name="Google Shape;507;p29"/>
          <p:cNvCxnSpPr/>
          <p:nvPr/>
        </p:nvCxnSpPr>
        <p:spPr>
          <a:xfrm flipH="1">
            <a:off x="8412840"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08" name="Google Shape;508;p29"/>
          <p:cNvCxnSpPr/>
          <p:nvPr/>
        </p:nvCxnSpPr>
        <p:spPr>
          <a:xfrm flipH="1">
            <a:off x="8373707"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09" name="Google Shape;509;p29"/>
          <p:cNvCxnSpPr/>
          <p:nvPr/>
        </p:nvCxnSpPr>
        <p:spPr>
          <a:xfrm flipH="1">
            <a:off x="8336635"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10" name="Google Shape;510;p29"/>
          <p:cNvCxnSpPr/>
          <p:nvPr/>
        </p:nvCxnSpPr>
        <p:spPr>
          <a:xfrm flipH="1">
            <a:off x="8297502"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11" name="Google Shape;511;p29"/>
          <p:cNvCxnSpPr/>
          <p:nvPr/>
        </p:nvCxnSpPr>
        <p:spPr>
          <a:xfrm flipH="1">
            <a:off x="8260428"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12" name="Google Shape;512;p29"/>
          <p:cNvCxnSpPr/>
          <p:nvPr/>
        </p:nvCxnSpPr>
        <p:spPr>
          <a:xfrm flipH="1">
            <a:off x="8223355"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13" name="Google Shape;513;p29"/>
          <p:cNvCxnSpPr/>
          <p:nvPr/>
        </p:nvCxnSpPr>
        <p:spPr>
          <a:xfrm flipH="1">
            <a:off x="8184224"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14" name="Google Shape;514;p29"/>
          <p:cNvCxnSpPr/>
          <p:nvPr/>
        </p:nvCxnSpPr>
        <p:spPr>
          <a:xfrm flipH="1">
            <a:off x="8145091"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15" name="Google Shape;515;p29"/>
          <p:cNvCxnSpPr/>
          <p:nvPr/>
        </p:nvCxnSpPr>
        <p:spPr>
          <a:xfrm flipH="1">
            <a:off x="8108017"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16" name="Google Shape;516;p29"/>
          <p:cNvCxnSpPr/>
          <p:nvPr/>
        </p:nvCxnSpPr>
        <p:spPr>
          <a:xfrm flipH="1">
            <a:off x="8068885"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17" name="Google Shape;517;p29"/>
          <p:cNvCxnSpPr/>
          <p:nvPr/>
        </p:nvCxnSpPr>
        <p:spPr>
          <a:xfrm flipH="1">
            <a:off x="8031813"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18" name="Google Shape;518;p29"/>
          <p:cNvCxnSpPr/>
          <p:nvPr/>
        </p:nvCxnSpPr>
        <p:spPr>
          <a:xfrm flipH="1">
            <a:off x="7992680"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19" name="Google Shape;519;p29"/>
          <p:cNvCxnSpPr/>
          <p:nvPr/>
        </p:nvCxnSpPr>
        <p:spPr>
          <a:xfrm flipH="1">
            <a:off x="7955608"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20" name="Google Shape;520;p29"/>
          <p:cNvCxnSpPr/>
          <p:nvPr/>
        </p:nvCxnSpPr>
        <p:spPr>
          <a:xfrm flipH="1">
            <a:off x="7916475"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21" name="Google Shape;521;p29"/>
          <p:cNvCxnSpPr/>
          <p:nvPr/>
        </p:nvCxnSpPr>
        <p:spPr>
          <a:xfrm flipH="1">
            <a:off x="7879403"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22" name="Google Shape;522;p29"/>
          <p:cNvCxnSpPr/>
          <p:nvPr/>
        </p:nvCxnSpPr>
        <p:spPr>
          <a:xfrm flipH="1">
            <a:off x="7840270"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23" name="Google Shape;523;p29"/>
          <p:cNvCxnSpPr/>
          <p:nvPr/>
        </p:nvCxnSpPr>
        <p:spPr>
          <a:xfrm flipH="1">
            <a:off x="7803197"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24" name="Google Shape;524;p29"/>
          <p:cNvCxnSpPr/>
          <p:nvPr/>
        </p:nvCxnSpPr>
        <p:spPr>
          <a:xfrm flipH="1">
            <a:off x="7764064"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25" name="Google Shape;525;p29"/>
          <p:cNvCxnSpPr/>
          <p:nvPr/>
        </p:nvCxnSpPr>
        <p:spPr>
          <a:xfrm flipH="1">
            <a:off x="7726992"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26" name="Google Shape;526;p29"/>
          <p:cNvCxnSpPr/>
          <p:nvPr/>
        </p:nvCxnSpPr>
        <p:spPr>
          <a:xfrm flipH="1">
            <a:off x="7687859"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27" name="Google Shape;527;p29"/>
          <p:cNvCxnSpPr/>
          <p:nvPr/>
        </p:nvCxnSpPr>
        <p:spPr>
          <a:xfrm flipH="1">
            <a:off x="7650785"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28" name="Google Shape;528;p29"/>
          <p:cNvCxnSpPr/>
          <p:nvPr/>
        </p:nvCxnSpPr>
        <p:spPr>
          <a:xfrm flipH="1">
            <a:off x="7611653"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29" name="Google Shape;529;p29"/>
          <p:cNvCxnSpPr/>
          <p:nvPr/>
        </p:nvCxnSpPr>
        <p:spPr>
          <a:xfrm flipH="1">
            <a:off x="7574581"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30" name="Google Shape;530;p29"/>
          <p:cNvCxnSpPr/>
          <p:nvPr/>
        </p:nvCxnSpPr>
        <p:spPr>
          <a:xfrm flipH="1">
            <a:off x="7535448"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31" name="Google Shape;531;p29"/>
          <p:cNvCxnSpPr/>
          <p:nvPr/>
        </p:nvCxnSpPr>
        <p:spPr>
          <a:xfrm flipH="1">
            <a:off x="7498374"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32" name="Google Shape;532;p29"/>
          <p:cNvCxnSpPr/>
          <p:nvPr/>
        </p:nvCxnSpPr>
        <p:spPr>
          <a:xfrm flipH="1">
            <a:off x="7459243"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33" name="Google Shape;533;p29"/>
          <p:cNvCxnSpPr/>
          <p:nvPr/>
        </p:nvCxnSpPr>
        <p:spPr>
          <a:xfrm flipH="1">
            <a:off x="7422171"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34" name="Google Shape;534;p29"/>
          <p:cNvCxnSpPr/>
          <p:nvPr/>
        </p:nvCxnSpPr>
        <p:spPr>
          <a:xfrm flipH="1">
            <a:off x="7383038"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35" name="Google Shape;535;p29"/>
          <p:cNvCxnSpPr/>
          <p:nvPr/>
        </p:nvCxnSpPr>
        <p:spPr>
          <a:xfrm flipH="1">
            <a:off x="7345965"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36" name="Google Shape;536;p29"/>
          <p:cNvCxnSpPr/>
          <p:nvPr/>
        </p:nvCxnSpPr>
        <p:spPr>
          <a:xfrm flipH="1">
            <a:off x="7306832"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37" name="Google Shape;537;p29"/>
          <p:cNvCxnSpPr/>
          <p:nvPr/>
        </p:nvCxnSpPr>
        <p:spPr>
          <a:xfrm flipH="1">
            <a:off x="7269760"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38" name="Google Shape;538;p29"/>
          <p:cNvCxnSpPr/>
          <p:nvPr/>
        </p:nvCxnSpPr>
        <p:spPr>
          <a:xfrm flipH="1">
            <a:off x="7230627"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39" name="Google Shape;539;p29"/>
          <p:cNvCxnSpPr/>
          <p:nvPr/>
        </p:nvCxnSpPr>
        <p:spPr>
          <a:xfrm flipH="1">
            <a:off x="7193553"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40" name="Google Shape;540;p29"/>
          <p:cNvCxnSpPr/>
          <p:nvPr/>
        </p:nvCxnSpPr>
        <p:spPr>
          <a:xfrm flipH="1">
            <a:off x="7154421"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41" name="Google Shape;541;p29"/>
          <p:cNvCxnSpPr/>
          <p:nvPr/>
        </p:nvCxnSpPr>
        <p:spPr>
          <a:xfrm flipH="1">
            <a:off x="7117349" y="4356064"/>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542" name="Google Shape;542;p29"/>
          <p:cNvCxnSpPr/>
          <p:nvPr/>
        </p:nvCxnSpPr>
        <p:spPr>
          <a:xfrm flipH="1">
            <a:off x="7078216" y="4356064"/>
            <a:ext cx="18536" cy="2059"/>
          </a:xfrm>
          <a:prstGeom prst="straightConnector1">
            <a:avLst/>
          </a:prstGeom>
          <a:noFill/>
          <a:ln cap="flat" cmpd="sng" w="14750">
            <a:solidFill>
              <a:srgbClr val="47B9E8"/>
            </a:solidFill>
            <a:prstDash val="solid"/>
            <a:miter lim="8000"/>
            <a:headEnd len="sm" w="sm" type="none"/>
            <a:tailEnd len="sm" w="sm" type="none"/>
          </a:ln>
        </p:spPr>
      </p:cxnSp>
      <p:sp>
        <p:nvSpPr>
          <p:cNvPr id="543" name="Google Shape;543;p29"/>
          <p:cNvSpPr/>
          <p:nvPr/>
        </p:nvSpPr>
        <p:spPr>
          <a:xfrm>
            <a:off x="9139881" y="3474553"/>
            <a:ext cx="4118" cy="2059"/>
          </a:xfrm>
          <a:custGeom>
            <a:rect b="b" l="l" r="r" t="t"/>
            <a:pathLst>
              <a:path extrusionOk="0" h="120000" w="120000">
                <a:moveTo>
                  <a:pt x="109090" y="0"/>
                </a:moveTo>
                <a:lnTo>
                  <a:pt x="0" y="0"/>
                </a:lnTo>
                <a:lnTo>
                  <a:pt x="0" y="0"/>
                </a:lnTo>
              </a:path>
            </a:pathLst>
          </a:custGeom>
          <a:noFill/>
          <a:ln cap="flat" cmpd="sng" w="14750">
            <a:solidFill>
              <a:srgbClr val="FF69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44" name="Google Shape;544;p29"/>
          <p:cNvCxnSpPr/>
          <p:nvPr/>
        </p:nvCxnSpPr>
        <p:spPr>
          <a:xfrm flipH="1">
            <a:off x="9098688"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45" name="Google Shape;545;p29"/>
          <p:cNvCxnSpPr/>
          <p:nvPr/>
        </p:nvCxnSpPr>
        <p:spPr>
          <a:xfrm flipH="1">
            <a:off x="9061616"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46" name="Google Shape;546;p29"/>
          <p:cNvCxnSpPr/>
          <p:nvPr/>
        </p:nvCxnSpPr>
        <p:spPr>
          <a:xfrm flipH="1">
            <a:off x="9022483"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47" name="Google Shape;547;p29"/>
          <p:cNvCxnSpPr/>
          <p:nvPr/>
        </p:nvCxnSpPr>
        <p:spPr>
          <a:xfrm flipH="1">
            <a:off x="8985409"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48" name="Google Shape;548;p29"/>
          <p:cNvCxnSpPr/>
          <p:nvPr/>
        </p:nvCxnSpPr>
        <p:spPr>
          <a:xfrm flipH="1">
            <a:off x="8946278"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49" name="Google Shape;549;p29"/>
          <p:cNvCxnSpPr/>
          <p:nvPr/>
        </p:nvCxnSpPr>
        <p:spPr>
          <a:xfrm flipH="1">
            <a:off x="8909204"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50" name="Google Shape;550;p29"/>
          <p:cNvCxnSpPr/>
          <p:nvPr/>
        </p:nvCxnSpPr>
        <p:spPr>
          <a:xfrm flipH="1">
            <a:off x="8870072"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51" name="Google Shape;551;p29"/>
          <p:cNvCxnSpPr/>
          <p:nvPr/>
        </p:nvCxnSpPr>
        <p:spPr>
          <a:xfrm flipH="1">
            <a:off x="8830939"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52" name="Google Shape;552;p29"/>
          <p:cNvCxnSpPr/>
          <p:nvPr/>
        </p:nvCxnSpPr>
        <p:spPr>
          <a:xfrm flipH="1">
            <a:off x="8793867"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53" name="Google Shape;553;p29"/>
          <p:cNvCxnSpPr/>
          <p:nvPr/>
        </p:nvCxnSpPr>
        <p:spPr>
          <a:xfrm flipH="1">
            <a:off x="8754734"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54" name="Google Shape;554;p29"/>
          <p:cNvCxnSpPr/>
          <p:nvPr/>
        </p:nvCxnSpPr>
        <p:spPr>
          <a:xfrm flipH="1">
            <a:off x="8717660"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55" name="Google Shape;555;p29"/>
          <p:cNvCxnSpPr/>
          <p:nvPr/>
        </p:nvCxnSpPr>
        <p:spPr>
          <a:xfrm flipH="1">
            <a:off x="8680588"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56" name="Google Shape;556;p29"/>
          <p:cNvCxnSpPr/>
          <p:nvPr/>
        </p:nvCxnSpPr>
        <p:spPr>
          <a:xfrm flipH="1">
            <a:off x="8641456"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57" name="Google Shape;557;p29"/>
          <p:cNvCxnSpPr/>
          <p:nvPr/>
        </p:nvCxnSpPr>
        <p:spPr>
          <a:xfrm flipH="1">
            <a:off x="8604384"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58" name="Google Shape;558;p29"/>
          <p:cNvCxnSpPr/>
          <p:nvPr/>
        </p:nvCxnSpPr>
        <p:spPr>
          <a:xfrm flipH="1">
            <a:off x="8565249"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59" name="Google Shape;559;p29"/>
          <p:cNvCxnSpPr/>
          <p:nvPr/>
        </p:nvCxnSpPr>
        <p:spPr>
          <a:xfrm flipH="1">
            <a:off x="8526118"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60" name="Google Shape;560;p29"/>
          <p:cNvCxnSpPr/>
          <p:nvPr/>
        </p:nvCxnSpPr>
        <p:spPr>
          <a:xfrm flipH="1">
            <a:off x="8489046"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61" name="Google Shape;561;p29"/>
          <p:cNvCxnSpPr/>
          <p:nvPr/>
        </p:nvCxnSpPr>
        <p:spPr>
          <a:xfrm flipH="1">
            <a:off x="8449913"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62" name="Google Shape;562;p29"/>
          <p:cNvCxnSpPr/>
          <p:nvPr/>
        </p:nvCxnSpPr>
        <p:spPr>
          <a:xfrm flipH="1">
            <a:off x="8412840"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63" name="Google Shape;563;p29"/>
          <p:cNvCxnSpPr/>
          <p:nvPr/>
        </p:nvCxnSpPr>
        <p:spPr>
          <a:xfrm flipH="1">
            <a:off x="8373707"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64" name="Google Shape;564;p29"/>
          <p:cNvCxnSpPr/>
          <p:nvPr/>
        </p:nvCxnSpPr>
        <p:spPr>
          <a:xfrm flipH="1">
            <a:off x="8336635"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65" name="Google Shape;565;p29"/>
          <p:cNvCxnSpPr/>
          <p:nvPr/>
        </p:nvCxnSpPr>
        <p:spPr>
          <a:xfrm flipH="1">
            <a:off x="8297502"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66" name="Google Shape;566;p29"/>
          <p:cNvCxnSpPr/>
          <p:nvPr/>
        </p:nvCxnSpPr>
        <p:spPr>
          <a:xfrm flipH="1">
            <a:off x="8260428"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67" name="Google Shape;567;p29"/>
          <p:cNvCxnSpPr/>
          <p:nvPr/>
        </p:nvCxnSpPr>
        <p:spPr>
          <a:xfrm flipH="1">
            <a:off x="8223355"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68" name="Google Shape;568;p29"/>
          <p:cNvCxnSpPr/>
          <p:nvPr/>
        </p:nvCxnSpPr>
        <p:spPr>
          <a:xfrm flipH="1">
            <a:off x="8184224"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69" name="Google Shape;569;p29"/>
          <p:cNvCxnSpPr/>
          <p:nvPr/>
        </p:nvCxnSpPr>
        <p:spPr>
          <a:xfrm flipH="1">
            <a:off x="8145091"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70" name="Google Shape;570;p29"/>
          <p:cNvCxnSpPr/>
          <p:nvPr/>
        </p:nvCxnSpPr>
        <p:spPr>
          <a:xfrm flipH="1">
            <a:off x="8108017"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71" name="Google Shape;571;p29"/>
          <p:cNvCxnSpPr/>
          <p:nvPr/>
        </p:nvCxnSpPr>
        <p:spPr>
          <a:xfrm flipH="1">
            <a:off x="8068885"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72" name="Google Shape;572;p29"/>
          <p:cNvCxnSpPr/>
          <p:nvPr/>
        </p:nvCxnSpPr>
        <p:spPr>
          <a:xfrm flipH="1">
            <a:off x="8031813"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73" name="Google Shape;573;p29"/>
          <p:cNvCxnSpPr/>
          <p:nvPr/>
        </p:nvCxnSpPr>
        <p:spPr>
          <a:xfrm flipH="1">
            <a:off x="7992680"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74" name="Google Shape;574;p29"/>
          <p:cNvCxnSpPr/>
          <p:nvPr/>
        </p:nvCxnSpPr>
        <p:spPr>
          <a:xfrm flipH="1">
            <a:off x="7955608"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75" name="Google Shape;575;p29"/>
          <p:cNvCxnSpPr/>
          <p:nvPr/>
        </p:nvCxnSpPr>
        <p:spPr>
          <a:xfrm flipH="1">
            <a:off x="7916475"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76" name="Google Shape;576;p29"/>
          <p:cNvCxnSpPr/>
          <p:nvPr/>
        </p:nvCxnSpPr>
        <p:spPr>
          <a:xfrm flipH="1">
            <a:off x="7879403"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77" name="Google Shape;577;p29"/>
          <p:cNvCxnSpPr/>
          <p:nvPr/>
        </p:nvCxnSpPr>
        <p:spPr>
          <a:xfrm flipH="1">
            <a:off x="7840270"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78" name="Google Shape;578;p29"/>
          <p:cNvCxnSpPr/>
          <p:nvPr/>
        </p:nvCxnSpPr>
        <p:spPr>
          <a:xfrm flipH="1">
            <a:off x="7803197"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79" name="Google Shape;579;p29"/>
          <p:cNvCxnSpPr/>
          <p:nvPr/>
        </p:nvCxnSpPr>
        <p:spPr>
          <a:xfrm flipH="1">
            <a:off x="7764064"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80" name="Google Shape;580;p29"/>
          <p:cNvCxnSpPr/>
          <p:nvPr/>
        </p:nvCxnSpPr>
        <p:spPr>
          <a:xfrm flipH="1">
            <a:off x="7726992"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81" name="Google Shape;581;p29"/>
          <p:cNvCxnSpPr/>
          <p:nvPr/>
        </p:nvCxnSpPr>
        <p:spPr>
          <a:xfrm flipH="1">
            <a:off x="7687859"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82" name="Google Shape;582;p29"/>
          <p:cNvCxnSpPr/>
          <p:nvPr/>
        </p:nvCxnSpPr>
        <p:spPr>
          <a:xfrm flipH="1">
            <a:off x="7650785"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83" name="Google Shape;583;p29"/>
          <p:cNvCxnSpPr/>
          <p:nvPr/>
        </p:nvCxnSpPr>
        <p:spPr>
          <a:xfrm flipH="1">
            <a:off x="7611653"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84" name="Google Shape;584;p29"/>
          <p:cNvCxnSpPr/>
          <p:nvPr/>
        </p:nvCxnSpPr>
        <p:spPr>
          <a:xfrm flipH="1">
            <a:off x="7574581"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85" name="Google Shape;585;p29"/>
          <p:cNvCxnSpPr/>
          <p:nvPr/>
        </p:nvCxnSpPr>
        <p:spPr>
          <a:xfrm flipH="1">
            <a:off x="7535448"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86" name="Google Shape;586;p29"/>
          <p:cNvCxnSpPr/>
          <p:nvPr/>
        </p:nvCxnSpPr>
        <p:spPr>
          <a:xfrm flipH="1">
            <a:off x="7498374"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87" name="Google Shape;587;p29"/>
          <p:cNvCxnSpPr/>
          <p:nvPr/>
        </p:nvCxnSpPr>
        <p:spPr>
          <a:xfrm flipH="1">
            <a:off x="7459243"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88" name="Google Shape;588;p29"/>
          <p:cNvCxnSpPr/>
          <p:nvPr/>
        </p:nvCxnSpPr>
        <p:spPr>
          <a:xfrm flipH="1">
            <a:off x="7422171"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89" name="Google Shape;589;p29"/>
          <p:cNvCxnSpPr/>
          <p:nvPr/>
        </p:nvCxnSpPr>
        <p:spPr>
          <a:xfrm flipH="1">
            <a:off x="7383038"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90" name="Google Shape;590;p29"/>
          <p:cNvCxnSpPr/>
          <p:nvPr/>
        </p:nvCxnSpPr>
        <p:spPr>
          <a:xfrm flipH="1">
            <a:off x="7345965"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91" name="Google Shape;591;p29"/>
          <p:cNvCxnSpPr/>
          <p:nvPr/>
        </p:nvCxnSpPr>
        <p:spPr>
          <a:xfrm flipH="1">
            <a:off x="7306832"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92" name="Google Shape;592;p29"/>
          <p:cNvCxnSpPr/>
          <p:nvPr/>
        </p:nvCxnSpPr>
        <p:spPr>
          <a:xfrm flipH="1">
            <a:off x="7269760"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93" name="Google Shape;593;p29"/>
          <p:cNvCxnSpPr/>
          <p:nvPr/>
        </p:nvCxnSpPr>
        <p:spPr>
          <a:xfrm flipH="1">
            <a:off x="7230627"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94" name="Google Shape;594;p29"/>
          <p:cNvCxnSpPr/>
          <p:nvPr/>
        </p:nvCxnSpPr>
        <p:spPr>
          <a:xfrm flipH="1">
            <a:off x="7193553"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95" name="Google Shape;595;p29"/>
          <p:cNvCxnSpPr/>
          <p:nvPr/>
        </p:nvCxnSpPr>
        <p:spPr>
          <a:xfrm flipH="1">
            <a:off x="7154421"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96" name="Google Shape;596;p29"/>
          <p:cNvCxnSpPr/>
          <p:nvPr/>
        </p:nvCxnSpPr>
        <p:spPr>
          <a:xfrm flipH="1">
            <a:off x="7117349"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97" name="Google Shape;597;p29"/>
          <p:cNvCxnSpPr/>
          <p:nvPr/>
        </p:nvCxnSpPr>
        <p:spPr>
          <a:xfrm flipH="1">
            <a:off x="7078216"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98" name="Google Shape;598;p29"/>
          <p:cNvCxnSpPr/>
          <p:nvPr/>
        </p:nvCxnSpPr>
        <p:spPr>
          <a:xfrm flipH="1">
            <a:off x="7041142"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599" name="Google Shape;599;p29"/>
          <p:cNvCxnSpPr/>
          <p:nvPr/>
        </p:nvCxnSpPr>
        <p:spPr>
          <a:xfrm flipH="1">
            <a:off x="7002010" y="3474553"/>
            <a:ext cx="18536" cy="2059"/>
          </a:xfrm>
          <a:prstGeom prst="straightConnector1">
            <a:avLst/>
          </a:prstGeom>
          <a:noFill/>
          <a:ln cap="flat" cmpd="sng" w="14750">
            <a:solidFill>
              <a:srgbClr val="FF6900"/>
            </a:solidFill>
            <a:prstDash val="solid"/>
            <a:miter lim="8000"/>
            <a:headEnd len="sm" w="sm" type="none"/>
            <a:tailEnd len="sm" w="sm" type="none"/>
          </a:ln>
        </p:spPr>
      </p:cxnSp>
      <p:cxnSp>
        <p:nvCxnSpPr>
          <p:cNvPr id="600" name="Google Shape;600;p29"/>
          <p:cNvCxnSpPr/>
          <p:nvPr/>
        </p:nvCxnSpPr>
        <p:spPr>
          <a:xfrm flipH="1">
            <a:off x="3648974" y="877391"/>
            <a:ext cx="541675" cy="2060"/>
          </a:xfrm>
          <a:prstGeom prst="straightConnector1">
            <a:avLst/>
          </a:prstGeom>
          <a:noFill/>
          <a:ln cap="flat" cmpd="sng" w="14750">
            <a:solidFill>
              <a:srgbClr val="47B9E8"/>
            </a:solidFill>
            <a:prstDash val="solid"/>
            <a:miter lim="8000"/>
            <a:headEnd len="sm" w="sm" type="none"/>
            <a:tailEnd len="sm" w="sm" type="none"/>
          </a:ln>
        </p:spPr>
      </p:cxnSp>
      <p:cxnSp>
        <p:nvCxnSpPr>
          <p:cNvPr id="601" name="Google Shape;601;p29"/>
          <p:cNvCxnSpPr/>
          <p:nvPr/>
        </p:nvCxnSpPr>
        <p:spPr>
          <a:xfrm flipH="1">
            <a:off x="4019703"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02" name="Google Shape;602;p29"/>
          <p:cNvCxnSpPr/>
          <p:nvPr/>
        </p:nvCxnSpPr>
        <p:spPr>
          <a:xfrm flipH="1">
            <a:off x="3980570"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03" name="Google Shape;603;p29"/>
          <p:cNvCxnSpPr/>
          <p:nvPr/>
        </p:nvCxnSpPr>
        <p:spPr>
          <a:xfrm flipH="1">
            <a:off x="3943498"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04" name="Google Shape;604;p29"/>
          <p:cNvCxnSpPr/>
          <p:nvPr/>
        </p:nvCxnSpPr>
        <p:spPr>
          <a:xfrm flipH="1">
            <a:off x="3904365"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05" name="Google Shape;605;p29"/>
          <p:cNvCxnSpPr/>
          <p:nvPr/>
        </p:nvCxnSpPr>
        <p:spPr>
          <a:xfrm flipH="1">
            <a:off x="3867292"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06" name="Google Shape;606;p29"/>
          <p:cNvCxnSpPr/>
          <p:nvPr/>
        </p:nvCxnSpPr>
        <p:spPr>
          <a:xfrm flipH="1">
            <a:off x="3830219"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07" name="Google Shape;607;p29"/>
          <p:cNvCxnSpPr/>
          <p:nvPr/>
        </p:nvCxnSpPr>
        <p:spPr>
          <a:xfrm flipH="1">
            <a:off x="3791086"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08" name="Google Shape;608;p29"/>
          <p:cNvCxnSpPr/>
          <p:nvPr/>
        </p:nvCxnSpPr>
        <p:spPr>
          <a:xfrm flipH="1">
            <a:off x="3751955"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09" name="Google Shape;609;p29"/>
          <p:cNvCxnSpPr/>
          <p:nvPr/>
        </p:nvCxnSpPr>
        <p:spPr>
          <a:xfrm flipH="1">
            <a:off x="3714883"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10" name="Google Shape;610;p29"/>
          <p:cNvCxnSpPr/>
          <p:nvPr/>
        </p:nvCxnSpPr>
        <p:spPr>
          <a:xfrm flipH="1">
            <a:off x="3675748"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11" name="Google Shape;611;p29"/>
          <p:cNvCxnSpPr/>
          <p:nvPr/>
        </p:nvCxnSpPr>
        <p:spPr>
          <a:xfrm flipH="1">
            <a:off x="3638677"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12" name="Google Shape;612;p29"/>
          <p:cNvCxnSpPr/>
          <p:nvPr/>
        </p:nvCxnSpPr>
        <p:spPr>
          <a:xfrm flipH="1">
            <a:off x="3599544"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13" name="Google Shape;613;p29"/>
          <p:cNvCxnSpPr/>
          <p:nvPr/>
        </p:nvCxnSpPr>
        <p:spPr>
          <a:xfrm flipH="1">
            <a:off x="3562471"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14" name="Google Shape;614;p29"/>
          <p:cNvCxnSpPr/>
          <p:nvPr/>
        </p:nvCxnSpPr>
        <p:spPr>
          <a:xfrm flipH="1">
            <a:off x="3523339"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15" name="Google Shape;615;p29"/>
          <p:cNvCxnSpPr/>
          <p:nvPr/>
        </p:nvCxnSpPr>
        <p:spPr>
          <a:xfrm flipH="1">
            <a:off x="3486266"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16" name="Google Shape;616;p29"/>
          <p:cNvCxnSpPr/>
          <p:nvPr/>
        </p:nvCxnSpPr>
        <p:spPr>
          <a:xfrm flipH="1">
            <a:off x="3447133"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17" name="Google Shape;617;p29"/>
          <p:cNvCxnSpPr/>
          <p:nvPr/>
        </p:nvCxnSpPr>
        <p:spPr>
          <a:xfrm flipH="1">
            <a:off x="3410060"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18" name="Google Shape;618;p29"/>
          <p:cNvCxnSpPr/>
          <p:nvPr/>
        </p:nvCxnSpPr>
        <p:spPr>
          <a:xfrm flipH="1">
            <a:off x="3370927"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19" name="Google Shape;619;p29"/>
          <p:cNvCxnSpPr/>
          <p:nvPr/>
        </p:nvCxnSpPr>
        <p:spPr>
          <a:xfrm flipH="1">
            <a:off x="3333855"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20" name="Google Shape;620;p29"/>
          <p:cNvCxnSpPr/>
          <p:nvPr/>
        </p:nvCxnSpPr>
        <p:spPr>
          <a:xfrm flipH="1">
            <a:off x="3294722"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21" name="Google Shape;621;p29"/>
          <p:cNvCxnSpPr/>
          <p:nvPr/>
        </p:nvCxnSpPr>
        <p:spPr>
          <a:xfrm flipH="1">
            <a:off x="3257649"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22" name="Google Shape;622;p29"/>
          <p:cNvCxnSpPr/>
          <p:nvPr/>
        </p:nvCxnSpPr>
        <p:spPr>
          <a:xfrm flipH="1">
            <a:off x="3218516"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23" name="Google Shape;623;p29"/>
          <p:cNvCxnSpPr/>
          <p:nvPr/>
        </p:nvCxnSpPr>
        <p:spPr>
          <a:xfrm flipH="1">
            <a:off x="3181444"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24" name="Google Shape;624;p29"/>
          <p:cNvCxnSpPr/>
          <p:nvPr/>
        </p:nvCxnSpPr>
        <p:spPr>
          <a:xfrm flipH="1">
            <a:off x="3142313"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25" name="Google Shape;625;p29"/>
          <p:cNvCxnSpPr/>
          <p:nvPr/>
        </p:nvCxnSpPr>
        <p:spPr>
          <a:xfrm flipH="1">
            <a:off x="3105239"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26" name="Google Shape;626;p29"/>
          <p:cNvCxnSpPr/>
          <p:nvPr/>
        </p:nvCxnSpPr>
        <p:spPr>
          <a:xfrm flipH="1">
            <a:off x="3066106"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27" name="Google Shape;627;p29"/>
          <p:cNvCxnSpPr/>
          <p:nvPr/>
        </p:nvCxnSpPr>
        <p:spPr>
          <a:xfrm flipH="1">
            <a:off x="3029034"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28" name="Google Shape;628;p29"/>
          <p:cNvCxnSpPr/>
          <p:nvPr/>
        </p:nvCxnSpPr>
        <p:spPr>
          <a:xfrm flipH="1">
            <a:off x="2989902"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29" name="Google Shape;629;p29"/>
          <p:cNvCxnSpPr/>
          <p:nvPr/>
        </p:nvCxnSpPr>
        <p:spPr>
          <a:xfrm flipH="1">
            <a:off x="2952829"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30" name="Google Shape;630;p29"/>
          <p:cNvCxnSpPr/>
          <p:nvPr/>
        </p:nvCxnSpPr>
        <p:spPr>
          <a:xfrm flipH="1">
            <a:off x="2913696"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31" name="Google Shape;631;p29"/>
          <p:cNvCxnSpPr/>
          <p:nvPr/>
        </p:nvCxnSpPr>
        <p:spPr>
          <a:xfrm flipH="1">
            <a:off x="2876622"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32" name="Google Shape;632;p29"/>
          <p:cNvCxnSpPr/>
          <p:nvPr/>
        </p:nvCxnSpPr>
        <p:spPr>
          <a:xfrm flipH="1">
            <a:off x="2837490"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33" name="Google Shape;633;p29"/>
          <p:cNvCxnSpPr/>
          <p:nvPr/>
        </p:nvCxnSpPr>
        <p:spPr>
          <a:xfrm flipH="1">
            <a:off x="2800417"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34" name="Google Shape;634;p29"/>
          <p:cNvCxnSpPr/>
          <p:nvPr/>
        </p:nvCxnSpPr>
        <p:spPr>
          <a:xfrm flipH="1">
            <a:off x="2761285"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35" name="Google Shape;635;p29"/>
          <p:cNvCxnSpPr/>
          <p:nvPr/>
        </p:nvCxnSpPr>
        <p:spPr>
          <a:xfrm flipH="1">
            <a:off x="2724212"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36" name="Google Shape;636;p29"/>
          <p:cNvCxnSpPr/>
          <p:nvPr/>
        </p:nvCxnSpPr>
        <p:spPr>
          <a:xfrm flipH="1">
            <a:off x="2685080"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37" name="Google Shape;637;p29"/>
          <p:cNvCxnSpPr/>
          <p:nvPr/>
        </p:nvCxnSpPr>
        <p:spPr>
          <a:xfrm flipH="1">
            <a:off x="2648006"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38" name="Google Shape;638;p29"/>
          <p:cNvCxnSpPr/>
          <p:nvPr/>
        </p:nvCxnSpPr>
        <p:spPr>
          <a:xfrm flipH="1">
            <a:off x="2608873"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39" name="Google Shape;639;p29"/>
          <p:cNvCxnSpPr/>
          <p:nvPr/>
        </p:nvCxnSpPr>
        <p:spPr>
          <a:xfrm flipH="1">
            <a:off x="2571801" y="877391"/>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40" name="Google Shape;640;p29"/>
          <p:cNvCxnSpPr/>
          <p:nvPr/>
        </p:nvCxnSpPr>
        <p:spPr>
          <a:xfrm flipH="1">
            <a:off x="7335666" y="877391"/>
            <a:ext cx="547855" cy="2060"/>
          </a:xfrm>
          <a:prstGeom prst="straightConnector1">
            <a:avLst/>
          </a:prstGeom>
          <a:noFill/>
          <a:ln cap="flat" cmpd="sng" w="14750">
            <a:solidFill>
              <a:srgbClr val="FF6900"/>
            </a:solidFill>
            <a:prstDash val="solid"/>
            <a:miter lim="8000"/>
            <a:headEnd len="sm" w="sm" type="none"/>
            <a:tailEnd len="sm" w="sm" type="none"/>
          </a:ln>
        </p:spPr>
      </p:cxnSp>
      <p:cxnSp>
        <p:nvCxnSpPr>
          <p:cNvPr id="641" name="Google Shape;641;p29"/>
          <p:cNvCxnSpPr/>
          <p:nvPr/>
        </p:nvCxnSpPr>
        <p:spPr>
          <a:xfrm flipH="1">
            <a:off x="7708455"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42" name="Google Shape;642;p29"/>
          <p:cNvCxnSpPr/>
          <p:nvPr/>
        </p:nvCxnSpPr>
        <p:spPr>
          <a:xfrm flipH="1">
            <a:off x="7669323"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43" name="Google Shape;643;p29"/>
          <p:cNvCxnSpPr/>
          <p:nvPr/>
        </p:nvCxnSpPr>
        <p:spPr>
          <a:xfrm flipH="1">
            <a:off x="7630190"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44" name="Google Shape;644;p29"/>
          <p:cNvCxnSpPr/>
          <p:nvPr/>
        </p:nvCxnSpPr>
        <p:spPr>
          <a:xfrm flipH="1">
            <a:off x="7593116"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45" name="Google Shape;645;p29"/>
          <p:cNvCxnSpPr/>
          <p:nvPr/>
        </p:nvCxnSpPr>
        <p:spPr>
          <a:xfrm flipH="1">
            <a:off x="7553985"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46" name="Google Shape;646;p29"/>
          <p:cNvCxnSpPr/>
          <p:nvPr/>
        </p:nvCxnSpPr>
        <p:spPr>
          <a:xfrm flipH="1">
            <a:off x="7516911"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47" name="Google Shape;647;p29"/>
          <p:cNvCxnSpPr/>
          <p:nvPr/>
        </p:nvCxnSpPr>
        <p:spPr>
          <a:xfrm flipH="1">
            <a:off x="7477778"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48" name="Google Shape;648;p29"/>
          <p:cNvCxnSpPr/>
          <p:nvPr/>
        </p:nvCxnSpPr>
        <p:spPr>
          <a:xfrm flipH="1">
            <a:off x="7440705"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49" name="Google Shape;649;p29"/>
          <p:cNvCxnSpPr/>
          <p:nvPr/>
        </p:nvCxnSpPr>
        <p:spPr>
          <a:xfrm flipH="1">
            <a:off x="7403634"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50" name="Google Shape;650;p29"/>
          <p:cNvCxnSpPr/>
          <p:nvPr/>
        </p:nvCxnSpPr>
        <p:spPr>
          <a:xfrm flipH="1">
            <a:off x="7364502"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51" name="Google Shape;651;p29"/>
          <p:cNvCxnSpPr/>
          <p:nvPr/>
        </p:nvCxnSpPr>
        <p:spPr>
          <a:xfrm flipH="1">
            <a:off x="7325369"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52" name="Google Shape;652;p29"/>
          <p:cNvCxnSpPr/>
          <p:nvPr/>
        </p:nvCxnSpPr>
        <p:spPr>
          <a:xfrm flipH="1">
            <a:off x="7288295"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53" name="Google Shape;653;p29"/>
          <p:cNvCxnSpPr/>
          <p:nvPr/>
        </p:nvCxnSpPr>
        <p:spPr>
          <a:xfrm flipH="1">
            <a:off x="7249163"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54" name="Google Shape;654;p29"/>
          <p:cNvCxnSpPr/>
          <p:nvPr/>
        </p:nvCxnSpPr>
        <p:spPr>
          <a:xfrm flipH="1">
            <a:off x="7212091"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55" name="Google Shape;655;p29"/>
          <p:cNvCxnSpPr/>
          <p:nvPr/>
        </p:nvCxnSpPr>
        <p:spPr>
          <a:xfrm flipH="1">
            <a:off x="7172958"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56" name="Google Shape;656;p29"/>
          <p:cNvCxnSpPr/>
          <p:nvPr/>
        </p:nvCxnSpPr>
        <p:spPr>
          <a:xfrm flipH="1">
            <a:off x="7135884"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57" name="Google Shape;657;p29"/>
          <p:cNvCxnSpPr/>
          <p:nvPr/>
        </p:nvCxnSpPr>
        <p:spPr>
          <a:xfrm flipH="1">
            <a:off x="7096753"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58" name="Google Shape;658;p29"/>
          <p:cNvCxnSpPr/>
          <p:nvPr/>
        </p:nvCxnSpPr>
        <p:spPr>
          <a:xfrm flipH="1">
            <a:off x="7059679"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59" name="Google Shape;659;p29"/>
          <p:cNvCxnSpPr/>
          <p:nvPr/>
        </p:nvCxnSpPr>
        <p:spPr>
          <a:xfrm flipH="1">
            <a:off x="7020547"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60" name="Google Shape;660;p29"/>
          <p:cNvCxnSpPr/>
          <p:nvPr/>
        </p:nvCxnSpPr>
        <p:spPr>
          <a:xfrm flipH="1">
            <a:off x="6983473"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61" name="Google Shape;661;p29"/>
          <p:cNvCxnSpPr/>
          <p:nvPr/>
        </p:nvCxnSpPr>
        <p:spPr>
          <a:xfrm flipH="1">
            <a:off x="6944342"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62" name="Google Shape;662;p29"/>
          <p:cNvCxnSpPr/>
          <p:nvPr/>
        </p:nvCxnSpPr>
        <p:spPr>
          <a:xfrm flipH="1">
            <a:off x="6907270"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63" name="Google Shape;663;p29"/>
          <p:cNvCxnSpPr/>
          <p:nvPr/>
        </p:nvCxnSpPr>
        <p:spPr>
          <a:xfrm flipH="1">
            <a:off x="6868135"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64" name="Google Shape;664;p29"/>
          <p:cNvCxnSpPr/>
          <p:nvPr/>
        </p:nvCxnSpPr>
        <p:spPr>
          <a:xfrm flipH="1">
            <a:off x="6831063"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65" name="Google Shape;665;p29"/>
          <p:cNvCxnSpPr/>
          <p:nvPr/>
        </p:nvCxnSpPr>
        <p:spPr>
          <a:xfrm flipH="1">
            <a:off x="6791931"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66" name="Google Shape;666;p29"/>
          <p:cNvCxnSpPr/>
          <p:nvPr/>
        </p:nvCxnSpPr>
        <p:spPr>
          <a:xfrm flipH="1">
            <a:off x="6754859"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67" name="Google Shape;667;p29"/>
          <p:cNvCxnSpPr/>
          <p:nvPr/>
        </p:nvCxnSpPr>
        <p:spPr>
          <a:xfrm flipH="1">
            <a:off x="6715726"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68" name="Google Shape;668;p29"/>
          <p:cNvCxnSpPr/>
          <p:nvPr/>
        </p:nvCxnSpPr>
        <p:spPr>
          <a:xfrm flipH="1">
            <a:off x="6678652"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69" name="Google Shape;669;p29"/>
          <p:cNvCxnSpPr/>
          <p:nvPr/>
        </p:nvCxnSpPr>
        <p:spPr>
          <a:xfrm flipH="1">
            <a:off x="6639521"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70" name="Google Shape;670;p29"/>
          <p:cNvCxnSpPr/>
          <p:nvPr/>
        </p:nvCxnSpPr>
        <p:spPr>
          <a:xfrm flipH="1">
            <a:off x="6602448"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71" name="Google Shape;671;p29"/>
          <p:cNvCxnSpPr/>
          <p:nvPr/>
        </p:nvCxnSpPr>
        <p:spPr>
          <a:xfrm flipH="1">
            <a:off x="6563315"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72" name="Google Shape;672;p29"/>
          <p:cNvCxnSpPr/>
          <p:nvPr/>
        </p:nvCxnSpPr>
        <p:spPr>
          <a:xfrm flipH="1">
            <a:off x="6526241"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73" name="Google Shape;673;p29"/>
          <p:cNvCxnSpPr/>
          <p:nvPr/>
        </p:nvCxnSpPr>
        <p:spPr>
          <a:xfrm flipH="1">
            <a:off x="6487110"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74" name="Google Shape;674;p29"/>
          <p:cNvCxnSpPr/>
          <p:nvPr/>
        </p:nvCxnSpPr>
        <p:spPr>
          <a:xfrm flipH="1">
            <a:off x="6450037"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75" name="Google Shape;675;p29"/>
          <p:cNvCxnSpPr/>
          <p:nvPr/>
        </p:nvCxnSpPr>
        <p:spPr>
          <a:xfrm flipH="1">
            <a:off x="6410904"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76" name="Google Shape;676;p29"/>
          <p:cNvCxnSpPr/>
          <p:nvPr/>
        </p:nvCxnSpPr>
        <p:spPr>
          <a:xfrm flipH="1">
            <a:off x="6373830"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77" name="Google Shape;677;p29"/>
          <p:cNvCxnSpPr/>
          <p:nvPr/>
        </p:nvCxnSpPr>
        <p:spPr>
          <a:xfrm flipH="1">
            <a:off x="6334699"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78" name="Google Shape;678;p29"/>
          <p:cNvCxnSpPr/>
          <p:nvPr/>
        </p:nvCxnSpPr>
        <p:spPr>
          <a:xfrm flipH="1">
            <a:off x="6297626" y="87739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679" name="Google Shape;679;p29"/>
          <p:cNvCxnSpPr/>
          <p:nvPr/>
        </p:nvCxnSpPr>
        <p:spPr>
          <a:xfrm flipH="1">
            <a:off x="6258493" y="877391"/>
            <a:ext cx="18536" cy="2060"/>
          </a:xfrm>
          <a:prstGeom prst="straightConnector1">
            <a:avLst/>
          </a:prstGeom>
          <a:noFill/>
          <a:ln cap="flat" cmpd="sng" w="14750">
            <a:solidFill>
              <a:srgbClr val="FF6900"/>
            </a:solidFill>
            <a:prstDash val="solid"/>
            <a:miter lim="8000"/>
            <a:headEnd len="sm" w="sm" type="none"/>
            <a:tailEnd len="sm" w="sm" type="none"/>
          </a:ln>
        </p:spPr>
      </p:cxnSp>
      <p:sp>
        <p:nvSpPr>
          <p:cNvPr id="680" name="Google Shape;680;p29"/>
          <p:cNvSpPr/>
          <p:nvPr/>
        </p:nvSpPr>
        <p:spPr>
          <a:xfrm>
            <a:off x="9133700" y="906225"/>
            <a:ext cx="10299" cy="2060"/>
          </a:xfrm>
          <a:custGeom>
            <a:rect b="b" l="l" r="r" t="t"/>
            <a:pathLst>
              <a:path extrusionOk="0" h="120000" w="120000">
                <a:moveTo>
                  <a:pt x="114285" y="0"/>
                </a:moveTo>
                <a:lnTo>
                  <a:pt x="0" y="0"/>
                </a:lnTo>
                <a:lnTo>
                  <a:pt x="0" y="0"/>
                </a:lnTo>
              </a:path>
            </a:pathLst>
          </a:custGeom>
          <a:noFill/>
          <a:ln cap="flat" cmpd="sng" w="14750">
            <a:solidFill>
              <a:srgbClr val="47B9E8"/>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681" name="Google Shape;681;p29"/>
          <p:cNvCxnSpPr/>
          <p:nvPr/>
        </p:nvCxnSpPr>
        <p:spPr>
          <a:xfrm flipH="1">
            <a:off x="9094568" y="906225"/>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82" name="Google Shape;682;p29"/>
          <p:cNvCxnSpPr/>
          <p:nvPr/>
        </p:nvCxnSpPr>
        <p:spPr>
          <a:xfrm flipH="1">
            <a:off x="9055435" y="906225"/>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83" name="Google Shape;683;p29"/>
          <p:cNvCxnSpPr/>
          <p:nvPr/>
        </p:nvCxnSpPr>
        <p:spPr>
          <a:xfrm flipH="1">
            <a:off x="9018363" y="906225"/>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84" name="Google Shape;684;p29"/>
          <p:cNvCxnSpPr/>
          <p:nvPr/>
        </p:nvCxnSpPr>
        <p:spPr>
          <a:xfrm flipH="1">
            <a:off x="8979231" y="906225"/>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85" name="Google Shape;685;p29"/>
          <p:cNvCxnSpPr/>
          <p:nvPr/>
        </p:nvCxnSpPr>
        <p:spPr>
          <a:xfrm flipH="1">
            <a:off x="8942159" y="906225"/>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86" name="Google Shape;686;p29"/>
          <p:cNvCxnSpPr/>
          <p:nvPr/>
        </p:nvCxnSpPr>
        <p:spPr>
          <a:xfrm flipH="1">
            <a:off x="8903026" y="906225"/>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87" name="Google Shape;687;p29"/>
          <p:cNvCxnSpPr/>
          <p:nvPr/>
        </p:nvCxnSpPr>
        <p:spPr>
          <a:xfrm flipH="1">
            <a:off x="8865952" y="906225"/>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88" name="Google Shape;688;p29"/>
          <p:cNvCxnSpPr/>
          <p:nvPr/>
        </p:nvCxnSpPr>
        <p:spPr>
          <a:xfrm flipH="1">
            <a:off x="8826821" y="906225"/>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89" name="Google Shape;689;p29"/>
          <p:cNvCxnSpPr/>
          <p:nvPr/>
        </p:nvCxnSpPr>
        <p:spPr>
          <a:xfrm flipH="1">
            <a:off x="8789748" y="906225"/>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90" name="Google Shape;690;p29"/>
          <p:cNvCxnSpPr/>
          <p:nvPr/>
        </p:nvCxnSpPr>
        <p:spPr>
          <a:xfrm flipH="1">
            <a:off x="8750615" y="906225"/>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91" name="Google Shape;691;p29"/>
          <p:cNvCxnSpPr/>
          <p:nvPr/>
        </p:nvCxnSpPr>
        <p:spPr>
          <a:xfrm flipH="1">
            <a:off x="8713541" y="906225"/>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92" name="Google Shape;692;p29"/>
          <p:cNvCxnSpPr/>
          <p:nvPr/>
        </p:nvCxnSpPr>
        <p:spPr>
          <a:xfrm flipH="1">
            <a:off x="8674410" y="906225"/>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93" name="Google Shape;693;p29"/>
          <p:cNvCxnSpPr/>
          <p:nvPr/>
        </p:nvCxnSpPr>
        <p:spPr>
          <a:xfrm flipH="1">
            <a:off x="8637336" y="906225"/>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94" name="Google Shape;694;p29"/>
          <p:cNvCxnSpPr/>
          <p:nvPr/>
        </p:nvCxnSpPr>
        <p:spPr>
          <a:xfrm flipH="1">
            <a:off x="8598203" y="906225"/>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95" name="Google Shape;695;p29"/>
          <p:cNvCxnSpPr/>
          <p:nvPr/>
        </p:nvCxnSpPr>
        <p:spPr>
          <a:xfrm flipH="1">
            <a:off x="8561130" y="906225"/>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696" name="Google Shape;696;p29"/>
          <p:cNvCxnSpPr/>
          <p:nvPr/>
        </p:nvCxnSpPr>
        <p:spPr>
          <a:xfrm>
            <a:off x="6031937" y="358370"/>
            <a:ext cx="1342861" cy="2060"/>
          </a:xfrm>
          <a:prstGeom prst="straightConnector1">
            <a:avLst/>
          </a:prstGeom>
          <a:noFill/>
          <a:ln cap="flat" cmpd="sng" w="14750">
            <a:solidFill>
              <a:srgbClr val="47B9E8"/>
            </a:solidFill>
            <a:prstDash val="solid"/>
            <a:miter lim="8000"/>
            <a:headEnd len="sm" w="sm" type="none"/>
            <a:tailEnd len="sm" w="sm" type="none"/>
          </a:ln>
        </p:spPr>
      </p:cxnSp>
      <p:cxnSp>
        <p:nvCxnSpPr>
          <p:cNvPr id="697" name="Google Shape;697;p29"/>
          <p:cNvCxnSpPr/>
          <p:nvPr/>
        </p:nvCxnSpPr>
        <p:spPr>
          <a:xfrm>
            <a:off x="6485050"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698" name="Google Shape;698;p29"/>
          <p:cNvCxnSpPr/>
          <p:nvPr/>
        </p:nvCxnSpPr>
        <p:spPr>
          <a:xfrm>
            <a:off x="6524182"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699" name="Google Shape;699;p29"/>
          <p:cNvCxnSpPr/>
          <p:nvPr/>
        </p:nvCxnSpPr>
        <p:spPr>
          <a:xfrm>
            <a:off x="6561256"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00" name="Google Shape;700;p29"/>
          <p:cNvCxnSpPr/>
          <p:nvPr/>
        </p:nvCxnSpPr>
        <p:spPr>
          <a:xfrm>
            <a:off x="6600388"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01" name="Google Shape;701;p29"/>
          <p:cNvCxnSpPr/>
          <p:nvPr/>
        </p:nvCxnSpPr>
        <p:spPr>
          <a:xfrm>
            <a:off x="6637460"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02" name="Google Shape;702;p29"/>
          <p:cNvCxnSpPr/>
          <p:nvPr/>
        </p:nvCxnSpPr>
        <p:spPr>
          <a:xfrm>
            <a:off x="6676593"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03" name="Google Shape;703;p29"/>
          <p:cNvCxnSpPr/>
          <p:nvPr/>
        </p:nvCxnSpPr>
        <p:spPr>
          <a:xfrm>
            <a:off x="6713667"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04" name="Google Shape;704;p29"/>
          <p:cNvCxnSpPr/>
          <p:nvPr/>
        </p:nvCxnSpPr>
        <p:spPr>
          <a:xfrm>
            <a:off x="6750739"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05" name="Google Shape;705;p29"/>
          <p:cNvCxnSpPr/>
          <p:nvPr/>
        </p:nvCxnSpPr>
        <p:spPr>
          <a:xfrm>
            <a:off x="6789871"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06" name="Google Shape;706;p29"/>
          <p:cNvCxnSpPr/>
          <p:nvPr/>
        </p:nvCxnSpPr>
        <p:spPr>
          <a:xfrm>
            <a:off x="6829004"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07" name="Google Shape;707;p29"/>
          <p:cNvCxnSpPr/>
          <p:nvPr/>
        </p:nvCxnSpPr>
        <p:spPr>
          <a:xfrm>
            <a:off x="6866077"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08" name="Google Shape;708;p29"/>
          <p:cNvCxnSpPr/>
          <p:nvPr/>
        </p:nvCxnSpPr>
        <p:spPr>
          <a:xfrm>
            <a:off x="6905209"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09" name="Google Shape;709;p29"/>
          <p:cNvCxnSpPr/>
          <p:nvPr/>
        </p:nvCxnSpPr>
        <p:spPr>
          <a:xfrm>
            <a:off x="6942282"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10" name="Google Shape;710;p29"/>
          <p:cNvCxnSpPr/>
          <p:nvPr/>
        </p:nvCxnSpPr>
        <p:spPr>
          <a:xfrm>
            <a:off x="6981414"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11" name="Google Shape;711;p29"/>
          <p:cNvCxnSpPr/>
          <p:nvPr/>
        </p:nvCxnSpPr>
        <p:spPr>
          <a:xfrm>
            <a:off x="7018488"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12" name="Google Shape;712;p29"/>
          <p:cNvCxnSpPr/>
          <p:nvPr/>
        </p:nvCxnSpPr>
        <p:spPr>
          <a:xfrm>
            <a:off x="7057620"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13" name="Google Shape;713;p29"/>
          <p:cNvCxnSpPr/>
          <p:nvPr/>
        </p:nvCxnSpPr>
        <p:spPr>
          <a:xfrm>
            <a:off x="7094692"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14" name="Google Shape;714;p29"/>
          <p:cNvCxnSpPr/>
          <p:nvPr/>
        </p:nvCxnSpPr>
        <p:spPr>
          <a:xfrm>
            <a:off x="7133825"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15" name="Google Shape;715;p29"/>
          <p:cNvCxnSpPr/>
          <p:nvPr/>
        </p:nvCxnSpPr>
        <p:spPr>
          <a:xfrm>
            <a:off x="7170899"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16" name="Google Shape;716;p29"/>
          <p:cNvCxnSpPr/>
          <p:nvPr/>
        </p:nvCxnSpPr>
        <p:spPr>
          <a:xfrm>
            <a:off x="7210031"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17" name="Google Shape;717;p29"/>
          <p:cNvCxnSpPr/>
          <p:nvPr/>
        </p:nvCxnSpPr>
        <p:spPr>
          <a:xfrm>
            <a:off x="7247103"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18" name="Google Shape;718;p29"/>
          <p:cNvCxnSpPr/>
          <p:nvPr/>
        </p:nvCxnSpPr>
        <p:spPr>
          <a:xfrm>
            <a:off x="7286236"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19" name="Google Shape;719;p29"/>
          <p:cNvCxnSpPr/>
          <p:nvPr/>
        </p:nvCxnSpPr>
        <p:spPr>
          <a:xfrm>
            <a:off x="7323310"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20" name="Google Shape;720;p29"/>
          <p:cNvCxnSpPr/>
          <p:nvPr/>
        </p:nvCxnSpPr>
        <p:spPr>
          <a:xfrm>
            <a:off x="7362440"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21" name="Google Shape;721;p29"/>
          <p:cNvCxnSpPr/>
          <p:nvPr/>
        </p:nvCxnSpPr>
        <p:spPr>
          <a:xfrm>
            <a:off x="7399514"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22" name="Google Shape;722;p29"/>
          <p:cNvCxnSpPr/>
          <p:nvPr/>
        </p:nvCxnSpPr>
        <p:spPr>
          <a:xfrm>
            <a:off x="7438646"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23" name="Google Shape;723;p29"/>
          <p:cNvCxnSpPr/>
          <p:nvPr/>
        </p:nvCxnSpPr>
        <p:spPr>
          <a:xfrm>
            <a:off x="7475720"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24" name="Google Shape;724;p29"/>
          <p:cNvCxnSpPr/>
          <p:nvPr/>
        </p:nvCxnSpPr>
        <p:spPr>
          <a:xfrm>
            <a:off x="7514852"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25" name="Google Shape;725;p29"/>
          <p:cNvCxnSpPr/>
          <p:nvPr/>
        </p:nvCxnSpPr>
        <p:spPr>
          <a:xfrm>
            <a:off x="7551925"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26" name="Google Shape;726;p29"/>
          <p:cNvCxnSpPr/>
          <p:nvPr/>
        </p:nvCxnSpPr>
        <p:spPr>
          <a:xfrm>
            <a:off x="7591057"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27" name="Google Shape;727;p29"/>
          <p:cNvCxnSpPr/>
          <p:nvPr/>
        </p:nvCxnSpPr>
        <p:spPr>
          <a:xfrm>
            <a:off x="7628131"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28" name="Google Shape;728;p29"/>
          <p:cNvCxnSpPr/>
          <p:nvPr/>
        </p:nvCxnSpPr>
        <p:spPr>
          <a:xfrm>
            <a:off x="7667263"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29" name="Google Shape;729;p29"/>
          <p:cNvCxnSpPr/>
          <p:nvPr/>
        </p:nvCxnSpPr>
        <p:spPr>
          <a:xfrm>
            <a:off x="7704335"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30" name="Google Shape;730;p29"/>
          <p:cNvCxnSpPr/>
          <p:nvPr/>
        </p:nvCxnSpPr>
        <p:spPr>
          <a:xfrm>
            <a:off x="7743468"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31" name="Google Shape;731;p29"/>
          <p:cNvCxnSpPr/>
          <p:nvPr/>
        </p:nvCxnSpPr>
        <p:spPr>
          <a:xfrm>
            <a:off x="7780542"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32" name="Google Shape;732;p29"/>
          <p:cNvCxnSpPr/>
          <p:nvPr/>
        </p:nvCxnSpPr>
        <p:spPr>
          <a:xfrm>
            <a:off x="7819674"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33" name="Google Shape;733;p29"/>
          <p:cNvCxnSpPr/>
          <p:nvPr/>
        </p:nvCxnSpPr>
        <p:spPr>
          <a:xfrm>
            <a:off x="7856746"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34" name="Google Shape;734;p29"/>
          <p:cNvCxnSpPr/>
          <p:nvPr/>
        </p:nvCxnSpPr>
        <p:spPr>
          <a:xfrm>
            <a:off x="7895879"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35" name="Google Shape;735;p29"/>
          <p:cNvCxnSpPr/>
          <p:nvPr/>
        </p:nvCxnSpPr>
        <p:spPr>
          <a:xfrm>
            <a:off x="7932953" y="358370"/>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36" name="Google Shape;736;p29"/>
          <p:cNvCxnSpPr/>
          <p:nvPr/>
        </p:nvCxnSpPr>
        <p:spPr>
          <a:xfrm>
            <a:off x="1925085" y="1363458"/>
            <a:ext cx="1342861" cy="2060"/>
          </a:xfrm>
          <a:prstGeom prst="straightConnector1">
            <a:avLst/>
          </a:prstGeom>
          <a:noFill/>
          <a:ln cap="flat" cmpd="sng" w="14750">
            <a:solidFill>
              <a:srgbClr val="47B9E8"/>
            </a:solidFill>
            <a:prstDash val="solid"/>
            <a:miter lim="8000"/>
            <a:headEnd len="sm" w="sm" type="none"/>
            <a:tailEnd len="sm" w="sm" type="none"/>
          </a:ln>
        </p:spPr>
      </p:cxnSp>
      <p:cxnSp>
        <p:nvCxnSpPr>
          <p:cNvPr id="737" name="Google Shape;737;p29"/>
          <p:cNvCxnSpPr/>
          <p:nvPr/>
        </p:nvCxnSpPr>
        <p:spPr>
          <a:xfrm>
            <a:off x="2382317"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38" name="Google Shape;738;p29"/>
          <p:cNvCxnSpPr/>
          <p:nvPr/>
        </p:nvCxnSpPr>
        <p:spPr>
          <a:xfrm>
            <a:off x="2421450"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39" name="Google Shape;739;p29"/>
          <p:cNvCxnSpPr/>
          <p:nvPr/>
        </p:nvCxnSpPr>
        <p:spPr>
          <a:xfrm>
            <a:off x="2458524"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40" name="Google Shape;740;p29"/>
          <p:cNvCxnSpPr/>
          <p:nvPr/>
        </p:nvCxnSpPr>
        <p:spPr>
          <a:xfrm>
            <a:off x="2497656"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41" name="Google Shape;741;p29"/>
          <p:cNvCxnSpPr/>
          <p:nvPr/>
        </p:nvCxnSpPr>
        <p:spPr>
          <a:xfrm>
            <a:off x="2534728"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42" name="Google Shape;742;p29"/>
          <p:cNvCxnSpPr/>
          <p:nvPr/>
        </p:nvCxnSpPr>
        <p:spPr>
          <a:xfrm>
            <a:off x="2573861"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43" name="Google Shape;743;p29"/>
          <p:cNvCxnSpPr/>
          <p:nvPr/>
        </p:nvCxnSpPr>
        <p:spPr>
          <a:xfrm>
            <a:off x="2610934"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44" name="Google Shape;744;p29"/>
          <p:cNvCxnSpPr/>
          <p:nvPr/>
        </p:nvCxnSpPr>
        <p:spPr>
          <a:xfrm>
            <a:off x="2650066"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45" name="Google Shape;745;p29"/>
          <p:cNvCxnSpPr/>
          <p:nvPr/>
        </p:nvCxnSpPr>
        <p:spPr>
          <a:xfrm>
            <a:off x="2687139"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46" name="Google Shape;746;p29"/>
          <p:cNvCxnSpPr/>
          <p:nvPr/>
        </p:nvCxnSpPr>
        <p:spPr>
          <a:xfrm>
            <a:off x="2726272"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47" name="Google Shape;747;p29"/>
          <p:cNvCxnSpPr/>
          <p:nvPr/>
        </p:nvCxnSpPr>
        <p:spPr>
          <a:xfrm>
            <a:off x="2763344"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48" name="Google Shape;748;p29"/>
          <p:cNvCxnSpPr/>
          <p:nvPr/>
        </p:nvCxnSpPr>
        <p:spPr>
          <a:xfrm>
            <a:off x="2802476"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49" name="Google Shape;749;p29"/>
          <p:cNvCxnSpPr/>
          <p:nvPr/>
        </p:nvCxnSpPr>
        <p:spPr>
          <a:xfrm>
            <a:off x="2839550"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50" name="Google Shape;750;p29"/>
          <p:cNvCxnSpPr/>
          <p:nvPr/>
        </p:nvCxnSpPr>
        <p:spPr>
          <a:xfrm>
            <a:off x="2878683"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51" name="Google Shape;751;p29"/>
          <p:cNvCxnSpPr/>
          <p:nvPr/>
        </p:nvCxnSpPr>
        <p:spPr>
          <a:xfrm>
            <a:off x="2915756"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52" name="Google Shape;752;p29"/>
          <p:cNvCxnSpPr/>
          <p:nvPr/>
        </p:nvCxnSpPr>
        <p:spPr>
          <a:xfrm>
            <a:off x="2954888"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53" name="Google Shape;753;p29"/>
          <p:cNvCxnSpPr/>
          <p:nvPr/>
        </p:nvCxnSpPr>
        <p:spPr>
          <a:xfrm>
            <a:off x="2991960"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54" name="Google Shape;754;p29"/>
          <p:cNvCxnSpPr/>
          <p:nvPr/>
        </p:nvCxnSpPr>
        <p:spPr>
          <a:xfrm>
            <a:off x="3031093"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55" name="Google Shape;755;p29"/>
          <p:cNvCxnSpPr/>
          <p:nvPr/>
        </p:nvCxnSpPr>
        <p:spPr>
          <a:xfrm>
            <a:off x="3068166"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56" name="Google Shape;756;p29"/>
          <p:cNvCxnSpPr/>
          <p:nvPr/>
        </p:nvCxnSpPr>
        <p:spPr>
          <a:xfrm>
            <a:off x="3107299"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57" name="Google Shape;757;p29"/>
          <p:cNvCxnSpPr/>
          <p:nvPr/>
        </p:nvCxnSpPr>
        <p:spPr>
          <a:xfrm>
            <a:off x="3144371"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58" name="Google Shape;758;p29"/>
          <p:cNvCxnSpPr/>
          <p:nvPr/>
        </p:nvCxnSpPr>
        <p:spPr>
          <a:xfrm>
            <a:off x="3183505"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59" name="Google Shape;759;p29"/>
          <p:cNvCxnSpPr/>
          <p:nvPr/>
        </p:nvCxnSpPr>
        <p:spPr>
          <a:xfrm>
            <a:off x="3220576"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60" name="Google Shape;760;p29"/>
          <p:cNvCxnSpPr/>
          <p:nvPr/>
        </p:nvCxnSpPr>
        <p:spPr>
          <a:xfrm>
            <a:off x="3259708"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61" name="Google Shape;761;p29"/>
          <p:cNvCxnSpPr/>
          <p:nvPr/>
        </p:nvCxnSpPr>
        <p:spPr>
          <a:xfrm>
            <a:off x="3296782"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62" name="Google Shape;762;p29"/>
          <p:cNvCxnSpPr/>
          <p:nvPr/>
        </p:nvCxnSpPr>
        <p:spPr>
          <a:xfrm>
            <a:off x="3335914"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63" name="Google Shape;763;p29"/>
          <p:cNvCxnSpPr/>
          <p:nvPr/>
        </p:nvCxnSpPr>
        <p:spPr>
          <a:xfrm>
            <a:off x="3372987"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64" name="Google Shape;764;p29"/>
          <p:cNvCxnSpPr/>
          <p:nvPr/>
        </p:nvCxnSpPr>
        <p:spPr>
          <a:xfrm>
            <a:off x="3412119"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65" name="Google Shape;765;p29"/>
          <p:cNvCxnSpPr/>
          <p:nvPr/>
        </p:nvCxnSpPr>
        <p:spPr>
          <a:xfrm>
            <a:off x="3449192"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66" name="Google Shape;766;p29"/>
          <p:cNvCxnSpPr/>
          <p:nvPr/>
        </p:nvCxnSpPr>
        <p:spPr>
          <a:xfrm>
            <a:off x="3488326"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67" name="Google Shape;767;p29"/>
          <p:cNvCxnSpPr/>
          <p:nvPr/>
        </p:nvCxnSpPr>
        <p:spPr>
          <a:xfrm>
            <a:off x="3525398"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68" name="Google Shape;768;p29"/>
          <p:cNvCxnSpPr/>
          <p:nvPr/>
        </p:nvCxnSpPr>
        <p:spPr>
          <a:xfrm>
            <a:off x="3564530"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69" name="Google Shape;769;p29"/>
          <p:cNvCxnSpPr/>
          <p:nvPr/>
        </p:nvCxnSpPr>
        <p:spPr>
          <a:xfrm>
            <a:off x="3601603"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70" name="Google Shape;770;p29"/>
          <p:cNvCxnSpPr/>
          <p:nvPr/>
        </p:nvCxnSpPr>
        <p:spPr>
          <a:xfrm>
            <a:off x="3640737"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71" name="Google Shape;771;p29"/>
          <p:cNvCxnSpPr/>
          <p:nvPr/>
        </p:nvCxnSpPr>
        <p:spPr>
          <a:xfrm>
            <a:off x="3679869"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72" name="Google Shape;772;p29"/>
          <p:cNvCxnSpPr/>
          <p:nvPr/>
        </p:nvCxnSpPr>
        <p:spPr>
          <a:xfrm>
            <a:off x="3716942"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73" name="Google Shape;773;p29"/>
          <p:cNvCxnSpPr/>
          <p:nvPr/>
        </p:nvCxnSpPr>
        <p:spPr>
          <a:xfrm>
            <a:off x="3756075"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74" name="Google Shape;774;p29"/>
          <p:cNvCxnSpPr/>
          <p:nvPr/>
        </p:nvCxnSpPr>
        <p:spPr>
          <a:xfrm>
            <a:off x="3793148" y="1363458"/>
            <a:ext cx="14417" cy="2060"/>
          </a:xfrm>
          <a:prstGeom prst="straightConnector1">
            <a:avLst/>
          </a:prstGeom>
          <a:noFill/>
          <a:ln cap="flat" cmpd="sng" w="14750">
            <a:solidFill>
              <a:srgbClr val="47B9E8"/>
            </a:solidFill>
            <a:prstDash val="solid"/>
            <a:miter lim="8000"/>
            <a:headEnd len="sm" w="sm" type="none"/>
            <a:tailEnd len="sm" w="sm" type="none"/>
          </a:ln>
        </p:spPr>
      </p:cxnSp>
      <p:cxnSp>
        <p:nvCxnSpPr>
          <p:cNvPr id="775" name="Google Shape;775;p29"/>
          <p:cNvCxnSpPr/>
          <p:nvPr/>
        </p:nvCxnSpPr>
        <p:spPr>
          <a:xfrm>
            <a:off x="3830219" y="1363458"/>
            <a:ext cx="14417" cy="2060"/>
          </a:xfrm>
          <a:prstGeom prst="straightConnector1">
            <a:avLst/>
          </a:prstGeom>
          <a:noFill/>
          <a:ln cap="flat" cmpd="sng" w="14750">
            <a:solidFill>
              <a:srgbClr val="47B9E8"/>
            </a:solidFill>
            <a:prstDash val="solid"/>
            <a:miter lim="8000"/>
            <a:headEnd len="sm" w="sm" type="none"/>
            <a:tailEnd len="sm" w="sm" type="none"/>
          </a:ln>
        </p:spPr>
      </p:cxnSp>
      <p:sp>
        <p:nvSpPr>
          <p:cNvPr id="776" name="Google Shape;776;p29"/>
          <p:cNvSpPr/>
          <p:nvPr/>
        </p:nvSpPr>
        <p:spPr>
          <a:xfrm>
            <a:off x="8476688" y="1449961"/>
            <a:ext cx="667312" cy="2060"/>
          </a:xfrm>
          <a:custGeom>
            <a:rect b="b" l="l" r="r" t="t"/>
            <a:pathLst>
              <a:path extrusionOk="0" h="120000" w="120000">
                <a:moveTo>
                  <a:pt x="119916" y="0"/>
                </a:moveTo>
                <a:lnTo>
                  <a:pt x="0" y="0"/>
                </a:lnTo>
                <a:lnTo>
                  <a:pt x="0" y="0"/>
                </a:lnTo>
              </a:path>
            </a:pathLst>
          </a:custGeom>
          <a:noFill/>
          <a:ln cap="flat" cmpd="sng" w="14750">
            <a:solidFill>
              <a:srgbClr val="FF69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777" name="Google Shape;777;p29"/>
          <p:cNvCxnSpPr/>
          <p:nvPr/>
        </p:nvCxnSpPr>
        <p:spPr>
          <a:xfrm flipH="1">
            <a:off x="8845356"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78" name="Google Shape;778;p29"/>
          <p:cNvCxnSpPr/>
          <p:nvPr/>
        </p:nvCxnSpPr>
        <p:spPr>
          <a:xfrm flipH="1">
            <a:off x="8808284"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79" name="Google Shape;779;p29"/>
          <p:cNvCxnSpPr/>
          <p:nvPr/>
        </p:nvCxnSpPr>
        <p:spPr>
          <a:xfrm flipH="1">
            <a:off x="8771210"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80" name="Google Shape;780;p29"/>
          <p:cNvCxnSpPr/>
          <p:nvPr/>
        </p:nvCxnSpPr>
        <p:spPr>
          <a:xfrm flipH="1">
            <a:off x="8732078"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81" name="Google Shape;781;p29"/>
          <p:cNvCxnSpPr/>
          <p:nvPr/>
        </p:nvCxnSpPr>
        <p:spPr>
          <a:xfrm flipH="1">
            <a:off x="8695006"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82" name="Google Shape;782;p29"/>
          <p:cNvCxnSpPr/>
          <p:nvPr/>
        </p:nvCxnSpPr>
        <p:spPr>
          <a:xfrm flipH="1">
            <a:off x="8655873"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83" name="Google Shape;783;p29"/>
          <p:cNvCxnSpPr/>
          <p:nvPr/>
        </p:nvCxnSpPr>
        <p:spPr>
          <a:xfrm flipH="1">
            <a:off x="8616741"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84" name="Google Shape;784;p29"/>
          <p:cNvCxnSpPr/>
          <p:nvPr/>
        </p:nvCxnSpPr>
        <p:spPr>
          <a:xfrm flipH="1">
            <a:off x="8579667"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85" name="Google Shape;785;p29"/>
          <p:cNvCxnSpPr/>
          <p:nvPr/>
        </p:nvCxnSpPr>
        <p:spPr>
          <a:xfrm flipH="1">
            <a:off x="8540534"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86" name="Google Shape;786;p29"/>
          <p:cNvCxnSpPr/>
          <p:nvPr/>
        </p:nvCxnSpPr>
        <p:spPr>
          <a:xfrm flipH="1">
            <a:off x="8503462"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87" name="Google Shape;787;p29"/>
          <p:cNvCxnSpPr/>
          <p:nvPr/>
        </p:nvCxnSpPr>
        <p:spPr>
          <a:xfrm flipH="1">
            <a:off x="8464331"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88" name="Google Shape;788;p29"/>
          <p:cNvCxnSpPr/>
          <p:nvPr/>
        </p:nvCxnSpPr>
        <p:spPr>
          <a:xfrm flipH="1">
            <a:off x="8427257"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89" name="Google Shape;789;p29"/>
          <p:cNvCxnSpPr/>
          <p:nvPr/>
        </p:nvCxnSpPr>
        <p:spPr>
          <a:xfrm flipH="1">
            <a:off x="8388124"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90" name="Google Shape;790;p29"/>
          <p:cNvCxnSpPr/>
          <p:nvPr/>
        </p:nvCxnSpPr>
        <p:spPr>
          <a:xfrm flipH="1">
            <a:off x="8351052"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91" name="Google Shape;791;p29"/>
          <p:cNvCxnSpPr/>
          <p:nvPr/>
        </p:nvCxnSpPr>
        <p:spPr>
          <a:xfrm flipH="1">
            <a:off x="8311920"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92" name="Google Shape;792;p29"/>
          <p:cNvCxnSpPr/>
          <p:nvPr/>
        </p:nvCxnSpPr>
        <p:spPr>
          <a:xfrm flipH="1">
            <a:off x="8274846"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93" name="Google Shape;793;p29"/>
          <p:cNvCxnSpPr/>
          <p:nvPr/>
        </p:nvCxnSpPr>
        <p:spPr>
          <a:xfrm flipH="1">
            <a:off x="8235713"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94" name="Google Shape;794;p29"/>
          <p:cNvCxnSpPr/>
          <p:nvPr/>
        </p:nvCxnSpPr>
        <p:spPr>
          <a:xfrm flipH="1">
            <a:off x="8198641"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95" name="Google Shape;795;p29"/>
          <p:cNvCxnSpPr/>
          <p:nvPr/>
        </p:nvCxnSpPr>
        <p:spPr>
          <a:xfrm flipH="1">
            <a:off x="8159509"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96" name="Google Shape;796;p29"/>
          <p:cNvCxnSpPr/>
          <p:nvPr/>
        </p:nvCxnSpPr>
        <p:spPr>
          <a:xfrm flipH="1">
            <a:off x="8122435"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97" name="Google Shape;797;p29"/>
          <p:cNvCxnSpPr/>
          <p:nvPr/>
        </p:nvCxnSpPr>
        <p:spPr>
          <a:xfrm flipH="1">
            <a:off x="8083302"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98" name="Google Shape;798;p29"/>
          <p:cNvCxnSpPr/>
          <p:nvPr/>
        </p:nvCxnSpPr>
        <p:spPr>
          <a:xfrm flipH="1">
            <a:off x="8046230"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799" name="Google Shape;799;p29"/>
          <p:cNvCxnSpPr/>
          <p:nvPr/>
        </p:nvCxnSpPr>
        <p:spPr>
          <a:xfrm flipH="1">
            <a:off x="8007098"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00" name="Google Shape;800;p29"/>
          <p:cNvCxnSpPr/>
          <p:nvPr/>
        </p:nvCxnSpPr>
        <p:spPr>
          <a:xfrm flipH="1">
            <a:off x="7970024"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01" name="Google Shape;801;p29"/>
          <p:cNvCxnSpPr/>
          <p:nvPr/>
        </p:nvCxnSpPr>
        <p:spPr>
          <a:xfrm flipH="1">
            <a:off x="7930891"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02" name="Google Shape;802;p29"/>
          <p:cNvCxnSpPr/>
          <p:nvPr/>
        </p:nvCxnSpPr>
        <p:spPr>
          <a:xfrm flipH="1">
            <a:off x="7893819"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03" name="Google Shape;803;p29"/>
          <p:cNvCxnSpPr/>
          <p:nvPr/>
        </p:nvCxnSpPr>
        <p:spPr>
          <a:xfrm flipH="1">
            <a:off x="7854688"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04" name="Google Shape;804;p29"/>
          <p:cNvCxnSpPr/>
          <p:nvPr/>
        </p:nvCxnSpPr>
        <p:spPr>
          <a:xfrm flipH="1">
            <a:off x="7817614"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05" name="Google Shape;805;p29"/>
          <p:cNvCxnSpPr/>
          <p:nvPr/>
        </p:nvCxnSpPr>
        <p:spPr>
          <a:xfrm flipH="1">
            <a:off x="7778481"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06" name="Google Shape;806;p29"/>
          <p:cNvCxnSpPr/>
          <p:nvPr/>
        </p:nvCxnSpPr>
        <p:spPr>
          <a:xfrm flipH="1">
            <a:off x="7741409"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07" name="Google Shape;807;p29"/>
          <p:cNvCxnSpPr/>
          <p:nvPr/>
        </p:nvCxnSpPr>
        <p:spPr>
          <a:xfrm flipH="1">
            <a:off x="7702277"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08" name="Google Shape;808;p29"/>
          <p:cNvCxnSpPr/>
          <p:nvPr/>
        </p:nvCxnSpPr>
        <p:spPr>
          <a:xfrm flipH="1">
            <a:off x="7665203"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09" name="Google Shape;809;p29"/>
          <p:cNvCxnSpPr/>
          <p:nvPr/>
        </p:nvCxnSpPr>
        <p:spPr>
          <a:xfrm flipH="1">
            <a:off x="7626070"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10" name="Google Shape;810;p29"/>
          <p:cNvCxnSpPr/>
          <p:nvPr/>
        </p:nvCxnSpPr>
        <p:spPr>
          <a:xfrm flipH="1">
            <a:off x="7588998"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11" name="Google Shape;811;p29"/>
          <p:cNvCxnSpPr/>
          <p:nvPr/>
        </p:nvCxnSpPr>
        <p:spPr>
          <a:xfrm flipH="1">
            <a:off x="7549866"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12" name="Google Shape;812;p29"/>
          <p:cNvCxnSpPr/>
          <p:nvPr/>
        </p:nvCxnSpPr>
        <p:spPr>
          <a:xfrm flipH="1">
            <a:off x="7512792"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13" name="Google Shape;813;p29"/>
          <p:cNvCxnSpPr/>
          <p:nvPr/>
        </p:nvCxnSpPr>
        <p:spPr>
          <a:xfrm flipH="1">
            <a:off x="7473659"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14" name="Google Shape;814;p29"/>
          <p:cNvCxnSpPr/>
          <p:nvPr/>
        </p:nvCxnSpPr>
        <p:spPr>
          <a:xfrm flipH="1">
            <a:off x="7436587"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15" name="Google Shape;815;p29"/>
          <p:cNvCxnSpPr/>
          <p:nvPr/>
        </p:nvCxnSpPr>
        <p:spPr>
          <a:xfrm flipH="1">
            <a:off x="7397454" y="1449961"/>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16" name="Google Shape;816;p29"/>
          <p:cNvCxnSpPr/>
          <p:nvPr/>
        </p:nvCxnSpPr>
        <p:spPr>
          <a:xfrm flipH="1">
            <a:off x="8270728"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17" name="Google Shape;817;p29"/>
          <p:cNvCxnSpPr/>
          <p:nvPr/>
        </p:nvCxnSpPr>
        <p:spPr>
          <a:xfrm flipH="1">
            <a:off x="8231595"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18" name="Google Shape;818;p29"/>
          <p:cNvCxnSpPr/>
          <p:nvPr/>
        </p:nvCxnSpPr>
        <p:spPr>
          <a:xfrm flipH="1">
            <a:off x="8192463"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19" name="Google Shape;819;p29"/>
          <p:cNvCxnSpPr/>
          <p:nvPr/>
        </p:nvCxnSpPr>
        <p:spPr>
          <a:xfrm flipH="1">
            <a:off x="8155389"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20" name="Google Shape;820;p29"/>
          <p:cNvCxnSpPr/>
          <p:nvPr/>
        </p:nvCxnSpPr>
        <p:spPr>
          <a:xfrm flipH="1">
            <a:off x="8116256"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21" name="Google Shape;821;p29"/>
          <p:cNvCxnSpPr/>
          <p:nvPr/>
        </p:nvCxnSpPr>
        <p:spPr>
          <a:xfrm flipH="1">
            <a:off x="8079184"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22" name="Google Shape;822;p29"/>
          <p:cNvCxnSpPr/>
          <p:nvPr/>
        </p:nvCxnSpPr>
        <p:spPr>
          <a:xfrm flipH="1">
            <a:off x="8042110"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23" name="Google Shape;823;p29"/>
          <p:cNvCxnSpPr/>
          <p:nvPr/>
        </p:nvCxnSpPr>
        <p:spPr>
          <a:xfrm flipH="1">
            <a:off x="8002978"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24" name="Google Shape;824;p29"/>
          <p:cNvCxnSpPr/>
          <p:nvPr/>
        </p:nvCxnSpPr>
        <p:spPr>
          <a:xfrm flipH="1">
            <a:off x="7965906"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25" name="Google Shape;825;p29"/>
          <p:cNvCxnSpPr/>
          <p:nvPr/>
        </p:nvCxnSpPr>
        <p:spPr>
          <a:xfrm flipH="1">
            <a:off x="7926773"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26" name="Google Shape;826;p29"/>
          <p:cNvCxnSpPr/>
          <p:nvPr/>
        </p:nvCxnSpPr>
        <p:spPr>
          <a:xfrm flipH="1">
            <a:off x="7887641"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27" name="Google Shape;827;p29"/>
          <p:cNvCxnSpPr/>
          <p:nvPr/>
        </p:nvCxnSpPr>
        <p:spPr>
          <a:xfrm flipH="1">
            <a:off x="7850567"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28" name="Google Shape;828;p29"/>
          <p:cNvCxnSpPr/>
          <p:nvPr/>
        </p:nvCxnSpPr>
        <p:spPr>
          <a:xfrm flipH="1">
            <a:off x="7811434"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29" name="Google Shape;829;p29"/>
          <p:cNvCxnSpPr/>
          <p:nvPr/>
        </p:nvCxnSpPr>
        <p:spPr>
          <a:xfrm flipH="1">
            <a:off x="7774362"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30" name="Google Shape;830;p29"/>
          <p:cNvCxnSpPr/>
          <p:nvPr/>
        </p:nvCxnSpPr>
        <p:spPr>
          <a:xfrm flipH="1">
            <a:off x="7735231"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31" name="Google Shape;831;p29"/>
          <p:cNvCxnSpPr/>
          <p:nvPr/>
        </p:nvCxnSpPr>
        <p:spPr>
          <a:xfrm flipH="1">
            <a:off x="7698157"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32" name="Google Shape;832;p29"/>
          <p:cNvCxnSpPr/>
          <p:nvPr/>
        </p:nvCxnSpPr>
        <p:spPr>
          <a:xfrm flipH="1">
            <a:off x="7659024"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33" name="Google Shape;833;p29"/>
          <p:cNvCxnSpPr/>
          <p:nvPr/>
        </p:nvCxnSpPr>
        <p:spPr>
          <a:xfrm flipH="1">
            <a:off x="7621952"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34" name="Google Shape;834;p29"/>
          <p:cNvCxnSpPr/>
          <p:nvPr/>
        </p:nvCxnSpPr>
        <p:spPr>
          <a:xfrm flipH="1">
            <a:off x="7582820"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35" name="Google Shape;835;p29"/>
          <p:cNvCxnSpPr/>
          <p:nvPr/>
        </p:nvCxnSpPr>
        <p:spPr>
          <a:xfrm flipH="1">
            <a:off x="7545746"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36" name="Google Shape;836;p29"/>
          <p:cNvCxnSpPr/>
          <p:nvPr/>
        </p:nvCxnSpPr>
        <p:spPr>
          <a:xfrm flipH="1">
            <a:off x="7506613"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37" name="Google Shape;837;p29"/>
          <p:cNvCxnSpPr/>
          <p:nvPr/>
        </p:nvCxnSpPr>
        <p:spPr>
          <a:xfrm flipH="1">
            <a:off x="7469541"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38" name="Google Shape;838;p29"/>
          <p:cNvCxnSpPr/>
          <p:nvPr/>
        </p:nvCxnSpPr>
        <p:spPr>
          <a:xfrm flipH="1">
            <a:off x="7430409"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39" name="Google Shape;839;p29"/>
          <p:cNvCxnSpPr/>
          <p:nvPr/>
        </p:nvCxnSpPr>
        <p:spPr>
          <a:xfrm flipH="1">
            <a:off x="7393335"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40" name="Google Shape;840;p29"/>
          <p:cNvCxnSpPr/>
          <p:nvPr/>
        </p:nvCxnSpPr>
        <p:spPr>
          <a:xfrm flipH="1">
            <a:off x="7354202"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41" name="Google Shape;841;p29"/>
          <p:cNvCxnSpPr/>
          <p:nvPr/>
        </p:nvCxnSpPr>
        <p:spPr>
          <a:xfrm flipH="1">
            <a:off x="7317130"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42" name="Google Shape;842;p29"/>
          <p:cNvCxnSpPr/>
          <p:nvPr/>
        </p:nvCxnSpPr>
        <p:spPr>
          <a:xfrm flipH="1">
            <a:off x="7277998"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43" name="Google Shape;843;p29"/>
          <p:cNvCxnSpPr/>
          <p:nvPr/>
        </p:nvCxnSpPr>
        <p:spPr>
          <a:xfrm flipH="1">
            <a:off x="7240924"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44" name="Google Shape;844;p29"/>
          <p:cNvCxnSpPr/>
          <p:nvPr/>
        </p:nvCxnSpPr>
        <p:spPr>
          <a:xfrm flipH="1">
            <a:off x="7201791"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45" name="Google Shape;845;p29"/>
          <p:cNvCxnSpPr/>
          <p:nvPr/>
        </p:nvCxnSpPr>
        <p:spPr>
          <a:xfrm flipH="1">
            <a:off x="7164719"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46" name="Google Shape;846;p29"/>
          <p:cNvCxnSpPr/>
          <p:nvPr/>
        </p:nvCxnSpPr>
        <p:spPr>
          <a:xfrm flipH="1">
            <a:off x="7125588"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47" name="Google Shape;847;p29"/>
          <p:cNvCxnSpPr/>
          <p:nvPr/>
        </p:nvCxnSpPr>
        <p:spPr>
          <a:xfrm flipH="1">
            <a:off x="7088514"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48" name="Google Shape;848;p29"/>
          <p:cNvCxnSpPr/>
          <p:nvPr/>
        </p:nvCxnSpPr>
        <p:spPr>
          <a:xfrm flipH="1">
            <a:off x="7049381"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49" name="Google Shape;849;p29"/>
          <p:cNvCxnSpPr/>
          <p:nvPr/>
        </p:nvCxnSpPr>
        <p:spPr>
          <a:xfrm flipH="1">
            <a:off x="7012309"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50" name="Google Shape;850;p29"/>
          <p:cNvCxnSpPr/>
          <p:nvPr/>
        </p:nvCxnSpPr>
        <p:spPr>
          <a:xfrm flipH="1">
            <a:off x="6973177"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51" name="Google Shape;851;p29"/>
          <p:cNvCxnSpPr/>
          <p:nvPr/>
        </p:nvCxnSpPr>
        <p:spPr>
          <a:xfrm flipH="1">
            <a:off x="6936103"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52" name="Google Shape;852;p29"/>
          <p:cNvCxnSpPr/>
          <p:nvPr/>
        </p:nvCxnSpPr>
        <p:spPr>
          <a:xfrm flipH="1">
            <a:off x="6896970"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53" name="Google Shape;853;p29"/>
          <p:cNvCxnSpPr/>
          <p:nvPr/>
        </p:nvCxnSpPr>
        <p:spPr>
          <a:xfrm flipH="1">
            <a:off x="6859898"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54" name="Google Shape;854;p29"/>
          <p:cNvCxnSpPr/>
          <p:nvPr/>
        </p:nvCxnSpPr>
        <p:spPr>
          <a:xfrm flipH="1">
            <a:off x="6820766" y="2916400"/>
            <a:ext cx="18536" cy="2060"/>
          </a:xfrm>
          <a:prstGeom prst="straightConnector1">
            <a:avLst/>
          </a:prstGeom>
          <a:noFill/>
          <a:ln cap="flat" cmpd="sng" w="14750">
            <a:solidFill>
              <a:srgbClr val="47B9E8"/>
            </a:solidFill>
            <a:prstDash val="solid"/>
            <a:miter lim="8000"/>
            <a:headEnd len="sm" w="sm" type="none"/>
            <a:tailEnd len="sm" w="sm" type="none"/>
          </a:ln>
        </p:spPr>
      </p:cxnSp>
      <p:cxnSp>
        <p:nvCxnSpPr>
          <p:cNvPr id="855" name="Google Shape;855;p29"/>
          <p:cNvCxnSpPr/>
          <p:nvPr/>
        </p:nvCxnSpPr>
        <p:spPr>
          <a:xfrm flipH="1">
            <a:off x="4590214" y="558152"/>
            <a:ext cx="1929849" cy="2059"/>
          </a:xfrm>
          <a:prstGeom prst="straightConnector1">
            <a:avLst/>
          </a:prstGeom>
          <a:noFill/>
          <a:ln cap="flat" cmpd="sng" w="14750">
            <a:solidFill>
              <a:srgbClr val="47B9E8"/>
            </a:solidFill>
            <a:prstDash val="solid"/>
            <a:miter lim="8000"/>
            <a:headEnd len="sm" w="sm" type="none"/>
            <a:tailEnd len="sm" w="sm" type="none"/>
          </a:ln>
        </p:spPr>
      </p:cxnSp>
      <p:cxnSp>
        <p:nvCxnSpPr>
          <p:cNvPr id="856" name="Google Shape;856;p29"/>
          <p:cNvCxnSpPr/>
          <p:nvPr/>
        </p:nvCxnSpPr>
        <p:spPr>
          <a:xfrm flipH="1">
            <a:off x="4963003"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57" name="Google Shape;857;p29"/>
          <p:cNvCxnSpPr/>
          <p:nvPr/>
        </p:nvCxnSpPr>
        <p:spPr>
          <a:xfrm flipH="1">
            <a:off x="4923870"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58" name="Google Shape;858;p29"/>
          <p:cNvCxnSpPr/>
          <p:nvPr/>
        </p:nvCxnSpPr>
        <p:spPr>
          <a:xfrm flipH="1">
            <a:off x="4886796"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59" name="Google Shape;859;p29"/>
          <p:cNvCxnSpPr/>
          <p:nvPr/>
        </p:nvCxnSpPr>
        <p:spPr>
          <a:xfrm flipH="1">
            <a:off x="4847665"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60" name="Google Shape;860;p29"/>
          <p:cNvCxnSpPr/>
          <p:nvPr/>
        </p:nvCxnSpPr>
        <p:spPr>
          <a:xfrm flipH="1">
            <a:off x="4810592"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61" name="Google Shape;861;p29"/>
          <p:cNvCxnSpPr/>
          <p:nvPr/>
        </p:nvCxnSpPr>
        <p:spPr>
          <a:xfrm flipH="1">
            <a:off x="4771459"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62" name="Google Shape;862;p29"/>
          <p:cNvCxnSpPr/>
          <p:nvPr/>
        </p:nvCxnSpPr>
        <p:spPr>
          <a:xfrm flipH="1">
            <a:off x="4734386"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63" name="Google Shape;863;p29"/>
          <p:cNvCxnSpPr/>
          <p:nvPr/>
        </p:nvCxnSpPr>
        <p:spPr>
          <a:xfrm flipH="1">
            <a:off x="4695253"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64" name="Google Shape;864;p29"/>
          <p:cNvCxnSpPr/>
          <p:nvPr/>
        </p:nvCxnSpPr>
        <p:spPr>
          <a:xfrm flipH="1">
            <a:off x="4658181"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65" name="Google Shape;865;p29"/>
          <p:cNvCxnSpPr/>
          <p:nvPr/>
        </p:nvCxnSpPr>
        <p:spPr>
          <a:xfrm flipH="1">
            <a:off x="4619048"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66" name="Google Shape;866;p29"/>
          <p:cNvCxnSpPr/>
          <p:nvPr/>
        </p:nvCxnSpPr>
        <p:spPr>
          <a:xfrm flipH="1">
            <a:off x="4581975"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67" name="Google Shape;867;p29"/>
          <p:cNvCxnSpPr/>
          <p:nvPr/>
        </p:nvCxnSpPr>
        <p:spPr>
          <a:xfrm flipH="1">
            <a:off x="4542844"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68" name="Google Shape;868;p29"/>
          <p:cNvCxnSpPr/>
          <p:nvPr/>
        </p:nvCxnSpPr>
        <p:spPr>
          <a:xfrm flipH="1">
            <a:off x="4505771"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69" name="Google Shape;869;p29"/>
          <p:cNvCxnSpPr/>
          <p:nvPr/>
        </p:nvCxnSpPr>
        <p:spPr>
          <a:xfrm flipH="1">
            <a:off x="4468697"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70" name="Google Shape;870;p29"/>
          <p:cNvCxnSpPr/>
          <p:nvPr/>
        </p:nvCxnSpPr>
        <p:spPr>
          <a:xfrm flipH="1">
            <a:off x="4429564"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71" name="Google Shape;871;p29"/>
          <p:cNvCxnSpPr/>
          <p:nvPr/>
        </p:nvCxnSpPr>
        <p:spPr>
          <a:xfrm flipH="1">
            <a:off x="4392491"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72" name="Google Shape;872;p29"/>
          <p:cNvCxnSpPr/>
          <p:nvPr/>
        </p:nvCxnSpPr>
        <p:spPr>
          <a:xfrm flipH="1">
            <a:off x="4353360"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73" name="Google Shape;873;p29"/>
          <p:cNvCxnSpPr/>
          <p:nvPr/>
        </p:nvCxnSpPr>
        <p:spPr>
          <a:xfrm flipH="1">
            <a:off x="4314227"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74" name="Google Shape;874;p29"/>
          <p:cNvCxnSpPr/>
          <p:nvPr/>
        </p:nvCxnSpPr>
        <p:spPr>
          <a:xfrm flipH="1">
            <a:off x="4277154"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75" name="Google Shape;875;p29"/>
          <p:cNvCxnSpPr/>
          <p:nvPr/>
        </p:nvCxnSpPr>
        <p:spPr>
          <a:xfrm flipH="1">
            <a:off x="4238021"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76" name="Google Shape;876;p29"/>
          <p:cNvCxnSpPr/>
          <p:nvPr/>
        </p:nvCxnSpPr>
        <p:spPr>
          <a:xfrm flipH="1">
            <a:off x="4200949"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77" name="Google Shape;877;p29"/>
          <p:cNvCxnSpPr/>
          <p:nvPr/>
        </p:nvCxnSpPr>
        <p:spPr>
          <a:xfrm flipH="1">
            <a:off x="4161816"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78" name="Google Shape;878;p29"/>
          <p:cNvCxnSpPr/>
          <p:nvPr/>
        </p:nvCxnSpPr>
        <p:spPr>
          <a:xfrm flipH="1">
            <a:off x="4124743"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79" name="Google Shape;879;p29"/>
          <p:cNvCxnSpPr/>
          <p:nvPr/>
        </p:nvCxnSpPr>
        <p:spPr>
          <a:xfrm flipH="1">
            <a:off x="4085610"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80" name="Google Shape;880;p29"/>
          <p:cNvCxnSpPr/>
          <p:nvPr/>
        </p:nvCxnSpPr>
        <p:spPr>
          <a:xfrm flipH="1">
            <a:off x="4048537"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81" name="Google Shape;881;p29"/>
          <p:cNvCxnSpPr/>
          <p:nvPr/>
        </p:nvCxnSpPr>
        <p:spPr>
          <a:xfrm flipH="1">
            <a:off x="4009405"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82" name="Google Shape;882;p29"/>
          <p:cNvCxnSpPr/>
          <p:nvPr/>
        </p:nvCxnSpPr>
        <p:spPr>
          <a:xfrm flipH="1">
            <a:off x="3972332"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83" name="Google Shape;883;p29"/>
          <p:cNvCxnSpPr/>
          <p:nvPr/>
        </p:nvCxnSpPr>
        <p:spPr>
          <a:xfrm flipH="1">
            <a:off x="3933201"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84" name="Google Shape;884;p29"/>
          <p:cNvCxnSpPr/>
          <p:nvPr/>
        </p:nvCxnSpPr>
        <p:spPr>
          <a:xfrm flipH="1">
            <a:off x="3896128"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85" name="Google Shape;885;p29"/>
          <p:cNvCxnSpPr/>
          <p:nvPr/>
        </p:nvCxnSpPr>
        <p:spPr>
          <a:xfrm flipH="1">
            <a:off x="3856995"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86" name="Google Shape;886;p29"/>
          <p:cNvCxnSpPr/>
          <p:nvPr/>
        </p:nvCxnSpPr>
        <p:spPr>
          <a:xfrm flipH="1">
            <a:off x="3819921"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87" name="Google Shape;887;p29"/>
          <p:cNvCxnSpPr/>
          <p:nvPr/>
        </p:nvCxnSpPr>
        <p:spPr>
          <a:xfrm flipH="1">
            <a:off x="3780790"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88" name="Google Shape;888;p29"/>
          <p:cNvCxnSpPr/>
          <p:nvPr/>
        </p:nvCxnSpPr>
        <p:spPr>
          <a:xfrm flipH="1">
            <a:off x="3743717"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89" name="Google Shape;889;p29"/>
          <p:cNvCxnSpPr/>
          <p:nvPr/>
        </p:nvCxnSpPr>
        <p:spPr>
          <a:xfrm flipH="1">
            <a:off x="3704584"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90" name="Google Shape;890;p29"/>
          <p:cNvCxnSpPr/>
          <p:nvPr/>
        </p:nvCxnSpPr>
        <p:spPr>
          <a:xfrm flipH="1">
            <a:off x="3667511"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91" name="Google Shape;891;p29"/>
          <p:cNvCxnSpPr/>
          <p:nvPr/>
        </p:nvCxnSpPr>
        <p:spPr>
          <a:xfrm flipH="1">
            <a:off x="3628378"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92" name="Google Shape;892;p29"/>
          <p:cNvCxnSpPr/>
          <p:nvPr/>
        </p:nvCxnSpPr>
        <p:spPr>
          <a:xfrm flipH="1">
            <a:off x="3591306"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93" name="Google Shape;893;p29"/>
          <p:cNvCxnSpPr/>
          <p:nvPr/>
        </p:nvCxnSpPr>
        <p:spPr>
          <a:xfrm flipH="1">
            <a:off x="3552173"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94" name="Google Shape;894;p29"/>
          <p:cNvCxnSpPr/>
          <p:nvPr/>
        </p:nvCxnSpPr>
        <p:spPr>
          <a:xfrm flipH="1">
            <a:off x="3515100" y="558152"/>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895" name="Google Shape;895;p29"/>
          <p:cNvCxnSpPr/>
          <p:nvPr/>
        </p:nvCxnSpPr>
        <p:spPr>
          <a:xfrm flipH="1">
            <a:off x="7930891"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96" name="Google Shape;896;p29"/>
          <p:cNvCxnSpPr/>
          <p:nvPr/>
        </p:nvCxnSpPr>
        <p:spPr>
          <a:xfrm flipH="1">
            <a:off x="7893819"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97" name="Google Shape;897;p29"/>
          <p:cNvCxnSpPr/>
          <p:nvPr/>
        </p:nvCxnSpPr>
        <p:spPr>
          <a:xfrm flipH="1">
            <a:off x="7854688"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98" name="Google Shape;898;p29"/>
          <p:cNvCxnSpPr/>
          <p:nvPr/>
        </p:nvCxnSpPr>
        <p:spPr>
          <a:xfrm flipH="1">
            <a:off x="7817614"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899" name="Google Shape;899;p29"/>
          <p:cNvCxnSpPr/>
          <p:nvPr/>
        </p:nvCxnSpPr>
        <p:spPr>
          <a:xfrm flipH="1">
            <a:off x="7778481"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00" name="Google Shape;900;p29"/>
          <p:cNvCxnSpPr/>
          <p:nvPr/>
        </p:nvCxnSpPr>
        <p:spPr>
          <a:xfrm flipH="1">
            <a:off x="7741409"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01" name="Google Shape;901;p29"/>
          <p:cNvCxnSpPr/>
          <p:nvPr/>
        </p:nvCxnSpPr>
        <p:spPr>
          <a:xfrm flipH="1">
            <a:off x="7702277"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02" name="Google Shape;902;p29"/>
          <p:cNvCxnSpPr/>
          <p:nvPr/>
        </p:nvCxnSpPr>
        <p:spPr>
          <a:xfrm flipH="1">
            <a:off x="7665203"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03" name="Google Shape;903;p29"/>
          <p:cNvCxnSpPr/>
          <p:nvPr/>
        </p:nvCxnSpPr>
        <p:spPr>
          <a:xfrm flipH="1">
            <a:off x="7626070"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04" name="Google Shape;904;p29"/>
          <p:cNvCxnSpPr/>
          <p:nvPr/>
        </p:nvCxnSpPr>
        <p:spPr>
          <a:xfrm flipH="1">
            <a:off x="7588998"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05" name="Google Shape;905;p29"/>
          <p:cNvCxnSpPr/>
          <p:nvPr/>
        </p:nvCxnSpPr>
        <p:spPr>
          <a:xfrm flipH="1">
            <a:off x="7549866"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06" name="Google Shape;906;p29"/>
          <p:cNvCxnSpPr/>
          <p:nvPr/>
        </p:nvCxnSpPr>
        <p:spPr>
          <a:xfrm flipH="1">
            <a:off x="7512792"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07" name="Google Shape;907;p29"/>
          <p:cNvCxnSpPr/>
          <p:nvPr/>
        </p:nvCxnSpPr>
        <p:spPr>
          <a:xfrm flipH="1">
            <a:off x="7473659"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08" name="Google Shape;908;p29"/>
          <p:cNvCxnSpPr/>
          <p:nvPr/>
        </p:nvCxnSpPr>
        <p:spPr>
          <a:xfrm flipH="1">
            <a:off x="7436587"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09" name="Google Shape;909;p29"/>
          <p:cNvCxnSpPr/>
          <p:nvPr/>
        </p:nvCxnSpPr>
        <p:spPr>
          <a:xfrm flipH="1">
            <a:off x="7397454"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10" name="Google Shape;910;p29"/>
          <p:cNvCxnSpPr/>
          <p:nvPr/>
        </p:nvCxnSpPr>
        <p:spPr>
          <a:xfrm flipH="1">
            <a:off x="7360382"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11" name="Google Shape;911;p29"/>
          <p:cNvCxnSpPr/>
          <p:nvPr/>
        </p:nvCxnSpPr>
        <p:spPr>
          <a:xfrm flipH="1">
            <a:off x="7321248"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12" name="Google Shape;912;p29"/>
          <p:cNvCxnSpPr/>
          <p:nvPr/>
        </p:nvCxnSpPr>
        <p:spPr>
          <a:xfrm flipH="1">
            <a:off x="7284176"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13" name="Google Shape;913;p29"/>
          <p:cNvCxnSpPr/>
          <p:nvPr/>
        </p:nvCxnSpPr>
        <p:spPr>
          <a:xfrm flipH="1">
            <a:off x="7245045"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14" name="Google Shape;914;p29"/>
          <p:cNvCxnSpPr/>
          <p:nvPr/>
        </p:nvCxnSpPr>
        <p:spPr>
          <a:xfrm flipH="1">
            <a:off x="7207971"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15" name="Google Shape;915;p29"/>
          <p:cNvCxnSpPr/>
          <p:nvPr/>
        </p:nvCxnSpPr>
        <p:spPr>
          <a:xfrm flipH="1">
            <a:off x="7168838"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16" name="Google Shape;916;p29"/>
          <p:cNvCxnSpPr/>
          <p:nvPr/>
        </p:nvCxnSpPr>
        <p:spPr>
          <a:xfrm flipH="1">
            <a:off x="7131766"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17" name="Google Shape;917;p29"/>
          <p:cNvCxnSpPr/>
          <p:nvPr/>
        </p:nvCxnSpPr>
        <p:spPr>
          <a:xfrm flipH="1">
            <a:off x="7092634"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18" name="Google Shape;918;p29"/>
          <p:cNvCxnSpPr/>
          <p:nvPr/>
        </p:nvCxnSpPr>
        <p:spPr>
          <a:xfrm flipH="1">
            <a:off x="7055560"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19" name="Google Shape;919;p29"/>
          <p:cNvCxnSpPr/>
          <p:nvPr/>
        </p:nvCxnSpPr>
        <p:spPr>
          <a:xfrm flipH="1">
            <a:off x="7016427"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20" name="Google Shape;920;p29"/>
          <p:cNvCxnSpPr/>
          <p:nvPr/>
        </p:nvCxnSpPr>
        <p:spPr>
          <a:xfrm flipH="1">
            <a:off x="6979355"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21" name="Google Shape;921;p29"/>
          <p:cNvCxnSpPr/>
          <p:nvPr/>
        </p:nvCxnSpPr>
        <p:spPr>
          <a:xfrm flipH="1">
            <a:off x="6940223"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22" name="Google Shape;922;p29"/>
          <p:cNvCxnSpPr/>
          <p:nvPr/>
        </p:nvCxnSpPr>
        <p:spPr>
          <a:xfrm flipH="1">
            <a:off x="6901090"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23" name="Google Shape;923;p29"/>
          <p:cNvCxnSpPr/>
          <p:nvPr/>
        </p:nvCxnSpPr>
        <p:spPr>
          <a:xfrm flipH="1">
            <a:off x="6864016"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24" name="Google Shape;924;p29"/>
          <p:cNvCxnSpPr/>
          <p:nvPr/>
        </p:nvCxnSpPr>
        <p:spPr>
          <a:xfrm flipH="1">
            <a:off x="6824885"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25" name="Google Shape;925;p29"/>
          <p:cNvCxnSpPr/>
          <p:nvPr/>
        </p:nvCxnSpPr>
        <p:spPr>
          <a:xfrm flipH="1">
            <a:off x="6787811"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26" name="Google Shape;926;p29"/>
          <p:cNvCxnSpPr/>
          <p:nvPr/>
        </p:nvCxnSpPr>
        <p:spPr>
          <a:xfrm flipH="1">
            <a:off x="6750739"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27" name="Google Shape;927;p29"/>
          <p:cNvCxnSpPr/>
          <p:nvPr/>
        </p:nvCxnSpPr>
        <p:spPr>
          <a:xfrm flipH="1">
            <a:off x="6711605"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28" name="Google Shape;928;p29"/>
          <p:cNvCxnSpPr/>
          <p:nvPr/>
        </p:nvCxnSpPr>
        <p:spPr>
          <a:xfrm flipH="1">
            <a:off x="6674534"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29" name="Google Shape;929;p29"/>
          <p:cNvCxnSpPr/>
          <p:nvPr/>
        </p:nvCxnSpPr>
        <p:spPr>
          <a:xfrm flipH="1">
            <a:off x="6635402"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30" name="Google Shape;930;p29"/>
          <p:cNvCxnSpPr/>
          <p:nvPr/>
        </p:nvCxnSpPr>
        <p:spPr>
          <a:xfrm flipH="1">
            <a:off x="6596269"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31" name="Google Shape;931;p29"/>
          <p:cNvCxnSpPr/>
          <p:nvPr/>
        </p:nvCxnSpPr>
        <p:spPr>
          <a:xfrm flipH="1">
            <a:off x="6559195"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32" name="Google Shape;932;p29"/>
          <p:cNvCxnSpPr/>
          <p:nvPr/>
        </p:nvCxnSpPr>
        <p:spPr>
          <a:xfrm flipH="1">
            <a:off x="6520063"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33" name="Google Shape;933;p29"/>
          <p:cNvCxnSpPr/>
          <p:nvPr/>
        </p:nvCxnSpPr>
        <p:spPr>
          <a:xfrm flipH="1">
            <a:off x="6482990"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34" name="Google Shape;934;p29"/>
          <p:cNvCxnSpPr/>
          <p:nvPr/>
        </p:nvCxnSpPr>
        <p:spPr>
          <a:xfrm flipH="1">
            <a:off x="6443857"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35" name="Google Shape;935;p29"/>
          <p:cNvCxnSpPr/>
          <p:nvPr/>
        </p:nvCxnSpPr>
        <p:spPr>
          <a:xfrm flipH="1">
            <a:off x="6406784"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36" name="Google Shape;936;p29"/>
          <p:cNvCxnSpPr/>
          <p:nvPr/>
        </p:nvCxnSpPr>
        <p:spPr>
          <a:xfrm flipH="1">
            <a:off x="6367653"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37" name="Google Shape;937;p29"/>
          <p:cNvCxnSpPr/>
          <p:nvPr/>
        </p:nvCxnSpPr>
        <p:spPr>
          <a:xfrm flipH="1">
            <a:off x="6330580"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38" name="Google Shape;938;p29"/>
          <p:cNvCxnSpPr/>
          <p:nvPr/>
        </p:nvCxnSpPr>
        <p:spPr>
          <a:xfrm flipH="1">
            <a:off x="6291446"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39" name="Google Shape;939;p29"/>
          <p:cNvCxnSpPr/>
          <p:nvPr/>
        </p:nvCxnSpPr>
        <p:spPr>
          <a:xfrm flipH="1">
            <a:off x="6254373"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40" name="Google Shape;940;p29"/>
          <p:cNvCxnSpPr/>
          <p:nvPr/>
        </p:nvCxnSpPr>
        <p:spPr>
          <a:xfrm flipH="1">
            <a:off x="6215242"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41" name="Google Shape;941;p29"/>
          <p:cNvCxnSpPr/>
          <p:nvPr/>
        </p:nvCxnSpPr>
        <p:spPr>
          <a:xfrm flipH="1">
            <a:off x="6178169"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42" name="Google Shape;942;p29"/>
          <p:cNvCxnSpPr/>
          <p:nvPr/>
        </p:nvCxnSpPr>
        <p:spPr>
          <a:xfrm flipH="1">
            <a:off x="6139036"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43" name="Google Shape;943;p29"/>
          <p:cNvCxnSpPr/>
          <p:nvPr/>
        </p:nvCxnSpPr>
        <p:spPr>
          <a:xfrm flipH="1">
            <a:off x="6101964"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44" name="Google Shape;944;p29"/>
          <p:cNvCxnSpPr/>
          <p:nvPr/>
        </p:nvCxnSpPr>
        <p:spPr>
          <a:xfrm flipH="1">
            <a:off x="6062831"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45" name="Google Shape;945;p29"/>
          <p:cNvCxnSpPr/>
          <p:nvPr/>
        </p:nvCxnSpPr>
        <p:spPr>
          <a:xfrm flipH="1">
            <a:off x="6025758"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46" name="Google Shape;946;p29"/>
          <p:cNvCxnSpPr/>
          <p:nvPr/>
        </p:nvCxnSpPr>
        <p:spPr>
          <a:xfrm flipH="1">
            <a:off x="5986625"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47" name="Google Shape;947;p29"/>
          <p:cNvCxnSpPr/>
          <p:nvPr/>
        </p:nvCxnSpPr>
        <p:spPr>
          <a:xfrm flipH="1">
            <a:off x="5949552"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48" name="Google Shape;948;p29"/>
          <p:cNvCxnSpPr/>
          <p:nvPr/>
        </p:nvCxnSpPr>
        <p:spPr>
          <a:xfrm flipH="1">
            <a:off x="5910421"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49" name="Google Shape;949;p29"/>
          <p:cNvCxnSpPr/>
          <p:nvPr/>
        </p:nvCxnSpPr>
        <p:spPr>
          <a:xfrm flipH="1">
            <a:off x="5873347"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50" name="Google Shape;950;p29"/>
          <p:cNvCxnSpPr/>
          <p:nvPr/>
        </p:nvCxnSpPr>
        <p:spPr>
          <a:xfrm flipH="1">
            <a:off x="5834214"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51" name="Google Shape;951;p29"/>
          <p:cNvCxnSpPr/>
          <p:nvPr/>
        </p:nvCxnSpPr>
        <p:spPr>
          <a:xfrm flipH="1">
            <a:off x="5797141"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52" name="Google Shape;952;p29"/>
          <p:cNvCxnSpPr/>
          <p:nvPr/>
        </p:nvCxnSpPr>
        <p:spPr>
          <a:xfrm flipH="1">
            <a:off x="5758010"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53" name="Google Shape;953;p29"/>
          <p:cNvCxnSpPr/>
          <p:nvPr/>
        </p:nvCxnSpPr>
        <p:spPr>
          <a:xfrm flipH="1">
            <a:off x="5720937"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54" name="Google Shape;954;p29"/>
          <p:cNvCxnSpPr/>
          <p:nvPr/>
        </p:nvCxnSpPr>
        <p:spPr>
          <a:xfrm flipH="1">
            <a:off x="5681804"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55" name="Google Shape;955;p29"/>
          <p:cNvCxnSpPr/>
          <p:nvPr/>
        </p:nvCxnSpPr>
        <p:spPr>
          <a:xfrm flipH="1">
            <a:off x="5644730"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56" name="Google Shape;956;p29"/>
          <p:cNvCxnSpPr/>
          <p:nvPr/>
        </p:nvCxnSpPr>
        <p:spPr>
          <a:xfrm flipH="1">
            <a:off x="5605599"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57" name="Google Shape;957;p29"/>
          <p:cNvCxnSpPr/>
          <p:nvPr/>
        </p:nvCxnSpPr>
        <p:spPr>
          <a:xfrm flipH="1">
            <a:off x="5568526"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58" name="Google Shape;958;p29"/>
          <p:cNvCxnSpPr/>
          <p:nvPr/>
        </p:nvCxnSpPr>
        <p:spPr>
          <a:xfrm flipH="1">
            <a:off x="5529393"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59" name="Google Shape;959;p29"/>
          <p:cNvCxnSpPr/>
          <p:nvPr/>
        </p:nvCxnSpPr>
        <p:spPr>
          <a:xfrm flipH="1">
            <a:off x="5492320"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60" name="Google Shape;960;p29"/>
          <p:cNvCxnSpPr/>
          <p:nvPr/>
        </p:nvCxnSpPr>
        <p:spPr>
          <a:xfrm flipH="1">
            <a:off x="5453188"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61" name="Google Shape;961;p29"/>
          <p:cNvCxnSpPr/>
          <p:nvPr/>
        </p:nvCxnSpPr>
        <p:spPr>
          <a:xfrm flipH="1">
            <a:off x="5416115"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62" name="Google Shape;962;p29"/>
          <p:cNvCxnSpPr/>
          <p:nvPr/>
        </p:nvCxnSpPr>
        <p:spPr>
          <a:xfrm flipH="1">
            <a:off x="5376982"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63" name="Google Shape;963;p29"/>
          <p:cNvCxnSpPr/>
          <p:nvPr/>
        </p:nvCxnSpPr>
        <p:spPr>
          <a:xfrm flipH="1">
            <a:off x="5339909"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64" name="Google Shape;964;p29"/>
          <p:cNvCxnSpPr/>
          <p:nvPr/>
        </p:nvCxnSpPr>
        <p:spPr>
          <a:xfrm flipH="1">
            <a:off x="5300778"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65" name="Google Shape;965;p29"/>
          <p:cNvCxnSpPr/>
          <p:nvPr/>
        </p:nvCxnSpPr>
        <p:spPr>
          <a:xfrm flipH="1">
            <a:off x="5263705"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66" name="Google Shape;966;p29"/>
          <p:cNvCxnSpPr/>
          <p:nvPr/>
        </p:nvCxnSpPr>
        <p:spPr>
          <a:xfrm flipH="1">
            <a:off x="5224571"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67" name="Google Shape;967;p29"/>
          <p:cNvCxnSpPr/>
          <p:nvPr/>
        </p:nvCxnSpPr>
        <p:spPr>
          <a:xfrm flipH="1">
            <a:off x="5187498"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68" name="Google Shape;968;p29"/>
          <p:cNvCxnSpPr/>
          <p:nvPr/>
        </p:nvCxnSpPr>
        <p:spPr>
          <a:xfrm flipH="1">
            <a:off x="5148367"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69" name="Google Shape;969;p29"/>
          <p:cNvCxnSpPr/>
          <p:nvPr/>
        </p:nvCxnSpPr>
        <p:spPr>
          <a:xfrm flipH="1">
            <a:off x="5111294"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70" name="Google Shape;970;p29"/>
          <p:cNvCxnSpPr/>
          <p:nvPr/>
        </p:nvCxnSpPr>
        <p:spPr>
          <a:xfrm flipH="1">
            <a:off x="5072161"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71" name="Google Shape;971;p29"/>
          <p:cNvCxnSpPr/>
          <p:nvPr/>
        </p:nvCxnSpPr>
        <p:spPr>
          <a:xfrm flipH="1">
            <a:off x="5035088"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72" name="Google Shape;972;p29"/>
          <p:cNvCxnSpPr/>
          <p:nvPr/>
        </p:nvCxnSpPr>
        <p:spPr>
          <a:xfrm flipH="1">
            <a:off x="4995956"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73" name="Google Shape;973;p29"/>
          <p:cNvCxnSpPr/>
          <p:nvPr/>
        </p:nvCxnSpPr>
        <p:spPr>
          <a:xfrm flipH="1">
            <a:off x="4958883"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74" name="Google Shape;974;p29"/>
          <p:cNvCxnSpPr/>
          <p:nvPr/>
        </p:nvCxnSpPr>
        <p:spPr>
          <a:xfrm flipH="1">
            <a:off x="4919750"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75" name="Google Shape;975;p29"/>
          <p:cNvCxnSpPr/>
          <p:nvPr/>
        </p:nvCxnSpPr>
        <p:spPr>
          <a:xfrm flipH="1">
            <a:off x="4880619"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76" name="Google Shape;976;p29"/>
          <p:cNvCxnSpPr/>
          <p:nvPr/>
        </p:nvCxnSpPr>
        <p:spPr>
          <a:xfrm flipH="1">
            <a:off x="4843546"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77" name="Google Shape;977;p29"/>
          <p:cNvCxnSpPr/>
          <p:nvPr/>
        </p:nvCxnSpPr>
        <p:spPr>
          <a:xfrm flipH="1">
            <a:off x="4804413"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78" name="Google Shape;978;p29"/>
          <p:cNvCxnSpPr/>
          <p:nvPr/>
        </p:nvCxnSpPr>
        <p:spPr>
          <a:xfrm flipH="1">
            <a:off x="4767339"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79" name="Google Shape;979;p29"/>
          <p:cNvCxnSpPr/>
          <p:nvPr/>
        </p:nvCxnSpPr>
        <p:spPr>
          <a:xfrm flipH="1">
            <a:off x="4728208"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80" name="Google Shape;980;p29"/>
          <p:cNvCxnSpPr/>
          <p:nvPr/>
        </p:nvCxnSpPr>
        <p:spPr>
          <a:xfrm flipH="1">
            <a:off x="4691135"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81" name="Google Shape;981;p29"/>
          <p:cNvCxnSpPr/>
          <p:nvPr/>
        </p:nvCxnSpPr>
        <p:spPr>
          <a:xfrm flipH="1">
            <a:off x="4654062"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82" name="Google Shape;982;p29"/>
          <p:cNvCxnSpPr/>
          <p:nvPr/>
        </p:nvCxnSpPr>
        <p:spPr>
          <a:xfrm flipH="1">
            <a:off x="4614929"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83" name="Google Shape;983;p29"/>
          <p:cNvCxnSpPr/>
          <p:nvPr/>
        </p:nvCxnSpPr>
        <p:spPr>
          <a:xfrm flipH="1">
            <a:off x="4577855"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84" name="Google Shape;984;p29"/>
          <p:cNvCxnSpPr/>
          <p:nvPr/>
        </p:nvCxnSpPr>
        <p:spPr>
          <a:xfrm flipH="1">
            <a:off x="4538724"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85" name="Google Shape;985;p29"/>
          <p:cNvCxnSpPr/>
          <p:nvPr/>
        </p:nvCxnSpPr>
        <p:spPr>
          <a:xfrm flipH="1">
            <a:off x="4501651"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86" name="Google Shape;986;p29"/>
          <p:cNvCxnSpPr/>
          <p:nvPr/>
        </p:nvCxnSpPr>
        <p:spPr>
          <a:xfrm flipH="1">
            <a:off x="4462518"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87" name="Google Shape;987;p29"/>
          <p:cNvCxnSpPr/>
          <p:nvPr/>
        </p:nvCxnSpPr>
        <p:spPr>
          <a:xfrm flipH="1">
            <a:off x="4425445"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88" name="Google Shape;988;p29"/>
          <p:cNvCxnSpPr/>
          <p:nvPr/>
        </p:nvCxnSpPr>
        <p:spPr>
          <a:xfrm flipH="1">
            <a:off x="4386313"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89" name="Google Shape;989;p29"/>
          <p:cNvCxnSpPr/>
          <p:nvPr/>
        </p:nvCxnSpPr>
        <p:spPr>
          <a:xfrm flipH="1">
            <a:off x="4349240"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90" name="Google Shape;990;p29"/>
          <p:cNvCxnSpPr/>
          <p:nvPr/>
        </p:nvCxnSpPr>
        <p:spPr>
          <a:xfrm flipH="1">
            <a:off x="4310107"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91" name="Google Shape;991;p29"/>
          <p:cNvCxnSpPr/>
          <p:nvPr/>
        </p:nvCxnSpPr>
        <p:spPr>
          <a:xfrm flipH="1">
            <a:off x="4273034"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92" name="Google Shape;992;p29"/>
          <p:cNvCxnSpPr/>
          <p:nvPr/>
        </p:nvCxnSpPr>
        <p:spPr>
          <a:xfrm flipH="1">
            <a:off x="4233903"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93" name="Google Shape;993;p29"/>
          <p:cNvCxnSpPr/>
          <p:nvPr/>
        </p:nvCxnSpPr>
        <p:spPr>
          <a:xfrm flipH="1">
            <a:off x="4196830"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94" name="Google Shape;994;p29"/>
          <p:cNvCxnSpPr/>
          <p:nvPr/>
        </p:nvCxnSpPr>
        <p:spPr>
          <a:xfrm flipH="1">
            <a:off x="4157696"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95" name="Google Shape;995;p29"/>
          <p:cNvCxnSpPr/>
          <p:nvPr/>
        </p:nvCxnSpPr>
        <p:spPr>
          <a:xfrm flipH="1">
            <a:off x="4120623"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96" name="Google Shape;996;p29"/>
          <p:cNvCxnSpPr/>
          <p:nvPr/>
        </p:nvCxnSpPr>
        <p:spPr>
          <a:xfrm flipH="1">
            <a:off x="4081492"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97" name="Google Shape;997;p29"/>
          <p:cNvCxnSpPr/>
          <p:nvPr/>
        </p:nvCxnSpPr>
        <p:spPr>
          <a:xfrm flipH="1">
            <a:off x="4044419"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98" name="Google Shape;998;p29"/>
          <p:cNvCxnSpPr/>
          <p:nvPr/>
        </p:nvCxnSpPr>
        <p:spPr>
          <a:xfrm flipH="1">
            <a:off x="4005286"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999" name="Google Shape;999;p29"/>
          <p:cNvCxnSpPr/>
          <p:nvPr/>
        </p:nvCxnSpPr>
        <p:spPr>
          <a:xfrm flipH="1">
            <a:off x="3968213"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00" name="Google Shape;1000;p29"/>
          <p:cNvCxnSpPr/>
          <p:nvPr/>
        </p:nvCxnSpPr>
        <p:spPr>
          <a:xfrm flipH="1">
            <a:off x="3929081"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01" name="Google Shape;1001;p29"/>
          <p:cNvCxnSpPr/>
          <p:nvPr/>
        </p:nvCxnSpPr>
        <p:spPr>
          <a:xfrm flipH="1">
            <a:off x="3889948"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02" name="Google Shape;1002;p29"/>
          <p:cNvCxnSpPr/>
          <p:nvPr/>
        </p:nvCxnSpPr>
        <p:spPr>
          <a:xfrm flipH="1">
            <a:off x="3852875"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03" name="Google Shape;1003;p29"/>
          <p:cNvCxnSpPr/>
          <p:nvPr/>
        </p:nvCxnSpPr>
        <p:spPr>
          <a:xfrm flipH="1">
            <a:off x="3813744"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04" name="Google Shape;1004;p29"/>
          <p:cNvCxnSpPr/>
          <p:nvPr/>
        </p:nvCxnSpPr>
        <p:spPr>
          <a:xfrm flipH="1">
            <a:off x="3776671"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05" name="Google Shape;1005;p29"/>
          <p:cNvCxnSpPr/>
          <p:nvPr/>
        </p:nvCxnSpPr>
        <p:spPr>
          <a:xfrm flipH="1">
            <a:off x="3739597"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06" name="Google Shape;1006;p29"/>
          <p:cNvCxnSpPr/>
          <p:nvPr/>
        </p:nvCxnSpPr>
        <p:spPr>
          <a:xfrm flipH="1">
            <a:off x="3700464"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07" name="Google Shape;1007;p29"/>
          <p:cNvCxnSpPr/>
          <p:nvPr/>
        </p:nvCxnSpPr>
        <p:spPr>
          <a:xfrm flipH="1">
            <a:off x="3663391"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08" name="Google Shape;1008;p29"/>
          <p:cNvCxnSpPr/>
          <p:nvPr/>
        </p:nvCxnSpPr>
        <p:spPr>
          <a:xfrm flipH="1">
            <a:off x="3624260"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09" name="Google Shape;1009;p29"/>
          <p:cNvCxnSpPr/>
          <p:nvPr/>
        </p:nvCxnSpPr>
        <p:spPr>
          <a:xfrm flipH="1">
            <a:off x="3585127"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10" name="Google Shape;1010;p29"/>
          <p:cNvCxnSpPr/>
          <p:nvPr/>
        </p:nvCxnSpPr>
        <p:spPr>
          <a:xfrm flipH="1">
            <a:off x="3548054"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11" name="Google Shape;1011;p29"/>
          <p:cNvCxnSpPr/>
          <p:nvPr/>
        </p:nvCxnSpPr>
        <p:spPr>
          <a:xfrm flipH="1">
            <a:off x="3508921"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12" name="Google Shape;1012;p29"/>
          <p:cNvCxnSpPr/>
          <p:nvPr/>
        </p:nvCxnSpPr>
        <p:spPr>
          <a:xfrm flipH="1">
            <a:off x="3471849"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13" name="Google Shape;1013;p29"/>
          <p:cNvCxnSpPr/>
          <p:nvPr/>
        </p:nvCxnSpPr>
        <p:spPr>
          <a:xfrm flipH="1">
            <a:off x="3432716"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14" name="Google Shape;1014;p29"/>
          <p:cNvCxnSpPr/>
          <p:nvPr/>
        </p:nvCxnSpPr>
        <p:spPr>
          <a:xfrm flipH="1">
            <a:off x="3395643"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15" name="Google Shape;1015;p29"/>
          <p:cNvCxnSpPr/>
          <p:nvPr/>
        </p:nvCxnSpPr>
        <p:spPr>
          <a:xfrm flipH="1">
            <a:off x="3356510"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16" name="Google Shape;1016;p29"/>
          <p:cNvCxnSpPr/>
          <p:nvPr/>
        </p:nvCxnSpPr>
        <p:spPr>
          <a:xfrm flipH="1">
            <a:off x="3319438"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17" name="Google Shape;1017;p29"/>
          <p:cNvCxnSpPr/>
          <p:nvPr/>
        </p:nvCxnSpPr>
        <p:spPr>
          <a:xfrm flipH="1">
            <a:off x="3280305"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18" name="Google Shape;1018;p29"/>
          <p:cNvCxnSpPr/>
          <p:nvPr/>
        </p:nvCxnSpPr>
        <p:spPr>
          <a:xfrm flipH="1">
            <a:off x="3243231"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19" name="Google Shape;1019;p29"/>
          <p:cNvCxnSpPr/>
          <p:nvPr/>
        </p:nvCxnSpPr>
        <p:spPr>
          <a:xfrm flipH="1">
            <a:off x="3204100"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20" name="Google Shape;1020;p29"/>
          <p:cNvCxnSpPr/>
          <p:nvPr/>
        </p:nvCxnSpPr>
        <p:spPr>
          <a:xfrm flipH="1">
            <a:off x="3167028"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21" name="Google Shape;1021;p29"/>
          <p:cNvCxnSpPr/>
          <p:nvPr/>
        </p:nvCxnSpPr>
        <p:spPr>
          <a:xfrm flipH="1">
            <a:off x="3127895"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22" name="Google Shape;1022;p29"/>
          <p:cNvCxnSpPr/>
          <p:nvPr/>
        </p:nvCxnSpPr>
        <p:spPr>
          <a:xfrm flipH="1">
            <a:off x="3090821"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23" name="Google Shape;1023;p29"/>
          <p:cNvCxnSpPr/>
          <p:nvPr/>
        </p:nvCxnSpPr>
        <p:spPr>
          <a:xfrm flipH="1">
            <a:off x="3051689" y="1095708"/>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24" name="Google Shape;1024;p29"/>
          <p:cNvCxnSpPr/>
          <p:nvPr/>
        </p:nvCxnSpPr>
        <p:spPr>
          <a:xfrm flipH="1">
            <a:off x="3024913" y="1095708"/>
            <a:ext cx="8237" cy="2060"/>
          </a:xfrm>
          <a:prstGeom prst="straightConnector1">
            <a:avLst/>
          </a:prstGeom>
          <a:noFill/>
          <a:ln cap="flat" cmpd="sng" w="14750">
            <a:solidFill>
              <a:srgbClr val="FF6900"/>
            </a:solidFill>
            <a:prstDash val="solid"/>
            <a:miter lim="8000"/>
            <a:headEnd len="sm" w="sm" type="none"/>
            <a:tailEnd len="sm" w="sm" type="none"/>
          </a:ln>
        </p:spPr>
      </p:cxnSp>
      <p:cxnSp>
        <p:nvCxnSpPr>
          <p:cNvPr id="1025" name="Google Shape;1025;p29"/>
          <p:cNvCxnSpPr/>
          <p:nvPr/>
        </p:nvCxnSpPr>
        <p:spPr>
          <a:xfrm flipH="1">
            <a:off x="9123403"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26" name="Google Shape;1026;p29"/>
          <p:cNvCxnSpPr/>
          <p:nvPr/>
        </p:nvCxnSpPr>
        <p:spPr>
          <a:xfrm flipH="1">
            <a:off x="9084270"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27" name="Google Shape;1027;p29"/>
          <p:cNvCxnSpPr/>
          <p:nvPr/>
        </p:nvCxnSpPr>
        <p:spPr>
          <a:xfrm flipH="1">
            <a:off x="9047198"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28" name="Google Shape;1028;p29"/>
          <p:cNvCxnSpPr/>
          <p:nvPr/>
        </p:nvCxnSpPr>
        <p:spPr>
          <a:xfrm flipH="1">
            <a:off x="9008066"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29" name="Google Shape;1029;p29"/>
          <p:cNvCxnSpPr/>
          <p:nvPr/>
        </p:nvCxnSpPr>
        <p:spPr>
          <a:xfrm flipH="1">
            <a:off x="8970992"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30" name="Google Shape;1030;p29"/>
          <p:cNvCxnSpPr/>
          <p:nvPr/>
        </p:nvCxnSpPr>
        <p:spPr>
          <a:xfrm flipH="1">
            <a:off x="8931859"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31" name="Google Shape;1031;p29"/>
          <p:cNvCxnSpPr/>
          <p:nvPr/>
        </p:nvCxnSpPr>
        <p:spPr>
          <a:xfrm flipH="1">
            <a:off x="8894787"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32" name="Google Shape;1032;p29"/>
          <p:cNvCxnSpPr/>
          <p:nvPr/>
        </p:nvCxnSpPr>
        <p:spPr>
          <a:xfrm flipH="1">
            <a:off x="8855654"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33" name="Google Shape;1033;p29"/>
          <p:cNvCxnSpPr/>
          <p:nvPr/>
        </p:nvCxnSpPr>
        <p:spPr>
          <a:xfrm flipH="1">
            <a:off x="8818581"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34" name="Google Shape;1034;p29"/>
          <p:cNvCxnSpPr/>
          <p:nvPr/>
        </p:nvCxnSpPr>
        <p:spPr>
          <a:xfrm flipH="1">
            <a:off x="8779448"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35" name="Google Shape;1035;p29"/>
          <p:cNvCxnSpPr/>
          <p:nvPr/>
        </p:nvCxnSpPr>
        <p:spPr>
          <a:xfrm flipH="1">
            <a:off x="8742376"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36" name="Google Shape;1036;p29"/>
          <p:cNvCxnSpPr/>
          <p:nvPr/>
        </p:nvCxnSpPr>
        <p:spPr>
          <a:xfrm flipH="1">
            <a:off x="8703245"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37" name="Google Shape;1037;p29"/>
          <p:cNvCxnSpPr/>
          <p:nvPr/>
        </p:nvCxnSpPr>
        <p:spPr>
          <a:xfrm flipH="1">
            <a:off x="8664112"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38" name="Google Shape;1038;p29"/>
          <p:cNvCxnSpPr/>
          <p:nvPr/>
        </p:nvCxnSpPr>
        <p:spPr>
          <a:xfrm flipH="1">
            <a:off x="8627038"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39" name="Google Shape;1039;p29"/>
          <p:cNvCxnSpPr/>
          <p:nvPr/>
        </p:nvCxnSpPr>
        <p:spPr>
          <a:xfrm flipH="1">
            <a:off x="8589966"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40" name="Google Shape;1040;p29"/>
          <p:cNvCxnSpPr/>
          <p:nvPr/>
        </p:nvCxnSpPr>
        <p:spPr>
          <a:xfrm flipH="1">
            <a:off x="8550834"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41" name="Google Shape;1041;p29"/>
          <p:cNvCxnSpPr/>
          <p:nvPr/>
        </p:nvCxnSpPr>
        <p:spPr>
          <a:xfrm flipH="1">
            <a:off x="8513760"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42" name="Google Shape;1042;p29"/>
          <p:cNvCxnSpPr/>
          <p:nvPr/>
        </p:nvCxnSpPr>
        <p:spPr>
          <a:xfrm flipH="1">
            <a:off x="8474627"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43" name="Google Shape;1043;p29"/>
          <p:cNvCxnSpPr/>
          <p:nvPr/>
        </p:nvCxnSpPr>
        <p:spPr>
          <a:xfrm flipH="1">
            <a:off x="8437555"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44" name="Google Shape;1044;p29"/>
          <p:cNvCxnSpPr/>
          <p:nvPr/>
        </p:nvCxnSpPr>
        <p:spPr>
          <a:xfrm flipH="1">
            <a:off x="8398423"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45" name="Google Shape;1045;p29"/>
          <p:cNvCxnSpPr/>
          <p:nvPr/>
        </p:nvCxnSpPr>
        <p:spPr>
          <a:xfrm flipH="1">
            <a:off x="8359290"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46" name="Google Shape;1046;p29"/>
          <p:cNvCxnSpPr/>
          <p:nvPr/>
        </p:nvCxnSpPr>
        <p:spPr>
          <a:xfrm flipH="1">
            <a:off x="8322216"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47" name="Google Shape;1047;p29"/>
          <p:cNvCxnSpPr/>
          <p:nvPr/>
        </p:nvCxnSpPr>
        <p:spPr>
          <a:xfrm flipH="1">
            <a:off x="8283085"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48" name="Google Shape;1048;p29"/>
          <p:cNvCxnSpPr/>
          <p:nvPr/>
        </p:nvCxnSpPr>
        <p:spPr>
          <a:xfrm flipH="1">
            <a:off x="8246011"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49" name="Google Shape;1049;p29"/>
          <p:cNvCxnSpPr/>
          <p:nvPr/>
        </p:nvCxnSpPr>
        <p:spPr>
          <a:xfrm flipH="1">
            <a:off x="8206878"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50" name="Google Shape;1050;p29"/>
          <p:cNvCxnSpPr/>
          <p:nvPr/>
        </p:nvCxnSpPr>
        <p:spPr>
          <a:xfrm flipH="1">
            <a:off x="8169805"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51" name="Google Shape;1051;p29"/>
          <p:cNvCxnSpPr/>
          <p:nvPr/>
        </p:nvCxnSpPr>
        <p:spPr>
          <a:xfrm flipH="1">
            <a:off x="8132734"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52" name="Google Shape;1052;p29"/>
          <p:cNvCxnSpPr/>
          <p:nvPr/>
        </p:nvCxnSpPr>
        <p:spPr>
          <a:xfrm flipH="1">
            <a:off x="8093602"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53" name="Google Shape;1053;p29"/>
          <p:cNvCxnSpPr/>
          <p:nvPr/>
        </p:nvCxnSpPr>
        <p:spPr>
          <a:xfrm flipH="1">
            <a:off x="8054469"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54" name="Google Shape;1054;p29"/>
          <p:cNvCxnSpPr/>
          <p:nvPr/>
        </p:nvCxnSpPr>
        <p:spPr>
          <a:xfrm flipH="1">
            <a:off x="8017395"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55" name="Google Shape;1055;p29"/>
          <p:cNvCxnSpPr/>
          <p:nvPr/>
        </p:nvCxnSpPr>
        <p:spPr>
          <a:xfrm flipH="1">
            <a:off x="7978263"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56" name="Google Shape;1056;p29"/>
          <p:cNvCxnSpPr/>
          <p:nvPr/>
        </p:nvCxnSpPr>
        <p:spPr>
          <a:xfrm flipH="1">
            <a:off x="7941191"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57" name="Google Shape;1057;p29"/>
          <p:cNvCxnSpPr/>
          <p:nvPr/>
        </p:nvCxnSpPr>
        <p:spPr>
          <a:xfrm flipH="1">
            <a:off x="7902058"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58" name="Google Shape;1058;p29"/>
          <p:cNvCxnSpPr/>
          <p:nvPr/>
        </p:nvCxnSpPr>
        <p:spPr>
          <a:xfrm flipH="1">
            <a:off x="7864984"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59" name="Google Shape;1059;p29"/>
          <p:cNvCxnSpPr/>
          <p:nvPr/>
        </p:nvCxnSpPr>
        <p:spPr>
          <a:xfrm flipH="1">
            <a:off x="7825853"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60" name="Google Shape;1060;p29"/>
          <p:cNvCxnSpPr/>
          <p:nvPr/>
        </p:nvCxnSpPr>
        <p:spPr>
          <a:xfrm flipH="1">
            <a:off x="7788779"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61" name="Google Shape;1061;p29"/>
          <p:cNvCxnSpPr/>
          <p:nvPr/>
        </p:nvCxnSpPr>
        <p:spPr>
          <a:xfrm flipH="1">
            <a:off x="7749647"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62" name="Google Shape;1062;p29"/>
          <p:cNvCxnSpPr/>
          <p:nvPr/>
        </p:nvCxnSpPr>
        <p:spPr>
          <a:xfrm flipH="1">
            <a:off x="7712573"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63" name="Google Shape;1063;p29"/>
          <p:cNvCxnSpPr/>
          <p:nvPr/>
        </p:nvCxnSpPr>
        <p:spPr>
          <a:xfrm flipH="1">
            <a:off x="7673442"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64" name="Google Shape;1064;p29"/>
          <p:cNvCxnSpPr/>
          <p:nvPr/>
        </p:nvCxnSpPr>
        <p:spPr>
          <a:xfrm flipH="1">
            <a:off x="7636370"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65" name="Google Shape;1065;p29"/>
          <p:cNvCxnSpPr/>
          <p:nvPr/>
        </p:nvCxnSpPr>
        <p:spPr>
          <a:xfrm flipH="1">
            <a:off x="7597235"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66" name="Google Shape;1066;p29"/>
          <p:cNvCxnSpPr/>
          <p:nvPr/>
        </p:nvCxnSpPr>
        <p:spPr>
          <a:xfrm flipH="1">
            <a:off x="7560163"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67" name="Google Shape;1067;p29"/>
          <p:cNvCxnSpPr/>
          <p:nvPr/>
        </p:nvCxnSpPr>
        <p:spPr>
          <a:xfrm flipH="1">
            <a:off x="7521031"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68" name="Google Shape;1068;p29"/>
          <p:cNvCxnSpPr/>
          <p:nvPr/>
        </p:nvCxnSpPr>
        <p:spPr>
          <a:xfrm flipH="1">
            <a:off x="7483959"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69" name="Google Shape;1069;p29"/>
          <p:cNvCxnSpPr/>
          <p:nvPr/>
        </p:nvCxnSpPr>
        <p:spPr>
          <a:xfrm flipH="1">
            <a:off x="7444826"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70" name="Google Shape;1070;p29"/>
          <p:cNvCxnSpPr/>
          <p:nvPr/>
        </p:nvCxnSpPr>
        <p:spPr>
          <a:xfrm flipH="1">
            <a:off x="7407752"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71" name="Google Shape;1071;p29"/>
          <p:cNvCxnSpPr/>
          <p:nvPr/>
        </p:nvCxnSpPr>
        <p:spPr>
          <a:xfrm flipH="1">
            <a:off x="7368621"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72" name="Google Shape;1072;p29"/>
          <p:cNvCxnSpPr/>
          <p:nvPr/>
        </p:nvCxnSpPr>
        <p:spPr>
          <a:xfrm flipH="1">
            <a:off x="7331548"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73" name="Google Shape;1073;p29"/>
          <p:cNvCxnSpPr/>
          <p:nvPr/>
        </p:nvCxnSpPr>
        <p:spPr>
          <a:xfrm flipH="1">
            <a:off x="7292415"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74" name="Google Shape;1074;p29"/>
          <p:cNvCxnSpPr/>
          <p:nvPr/>
        </p:nvCxnSpPr>
        <p:spPr>
          <a:xfrm flipH="1">
            <a:off x="7255341"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75" name="Google Shape;1075;p29"/>
          <p:cNvCxnSpPr/>
          <p:nvPr/>
        </p:nvCxnSpPr>
        <p:spPr>
          <a:xfrm flipH="1">
            <a:off x="7216210"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76" name="Google Shape;1076;p29"/>
          <p:cNvCxnSpPr/>
          <p:nvPr/>
        </p:nvCxnSpPr>
        <p:spPr>
          <a:xfrm flipH="1">
            <a:off x="7179136"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77" name="Google Shape;1077;p29"/>
          <p:cNvCxnSpPr/>
          <p:nvPr/>
        </p:nvCxnSpPr>
        <p:spPr>
          <a:xfrm flipH="1">
            <a:off x="7140003"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78" name="Google Shape;1078;p29"/>
          <p:cNvCxnSpPr/>
          <p:nvPr/>
        </p:nvCxnSpPr>
        <p:spPr>
          <a:xfrm flipH="1">
            <a:off x="7102930"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79" name="Google Shape;1079;p29"/>
          <p:cNvCxnSpPr/>
          <p:nvPr/>
        </p:nvCxnSpPr>
        <p:spPr>
          <a:xfrm flipH="1">
            <a:off x="7063799"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80" name="Google Shape;1080;p29"/>
          <p:cNvCxnSpPr/>
          <p:nvPr/>
        </p:nvCxnSpPr>
        <p:spPr>
          <a:xfrm flipH="1">
            <a:off x="7026727"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81" name="Google Shape;1081;p29"/>
          <p:cNvCxnSpPr/>
          <p:nvPr/>
        </p:nvCxnSpPr>
        <p:spPr>
          <a:xfrm flipH="1">
            <a:off x="6987592"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82" name="Google Shape;1082;p29"/>
          <p:cNvCxnSpPr/>
          <p:nvPr/>
        </p:nvCxnSpPr>
        <p:spPr>
          <a:xfrm flipH="1">
            <a:off x="6950520" y="630239"/>
            <a:ext cx="18536" cy="2060"/>
          </a:xfrm>
          <a:prstGeom prst="straightConnector1">
            <a:avLst/>
          </a:prstGeom>
          <a:noFill/>
          <a:ln cap="flat" cmpd="sng" w="14750">
            <a:solidFill>
              <a:srgbClr val="FF6900"/>
            </a:solidFill>
            <a:prstDash val="solid"/>
            <a:miter lim="8000"/>
            <a:headEnd len="sm" w="sm" type="none"/>
            <a:tailEnd len="sm" w="sm" type="none"/>
          </a:ln>
        </p:spPr>
      </p:cxnSp>
      <p:cxnSp>
        <p:nvCxnSpPr>
          <p:cNvPr id="1083" name="Google Shape;1083;p29"/>
          <p:cNvCxnSpPr/>
          <p:nvPr/>
        </p:nvCxnSpPr>
        <p:spPr>
          <a:xfrm flipH="1">
            <a:off x="6921686" y="630239"/>
            <a:ext cx="8237" cy="2060"/>
          </a:xfrm>
          <a:prstGeom prst="straightConnector1">
            <a:avLst/>
          </a:prstGeom>
          <a:noFill/>
          <a:ln cap="flat" cmpd="sng" w="14750">
            <a:solidFill>
              <a:srgbClr val="FF6900"/>
            </a:solidFill>
            <a:prstDash val="solid"/>
            <a:miter lim="8000"/>
            <a:headEnd len="sm" w="sm" type="none"/>
            <a:tailEnd len="sm" w="sm" type="none"/>
          </a:ln>
        </p:spPr>
      </p:cxnSp>
      <p:cxnSp>
        <p:nvCxnSpPr>
          <p:cNvPr id="1084" name="Google Shape;1084;p29"/>
          <p:cNvCxnSpPr/>
          <p:nvPr/>
        </p:nvCxnSpPr>
        <p:spPr>
          <a:xfrm flipH="1">
            <a:off x="5562346"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085" name="Google Shape;1085;p29"/>
          <p:cNvCxnSpPr/>
          <p:nvPr/>
        </p:nvCxnSpPr>
        <p:spPr>
          <a:xfrm flipH="1">
            <a:off x="5525273"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086" name="Google Shape;1086;p29"/>
          <p:cNvCxnSpPr/>
          <p:nvPr/>
        </p:nvCxnSpPr>
        <p:spPr>
          <a:xfrm flipH="1">
            <a:off x="5486142"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087" name="Google Shape;1087;p29"/>
          <p:cNvCxnSpPr/>
          <p:nvPr/>
        </p:nvCxnSpPr>
        <p:spPr>
          <a:xfrm flipH="1">
            <a:off x="5449069"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088" name="Google Shape;1088;p29"/>
          <p:cNvCxnSpPr/>
          <p:nvPr/>
        </p:nvCxnSpPr>
        <p:spPr>
          <a:xfrm flipH="1">
            <a:off x="5409936"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089" name="Google Shape;1089;p29"/>
          <p:cNvCxnSpPr/>
          <p:nvPr/>
        </p:nvCxnSpPr>
        <p:spPr>
          <a:xfrm flipH="1">
            <a:off x="5372864"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090" name="Google Shape;1090;p29"/>
          <p:cNvCxnSpPr/>
          <p:nvPr/>
        </p:nvCxnSpPr>
        <p:spPr>
          <a:xfrm flipH="1">
            <a:off x="5333731"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091" name="Google Shape;1091;p29"/>
          <p:cNvCxnSpPr/>
          <p:nvPr/>
        </p:nvCxnSpPr>
        <p:spPr>
          <a:xfrm flipH="1">
            <a:off x="5296658"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092" name="Google Shape;1092;p29"/>
          <p:cNvCxnSpPr/>
          <p:nvPr/>
        </p:nvCxnSpPr>
        <p:spPr>
          <a:xfrm flipH="1">
            <a:off x="5257525"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093" name="Google Shape;1093;p29"/>
          <p:cNvCxnSpPr/>
          <p:nvPr/>
        </p:nvCxnSpPr>
        <p:spPr>
          <a:xfrm flipH="1">
            <a:off x="5220452"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094" name="Google Shape;1094;p29"/>
          <p:cNvCxnSpPr/>
          <p:nvPr/>
        </p:nvCxnSpPr>
        <p:spPr>
          <a:xfrm flipH="1">
            <a:off x="5181321"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095" name="Google Shape;1095;p29"/>
          <p:cNvCxnSpPr/>
          <p:nvPr/>
        </p:nvCxnSpPr>
        <p:spPr>
          <a:xfrm flipH="1">
            <a:off x="5144247"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096" name="Google Shape;1096;p29"/>
          <p:cNvCxnSpPr/>
          <p:nvPr/>
        </p:nvCxnSpPr>
        <p:spPr>
          <a:xfrm flipH="1">
            <a:off x="5105114"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097" name="Google Shape;1097;p29"/>
          <p:cNvCxnSpPr/>
          <p:nvPr/>
        </p:nvCxnSpPr>
        <p:spPr>
          <a:xfrm flipH="1">
            <a:off x="5068041"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098" name="Google Shape;1098;p29"/>
          <p:cNvCxnSpPr/>
          <p:nvPr/>
        </p:nvCxnSpPr>
        <p:spPr>
          <a:xfrm flipH="1">
            <a:off x="5028910"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099" name="Google Shape;1099;p29"/>
          <p:cNvCxnSpPr/>
          <p:nvPr/>
        </p:nvCxnSpPr>
        <p:spPr>
          <a:xfrm flipH="1">
            <a:off x="4991837"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00" name="Google Shape;1100;p29"/>
          <p:cNvCxnSpPr/>
          <p:nvPr/>
        </p:nvCxnSpPr>
        <p:spPr>
          <a:xfrm flipH="1">
            <a:off x="4952704"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01" name="Google Shape;1101;p29"/>
          <p:cNvCxnSpPr/>
          <p:nvPr/>
        </p:nvCxnSpPr>
        <p:spPr>
          <a:xfrm flipH="1">
            <a:off x="4915630"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02" name="Google Shape;1102;p29"/>
          <p:cNvCxnSpPr/>
          <p:nvPr/>
        </p:nvCxnSpPr>
        <p:spPr>
          <a:xfrm flipH="1">
            <a:off x="4876499"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03" name="Google Shape;1103;p29"/>
          <p:cNvCxnSpPr/>
          <p:nvPr/>
        </p:nvCxnSpPr>
        <p:spPr>
          <a:xfrm flipH="1">
            <a:off x="4839426"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04" name="Google Shape;1104;p29"/>
          <p:cNvCxnSpPr/>
          <p:nvPr/>
        </p:nvCxnSpPr>
        <p:spPr>
          <a:xfrm flipH="1">
            <a:off x="4800293"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05" name="Google Shape;1105;p29"/>
          <p:cNvCxnSpPr/>
          <p:nvPr/>
        </p:nvCxnSpPr>
        <p:spPr>
          <a:xfrm flipH="1">
            <a:off x="4763220"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06" name="Google Shape;1106;p29"/>
          <p:cNvCxnSpPr/>
          <p:nvPr/>
        </p:nvCxnSpPr>
        <p:spPr>
          <a:xfrm flipH="1">
            <a:off x="4724088"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07" name="Google Shape;1107;p29"/>
          <p:cNvCxnSpPr/>
          <p:nvPr/>
        </p:nvCxnSpPr>
        <p:spPr>
          <a:xfrm flipH="1">
            <a:off x="4687015"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08" name="Google Shape;1108;p29"/>
          <p:cNvCxnSpPr/>
          <p:nvPr/>
        </p:nvCxnSpPr>
        <p:spPr>
          <a:xfrm flipH="1">
            <a:off x="4647882"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09" name="Google Shape;1109;p29"/>
          <p:cNvCxnSpPr/>
          <p:nvPr/>
        </p:nvCxnSpPr>
        <p:spPr>
          <a:xfrm flipH="1">
            <a:off x="4610809"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10" name="Google Shape;1110;p29"/>
          <p:cNvCxnSpPr/>
          <p:nvPr/>
        </p:nvCxnSpPr>
        <p:spPr>
          <a:xfrm flipH="1">
            <a:off x="4571678"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11" name="Google Shape;1111;p29"/>
          <p:cNvCxnSpPr/>
          <p:nvPr/>
        </p:nvCxnSpPr>
        <p:spPr>
          <a:xfrm flipH="1">
            <a:off x="4534605"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12" name="Google Shape;1112;p29"/>
          <p:cNvCxnSpPr/>
          <p:nvPr/>
        </p:nvCxnSpPr>
        <p:spPr>
          <a:xfrm flipH="1">
            <a:off x="4495471"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13" name="Google Shape;1113;p29"/>
          <p:cNvCxnSpPr/>
          <p:nvPr/>
        </p:nvCxnSpPr>
        <p:spPr>
          <a:xfrm flipH="1">
            <a:off x="4458398"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14" name="Google Shape;1114;p29"/>
          <p:cNvCxnSpPr/>
          <p:nvPr/>
        </p:nvCxnSpPr>
        <p:spPr>
          <a:xfrm flipH="1">
            <a:off x="4419267"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15" name="Google Shape;1115;p29"/>
          <p:cNvCxnSpPr/>
          <p:nvPr/>
        </p:nvCxnSpPr>
        <p:spPr>
          <a:xfrm flipH="1">
            <a:off x="4382194"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16" name="Google Shape;1116;p29"/>
          <p:cNvCxnSpPr/>
          <p:nvPr/>
        </p:nvCxnSpPr>
        <p:spPr>
          <a:xfrm flipH="1">
            <a:off x="4343061"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17" name="Google Shape;1117;p29"/>
          <p:cNvCxnSpPr/>
          <p:nvPr/>
        </p:nvCxnSpPr>
        <p:spPr>
          <a:xfrm flipH="1">
            <a:off x="4305988"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18" name="Google Shape;1118;p29"/>
          <p:cNvCxnSpPr/>
          <p:nvPr/>
        </p:nvCxnSpPr>
        <p:spPr>
          <a:xfrm flipH="1">
            <a:off x="4266856"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19" name="Google Shape;1119;p29"/>
          <p:cNvCxnSpPr/>
          <p:nvPr/>
        </p:nvCxnSpPr>
        <p:spPr>
          <a:xfrm flipH="1">
            <a:off x="4229783"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20" name="Google Shape;1120;p29"/>
          <p:cNvCxnSpPr/>
          <p:nvPr/>
        </p:nvCxnSpPr>
        <p:spPr>
          <a:xfrm flipH="1">
            <a:off x="4190650"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21" name="Google Shape;1121;p29"/>
          <p:cNvCxnSpPr/>
          <p:nvPr/>
        </p:nvCxnSpPr>
        <p:spPr>
          <a:xfrm flipH="1">
            <a:off x="4153577"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22" name="Google Shape;1122;p29"/>
          <p:cNvCxnSpPr/>
          <p:nvPr/>
        </p:nvCxnSpPr>
        <p:spPr>
          <a:xfrm flipH="1">
            <a:off x="4114446"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23" name="Google Shape;1123;p29"/>
          <p:cNvCxnSpPr/>
          <p:nvPr/>
        </p:nvCxnSpPr>
        <p:spPr>
          <a:xfrm flipH="1">
            <a:off x="4077372"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24" name="Google Shape;1124;p29"/>
          <p:cNvCxnSpPr/>
          <p:nvPr/>
        </p:nvCxnSpPr>
        <p:spPr>
          <a:xfrm flipH="1">
            <a:off x="4038239"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25" name="Google Shape;1125;p29"/>
          <p:cNvCxnSpPr/>
          <p:nvPr/>
        </p:nvCxnSpPr>
        <p:spPr>
          <a:xfrm flipH="1">
            <a:off x="4001166"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26" name="Google Shape;1126;p29"/>
          <p:cNvCxnSpPr/>
          <p:nvPr/>
        </p:nvCxnSpPr>
        <p:spPr>
          <a:xfrm flipH="1">
            <a:off x="3962035"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27" name="Google Shape;1127;p29"/>
          <p:cNvCxnSpPr/>
          <p:nvPr/>
        </p:nvCxnSpPr>
        <p:spPr>
          <a:xfrm flipH="1">
            <a:off x="3924962"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28" name="Google Shape;1128;p29"/>
          <p:cNvCxnSpPr/>
          <p:nvPr/>
        </p:nvCxnSpPr>
        <p:spPr>
          <a:xfrm flipH="1">
            <a:off x="3885829"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29" name="Google Shape;1129;p29"/>
          <p:cNvCxnSpPr/>
          <p:nvPr/>
        </p:nvCxnSpPr>
        <p:spPr>
          <a:xfrm flipH="1">
            <a:off x="3848755"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30" name="Google Shape;1130;p29"/>
          <p:cNvCxnSpPr/>
          <p:nvPr/>
        </p:nvCxnSpPr>
        <p:spPr>
          <a:xfrm flipH="1">
            <a:off x="3809624"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31" name="Google Shape;1131;p29"/>
          <p:cNvCxnSpPr/>
          <p:nvPr/>
        </p:nvCxnSpPr>
        <p:spPr>
          <a:xfrm flipH="1">
            <a:off x="3772551"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32" name="Google Shape;1132;p29"/>
          <p:cNvCxnSpPr/>
          <p:nvPr/>
        </p:nvCxnSpPr>
        <p:spPr>
          <a:xfrm flipH="1">
            <a:off x="3733418"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33" name="Google Shape;1133;p29"/>
          <p:cNvCxnSpPr/>
          <p:nvPr/>
        </p:nvCxnSpPr>
        <p:spPr>
          <a:xfrm flipH="1">
            <a:off x="3696345"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34" name="Google Shape;1134;p29"/>
          <p:cNvCxnSpPr/>
          <p:nvPr/>
        </p:nvCxnSpPr>
        <p:spPr>
          <a:xfrm flipH="1">
            <a:off x="3657213"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35" name="Google Shape;1135;p29"/>
          <p:cNvCxnSpPr/>
          <p:nvPr/>
        </p:nvCxnSpPr>
        <p:spPr>
          <a:xfrm flipH="1">
            <a:off x="3620140"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36" name="Google Shape;1136;p29"/>
          <p:cNvCxnSpPr/>
          <p:nvPr/>
        </p:nvCxnSpPr>
        <p:spPr>
          <a:xfrm flipH="1">
            <a:off x="3581007"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37" name="Google Shape;1137;p29"/>
          <p:cNvCxnSpPr/>
          <p:nvPr/>
        </p:nvCxnSpPr>
        <p:spPr>
          <a:xfrm flipH="1">
            <a:off x="3543934"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38" name="Google Shape;1138;p29"/>
          <p:cNvCxnSpPr/>
          <p:nvPr/>
        </p:nvCxnSpPr>
        <p:spPr>
          <a:xfrm flipH="1">
            <a:off x="3504803"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39" name="Google Shape;1139;p29"/>
          <p:cNvCxnSpPr/>
          <p:nvPr/>
        </p:nvCxnSpPr>
        <p:spPr>
          <a:xfrm flipH="1">
            <a:off x="3467730"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40" name="Google Shape;1140;p29"/>
          <p:cNvCxnSpPr/>
          <p:nvPr/>
        </p:nvCxnSpPr>
        <p:spPr>
          <a:xfrm flipH="1">
            <a:off x="3428596"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41" name="Google Shape;1141;p29"/>
          <p:cNvCxnSpPr/>
          <p:nvPr/>
        </p:nvCxnSpPr>
        <p:spPr>
          <a:xfrm flipH="1">
            <a:off x="3391523"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42" name="Google Shape;1142;p29"/>
          <p:cNvCxnSpPr/>
          <p:nvPr/>
        </p:nvCxnSpPr>
        <p:spPr>
          <a:xfrm flipH="1">
            <a:off x="3352392"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43" name="Google Shape;1143;p29"/>
          <p:cNvCxnSpPr/>
          <p:nvPr/>
        </p:nvCxnSpPr>
        <p:spPr>
          <a:xfrm flipH="1">
            <a:off x="3315319"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44" name="Google Shape;1144;p29"/>
          <p:cNvCxnSpPr/>
          <p:nvPr/>
        </p:nvCxnSpPr>
        <p:spPr>
          <a:xfrm flipH="1">
            <a:off x="3276186"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45" name="Google Shape;1145;p29"/>
          <p:cNvCxnSpPr/>
          <p:nvPr/>
        </p:nvCxnSpPr>
        <p:spPr>
          <a:xfrm flipH="1">
            <a:off x="3239113"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46" name="Google Shape;1146;p29"/>
          <p:cNvCxnSpPr/>
          <p:nvPr/>
        </p:nvCxnSpPr>
        <p:spPr>
          <a:xfrm flipH="1">
            <a:off x="3199980"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47" name="Google Shape;1147;p29"/>
          <p:cNvCxnSpPr/>
          <p:nvPr/>
        </p:nvCxnSpPr>
        <p:spPr>
          <a:xfrm flipH="1">
            <a:off x="3160847"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48" name="Google Shape;1148;p29"/>
          <p:cNvCxnSpPr/>
          <p:nvPr/>
        </p:nvCxnSpPr>
        <p:spPr>
          <a:xfrm flipH="1">
            <a:off x="3123774"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49" name="Google Shape;1149;p29"/>
          <p:cNvCxnSpPr/>
          <p:nvPr/>
        </p:nvCxnSpPr>
        <p:spPr>
          <a:xfrm flipH="1">
            <a:off x="3084644"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50" name="Google Shape;1150;p29"/>
          <p:cNvCxnSpPr/>
          <p:nvPr/>
        </p:nvCxnSpPr>
        <p:spPr>
          <a:xfrm flipH="1">
            <a:off x="3047571"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51" name="Google Shape;1151;p29"/>
          <p:cNvCxnSpPr/>
          <p:nvPr/>
        </p:nvCxnSpPr>
        <p:spPr>
          <a:xfrm flipH="1">
            <a:off x="3010497"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52" name="Google Shape;1152;p29"/>
          <p:cNvCxnSpPr/>
          <p:nvPr/>
        </p:nvCxnSpPr>
        <p:spPr>
          <a:xfrm flipH="1">
            <a:off x="2971364"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53" name="Google Shape;1153;p29"/>
          <p:cNvCxnSpPr/>
          <p:nvPr/>
        </p:nvCxnSpPr>
        <p:spPr>
          <a:xfrm flipH="1">
            <a:off x="2934291"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54" name="Google Shape;1154;p29"/>
          <p:cNvCxnSpPr/>
          <p:nvPr/>
        </p:nvCxnSpPr>
        <p:spPr>
          <a:xfrm flipH="1">
            <a:off x="2895160"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55" name="Google Shape;1155;p29"/>
          <p:cNvCxnSpPr/>
          <p:nvPr/>
        </p:nvCxnSpPr>
        <p:spPr>
          <a:xfrm flipH="1">
            <a:off x="2856027"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56" name="Google Shape;1156;p29"/>
          <p:cNvCxnSpPr/>
          <p:nvPr/>
        </p:nvCxnSpPr>
        <p:spPr>
          <a:xfrm flipH="1">
            <a:off x="2818954"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57" name="Google Shape;1157;p29"/>
          <p:cNvCxnSpPr/>
          <p:nvPr/>
        </p:nvCxnSpPr>
        <p:spPr>
          <a:xfrm flipH="1">
            <a:off x="2779822"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58" name="Google Shape;1158;p29"/>
          <p:cNvCxnSpPr/>
          <p:nvPr/>
        </p:nvCxnSpPr>
        <p:spPr>
          <a:xfrm flipH="1">
            <a:off x="2742748"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59" name="Google Shape;1159;p29"/>
          <p:cNvCxnSpPr/>
          <p:nvPr/>
        </p:nvCxnSpPr>
        <p:spPr>
          <a:xfrm flipH="1">
            <a:off x="2703615"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60" name="Google Shape;1160;p29"/>
          <p:cNvCxnSpPr/>
          <p:nvPr/>
        </p:nvCxnSpPr>
        <p:spPr>
          <a:xfrm flipH="1">
            <a:off x="2666543"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61" name="Google Shape;1161;p29"/>
          <p:cNvCxnSpPr/>
          <p:nvPr/>
        </p:nvCxnSpPr>
        <p:spPr>
          <a:xfrm flipH="1">
            <a:off x="2627411"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62" name="Google Shape;1162;p29"/>
          <p:cNvCxnSpPr/>
          <p:nvPr/>
        </p:nvCxnSpPr>
        <p:spPr>
          <a:xfrm flipH="1">
            <a:off x="2590338"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63" name="Google Shape;1163;p29"/>
          <p:cNvCxnSpPr/>
          <p:nvPr/>
        </p:nvCxnSpPr>
        <p:spPr>
          <a:xfrm flipH="1">
            <a:off x="2551204"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64" name="Google Shape;1164;p29"/>
          <p:cNvCxnSpPr/>
          <p:nvPr/>
        </p:nvCxnSpPr>
        <p:spPr>
          <a:xfrm flipH="1">
            <a:off x="2514131"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65" name="Google Shape;1165;p29"/>
          <p:cNvCxnSpPr/>
          <p:nvPr/>
        </p:nvCxnSpPr>
        <p:spPr>
          <a:xfrm flipH="1">
            <a:off x="2475000"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66" name="Google Shape;1166;p29"/>
          <p:cNvCxnSpPr/>
          <p:nvPr/>
        </p:nvCxnSpPr>
        <p:spPr>
          <a:xfrm flipH="1">
            <a:off x="2437928"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67" name="Google Shape;1167;p29"/>
          <p:cNvCxnSpPr/>
          <p:nvPr/>
        </p:nvCxnSpPr>
        <p:spPr>
          <a:xfrm flipH="1">
            <a:off x="2398795"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68" name="Google Shape;1168;p29"/>
          <p:cNvCxnSpPr/>
          <p:nvPr/>
        </p:nvCxnSpPr>
        <p:spPr>
          <a:xfrm flipH="1">
            <a:off x="2361721"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69" name="Google Shape;1169;p29"/>
          <p:cNvCxnSpPr/>
          <p:nvPr/>
        </p:nvCxnSpPr>
        <p:spPr>
          <a:xfrm flipH="1">
            <a:off x="2322589"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70" name="Google Shape;1170;p29"/>
          <p:cNvCxnSpPr/>
          <p:nvPr/>
        </p:nvCxnSpPr>
        <p:spPr>
          <a:xfrm flipH="1">
            <a:off x="2285516"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71" name="Google Shape;1171;p29"/>
          <p:cNvCxnSpPr/>
          <p:nvPr/>
        </p:nvCxnSpPr>
        <p:spPr>
          <a:xfrm flipH="1">
            <a:off x="2246384"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72" name="Google Shape;1172;p29"/>
          <p:cNvCxnSpPr/>
          <p:nvPr/>
        </p:nvCxnSpPr>
        <p:spPr>
          <a:xfrm flipH="1">
            <a:off x="2209311"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73" name="Google Shape;1173;p29"/>
          <p:cNvCxnSpPr/>
          <p:nvPr/>
        </p:nvCxnSpPr>
        <p:spPr>
          <a:xfrm flipH="1">
            <a:off x="2170179"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74" name="Google Shape;1174;p29"/>
          <p:cNvCxnSpPr/>
          <p:nvPr/>
        </p:nvCxnSpPr>
        <p:spPr>
          <a:xfrm flipH="1">
            <a:off x="2133105"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75" name="Google Shape;1175;p29"/>
          <p:cNvCxnSpPr/>
          <p:nvPr/>
        </p:nvCxnSpPr>
        <p:spPr>
          <a:xfrm flipH="1">
            <a:off x="2093972"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76" name="Google Shape;1176;p29"/>
          <p:cNvCxnSpPr/>
          <p:nvPr/>
        </p:nvCxnSpPr>
        <p:spPr>
          <a:xfrm flipH="1">
            <a:off x="2056899"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77" name="Google Shape;1177;p29"/>
          <p:cNvCxnSpPr/>
          <p:nvPr/>
        </p:nvCxnSpPr>
        <p:spPr>
          <a:xfrm flipH="1">
            <a:off x="2017767"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78" name="Google Shape;1178;p29"/>
          <p:cNvCxnSpPr/>
          <p:nvPr/>
        </p:nvCxnSpPr>
        <p:spPr>
          <a:xfrm flipH="1">
            <a:off x="1980696"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79" name="Google Shape;1179;p29"/>
          <p:cNvCxnSpPr/>
          <p:nvPr/>
        </p:nvCxnSpPr>
        <p:spPr>
          <a:xfrm flipH="1">
            <a:off x="1941562"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80" name="Google Shape;1180;p29"/>
          <p:cNvCxnSpPr/>
          <p:nvPr/>
        </p:nvCxnSpPr>
        <p:spPr>
          <a:xfrm flipH="1">
            <a:off x="1904489"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81" name="Google Shape;1181;p29"/>
          <p:cNvCxnSpPr/>
          <p:nvPr/>
        </p:nvCxnSpPr>
        <p:spPr>
          <a:xfrm flipH="1">
            <a:off x="1865357"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82" name="Google Shape;1182;p29"/>
          <p:cNvCxnSpPr/>
          <p:nvPr/>
        </p:nvCxnSpPr>
        <p:spPr>
          <a:xfrm flipH="1">
            <a:off x="1828285"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83" name="Google Shape;1183;p29"/>
          <p:cNvCxnSpPr/>
          <p:nvPr/>
        </p:nvCxnSpPr>
        <p:spPr>
          <a:xfrm flipH="1">
            <a:off x="1789152"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84" name="Google Shape;1184;p29"/>
          <p:cNvCxnSpPr/>
          <p:nvPr/>
        </p:nvCxnSpPr>
        <p:spPr>
          <a:xfrm flipH="1">
            <a:off x="1752079" y="372788"/>
            <a:ext cx="18536" cy="2059"/>
          </a:xfrm>
          <a:prstGeom prst="straightConnector1">
            <a:avLst/>
          </a:prstGeom>
          <a:noFill/>
          <a:ln cap="flat" cmpd="sng" w="14750">
            <a:solidFill>
              <a:srgbClr val="47B9E8"/>
            </a:solidFill>
            <a:prstDash val="solid"/>
            <a:miter lim="8000"/>
            <a:headEnd len="sm" w="sm" type="none"/>
            <a:tailEnd len="sm" w="sm" type="none"/>
          </a:ln>
        </p:spPr>
      </p:cxnSp>
      <p:cxnSp>
        <p:nvCxnSpPr>
          <p:cNvPr id="1185" name="Google Shape;1185;p29"/>
          <p:cNvCxnSpPr/>
          <p:nvPr/>
        </p:nvCxnSpPr>
        <p:spPr>
          <a:xfrm flipH="1">
            <a:off x="1712947" y="372788"/>
            <a:ext cx="18536" cy="2059"/>
          </a:xfrm>
          <a:prstGeom prst="straightConnector1">
            <a:avLst/>
          </a:prstGeom>
          <a:noFill/>
          <a:ln cap="flat" cmpd="sng" w="14750">
            <a:solidFill>
              <a:srgbClr val="47B9E8"/>
            </a:solidFill>
            <a:prstDash val="solid"/>
            <a:miter lim="8000"/>
            <a:headEnd len="sm" w="sm" type="none"/>
            <a:tailEnd len="sm" w="sm" type="none"/>
          </a:ln>
        </p:spPr>
      </p:cxnSp>
      <p:grpSp>
        <p:nvGrpSpPr>
          <p:cNvPr id="1186" name="Google Shape;1186;p29"/>
          <p:cNvGrpSpPr/>
          <p:nvPr/>
        </p:nvGrpSpPr>
        <p:grpSpPr>
          <a:xfrm>
            <a:off x="549631" y="2401912"/>
            <a:ext cx="1470933" cy="238881"/>
            <a:chOff x="1085055" y="1803400"/>
            <a:chExt cx="3225800" cy="523874"/>
          </a:xfrm>
        </p:grpSpPr>
        <p:sp>
          <p:nvSpPr>
            <p:cNvPr id="1187" name="Google Shape;1187;p29"/>
            <p:cNvSpPr/>
            <p:nvPr/>
          </p:nvSpPr>
          <p:spPr>
            <a:xfrm>
              <a:off x="4109244" y="1885950"/>
              <a:ext cx="201611" cy="336549"/>
            </a:xfrm>
            <a:custGeom>
              <a:rect b="b" l="l" r="r" t="t"/>
              <a:pathLst>
                <a:path extrusionOk="0" h="120000" w="120000">
                  <a:moveTo>
                    <a:pt x="0" y="119871"/>
                  </a:moveTo>
                  <a:lnTo>
                    <a:pt x="0" y="0"/>
                  </a:lnTo>
                  <a:lnTo>
                    <a:pt x="34438" y="0"/>
                  </a:lnTo>
                  <a:lnTo>
                    <a:pt x="34438" y="100748"/>
                  </a:lnTo>
                  <a:lnTo>
                    <a:pt x="119786" y="100748"/>
                  </a:lnTo>
                  <a:lnTo>
                    <a:pt x="119786" y="119871"/>
                  </a:lnTo>
                  <a:lnTo>
                    <a:pt x="0" y="119871"/>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8" name="Google Shape;1188;p29"/>
            <p:cNvSpPr/>
            <p:nvPr/>
          </p:nvSpPr>
          <p:spPr>
            <a:xfrm>
              <a:off x="3679030" y="1876425"/>
              <a:ext cx="349250" cy="387350"/>
            </a:xfrm>
            <a:custGeom>
              <a:rect b="b" l="l" r="r" t="t"/>
              <a:pathLst>
                <a:path extrusionOk="0" h="120000" w="120000">
                  <a:moveTo>
                    <a:pt x="59690" y="109405"/>
                  </a:moveTo>
                  <a:cubicBezTo>
                    <a:pt x="51021" y="109405"/>
                    <a:pt x="43095" y="107955"/>
                    <a:pt x="35789" y="105501"/>
                  </a:cubicBezTo>
                  <a:cubicBezTo>
                    <a:pt x="28482" y="103048"/>
                    <a:pt x="22043" y="99479"/>
                    <a:pt x="16842" y="94795"/>
                  </a:cubicBezTo>
                  <a:cubicBezTo>
                    <a:pt x="11640" y="90111"/>
                    <a:pt x="7182" y="84535"/>
                    <a:pt x="4210" y="77955"/>
                  </a:cubicBezTo>
                  <a:cubicBezTo>
                    <a:pt x="1114" y="71263"/>
                    <a:pt x="0" y="62788"/>
                    <a:pt x="0" y="54535"/>
                  </a:cubicBezTo>
                  <a:cubicBezTo>
                    <a:pt x="0" y="46840"/>
                    <a:pt x="1486" y="38252"/>
                    <a:pt x="4582" y="31672"/>
                  </a:cubicBezTo>
                  <a:cubicBezTo>
                    <a:pt x="7678" y="24981"/>
                    <a:pt x="11888" y="19628"/>
                    <a:pt x="17089" y="14944"/>
                  </a:cubicBezTo>
                  <a:cubicBezTo>
                    <a:pt x="22291" y="10260"/>
                    <a:pt x="28730" y="6356"/>
                    <a:pt x="36037" y="3903"/>
                  </a:cubicBezTo>
                  <a:cubicBezTo>
                    <a:pt x="43467" y="1115"/>
                    <a:pt x="51393" y="0"/>
                    <a:pt x="59938" y="0"/>
                  </a:cubicBezTo>
                  <a:cubicBezTo>
                    <a:pt x="68482" y="0"/>
                    <a:pt x="76408" y="1449"/>
                    <a:pt x="83839" y="3903"/>
                  </a:cubicBezTo>
                  <a:cubicBezTo>
                    <a:pt x="91145" y="6579"/>
                    <a:pt x="97585" y="10260"/>
                    <a:pt x="102786" y="14944"/>
                  </a:cubicBezTo>
                  <a:cubicBezTo>
                    <a:pt x="107987" y="19628"/>
                    <a:pt x="112198" y="25315"/>
                    <a:pt x="115294" y="31672"/>
                  </a:cubicBezTo>
                  <a:cubicBezTo>
                    <a:pt x="118390" y="38364"/>
                    <a:pt x="119876" y="46840"/>
                    <a:pt x="119876" y="54535"/>
                  </a:cubicBezTo>
                  <a:cubicBezTo>
                    <a:pt x="119876" y="63903"/>
                    <a:pt x="117770" y="73271"/>
                    <a:pt x="113436" y="80408"/>
                  </a:cubicBezTo>
                  <a:cubicBezTo>
                    <a:pt x="109473" y="87100"/>
                    <a:pt x="102414" y="93680"/>
                    <a:pt x="95975" y="97026"/>
                  </a:cubicBezTo>
                  <a:cubicBezTo>
                    <a:pt x="95108" y="97583"/>
                    <a:pt x="94241" y="98141"/>
                    <a:pt x="93250" y="98364"/>
                  </a:cubicBezTo>
                  <a:lnTo>
                    <a:pt x="116532" y="105501"/>
                  </a:lnTo>
                  <a:lnTo>
                    <a:pt x="116532" y="119888"/>
                  </a:lnTo>
                  <a:lnTo>
                    <a:pt x="59690" y="109405"/>
                  </a:lnTo>
                  <a:close/>
                  <a:moveTo>
                    <a:pt x="59938" y="16282"/>
                  </a:moveTo>
                  <a:cubicBezTo>
                    <a:pt x="54117" y="16282"/>
                    <a:pt x="48668" y="17397"/>
                    <a:pt x="44086" y="19293"/>
                  </a:cubicBezTo>
                  <a:cubicBezTo>
                    <a:pt x="39380" y="21189"/>
                    <a:pt x="35170" y="23977"/>
                    <a:pt x="31826" y="27323"/>
                  </a:cubicBezTo>
                  <a:cubicBezTo>
                    <a:pt x="28482" y="30557"/>
                    <a:pt x="25634" y="34460"/>
                    <a:pt x="23900" y="39144"/>
                  </a:cubicBezTo>
                  <a:cubicBezTo>
                    <a:pt x="22043" y="43494"/>
                    <a:pt x="21052" y="49851"/>
                    <a:pt x="21052" y="54869"/>
                  </a:cubicBezTo>
                  <a:cubicBezTo>
                    <a:pt x="21052" y="60111"/>
                    <a:pt x="22043" y="66356"/>
                    <a:pt x="23900" y="70817"/>
                  </a:cubicBezTo>
                  <a:cubicBezTo>
                    <a:pt x="25634" y="75278"/>
                    <a:pt x="28482" y="79405"/>
                    <a:pt x="31455" y="82639"/>
                  </a:cubicBezTo>
                  <a:cubicBezTo>
                    <a:pt x="34798" y="85985"/>
                    <a:pt x="38885" y="88438"/>
                    <a:pt x="43715" y="90334"/>
                  </a:cubicBezTo>
                  <a:cubicBezTo>
                    <a:pt x="48297" y="92342"/>
                    <a:pt x="53869" y="93122"/>
                    <a:pt x="59690" y="93122"/>
                  </a:cubicBezTo>
                  <a:cubicBezTo>
                    <a:pt x="65386" y="93122"/>
                    <a:pt x="70588" y="92007"/>
                    <a:pt x="75541" y="90334"/>
                  </a:cubicBezTo>
                  <a:cubicBezTo>
                    <a:pt x="80495" y="88438"/>
                    <a:pt x="84458" y="85985"/>
                    <a:pt x="87801" y="82639"/>
                  </a:cubicBezTo>
                  <a:cubicBezTo>
                    <a:pt x="91145" y="79405"/>
                    <a:pt x="93869" y="75501"/>
                    <a:pt x="95727" y="70817"/>
                  </a:cubicBezTo>
                  <a:cubicBezTo>
                    <a:pt x="97585" y="66356"/>
                    <a:pt x="98452" y="60111"/>
                    <a:pt x="98452" y="54869"/>
                  </a:cubicBezTo>
                  <a:cubicBezTo>
                    <a:pt x="98452" y="49628"/>
                    <a:pt x="97585" y="43494"/>
                    <a:pt x="95727" y="39144"/>
                  </a:cubicBezTo>
                  <a:cubicBezTo>
                    <a:pt x="93869" y="34684"/>
                    <a:pt x="91393" y="30892"/>
                    <a:pt x="88049" y="27323"/>
                  </a:cubicBezTo>
                  <a:cubicBezTo>
                    <a:pt x="84705" y="23977"/>
                    <a:pt x="80743" y="21189"/>
                    <a:pt x="75789" y="19293"/>
                  </a:cubicBezTo>
                  <a:cubicBezTo>
                    <a:pt x="71207" y="17397"/>
                    <a:pt x="66006" y="16282"/>
                    <a:pt x="59938" y="1628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9" name="Google Shape;1189;p29"/>
            <p:cNvSpPr/>
            <p:nvPr/>
          </p:nvSpPr>
          <p:spPr>
            <a:xfrm>
              <a:off x="3388519" y="1876425"/>
              <a:ext cx="234949" cy="354013"/>
            </a:xfrm>
            <a:custGeom>
              <a:rect b="b" l="l" r="r" t="t"/>
              <a:pathLst>
                <a:path extrusionOk="0" h="120000" w="120000">
                  <a:moveTo>
                    <a:pt x="58621" y="119877"/>
                  </a:moveTo>
                  <a:cubicBezTo>
                    <a:pt x="47595" y="119877"/>
                    <a:pt x="37120" y="118289"/>
                    <a:pt x="27197" y="115600"/>
                  </a:cubicBezTo>
                  <a:cubicBezTo>
                    <a:pt x="17090" y="112912"/>
                    <a:pt x="8637" y="108635"/>
                    <a:pt x="1837" y="102892"/>
                  </a:cubicBezTo>
                  <a:lnTo>
                    <a:pt x="0" y="101181"/>
                  </a:lnTo>
                  <a:lnTo>
                    <a:pt x="23154" y="88105"/>
                  </a:lnTo>
                  <a:lnTo>
                    <a:pt x="25359" y="90305"/>
                  </a:lnTo>
                  <a:cubicBezTo>
                    <a:pt x="29035" y="93849"/>
                    <a:pt x="33996" y="96659"/>
                    <a:pt x="39877" y="98737"/>
                  </a:cubicBezTo>
                  <a:cubicBezTo>
                    <a:pt x="45941" y="100814"/>
                    <a:pt x="52741" y="102036"/>
                    <a:pt x="59540" y="102036"/>
                  </a:cubicBezTo>
                  <a:cubicBezTo>
                    <a:pt x="63032" y="102036"/>
                    <a:pt x="66707" y="101792"/>
                    <a:pt x="70382" y="101181"/>
                  </a:cubicBezTo>
                  <a:cubicBezTo>
                    <a:pt x="74058" y="100570"/>
                    <a:pt x="77182" y="99348"/>
                    <a:pt x="79938" y="98126"/>
                  </a:cubicBezTo>
                  <a:cubicBezTo>
                    <a:pt x="82695" y="96659"/>
                    <a:pt x="84900" y="95071"/>
                    <a:pt x="86738" y="92993"/>
                  </a:cubicBezTo>
                  <a:cubicBezTo>
                    <a:pt x="88575" y="90916"/>
                    <a:pt x="89494" y="88472"/>
                    <a:pt x="89494" y="85784"/>
                  </a:cubicBezTo>
                  <a:cubicBezTo>
                    <a:pt x="89494" y="82973"/>
                    <a:pt x="88575" y="80651"/>
                    <a:pt x="86738" y="78452"/>
                  </a:cubicBezTo>
                  <a:cubicBezTo>
                    <a:pt x="84900" y="76741"/>
                    <a:pt x="82143" y="74786"/>
                    <a:pt x="79019" y="73319"/>
                  </a:cubicBezTo>
                  <a:cubicBezTo>
                    <a:pt x="75895" y="71731"/>
                    <a:pt x="71669" y="70631"/>
                    <a:pt x="67258" y="69775"/>
                  </a:cubicBezTo>
                  <a:cubicBezTo>
                    <a:pt x="62664" y="68553"/>
                    <a:pt x="57702" y="67576"/>
                    <a:pt x="52189" y="66476"/>
                  </a:cubicBezTo>
                  <a:cubicBezTo>
                    <a:pt x="46860" y="65498"/>
                    <a:pt x="41347" y="64032"/>
                    <a:pt x="36385" y="62443"/>
                  </a:cubicBezTo>
                  <a:cubicBezTo>
                    <a:pt x="30872" y="60977"/>
                    <a:pt x="25911" y="58900"/>
                    <a:pt x="21868" y="56456"/>
                  </a:cubicBezTo>
                  <a:cubicBezTo>
                    <a:pt x="17274" y="54012"/>
                    <a:pt x="14150" y="50712"/>
                    <a:pt x="11393" y="47169"/>
                  </a:cubicBezTo>
                  <a:cubicBezTo>
                    <a:pt x="8637" y="43503"/>
                    <a:pt x="7350" y="38981"/>
                    <a:pt x="7350" y="33482"/>
                  </a:cubicBezTo>
                  <a:cubicBezTo>
                    <a:pt x="7350" y="27739"/>
                    <a:pt x="9004" y="22606"/>
                    <a:pt x="12679" y="18452"/>
                  </a:cubicBezTo>
                  <a:cubicBezTo>
                    <a:pt x="16355" y="14175"/>
                    <a:pt x="20949" y="10631"/>
                    <a:pt x="26830" y="7820"/>
                  </a:cubicBezTo>
                  <a:cubicBezTo>
                    <a:pt x="32159" y="5132"/>
                    <a:pt x="39142" y="3054"/>
                    <a:pt x="45941" y="1832"/>
                  </a:cubicBezTo>
                  <a:cubicBezTo>
                    <a:pt x="52741" y="610"/>
                    <a:pt x="59908" y="0"/>
                    <a:pt x="67258" y="0"/>
                  </a:cubicBezTo>
                  <a:cubicBezTo>
                    <a:pt x="77182" y="0"/>
                    <a:pt x="86738" y="1221"/>
                    <a:pt x="95375" y="3665"/>
                  </a:cubicBezTo>
                  <a:cubicBezTo>
                    <a:pt x="104012" y="6109"/>
                    <a:pt x="111179" y="9409"/>
                    <a:pt x="116692" y="13319"/>
                  </a:cubicBezTo>
                  <a:lnTo>
                    <a:pt x="118897" y="14786"/>
                  </a:lnTo>
                  <a:lnTo>
                    <a:pt x="97580" y="28716"/>
                  </a:lnTo>
                  <a:lnTo>
                    <a:pt x="95375" y="26639"/>
                  </a:lnTo>
                  <a:cubicBezTo>
                    <a:pt x="92618" y="23828"/>
                    <a:pt x="88575" y="21751"/>
                    <a:pt x="83062" y="19918"/>
                  </a:cubicBezTo>
                  <a:cubicBezTo>
                    <a:pt x="78101" y="18085"/>
                    <a:pt x="72220" y="17230"/>
                    <a:pt x="65788" y="17230"/>
                  </a:cubicBezTo>
                  <a:cubicBezTo>
                    <a:pt x="62113" y="17230"/>
                    <a:pt x="58989" y="17474"/>
                    <a:pt x="55313" y="18085"/>
                  </a:cubicBezTo>
                  <a:cubicBezTo>
                    <a:pt x="52189" y="18696"/>
                    <a:pt x="49065" y="19674"/>
                    <a:pt x="46309" y="21140"/>
                  </a:cubicBezTo>
                  <a:cubicBezTo>
                    <a:pt x="43552" y="22362"/>
                    <a:pt x="41347" y="24195"/>
                    <a:pt x="39509" y="26028"/>
                  </a:cubicBezTo>
                  <a:cubicBezTo>
                    <a:pt x="37672" y="27739"/>
                    <a:pt x="37304" y="30061"/>
                    <a:pt x="37304" y="32871"/>
                  </a:cubicBezTo>
                  <a:cubicBezTo>
                    <a:pt x="37304" y="35560"/>
                    <a:pt x="38223" y="37759"/>
                    <a:pt x="39509" y="39226"/>
                  </a:cubicBezTo>
                  <a:cubicBezTo>
                    <a:pt x="40796" y="41059"/>
                    <a:pt x="43185" y="42525"/>
                    <a:pt x="45941" y="43747"/>
                  </a:cubicBezTo>
                  <a:cubicBezTo>
                    <a:pt x="48514" y="44969"/>
                    <a:pt x="52189" y="46191"/>
                    <a:pt x="55865" y="47169"/>
                  </a:cubicBezTo>
                  <a:cubicBezTo>
                    <a:pt x="59908" y="48024"/>
                    <a:pt x="64502" y="49246"/>
                    <a:pt x="69096" y="50101"/>
                  </a:cubicBezTo>
                  <a:cubicBezTo>
                    <a:pt x="74425" y="51323"/>
                    <a:pt x="80122" y="52423"/>
                    <a:pt x="86186" y="54012"/>
                  </a:cubicBezTo>
                  <a:cubicBezTo>
                    <a:pt x="92067" y="55478"/>
                    <a:pt x="98131" y="57678"/>
                    <a:pt x="102542" y="60122"/>
                  </a:cubicBezTo>
                  <a:cubicBezTo>
                    <a:pt x="107687" y="62443"/>
                    <a:pt x="111730" y="65865"/>
                    <a:pt x="114854" y="69775"/>
                  </a:cubicBezTo>
                  <a:cubicBezTo>
                    <a:pt x="117978" y="73686"/>
                    <a:pt x="119816" y="78452"/>
                    <a:pt x="119816" y="84195"/>
                  </a:cubicBezTo>
                  <a:cubicBezTo>
                    <a:pt x="119816" y="90305"/>
                    <a:pt x="117978" y="95682"/>
                    <a:pt x="114854" y="99959"/>
                  </a:cubicBezTo>
                  <a:cubicBezTo>
                    <a:pt x="111730" y="104480"/>
                    <a:pt x="106768" y="108024"/>
                    <a:pt x="101255" y="111079"/>
                  </a:cubicBezTo>
                  <a:cubicBezTo>
                    <a:pt x="95742" y="114134"/>
                    <a:pt x="88943" y="116211"/>
                    <a:pt x="81776" y="117800"/>
                  </a:cubicBezTo>
                  <a:cubicBezTo>
                    <a:pt x="73506" y="119266"/>
                    <a:pt x="65788" y="119877"/>
                    <a:pt x="58621" y="11987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0" name="Google Shape;1190;p29"/>
            <p:cNvSpPr/>
            <p:nvPr/>
          </p:nvSpPr>
          <p:spPr>
            <a:xfrm>
              <a:off x="2980531" y="1884363"/>
              <a:ext cx="336549" cy="338136"/>
            </a:xfrm>
            <a:custGeom>
              <a:rect b="b" l="l" r="r" t="t"/>
              <a:pathLst>
                <a:path extrusionOk="0" h="120000" w="120000">
                  <a:moveTo>
                    <a:pt x="109967" y="119872"/>
                  </a:moveTo>
                  <a:lnTo>
                    <a:pt x="109967" y="19061"/>
                  </a:lnTo>
                  <a:lnTo>
                    <a:pt x="63536" y="119872"/>
                  </a:lnTo>
                  <a:lnTo>
                    <a:pt x="55948" y="119872"/>
                  </a:lnTo>
                  <a:lnTo>
                    <a:pt x="9903" y="19317"/>
                  </a:lnTo>
                  <a:lnTo>
                    <a:pt x="9903" y="119872"/>
                  </a:lnTo>
                  <a:lnTo>
                    <a:pt x="0" y="119872"/>
                  </a:lnTo>
                  <a:lnTo>
                    <a:pt x="0" y="0"/>
                  </a:lnTo>
                  <a:lnTo>
                    <a:pt x="11832" y="0"/>
                  </a:lnTo>
                  <a:lnTo>
                    <a:pt x="59807" y="104904"/>
                  </a:lnTo>
                  <a:lnTo>
                    <a:pt x="107781" y="0"/>
                  </a:lnTo>
                  <a:lnTo>
                    <a:pt x="119871" y="0"/>
                  </a:lnTo>
                  <a:lnTo>
                    <a:pt x="119871" y="119872"/>
                  </a:lnTo>
                  <a:lnTo>
                    <a:pt x="109967" y="119872"/>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1" name="Google Shape;1191;p29"/>
            <p:cNvSpPr/>
            <p:nvPr/>
          </p:nvSpPr>
          <p:spPr>
            <a:xfrm>
              <a:off x="2688431" y="1884363"/>
              <a:ext cx="214312" cy="338136"/>
            </a:xfrm>
            <a:custGeom>
              <a:rect b="b" l="l" r="r" t="t"/>
              <a:pathLst>
                <a:path extrusionOk="0" h="120000" w="120000">
                  <a:moveTo>
                    <a:pt x="0" y="119872"/>
                  </a:moveTo>
                  <a:lnTo>
                    <a:pt x="0" y="0"/>
                  </a:lnTo>
                  <a:lnTo>
                    <a:pt x="115959" y="0"/>
                  </a:lnTo>
                  <a:lnTo>
                    <a:pt x="115959" y="8571"/>
                  </a:lnTo>
                  <a:lnTo>
                    <a:pt x="15555" y="8571"/>
                  </a:lnTo>
                  <a:lnTo>
                    <a:pt x="15555" y="53091"/>
                  </a:lnTo>
                  <a:lnTo>
                    <a:pt x="109898" y="53091"/>
                  </a:lnTo>
                  <a:lnTo>
                    <a:pt x="109898" y="62302"/>
                  </a:lnTo>
                  <a:lnTo>
                    <a:pt x="15555" y="62302"/>
                  </a:lnTo>
                  <a:lnTo>
                    <a:pt x="15555" y="110916"/>
                  </a:lnTo>
                  <a:lnTo>
                    <a:pt x="119797" y="110916"/>
                  </a:lnTo>
                  <a:lnTo>
                    <a:pt x="119797" y="119872"/>
                  </a:lnTo>
                  <a:lnTo>
                    <a:pt x="0" y="119872"/>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2" name="Google Shape;1192;p29"/>
            <p:cNvSpPr/>
            <p:nvPr/>
          </p:nvSpPr>
          <p:spPr>
            <a:xfrm>
              <a:off x="2266156" y="1884363"/>
              <a:ext cx="334963" cy="338136"/>
            </a:xfrm>
            <a:custGeom>
              <a:rect b="b" l="l" r="r" t="t"/>
              <a:pathLst>
                <a:path extrusionOk="0" h="120000" w="120000">
                  <a:moveTo>
                    <a:pt x="110085" y="119872"/>
                  </a:moveTo>
                  <a:lnTo>
                    <a:pt x="110085" y="19061"/>
                  </a:lnTo>
                  <a:lnTo>
                    <a:pt x="63605" y="119872"/>
                  </a:lnTo>
                  <a:lnTo>
                    <a:pt x="56008" y="119872"/>
                  </a:lnTo>
                  <a:lnTo>
                    <a:pt x="9914" y="19317"/>
                  </a:lnTo>
                  <a:lnTo>
                    <a:pt x="9914" y="119872"/>
                  </a:lnTo>
                  <a:lnTo>
                    <a:pt x="0" y="119872"/>
                  </a:lnTo>
                  <a:lnTo>
                    <a:pt x="0" y="0"/>
                  </a:lnTo>
                  <a:lnTo>
                    <a:pt x="12103" y="0"/>
                  </a:lnTo>
                  <a:lnTo>
                    <a:pt x="60128" y="104904"/>
                  </a:lnTo>
                  <a:lnTo>
                    <a:pt x="108154" y="0"/>
                  </a:lnTo>
                  <a:lnTo>
                    <a:pt x="119871" y="0"/>
                  </a:lnTo>
                  <a:lnTo>
                    <a:pt x="119871" y="119872"/>
                  </a:lnTo>
                  <a:lnTo>
                    <a:pt x="110085" y="119872"/>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3" name="Google Shape;1193;p29"/>
            <p:cNvSpPr/>
            <p:nvPr/>
          </p:nvSpPr>
          <p:spPr>
            <a:xfrm>
              <a:off x="1085055" y="1803400"/>
              <a:ext cx="331788" cy="523874"/>
            </a:xfrm>
            <a:custGeom>
              <a:rect b="b" l="l" r="r" t="t"/>
              <a:pathLst>
                <a:path extrusionOk="0" h="120000" w="120000">
                  <a:moveTo>
                    <a:pt x="119478" y="0"/>
                  </a:moveTo>
                  <a:cubicBezTo>
                    <a:pt x="116869" y="412"/>
                    <a:pt x="114391" y="1237"/>
                    <a:pt x="112695" y="2888"/>
                  </a:cubicBezTo>
                  <a:lnTo>
                    <a:pt x="2217" y="108445"/>
                  </a:lnTo>
                  <a:cubicBezTo>
                    <a:pt x="260" y="110343"/>
                    <a:pt x="0" y="112159"/>
                    <a:pt x="913" y="113727"/>
                  </a:cubicBezTo>
                  <a:cubicBezTo>
                    <a:pt x="2869" y="118019"/>
                    <a:pt x="10956" y="119917"/>
                    <a:pt x="16695" y="117441"/>
                  </a:cubicBezTo>
                  <a:lnTo>
                    <a:pt x="114652" y="75680"/>
                  </a:lnTo>
                  <a:cubicBezTo>
                    <a:pt x="116217" y="75020"/>
                    <a:pt x="117913" y="74442"/>
                    <a:pt x="119869" y="74195"/>
                  </a:cubicBezTo>
                  <a:lnTo>
                    <a:pt x="119869" y="0"/>
                  </a:lnTo>
                  <a:lnTo>
                    <a:pt x="119478" y="0"/>
                  </a:lnTo>
                </a:path>
              </a:pathLst>
            </a:custGeom>
            <a:solidFill>
              <a:srgbClr val="D0D0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4" name="Google Shape;1194;p29"/>
            <p:cNvSpPr/>
            <p:nvPr/>
          </p:nvSpPr>
          <p:spPr>
            <a:xfrm>
              <a:off x="1426369" y="1803400"/>
              <a:ext cx="176212" cy="428625"/>
            </a:xfrm>
            <a:custGeom>
              <a:rect b="b" l="l" r="r" t="t"/>
              <a:pathLst>
                <a:path extrusionOk="0" h="120000" w="120000">
                  <a:moveTo>
                    <a:pt x="119755" y="64793"/>
                  </a:moveTo>
                  <a:cubicBezTo>
                    <a:pt x="114857" y="64289"/>
                    <a:pt x="109959" y="63380"/>
                    <a:pt x="107020" y="61362"/>
                  </a:cubicBezTo>
                  <a:lnTo>
                    <a:pt x="12734" y="3532"/>
                  </a:lnTo>
                  <a:cubicBezTo>
                    <a:pt x="9551" y="1513"/>
                    <a:pt x="4653" y="504"/>
                    <a:pt x="0" y="0"/>
                  </a:cubicBezTo>
                  <a:lnTo>
                    <a:pt x="0" y="90529"/>
                  </a:lnTo>
                  <a:cubicBezTo>
                    <a:pt x="5387" y="90529"/>
                    <a:pt x="10775" y="91034"/>
                    <a:pt x="15673" y="92245"/>
                  </a:cubicBezTo>
                  <a:lnTo>
                    <a:pt x="108244" y="118183"/>
                  </a:lnTo>
                  <a:cubicBezTo>
                    <a:pt x="111918" y="119192"/>
                    <a:pt x="116081" y="119697"/>
                    <a:pt x="119755" y="119899"/>
                  </a:cubicBezTo>
                  <a:lnTo>
                    <a:pt x="119755" y="64793"/>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5" name="Google Shape;1195;p29"/>
            <p:cNvSpPr/>
            <p:nvPr/>
          </p:nvSpPr>
          <p:spPr>
            <a:xfrm>
              <a:off x="1613694" y="1803400"/>
              <a:ext cx="176212" cy="428625"/>
            </a:xfrm>
            <a:custGeom>
              <a:rect b="b" l="l" r="r" t="t"/>
              <a:pathLst>
                <a:path extrusionOk="0" h="120000" w="120000">
                  <a:moveTo>
                    <a:pt x="107020" y="3532"/>
                  </a:moveTo>
                  <a:lnTo>
                    <a:pt x="12734" y="61362"/>
                  </a:lnTo>
                  <a:cubicBezTo>
                    <a:pt x="9551" y="63380"/>
                    <a:pt x="4897" y="64289"/>
                    <a:pt x="0" y="64793"/>
                  </a:cubicBezTo>
                  <a:lnTo>
                    <a:pt x="0" y="119899"/>
                  </a:lnTo>
                  <a:cubicBezTo>
                    <a:pt x="4163" y="119697"/>
                    <a:pt x="8571" y="119192"/>
                    <a:pt x="12000" y="118183"/>
                  </a:cubicBezTo>
                  <a:lnTo>
                    <a:pt x="104081" y="92043"/>
                  </a:lnTo>
                  <a:cubicBezTo>
                    <a:pt x="108979" y="90731"/>
                    <a:pt x="114367" y="90227"/>
                    <a:pt x="119755" y="90227"/>
                  </a:cubicBezTo>
                  <a:lnTo>
                    <a:pt x="119755" y="0"/>
                  </a:lnTo>
                  <a:cubicBezTo>
                    <a:pt x="114857" y="504"/>
                    <a:pt x="110204" y="1513"/>
                    <a:pt x="107020" y="3532"/>
                  </a:cubicBezTo>
                </a:path>
              </a:pathLst>
            </a:custGeom>
            <a:solidFill>
              <a:srgbClr val="D0D0C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96" name="Google Shape;1196;p29"/>
            <p:cNvSpPr/>
            <p:nvPr/>
          </p:nvSpPr>
          <p:spPr>
            <a:xfrm>
              <a:off x="1801018" y="1803400"/>
              <a:ext cx="330200" cy="523874"/>
            </a:xfrm>
            <a:custGeom>
              <a:rect b="b" l="l" r="r" t="t"/>
              <a:pathLst>
                <a:path extrusionOk="0" h="120000" w="120000">
                  <a:moveTo>
                    <a:pt x="117644" y="108445"/>
                  </a:moveTo>
                  <a:lnTo>
                    <a:pt x="6804" y="2888"/>
                  </a:lnTo>
                  <a:cubicBezTo>
                    <a:pt x="5103" y="1237"/>
                    <a:pt x="2486" y="412"/>
                    <a:pt x="0" y="0"/>
                  </a:cubicBezTo>
                  <a:lnTo>
                    <a:pt x="0" y="74195"/>
                  </a:lnTo>
                  <a:cubicBezTo>
                    <a:pt x="1570" y="74442"/>
                    <a:pt x="3533" y="75020"/>
                    <a:pt x="4841" y="75680"/>
                  </a:cubicBezTo>
                  <a:lnTo>
                    <a:pt x="103118" y="117441"/>
                  </a:lnTo>
                  <a:cubicBezTo>
                    <a:pt x="108876" y="119917"/>
                    <a:pt x="116990" y="118019"/>
                    <a:pt x="118953" y="113727"/>
                  </a:cubicBezTo>
                  <a:cubicBezTo>
                    <a:pt x="119869" y="112159"/>
                    <a:pt x="119607" y="110096"/>
                    <a:pt x="117644" y="10844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197" name="Google Shape;1197;p29"/>
          <p:cNvSpPr txBox="1"/>
          <p:nvPr>
            <p:ph idx="1" type="body"/>
          </p:nvPr>
        </p:nvSpPr>
        <p:spPr>
          <a:xfrm>
            <a:off x="447675" y="2847809"/>
            <a:ext cx="6140355" cy="987026"/>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576"/>
              </a:spcBef>
              <a:spcAft>
                <a:spcPts val="0"/>
              </a:spcAft>
              <a:buClr>
                <a:srgbClr val="7F7F7F"/>
              </a:buClr>
              <a:buSzPts val="2560"/>
              <a:buFont typeface="Noto Sans Symbols"/>
              <a:buNone/>
              <a:defRPr b="0" i="0" sz="3200" u="none" cap="none" strike="noStrike">
                <a:solidFill>
                  <a:srgbClr val="FFFFFF"/>
                </a:solidFill>
                <a:latin typeface="Arial"/>
                <a:ea typeface="Arial"/>
                <a:cs typeface="Arial"/>
                <a:sym typeface="Arial"/>
              </a:defRPr>
            </a:lvl1pPr>
            <a:lvl2pPr indent="-228600" lvl="1" marL="914400" marR="0" algn="l">
              <a:lnSpc>
                <a:spcPct val="100000"/>
              </a:lnSpc>
              <a:spcBef>
                <a:spcPts val="576"/>
              </a:spcBef>
              <a:spcAft>
                <a:spcPts val="0"/>
              </a:spcAft>
              <a:buClr>
                <a:srgbClr val="7F7F7F"/>
              </a:buClr>
              <a:buSzPts val="1800"/>
              <a:buFont typeface="Noto Sans Symbols"/>
              <a:buNone/>
              <a:defRPr b="0" i="0" sz="1800" u="none" cap="none" strike="noStrike">
                <a:solidFill>
                  <a:srgbClr val="FFFFFF"/>
                </a:solidFill>
                <a:latin typeface="Arial"/>
                <a:ea typeface="Arial"/>
                <a:cs typeface="Arial"/>
                <a:sym typeface="Arial"/>
              </a:defRPr>
            </a:lvl2pPr>
            <a:lvl3pPr indent="-228600" lvl="2" marL="1371600" marR="0" algn="l">
              <a:lnSpc>
                <a:spcPct val="100000"/>
              </a:lnSpc>
              <a:spcBef>
                <a:spcPts val="576"/>
              </a:spcBef>
              <a:spcAft>
                <a:spcPts val="0"/>
              </a:spcAft>
              <a:buClr>
                <a:srgbClr val="7F7F7F"/>
              </a:buClr>
              <a:buSzPts val="1280"/>
              <a:buFont typeface="Noto Sans Symbols"/>
              <a:buNone/>
              <a:defRPr b="0" i="0" sz="1600" u="none" cap="none" strike="noStrike">
                <a:solidFill>
                  <a:srgbClr val="FFFFFF"/>
                </a:solidFill>
                <a:latin typeface="Arial"/>
                <a:ea typeface="Arial"/>
                <a:cs typeface="Arial"/>
                <a:sym typeface="Arial"/>
              </a:defRPr>
            </a:lvl3pPr>
            <a:lvl4pPr indent="-228600" lvl="3" marL="1828800" marR="0" algn="l">
              <a:lnSpc>
                <a:spcPct val="100000"/>
              </a:lnSpc>
              <a:spcBef>
                <a:spcPts val="576"/>
              </a:spcBef>
              <a:spcAft>
                <a:spcPts val="0"/>
              </a:spcAft>
              <a:buClr>
                <a:srgbClr val="7F7F7F"/>
              </a:buClr>
              <a:buSzPts val="1600"/>
              <a:buFont typeface="Noto Sans Symbols"/>
              <a:buNone/>
              <a:defRPr b="0" i="0" sz="1600" u="none" cap="none" strike="noStrike">
                <a:solidFill>
                  <a:srgbClr val="FFFFFF"/>
                </a:solidFill>
                <a:latin typeface="Arial"/>
                <a:ea typeface="Arial"/>
                <a:cs typeface="Arial"/>
                <a:sym typeface="Arial"/>
              </a:defRPr>
            </a:lvl4pPr>
            <a:lvl5pPr indent="-228600" lvl="4" marL="2286000" marR="0" algn="l">
              <a:lnSpc>
                <a:spcPct val="100000"/>
              </a:lnSpc>
              <a:spcBef>
                <a:spcPts val="0"/>
              </a:spcBef>
              <a:spcAft>
                <a:spcPts val="0"/>
              </a:spcAft>
              <a:buClr>
                <a:srgbClr val="7F7F7F"/>
              </a:buClr>
              <a:buSzPts val="1600"/>
              <a:buFont typeface="Arial"/>
              <a:buNone/>
              <a:defRPr b="0" i="0" sz="1600" u="none" cap="none" strike="noStrike">
                <a:solidFill>
                  <a:srgbClr val="FFFFFF"/>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98" name="Google Shape;1198;p29"/>
          <p:cNvSpPr txBox="1"/>
          <p:nvPr>
            <p:ph idx="2" type="body"/>
          </p:nvPr>
        </p:nvSpPr>
        <p:spPr>
          <a:xfrm>
            <a:off x="447675" y="3977253"/>
            <a:ext cx="3351213" cy="363536"/>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576"/>
              </a:spcBef>
              <a:spcAft>
                <a:spcPts val="0"/>
              </a:spcAft>
              <a:buClr>
                <a:srgbClr val="7F7F7F"/>
              </a:buClr>
              <a:buSzPts val="1120"/>
              <a:buFont typeface="Noto Sans Symbols"/>
              <a:buNone/>
              <a:defRPr b="0" i="0" sz="1400" u="none" cap="none" strike="noStrike">
                <a:solidFill>
                  <a:srgbClr val="FFFFFF"/>
                </a:solidFill>
                <a:latin typeface="Arial"/>
                <a:ea typeface="Arial"/>
                <a:cs typeface="Arial"/>
                <a:sym typeface="Arial"/>
              </a:defRPr>
            </a:lvl1pPr>
            <a:lvl2pPr indent="-228600" lvl="1" marL="914400" marR="0" algn="l">
              <a:lnSpc>
                <a:spcPct val="100000"/>
              </a:lnSpc>
              <a:spcBef>
                <a:spcPts val="576"/>
              </a:spcBef>
              <a:spcAft>
                <a:spcPts val="0"/>
              </a:spcAft>
              <a:buClr>
                <a:srgbClr val="7F7F7F"/>
              </a:buClr>
              <a:buSzPts val="1800"/>
              <a:buFont typeface="Noto Sans Symbols"/>
              <a:buNone/>
              <a:defRPr b="0" i="0" sz="1800" u="none" cap="none" strike="noStrike">
                <a:solidFill>
                  <a:srgbClr val="FFFFFF"/>
                </a:solidFill>
                <a:latin typeface="Arial"/>
                <a:ea typeface="Arial"/>
                <a:cs typeface="Arial"/>
                <a:sym typeface="Arial"/>
              </a:defRPr>
            </a:lvl2pPr>
            <a:lvl3pPr indent="-228600" lvl="2" marL="1371600" marR="0" algn="l">
              <a:lnSpc>
                <a:spcPct val="100000"/>
              </a:lnSpc>
              <a:spcBef>
                <a:spcPts val="576"/>
              </a:spcBef>
              <a:spcAft>
                <a:spcPts val="0"/>
              </a:spcAft>
              <a:buClr>
                <a:srgbClr val="7F7F7F"/>
              </a:buClr>
              <a:buSzPts val="1280"/>
              <a:buFont typeface="Noto Sans Symbols"/>
              <a:buNone/>
              <a:defRPr b="0" i="0" sz="1600" u="none" cap="none" strike="noStrike">
                <a:solidFill>
                  <a:srgbClr val="FFFFFF"/>
                </a:solidFill>
                <a:latin typeface="Arial"/>
                <a:ea typeface="Arial"/>
                <a:cs typeface="Arial"/>
                <a:sym typeface="Arial"/>
              </a:defRPr>
            </a:lvl3pPr>
            <a:lvl4pPr indent="-228600" lvl="3" marL="1828800" marR="0" algn="l">
              <a:lnSpc>
                <a:spcPct val="100000"/>
              </a:lnSpc>
              <a:spcBef>
                <a:spcPts val="576"/>
              </a:spcBef>
              <a:spcAft>
                <a:spcPts val="0"/>
              </a:spcAft>
              <a:buClr>
                <a:srgbClr val="7F7F7F"/>
              </a:buClr>
              <a:buSzPts val="1600"/>
              <a:buFont typeface="Noto Sans Symbols"/>
              <a:buNone/>
              <a:defRPr b="0" i="0" sz="1600" u="none" cap="none" strike="noStrike">
                <a:solidFill>
                  <a:srgbClr val="FFFFFF"/>
                </a:solidFill>
                <a:latin typeface="Arial"/>
                <a:ea typeface="Arial"/>
                <a:cs typeface="Arial"/>
                <a:sym typeface="Arial"/>
              </a:defRPr>
            </a:lvl4pPr>
            <a:lvl5pPr indent="-228600" lvl="4" marL="2286000" marR="0" algn="l">
              <a:lnSpc>
                <a:spcPct val="100000"/>
              </a:lnSpc>
              <a:spcBef>
                <a:spcPts val="0"/>
              </a:spcBef>
              <a:spcAft>
                <a:spcPts val="0"/>
              </a:spcAft>
              <a:buClr>
                <a:srgbClr val="7F7F7F"/>
              </a:buClr>
              <a:buSzPts val="1600"/>
              <a:buFont typeface="Arial"/>
              <a:buNone/>
              <a:defRPr b="0" i="0" sz="1600" u="none" cap="none" strike="noStrike">
                <a:solidFill>
                  <a:srgbClr val="FFFFFF"/>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99" name="Google Shape;1199;p29"/>
          <p:cNvSpPr txBox="1"/>
          <p:nvPr>
            <p:ph idx="3" type="body"/>
          </p:nvPr>
        </p:nvSpPr>
        <p:spPr>
          <a:xfrm>
            <a:off x="447675" y="4398246"/>
            <a:ext cx="3351213" cy="363536"/>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576"/>
              </a:spcBef>
              <a:spcAft>
                <a:spcPts val="0"/>
              </a:spcAft>
              <a:buClr>
                <a:srgbClr val="7F7F7F"/>
              </a:buClr>
              <a:buSzPts val="1120"/>
              <a:buFont typeface="Noto Sans Symbols"/>
              <a:buNone/>
              <a:defRPr b="0" i="0" sz="1400" u="none" cap="none" strike="noStrike">
                <a:solidFill>
                  <a:srgbClr val="FFFFFF"/>
                </a:solidFill>
                <a:latin typeface="Arial"/>
                <a:ea typeface="Arial"/>
                <a:cs typeface="Arial"/>
                <a:sym typeface="Arial"/>
              </a:defRPr>
            </a:lvl1pPr>
            <a:lvl2pPr indent="-228600" lvl="1" marL="914400" marR="0" algn="l">
              <a:lnSpc>
                <a:spcPct val="100000"/>
              </a:lnSpc>
              <a:spcBef>
                <a:spcPts val="576"/>
              </a:spcBef>
              <a:spcAft>
                <a:spcPts val="0"/>
              </a:spcAft>
              <a:buClr>
                <a:srgbClr val="7F7F7F"/>
              </a:buClr>
              <a:buSzPts val="1800"/>
              <a:buFont typeface="Noto Sans Symbols"/>
              <a:buNone/>
              <a:defRPr b="0" i="0" sz="1800" u="none" cap="none" strike="noStrike">
                <a:solidFill>
                  <a:srgbClr val="FFFFFF"/>
                </a:solidFill>
                <a:latin typeface="Arial"/>
                <a:ea typeface="Arial"/>
                <a:cs typeface="Arial"/>
                <a:sym typeface="Arial"/>
              </a:defRPr>
            </a:lvl2pPr>
            <a:lvl3pPr indent="-228600" lvl="2" marL="1371600" marR="0" algn="l">
              <a:lnSpc>
                <a:spcPct val="100000"/>
              </a:lnSpc>
              <a:spcBef>
                <a:spcPts val="576"/>
              </a:spcBef>
              <a:spcAft>
                <a:spcPts val="0"/>
              </a:spcAft>
              <a:buClr>
                <a:srgbClr val="7F7F7F"/>
              </a:buClr>
              <a:buSzPts val="1280"/>
              <a:buFont typeface="Noto Sans Symbols"/>
              <a:buNone/>
              <a:defRPr b="0" i="0" sz="1600" u="none" cap="none" strike="noStrike">
                <a:solidFill>
                  <a:srgbClr val="FFFFFF"/>
                </a:solidFill>
                <a:latin typeface="Arial"/>
                <a:ea typeface="Arial"/>
                <a:cs typeface="Arial"/>
                <a:sym typeface="Arial"/>
              </a:defRPr>
            </a:lvl3pPr>
            <a:lvl4pPr indent="-228600" lvl="3" marL="1828800" marR="0" algn="l">
              <a:lnSpc>
                <a:spcPct val="100000"/>
              </a:lnSpc>
              <a:spcBef>
                <a:spcPts val="576"/>
              </a:spcBef>
              <a:spcAft>
                <a:spcPts val="0"/>
              </a:spcAft>
              <a:buClr>
                <a:srgbClr val="7F7F7F"/>
              </a:buClr>
              <a:buSzPts val="1600"/>
              <a:buFont typeface="Noto Sans Symbols"/>
              <a:buNone/>
              <a:defRPr b="0" i="0" sz="1600" u="none" cap="none" strike="noStrike">
                <a:solidFill>
                  <a:srgbClr val="FFFFFF"/>
                </a:solidFill>
                <a:latin typeface="Arial"/>
                <a:ea typeface="Arial"/>
                <a:cs typeface="Arial"/>
                <a:sym typeface="Arial"/>
              </a:defRPr>
            </a:lvl4pPr>
            <a:lvl5pPr indent="-228600" lvl="4" marL="2286000" marR="0" algn="l">
              <a:lnSpc>
                <a:spcPct val="100000"/>
              </a:lnSpc>
              <a:spcBef>
                <a:spcPts val="0"/>
              </a:spcBef>
              <a:spcAft>
                <a:spcPts val="0"/>
              </a:spcAft>
              <a:buClr>
                <a:srgbClr val="7F7F7F"/>
              </a:buClr>
              <a:buSzPts val="1600"/>
              <a:buFont typeface="Arial"/>
              <a:buNone/>
              <a:defRPr b="0" i="0" sz="1600" u="none" cap="none" strike="noStrike">
                <a:solidFill>
                  <a:srgbClr val="FFFFFF"/>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Title">
  <p:cSld name="Two Columns with Title">
    <p:spTree>
      <p:nvGrpSpPr>
        <p:cNvPr id="1200" name="Shape 1200"/>
        <p:cNvGrpSpPr/>
        <p:nvPr/>
      </p:nvGrpSpPr>
      <p:grpSpPr>
        <a:xfrm>
          <a:off x="0" y="0"/>
          <a:ext cx="0" cy="0"/>
          <a:chOff x="0" y="0"/>
          <a:chExt cx="0" cy="0"/>
        </a:xfrm>
      </p:grpSpPr>
      <p:sp>
        <p:nvSpPr>
          <p:cNvPr id="1201" name="Google Shape;1201;p30"/>
          <p:cNvSpPr txBox="1"/>
          <p:nvPr>
            <p:ph idx="12" type="sldNum"/>
          </p:nvPr>
        </p:nvSpPr>
        <p:spPr>
          <a:xfrm>
            <a:off x="0" y="4835780"/>
            <a:ext cx="457203" cy="307721"/>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1pPr>
            <a:lvl2pPr indent="0" lvl="1"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2pPr>
            <a:lvl3pPr indent="0" lvl="2"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3pPr>
            <a:lvl4pPr indent="0" lvl="3"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4pPr>
            <a:lvl5pPr indent="0" lvl="4"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5pPr>
            <a:lvl6pPr indent="0" lvl="5"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6pPr>
            <a:lvl7pPr indent="0" lvl="6"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7pPr>
            <a:lvl8pPr indent="0" lvl="7"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8pPr>
            <a:lvl9pPr indent="0" lvl="8"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202" name="Google Shape;1202;p30"/>
          <p:cNvSpPr txBox="1"/>
          <p:nvPr>
            <p:ph idx="1" type="body"/>
          </p:nvPr>
        </p:nvSpPr>
        <p:spPr>
          <a:xfrm>
            <a:off x="228600" y="822959"/>
            <a:ext cx="4267199" cy="4572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600"/>
              </a:spcBef>
              <a:spcAft>
                <a:spcPts val="0"/>
              </a:spcAft>
              <a:buClr>
                <a:srgbClr val="7F7F7F"/>
              </a:buClr>
              <a:buSzPts val="1600"/>
              <a:buFont typeface="Noto Sans Symbols"/>
              <a:buNone/>
              <a:defRPr b="0" i="0" sz="2000" u="none" cap="none" strike="noStrike">
                <a:solidFill>
                  <a:srgbClr val="0089BC"/>
                </a:solidFill>
                <a:latin typeface="Arial"/>
                <a:ea typeface="Arial"/>
                <a:cs typeface="Arial"/>
                <a:sym typeface="Arial"/>
              </a:defRPr>
            </a:lvl1pPr>
            <a:lvl2pPr indent="-228600" lvl="1" marL="914400" marR="0" algn="l">
              <a:lnSpc>
                <a:spcPct val="100000"/>
              </a:lnSpc>
              <a:spcBef>
                <a:spcPts val="576"/>
              </a:spcBef>
              <a:spcAft>
                <a:spcPts val="0"/>
              </a:spcAft>
              <a:buClr>
                <a:srgbClr val="7F7F7F"/>
              </a:buClr>
              <a:buSzPts val="2000"/>
              <a:buFont typeface="Noto Sans Symbols"/>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576"/>
              </a:spcBef>
              <a:spcAft>
                <a:spcPts val="0"/>
              </a:spcAft>
              <a:buClr>
                <a:srgbClr val="7F7F7F"/>
              </a:buClr>
              <a:buSzPts val="1440"/>
              <a:buFont typeface="Noto Sans Symbols"/>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576"/>
              </a:spcBef>
              <a:spcAft>
                <a:spcPts val="0"/>
              </a:spcAft>
              <a:buClr>
                <a:srgbClr val="7F7F7F"/>
              </a:buClr>
              <a:buSzPts val="1600"/>
              <a:buFont typeface="Noto Sans Symbols"/>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7F7F7F"/>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1203" name="Google Shape;1203;p30"/>
          <p:cNvSpPr txBox="1"/>
          <p:nvPr>
            <p:ph idx="2" type="body"/>
          </p:nvPr>
        </p:nvSpPr>
        <p:spPr>
          <a:xfrm>
            <a:off x="4648200" y="822959"/>
            <a:ext cx="4267199" cy="457200"/>
          </a:xfrm>
          <a:prstGeom prst="rect">
            <a:avLst/>
          </a:prstGeom>
          <a:noFill/>
          <a:ln>
            <a:noFill/>
          </a:ln>
        </p:spPr>
        <p:txBody>
          <a:bodyPr anchorCtr="0" anchor="ctr" bIns="91425" lIns="91425" spcFirstLastPara="1" rIns="91425" wrap="square" tIns="91425">
            <a:noAutofit/>
          </a:bodyPr>
          <a:lstStyle>
            <a:lvl1pPr indent="-228600" lvl="0" marL="457200" marR="0" algn="l">
              <a:lnSpc>
                <a:spcPct val="100000"/>
              </a:lnSpc>
              <a:spcBef>
                <a:spcPts val="600"/>
              </a:spcBef>
              <a:spcAft>
                <a:spcPts val="0"/>
              </a:spcAft>
              <a:buClr>
                <a:srgbClr val="7F7F7F"/>
              </a:buClr>
              <a:buSzPts val="1600"/>
              <a:buFont typeface="Noto Sans Symbols"/>
              <a:buNone/>
              <a:defRPr b="0" i="0" sz="2000" u="none" cap="none" strike="noStrike">
                <a:solidFill>
                  <a:srgbClr val="0089BC"/>
                </a:solidFill>
                <a:latin typeface="Arial"/>
                <a:ea typeface="Arial"/>
                <a:cs typeface="Arial"/>
                <a:sym typeface="Arial"/>
              </a:defRPr>
            </a:lvl1pPr>
            <a:lvl2pPr indent="-228600" lvl="1" marL="914400" marR="0" algn="l">
              <a:lnSpc>
                <a:spcPct val="100000"/>
              </a:lnSpc>
              <a:spcBef>
                <a:spcPts val="576"/>
              </a:spcBef>
              <a:spcAft>
                <a:spcPts val="0"/>
              </a:spcAft>
              <a:buClr>
                <a:srgbClr val="7F7F7F"/>
              </a:buClr>
              <a:buSzPts val="2000"/>
              <a:buFont typeface="Noto Sans Symbols"/>
              <a:buNone/>
              <a:defRPr b="1" i="0" sz="2000" u="none" cap="none" strike="noStrike">
                <a:solidFill>
                  <a:schemeClr val="dk1"/>
                </a:solidFill>
                <a:latin typeface="Arial"/>
                <a:ea typeface="Arial"/>
                <a:cs typeface="Arial"/>
                <a:sym typeface="Arial"/>
              </a:defRPr>
            </a:lvl2pPr>
            <a:lvl3pPr indent="-228600" lvl="2" marL="1371600" marR="0" algn="l">
              <a:lnSpc>
                <a:spcPct val="100000"/>
              </a:lnSpc>
              <a:spcBef>
                <a:spcPts val="576"/>
              </a:spcBef>
              <a:spcAft>
                <a:spcPts val="0"/>
              </a:spcAft>
              <a:buClr>
                <a:srgbClr val="7F7F7F"/>
              </a:buClr>
              <a:buSzPts val="1440"/>
              <a:buFont typeface="Noto Sans Symbols"/>
              <a:buNone/>
              <a:defRPr b="1" i="0" sz="1800" u="none" cap="none" strike="noStrike">
                <a:solidFill>
                  <a:schemeClr val="dk1"/>
                </a:solidFill>
                <a:latin typeface="Arial"/>
                <a:ea typeface="Arial"/>
                <a:cs typeface="Arial"/>
                <a:sym typeface="Arial"/>
              </a:defRPr>
            </a:lvl3pPr>
            <a:lvl4pPr indent="-228600" lvl="3" marL="1828800" marR="0" algn="l">
              <a:lnSpc>
                <a:spcPct val="100000"/>
              </a:lnSpc>
              <a:spcBef>
                <a:spcPts val="576"/>
              </a:spcBef>
              <a:spcAft>
                <a:spcPts val="0"/>
              </a:spcAft>
              <a:buClr>
                <a:srgbClr val="7F7F7F"/>
              </a:buClr>
              <a:buSzPts val="1600"/>
              <a:buFont typeface="Noto Sans Symbols"/>
              <a:buNone/>
              <a:defRPr b="1" i="0" sz="1600" u="none" cap="none" strike="noStrike">
                <a:solidFill>
                  <a:schemeClr val="dk1"/>
                </a:solidFill>
                <a:latin typeface="Arial"/>
                <a:ea typeface="Arial"/>
                <a:cs typeface="Arial"/>
                <a:sym typeface="Arial"/>
              </a:defRPr>
            </a:lvl4pPr>
            <a:lvl5pPr indent="-228600" lvl="4" marL="2286000" marR="0" algn="l">
              <a:lnSpc>
                <a:spcPct val="100000"/>
              </a:lnSpc>
              <a:spcBef>
                <a:spcPts val="0"/>
              </a:spcBef>
              <a:spcAft>
                <a:spcPts val="0"/>
              </a:spcAft>
              <a:buClr>
                <a:srgbClr val="7F7F7F"/>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algn="l">
              <a:lnSpc>
                <a:spcPct val="100000"/>
              </a:lnSpc>
              <a:spcBef>
                <a:spcPts val="32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1204" name="Google Shape;1204;p30"/>
          <p:cNvSpPr txBox="1"/>
          <p:nvPr>
            <p:ph type="title"/>
          </p:nvPr>
        </p:nvSpPr>
        <p:spPr>
          <a:xfrm>
            <a:off x="228600" y="57150"/>
            <a:ext cx="8686800" cy="687129"/>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05" name="Google Shape;1205;p30"/>
          <p:cNvSpPr txBox="1"/>
          <p:nvPr>
            <p:ph idx="3" type="body"/>
          </p:nvPr>
        </p:nvSpPr>
        <p:spPr>
          <a:xfrm>
            <a:off x="228600" y="1314450"/>
            <a:ext cx="4267197" cy="3429000"/>
          </a:xfrm>
          <a:prstGeom prst="rect">
            <a:avLst/>
          </a:prstGeom>
          <a:noFill/>
          <a:ln>
            <a:noFill/>
          </a:ln>
        </p:spPr>
        <p:txBody>
          <a:bodyPr anchorCtr="0" anchor="t" bIns="91425" lIns="91425" spcFirstLastPara="1" rIns="91425" wrap="square" tIns="91425">
            <a:noAutofit/>
          </a:bodyPr>
          <a:lstStyle>
            <a:lvl1pPr indent="-320038" lvl="0" marL="457200" marR="0" algn="l">
              <a:lnSpc>
                <a:spcPct val="100000"/>
              </a:lnSpc>
              <a:spcBef>
                <a:spcPts val="600"/>
              </a:spcBef>
              <a:spcAft>
                <a:spcPts val="0"/>
              </a:spcAft>
              <a:buClr>
                <a:srgbClr val="7F7F7F"/>
              </a:buClr>
              <a:buSzPts val="1440"/>
              <a:buFont typeface="Noto Sans Symbols"/>
              <a:buChar char="▪"/>
              <a:defRPr b="0" i="0" sz="1800" u="none" cap="none" strike="noStrike">
                <a:solidFill>
                  <a:schemeClr val="dk1"/>
                </a:solidFill>
                <a:latin typeface="Arial"/>
                <a:ea typeface="Arial"/>
                <a:cs typeface="Arial"/>
                <a:sym typeface="Arial"/>
              </a:defRPr>
            </a:lvl1pPr>
            <a:lvl2pPr indent="-330200" lvl="1" marL="914400" marR="0" algn="l">
              <a:lnSpc>
                <a:spcPct val="100000"/>
              </a:lnSpc>
              <a:spcBef>
                <a:spcPts val="600"/>
              </a:spcBef>
              <a:spcAft>
                <a:spcPts val="0"/>
              </a:spcAft>
              <a:buClr>
                <a:srgbClr val="7F7F7F"/>
              </a:buClr>
              <a:buSzPts val="1600"/>
              <a:buFont typeface="Noto Sans Symbols"/>
              <a:buChar char="▪"/>
              <a:defRPr b="0" i="0" sz="1600" u="none" cap="none" strike="noStrike">
                <a:solidFill>
                  <a:schemeClr val="dk1"/>
                </a:solidFill>
                <a:latin typeface="Arial"/>
                <a:ea typeface="Arial"/>
                <a:cs typeface="Arial"/>
                <a:sym typeface="Arial"/>
              </a:defRPr>
            </a:lvl2pPr>
            <a:lvl3pPr indent="-309880" lvl="2" marL="1371600" marR="0" algn="l">
              <a:lnSpc>
                <a:spcPct val="100000"/>
              </a:lnSpc>
              <a:spcBef>
                <a:spcPts val="600"/>
              </a:spcBef>
              <a:spcAft>
                <a:spcPts val="0"/>
              </a:spcAft>
              <a:buClr>
                <a:srgbClr val="7F7F7F"/>
              </a:buClr>
              <a:buSzPts val="1280"/>
              <a:buFont typeface="Noto Sans Symbols"/>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600"/>
              </a:spcBef>
              <a:spcAft>
                <a:spcPts val="0"/>
              </a:spcAft>
              <a:buClr>
                <a:srgbClr val="7F7F7F"/>
              </a:buClr>
              <a:buSzPts val="1600"/>
              <a:buFont typeface="Noto Sans Symbols"/>
              <a:buChar char="▪"/>
              <a:defRPr b="0" i="0" sz="1600" u="none" cap="none" strike="noStrike">
                <a:solidFill>
                  <a:schemeClr val="dk1"/>
                </a:solidFill>
                <a:latin typeface="Arial"/>
                <a:ea typeface="Arial"/>
                <a:cs typeface="Arial"/>
                <a:sym typeface="Arial"/>
              </a:defRPr>
            </a:lvl4pPr>
            <a:lvl5pPr indent="-317500" lvl="4" marL="2286000" marR="0" algn="l">
              <a:lnSpc>
                <a:spcPct val="100000"/>
              </a:lnSpc>
              <a:spcBef>
                <a:spcPts val="600"/>
              </a:spcBef>
              <a:spcAft>
                <a:spcPts val="0"/>
              </a:spcAft>
              <a:buClr>
                <a:srgbClr val="7F7F7F"/>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06" name="Google Shape;1206;p30"/>
          <p:cNvSpPr txBox="1"/>
          <p:nvPr>
            <p:ph idx="4" type="body"/>
          </p:nvPr>
        </p:nvSpPr>
        <p:spPr>
          <a:xfrm>
            <a:off x="4648203" y="1314450"/>
            <a:ext cx="4267196" cy="3429000"/>
          </a:xfrm>
          <a:prstGeom prst="rect">
            <a:avLst/>
          </a:prstGeom>
          <a:noFill/>
          <a:ln>
            <a:noFill/>
          </a:ln>
        </p:spPr>
        <p:txBody>
          <a:bodyPr anchorCtr="0" anchor="t" bIns="91425" lIns="91425" spcFirstLastPara="1" rIns="91425" wrap="square" tIns="91425">
            <a:noAutofit/>
          </a:bodyPr>
          <a:lstStyle>
            <a:lvl1pPr indent="-320038" lvl="0" marL="457200" marR="0" algn="l">
              <a:lnSpc>
                <a:spcPct val="100000"/>
              </a:lnSpc>
              <a:spcBef>
                <a:spcPts val="600"/>
              </a:spcBef>
              <a:spcAft>
                <a:spcPts val="0"/>
              </a:spcAft>
              <a:buClr>
                <a:srgbClr val="7F7F7F"/>
              </a:buClr>
              <a:buSzPts val="1440"/>
              <a:buFont typeface="Noto Sans Symbols"/>
              <a:buChar char="▪"/>
              <a:defRPr b="0" i="0" sz="1800" u="none" cap="none" strike="noStrike">
                <a:solidFill>
                  <a:schemeClr val="dk1"/>
                </a:solidFill>
                <a:latin typeface="Arial"/>
                <a:ea typeface="Arial"/>
                <a:cs typeface="Arial"/>
                <a:sym typeface="Arial"/>
              </a:defRPr>
            </a:lvl1pPr>
            <a:lvl2pPr indent="-330200" lvl="1" marL="914400" marR="0" algn="l">
              <a:lnSpc>
                <a:spcPct val="100000"/>
              </a:lnSpc>
              <a:spcBef>
                <a:spcPts val="600"/>
              </a:spcBef>
              <a:spcAft>
                <a:spcPts val="0"/>
              </a:spcAft>
              <a:buClr>
                <a:srgbClr val="7F7F7F"/>
              </a:buClr>
              <a:buSzPts val="1600"/>
              <a:buFont typeface="Noto Sans Symbols"/>
              <a:buChar char="▪"/>
              <a:defRPr b="0" i="0" sz="1600" u="none" cap="none" strike="noStrike">
                <a:solidFill>
                  <a:schemeClr val="dk1"/>
                </a:solidFill>
                <a:latin typeface="Arial"/>
                <a:ea typeface="Arial"/>
                <a:cs typeface="Arial"/>
                <a:sym typeface="Arial"/>
              </a:defRPr>
            </a:lvl2pPr>
            <a:lvl3pPr indent="-309880" lvl="2" marL="1371600" marR="0" algn="l">
              <a:lnSpc>
                <a:spcPct val="100000"/>
              </a:lnSpc>
              <a:spcBef>
                <a:spcPts val="600"/>
              </a:spcBef>
              <a:spcAft>
                <a:spcPts val="0"/>
              </a:spcAft>
              <a:buClr>
                <a:srgbClr val="7F7F7F"/>
              </a:buClr>
              <a:buSzPts val="1280"/>
              <a:buFont typeface="Noto Sans Symbols"/>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600"/>
              </a:spcBef>
              <a:spcAft>
                <a:spcPts val="0"/>
              </a:spcAft>
              <a:buClr>
                <a:srgbClr val="7F7F7F"/>
              </a:buClr>
              <a:buSzPts val="1600"/>
              <a:buFont typeface="Noto Sans Symbols"/>
              <a:buChar char="▪"/>
              <a:defRPr b="0" i="0" sz="1600" u="none" cap="none" strike="noStrike">
                <a:solidFill>
                  <a:schemeClr val="dk1"/>
                </a:solidFill>
                <a:latin typeface="Arial"/>
                <a:ea typeface="Arial"/>
                <a:cs typeface="Arial"/>
                <a:sym typeface="Arial"/>
              </a:defRPr>
            </a:lvl4pPr>
            <a:lvl5pPr indent="-317500" lvl="4" marL="2286000" marR="0" algn="l">
              <a:lnSpc>
                <a:spcPct val="100000"/>
              </a:lnSpc>
              <a:spcBef>
                <a:spcPts val="600"/>
              </a:spcBef>
              <a:spcAft>
                <a:spcPts val="0"/>
              </a:spcAft>
              <a:buClr>
                <a:srgbClr val="7F7F7F"/>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Slide">
  <p:cSld name="Section Slide">
    <p:bg>
      <p:bgPr>
        <a:solidFill>
          <a:schemeClr val="accent1"/>
        </a:solidFill>
      </p:bgPr>
    </p:bg>
    <p:spTree>
      <p:nvGrpSpPr>
        <p:cNvPr id="1207" name="Shape 1207"/>
        <p:cNvGrpSpPr/>
        <p:nvPr/>
      </p:nvGrpSpPr>
      <p:grpSpPr>
        <a:xfrm>
          <a:off x="0" y="0"/>
          <a:ext cx="0" cy="0"/>
          <a:chOff x="0" y="0"/>
          <a:chExt cx="0" cy="0"/>
        </a:xfrm>
      </p:grpSpPr>
      <p:sp>
        <p:nvSpPr>
          <p:cNvPr id="1208" name="Google Shape;1208;p31"/>
          <p:cNvSpPr txBox="1"/>
          <p:nvPr>
            <p:ph type="title"/>
          </p:nvPr>
        </p:nvSpPr>
        <p:spPr>
          <a:xfrm>
            <a:off x="1157575" y="1933361"/>
            <a:ext cx="7529223" cy="696775"/>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FFFFFF"/>
              </a:buClr>
              <a:buSzPts val="3200"/>
              <a:buFont typeface="Arial"/>
              <a:buNone/>
              <a:defRPr b="0" i="0" sz="3200" u="none" cap="none" strike="noStrike">
                <a:solidFill>
                  <a:srgbClr val="FFFFFF"/>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grpSp>
        <p:nvGrpSpPr>
          <p:cNvPr id="1209" name="Google Shape;1209;p31"/>
          <p:cNvGrpSpPr/>
          <p:nvPr/>
        </p:nvGrpSpPr>
        <p:grpSpPr>
          <a:xfrm>
            <a:off x="7792720" y="4811464"/>
            <a:ext cx="1119073" cy="172973"/>
            <a:chOff x="1075530" y="874712"/>
            <a:chExt cx="3214688" cy="496886"/>
          </a:xfrm>
        </p:grpSpPr>
        <p:sp>
          <p:nvSpPr>
            <p:cNvPr id="1210" name="Google Shape;1210;p31"/>
            <p:cNvSpPr/>
            <p:nvPr/>
          </p:nvSpPr>
          <p:spPr>
            <a:xfrm>
              <a:off x="4088605" y="952500"/>
              <a:ext cx="201613" cy="319087"/>
            </a:xfrm>
            <a:custGeom>
              <a:rect b="b" l="l" r="r" t="t"/>
              <a:pathLst>
                <a:path extrusionOk="0" h="120000" w="120000">
                  <a:moveTo>
                    <a:pt x="0" y="119864"/>
                  </a:moveTo>
                  <a:lnTo>
                    <a:pt x="0" y="0"/>
                  </a:lnTo>
                  <a:lnTo>
                    <a:pt x="34438" y="0"/>
                  </a:lnTo>
                  <a:lnTo>
                    <a:pt x="34438" y="100810"/>
                  </a:lnTo>
                  <a:lnTo>
                    <a:pt x="119786" y="100810"/>
                  </a:lnTo>
                  <a:lnTo>
                    <a:pt x="119786" y="119864"/>
                  </a:lnTo>
                  <a:lnTo>
                    <a:pt x="0" y="119864"/>
                  </a:lnTo>
                </a:path>
              </a:pathLst>
            </a:custGeom>
            <a:solidFill>
              <a:srgbClr val="1756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1" name="Google Shape;1211;p31"/>
            <p:cNvSpPr/>
            <p:nvPr/>
          </p:nvSpPr>
          <p:spPr>
            <a:xfrm>
              <a:off x="3658394" y="944562"/>
              <a:ext cx="347662" cy="368299"/>
            </a:xfrm>
            <a:custGeom>
              <a:rect b="b" l="l" r="r" t="t"/>
              <a:pathLst>
                <a:path extrusionOk="0" h="120000" w="120000">
                  <a:moveTo>
                    <a:pt x="59813" y="109101"/>
                  </a:moveTo>
                  <a:cubicBezTo>
                    <a:pt x="51251" y="109101"/>
                    <a:pt x="43185" y="107695"/>
                    <a:pt x="35863" y="105351"/>
                  </a:cubicBezTo>
                  <a:cubicBezTo>
                    <a:pt x="28541" y="102773"/>
                    <a:pt x="22088" y="99257"/>
                    <a:pt x="16876" y="94687"/>
                  </a:cubicBezTo>
                  <a:cubicBezTo>
                    <a:pt x="11664" y="90000"/>
                    <a:pt x="7321" y="84492"/>
                    <a:pt x="4343" y="77812"/>
                  </a:cubicBezTo>
                  <a:cubicBezTo>
                    <a:pt x="1240" y="71484"/>
                    <a:pt x="0" y="62578"/>
                    <a:pt x="0" y="54726"/>
                  </a:cubicBezTo>
                  <a:cubicBezTo>
                    <a:pt x="0" y="46875"/>
                    <a:pt x="1489" y="38554"/>
                    <a:pt x="4591" y="31875"/>
                  </a:cubicBezTo>
                  <a:cubicBezTo>
                    <a:pt x="7693" y="25429"/>
                    <a:pt x="11913" y="19687"/>
                    <a:pt x="17125" y="15000"/>
                  </a:cubicBezTo>
                  <a:cubicBezTo>
                    <a:pt x="22337" y="10429"/>
                    <a:pt x="28790" y="6679"/>
                    <a:pt x="36235" y="4101"/>
                  </a:cubicBezTo>
                  <a:cubicBezTo>
                    <a:pt x="43557" y="1406"/>
                    <a:pt x="51499" y="0"/>
                    <a:pt x="60062" y="0"/>
                  </a:cubicBezTo>
                  <a:cubicBezTo>
                    <a:pt x="68624" y="0"/>
                    <a:pt x="76690" y="1406"/>
                    <a:pt x="83640" y="4101"/>
                  </a:cubicBezTo>
                  <a:cubicBezTo>
                    <a:pt x="91085" y="6679"/>
                    <a:pt x="97166" y="10429"/>
                    <a:pt x="102750" y="15000"/>
                  </a:cubicBezTo>
                  <a:cubicBezTo>
                    <a:pt x="107962" y="19687"/>
                    <a:pt x="112182" y="25429"/>
                    <a:pt x="115284" y="31875"/>
                  </a:cubicBezTo>
                  <a:cubicBezTo>
                    <a:pt x="118386" y="38203"/>
                    <a:pt x="119875" y="46875"/>
                    <a:pt x="119875" y="54726"/>
                  </a:cubicBezTo>
                  <a:cubicBezTo>
                    <a:pt x="119875" y="63984"/>
                    <a:pt x="117766" y="73476"/>
                    <a:pt x="113422" y="80507"/>
                  </a:cubicBezTo>
                  <a:cubicBezTo>
                    <a:pt x="109451" y="87187"/>
                    <a:pt x="102378" y="93750"/>
                    <a:pt x="95925" y="96914"/>
                  </a:cubicBezTo>
                  <a:cubicBezTo>
                    <a:pt x="95056" y="97500"/>
                    <a:pt x="94064" y="97851"/>
                    <a:pt x="93195" y="98437"/>
                  </a:cubicBezTo>
                  <a:lnTo>
                    <a:pt x="116153" y="105703"/>
                  </a:lnTo>
                  <a:lnTo>
                    <a:pt x="116153" y="119882"/>
                  </a:lnTo>
                  <a:lnTo>
                    <a:pt x="59813" y="109101"/>
                  </a:lnTo>
                  <a:close/>
                  <a:moveTo>
                    <a:pt x="60062" y="16171"/>
                  </a:moveTo>
                  <a:cubicBezTo>
                    <a:pt x="54229" y="16171"/>
                    <a:pt x="48769" y="17109"/>
                    <a:pt x="44177" y="19101"/>
                  </a:cubicBezTo>
                  <a:cubicBezTo>
                    <a:pt x="39586" y="21093"/>
                    <a:pt x="35243" y="23789"/>
                    <a:pt x="31892" y="26953"/>
                  </a:cubicBezTo>
                  <a:cubicBezTo>
                    <a:pt x="28541" y="30117"/>
                    <a:pt x="25811" y="34101"/>
                    <a:pt x="23950" y="38554"/>
                  </a:cubicBezTo>
                  <a:cubicBezTo>
                    <a:pt x="22088" y="42890"/>
                    <a:pt x="21096" y="49218"/>
                    <a:pt x="21096" y="54140"/>
                  </a:cubicBezTo>
                  <a:cubicBezTo>
                    <a:pt x="21096" y="59296"/>
                    <a:pt x="22088" y="65742"/>
                    <a:pt x="23950" y="70078"/>
                  </a:cubicBezTo>
                  <a:cubicBezTo>
                    <a:pt x="25811" y="74414"/>
                    <a:pt x="28045" y="78398"/>
                    <a:pt x="31520" y="81679"/>
                  </a:cubicBezTo>
                  <a:cubicBezTo>
                    <a:pt x="34870" y="84843"/>
                    <a:pt x="38965" y="87421"/>
                    <a:pt x="43805" y="89414"/>
                  </a:cubicBezTo>
                  <a:cubicBezTo>
                    <a:pt x="48397" y="91523"/>
                    <a:pt x="53981" y="92343"/>
                    <a:pt x="59813" y="92343"/>
                  </a:cubicBezTo>
                  <a:cubicBezTo>
                    <a:pt x="65646" y="92343"/>
                    <a:pt x="70858" y="91523"/>
                    <a:pt x="75698" y="89414"/>
                  </a:cubicBezTo>
                  <a:cubicBezTo>
                    <a:pt x="80661" y="87421"/>
                    <a:pt x="84632" y="84843"/>
                    <a:pt x="87983" y="81679"/>
                  </a:cubicBezTo>
                  <a:cubicBezTo>
                    <a:pt x="91334" y="78398"/>
                    <a:pt x="94064" y="74414"/>
                    <a:pt x="95925" y="70078"/>
                  </a:cubicBezTo>
                  <a:cubicBezTo>
                    <a:pt x="97786" y="65390"/>
                    <a:pt x="98655" y="59296"/>
                    <a:pt x="98655" y="54140"/>
                  </a:cubicBezTo>
                  <a:cubicBezTo>
                    <a:pt x="98655" y="48867"/>
                    <a:pt x="97786" y="42890"/>
                    <a:pt x="95925" y="38554"/>
                  </a:cubicBezTo>
                  <a:cubicBezTo>
                    <a:pt x="94064" y="34101"/>
                    <a:pt x="91582" y="30117"/>
                    <a:pt x="88231" y="26953"/>
                  </a:cubicBezTo>
                  <a:cubicBezTo>
                    <a:pt x="84756" y="23789"/>
                    <a:pt x="80910" y="20859"/>
                    <a:pt x="76070" y="19101"/>
                  </a:cubicBezTo>
                  <a:cubicBezTo>
                    <a:pt x="71478" y="17343"/>
                    <a:pt x="66266" y="16171"/>
                    <a:pt x="60062" y="16171"/>
                  </a:cubicBezTo>
                  <a:close/>
                </a:path>
              </a:pathLst>
            </a:custGeom>
            <a:solidFill>
              <a:srgbClr val="1756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2" name="Google Shape;1212;p31"/>
            <p:cNvSpPr/>
            <p:nvPr/>
          </p:nvSpPr>
          <p:spPr>
            <a:xfrm>
              <a:off x="3367880" y="944562"/>
              <a:ext cx="236538" cy="334961"/>
            </a:xfrm>
            <a:custGeom>
              <a:rect b="b" l="l" r="r" t="t"/>
              <a:pathLst>
                <a:path extrusionOk="0" h="120000" w="120000">
                  <a:moveTo>
                    <a:pt x="58259" y="119871"/>
                  </a:moveTo>
                  <a:cubicBezTo>
                    <a:pt x="47450" y="119871"/>
                    <a:pt x="37007" y="118583"/>
                    <a:pt x="27114" y="115751"/>
                  </a:cubicBezTo>
                  <a:cubicBezTo>
                    <a:pt x="17221" y="112918"/>
                    <a:pt x="8610" y="108798"/>
                    <a:pt x="1832" y="103004"/>
                  </a:cubicBezTo>
                  <a:lnTo>
                    <a:pt x="0" y="101459"/>
                  </a:lnTo>
                  <a:lnTo>
                    <a:pt x="23083" y="88454"/>
                  </a:lnTo>
                  <a:lnTo>
                    <a:pt x="25282" y="90386"/>
                  </a:lnTo>
                  <a:cubicBezTo>
                    <a:pt x="28946" y="93862"/>
                    <a:pt x="33526" y="96695"/>
                    <a:pt x="39755" y="98884"/>
                  </a:cubicBezTo>
                  <a:cubicBezTo>
                    <a:pt x="45618" y="101072"/>
                    <a:pt x="52396" y="102103"/>
                    <a:pt x="59175" y="102103"/>
                  </a:cubicBezTo>
                  <a:cubicBezTo>
                    <a:pt x="62839" y="102103"/>
                    <a:pt x="66503" y="101716"/>
                    <a:pt x="70167" y="101072"/>
                  </a:cubicBezTo>
                  <a:cubicBezTo>
                    <a:pt x="73648" y="100557"/>
                    <a:pt x="76946" y="99527"/>
                    <a:pt x="79511" y="97982"/>
                  </a:cubicBezTo>
                  <a:cubicBezTo>
                    <a:pt x="82259" y="96695"/>
                    <a:pt x="84641" y="94763"/>
                    <a:pt x="86473" y="92832"/>
                  </a:cubicBezTo>
                  <a:cubicBezTo>
                    <a:pt x="88122" y="90901"/>
                    <a:pt x="89038" y="88454"/>
                    <a:pt x="89038" y="85493"/>
                  </a:cubicBezTo>
                  <a:cubicBezTo>
                    <a:pt x="89038" y="82660"/>
                    <a:pt x="88122" y="80085"/>
                    <a:pt x="86473" y="78540"/>
                  </a:cubicBezTo>
                  <a:cubicBezTo>
                    <a:pt x="84641" y="76609"/>
                    <a:pt x="81893" y="75064"/>
                    <a:pt x="79145" y="73519"/>
                  </a:cubicBezTo>
                  <a:cubicBezTo>
                    <a:pt x="76030" y="71845"/>
                    <a:pt x="71816" y="70944"/>
                    <a:pt x="67419" y="69656"/>
                  </a:cubicBezTo>
                  <a:cubicBezTo>
                    <a:pt x="62839" y="68755"/>
                    <a:pt x="57709" y="67339"/>
                    <a:pt x="52396" y="66437"/>
                  </a:cubicBezTo>
                  <a:cubicBezTo>
                    <a:pt x="46900" y="65407"/>
                    <a:pt x="41954" y="64248"/>
                    <a:pt x="36641" y="62703"/>
                  </a:cubicBezTo>
                  <a:cubicBezTo>
                    <a:pt x="31145" y="61030"/>
                    <a:pt x="26198" y="59098"/>
                    <a:pt x="22167" y="56652"/>
                  </a:cubicBezTo>
                  <a:cubicBezTo>
                    <a:pt x="17587" y="54077"/>
                    <a:pt x="14473" y="50858"/>
                    <a:pt x="11725" y="47381"/>
                  </a:cubicBezTo>
                  <a:cubicBezTo>
                    <a:pt x="8977" y="43519"/>
                    <a:pt x="7694" y="39141"/>
                    <a:pt x="7694" y="33733"/>
                  </a:cubicBezTo>
                  <a:cubicBezTo>
                    <a:pt x="7694" y="27939"/>
                    <a:pt x="9526" y="22918"/>
                    <a:pt x="13007" y="18412"/>
                  </a:cubicBezTo>
                  <a:cubicBezTo>
                    <a:pt x="16671" y="14291"/>
                    <a:pt x="21251" y="10815"/>
                    <a:pt x="27114" y="7982"/>
                  </a:cubicBezTo>
                  <a:cubicBezTo>
                    <a:pt x="32610" y="5150"/>
                    <a:pt x="39389" y="3218"/>
                    <a:pt x="46167" y="1931"/>
                  </a:cubicBezTo>
                  <a:cubicBezTo>
                    <a:pt x="52946" y="643"/>
                    <a:pt x="60091" y="0"/>
                    <a:pt x="67419" y="0"/>
                  </a:cubicBezTo>
                  <a:cubicBezTo>
                    <a:pt x="77312" y="0"/>
                    <a:pt x="86839" y="1287"/>
                    <a:pt x="95450" y="3476"/>
                  </a:cubicBezTo>
                  <a:cubicBezTo>
                    <a:pt x="104061" y="6051"/>
                    <a:pt x="111206" y="9270"/>
                    <a:pt x="116702" y="13390"/>
                  </a:cubicBezTo>
                  <a:lnTo>
                    <a:pt x="118900" y="14935"/>
                  </a:lnTo>
                  <a:lnTo>
                    <a:pt x="97648" y="28583"/>
                  </a:lnTo>
                  <a:lnTo>
                    <a:pt x="95450" y="26652"/>
                  </a:lnTo>
                  <a:cubicBezTo>
                    <a:pt x="92702" y="24206"/>
                    <a:pt x="88671" y="21630"/>
                    <a:pt x="83175" y="20085"/>
                  </a:cubicBezTo>
                  <a:cubicBezTo>
                    <a:pt x="78229" y="18412"/>
                    <a:pt x="72366" y="17510"/>
                    <a:pt x="65954" y="17510"/>
                  </a:cubicBezTo>
                  <a:cubicBezTo>
                    <a:pt x="62473" y="17510"/>
                    <a:pt x="59175" y="17768"/>
                    <a:pt x="55694" y="18412"/>
                  </a:cubicBezTo>
                  <a:cubicBezTo>
                    <a:pt x="52396" y="19055"/>
                    <a:pt x="49282" y="19957"/>
                    <a:pt x="46534" y="21244"/>
                  </a:cubicBezTo>
                  <a:cubicBezTo>
                    <a:pt x="43786" y="22403"/>
                    <a:pt x="41587" y="24206"/>
                    <a:pt x="39755" y="26137"/>
                  </a:cubicBezTo>
                  <a:cubicBezTo>
                    <a:pt x="37923" y="27939"/>
                    <a:pt x="37557" y="30257"/>
                    <a:pt x="37557" y="33090"/>
                  </a:cubicBezTo>
                  <a:cubicBezTo>
                    <a:pt x="37557" y="35665"/>
                    <a:pt x="38290" y="37725"/>
                    <a:pt x="39755" y="39399"/>
                  </a:cubicBezTo>
                  <a:cubicBezTo>
                    <a:pt x="41038" y="40944"/>
                    <a:pt x="43419" y="42618"/>
                    <a:pt x="46167" y="43905"/>
                  </a:cubicBezTo>
                  <a:cubicBezTo>
                    <a:pt x="48916" y="45193"/>
                    <a:pt x="52030" y="46480"/>
                    <a:pt x="56061" y="47124"/>
                  </a:cubicBezTo>
                  <a:cubicBezTo>
                    <a:pt x="60091" y="48025"/>
                    <a:pt x="64671" y="48927"/>
                    <a:pt x="69251" y="49957"/>
                  </a:cubicBezTo>
                  <a:cubicBezTo>
                    <a:pt x="74564" y="51244"/>
                    <a:pt x="80427" y="52532"/>
                    <a:pt x="86473" y="53690"/>
                  </a:cubicBezTo>
                  <a:cubicBezTo>
                    <a:pt x="92335" y="55364"/>
                    <a:pt x="97648" y="57296"/>
                    <a:pt x="102595" y="59742"/>
                  </a:cubicBezTo>
                  <a:cubicBezTo>
                    <a:pt x="107725" y="62317"/>
                    <a:pt x="111755" y="65407"/>
                    <a:pt x="114870" y="69270"/>
                  </a:cubicBezTo>
                  <a:cubicBezTo>
                    <a:pt x="117984" y="73004"/>
                    <a:pt x="119816" y="78283"/>
                    <a:pt x="119816" y="83948"/>
                  </a:cubicBezTo>
                  <a:cubicBezTo>
                    <a:pt x="119816" y="90000"/>
                    <a:pt x="117984" y="95407"/>
                    <a:pt x="114870" y="99914"/>
                  </a:cubicBezTo>
                  <a:cubicBezTo>
                    <a:pt x="111755" y="104291"/>
                    <a:pt x="106809" y="108154"/>
                    <a:pt x="101312" y="110987"/>
                  </a:cubicBezTo>
                  <a:cubicBezTo>
                    <a:pt x="95816" y="113819"/>
                    <a:pt x="89038" y="116137"/>
                    <a:pt x="81893" y="117296"/>
                  </a:cubicBezTo>
                  <a:cubicBezTo>
                    <a:pt x="73282" y="118969"/>
                    <a:pt x="65954" y="119871"/>
                    <a:pt x="58259" y="119871"/>
                  </a:cubicBezTo>
                </a:path>
              </a:pathLst>
            </a:custGeom>
            <a:solidFill>
              <a:srgbClr val="1756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3" name="Google Shape;1213;p31"/>
            <p:cNvSpPr/>
            <p:nvPr/>
          </p:nvSpPr>
          <p:spPr>
            <a:xfrm>
              <a:off x="2963068" y="950912"/>
              <a:ext cx="333374" cy="320675"/>
            </a:xfrm>
            <a:custGeom>
              <a:rect b="b" l="l" r="r" t="t"/>
              <a:pathLst>
                <a:path extrusionOk="0" h="120000" w="120000">
                  <a:moveTo>
                    <a:pt x="109913" y="119865"/>
                  </a:moveTo>
                  <a:lnTo>
                    <a:pt x="109913" y="19011"/>
                  </a:lnTo>
                  <a:lnTo>
                    <a:pt x="63620" y="119865"/>
                  </a:lnTo>
                  <a:lnTo>
                    <a:pt x="55991" y="119865"/>
                  </a:lnTo>
                  <a:lnTo>
                    <a:pt x="9568" y="19280"/>
                  </a:lnTo>
                  <a:lnTo>
                    <a:pt x="9568" y="119865"/>
                  </a:lnTo>
                  <a:lnTo>
                    <a:pt x="0" y="119865"/>
                  </a:lnTo>
                  <a:lnTo>
                    <a:pt x="0" y="0"/>
                  </a:lnTo>
                  <a:lnTo>
                    <a:pt x="11896" y="0"/>
                  </a:lnTo>
                  <a:lnTo>
                    <a:pt x="59741" y="104898"/>
                  </a:lnTo>
                  <a:lnTo>
                    <a:pt x="107974" y="0"/>
                  </a:lnTo>
                  <a:lnTo>
                    <a:pt x="119870" y="0"/>
                  </a:lnTo>
                  <a:lnTo>
                    <a:pt x="119870" y="119865"/>
                  </a:lnTo>
                  <a:lnTo>
                    <a:pt x="109913" y="119865"/>
                  </a:lnTo>
                </a:path>
              </a:pathLst>
            </a:custGeom>
            <a:solidFill>
              <a:srgbClr val="1756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4" name="Google Shape;1214;p31"/>
            <p:cNvSpPr/>
            <p:nvPr/>
          </p:nvSpPr>
          <p:spPr>
            <a:xfrm>
              <a:off x="2672556" y="950912"/>
              <a:ext cx="214312" cy="320675"/>
            </a:xfrm>
            <a:custGeom>
              <a:rect b="b" l="l" r="r" t="t"/>
              <a:pathLst>
                <a:path extrusionOk="0" h="120000" w="120000">
                  <a:moveTo>
                    <a:pt x="0" y="119865"/>
                  </a:moveTo>
                  <a:lnTo>
                    <a:pt x="0" y="0"/>
                  </a:lnTo>
                  <a:lnTo>
                    <a:pt x="115353" y="0"/>
                  </a:lnTo>
                  <a:lnTo>
                    <a:pt x="115353" y="8629"/>
                  </a:lnTo>
                  <a:lnTo>
                    <a:pt x="15555" y="8629"/>
                  </a:lnTo>
                  <a:lnTo>
                    <a:pt x="15555" y="52988"/>
                  </a:lnTo>
                  <a:lnTo>
                    <a:pt x="109696" y="52988"/>
                  </a:lnTo>
                  <a:lnTo>
                    <a:pt x="109696" y="62561"/>
                  </a:lnTo>
                  <a:lnTo>
                    <a:pt x="15555" y="62561"/>
                  </a:lnTo>
                  <a:lnTo>
                    <a:pt x="15555" y="111235"/>
                  </a:lnTo>
                  <a:lnTo>
                    <a:pt x="119797" y="111235"/>
                  </a:lnTo>
                  <a:lnTo>
                    <a:pt x="119797" y="119865"/>
                  </a:lnTo>
                  <a:lnTo>
                    <a:pt x="0" y="119865"/>
                  </a:lnTo>
                </a:path>
              </a:pathLst>
            </a:custGeom>
            <a:solidFill>
              <a:srgbClr val="1756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5" name="Google Shape;1215;p31"/>
            <p:cNvSpPr/>
            <p:nvPr/>
          </p:nvSpPr>
          <p:spPr>
            <a:xfrm>
              <a:off x="2251868" y="950912"/>
              <a:ext cx="333374" cy="320675"/>
            </a:xfrm>
            <a:custGeom>
              <a:rect b="b" l="l" r="r" t="t"/>
              <a:pathLst>
                <a:path extrusionOk="0" h="120000" w="120000">
                  <a:moveTo>
                    <a:pt x="110291" y="119865"/>
                  </a:moveTo>
                  <a:lnTo>
                    <a:pt x="110291" y="19011"/>
                  </a:lnTo>
                  <a:lnTo>
                    <a:pt x="63559" y="119865"/>
                  </a:lnTo>
                  <a:lnTo>
                    <a:pt x="55922" y="119865"/>
                  </a:lnTo>
                  <a:lnTo>
                    <a:pt x="9838" y="19280"/>
                  </a:lnTo>
                  <a:lnTo>
                    <a:pt x="9838" y="119865"/>
                  </a:lnTo>
                  <a:lnTo>
                    <a:pt x="0" y="119865"/>
                  </a:lnTo>
                  <a:lnTo>
                    <a:pt x="0" y="0"/>
                  </a:lnTo>
                  <a:lnTo>
                    <a:pt x="11779" y="0"/>
                  </a:lnTo>
                  <a:lnTo>
                    <a:pt x="60064" y="104898"/>
                  </a:lnTo>
                  <a:lnTo>
                    <a:pt x="108090" y="0"/>
                  </a:lnTo>
                  <a:lnTo>
                    <a:pt x="119870" y="0"/>
                  </a:lnTo>
                  <a:lnTo>
                    <a:pt x="119870" y="119865"/>
                  </a:lnTo>
                  <a:lnTo>
                    <a:pt x="110291" y="119865"/>
                  </a:lnTo>
                </a:path>
              </a:pathLst>
            </a:custGeom>
            <a:solidFill>
              <a:srgbClr val="1756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6" name="Google Shape;1216;p31"/>
            <p:cNvSpPr/>
            <p:nvPr/>
          </p:nvSpPr>
          <p:spPr>
            <a:xfrm>
              <a:off x="1075530" y="874712"/>
              <a:ext cx="328613" cy="496886"/>
            </a:xfrm>
            <a:custGeom>
              <a:rect b="b" l="l" r="r" t="t"/>
              <a:pathLst>
                <a:path extrusionOk="0" h="120000" w="120000">
                  <a:moveTo>
                    <a:pt x="119868" y="0"/>
                  </a:moveTo>
                  <a:cubicBezTo>
                    <a:pt x="117377" y="174"/>
                    <a:pt x="114754" y="1305"/>
                    <a:pt x="113180" y="2784"/>
                  </a:cubicBezTo>
                  <a:lnTo>
                    <a:pt x="2360" y="108513"/>
                  </a:lnTo>
                  <a:cubicBezTo>
                    <a:pt x="393" y="110253"/>
                    <a:pt x="0" y="112168"/>
                    <a:pt x="1049" y="113908"/>
                  </a:cubicBezTo>
                  <a:cubicBezTo>
                    <a:pt x="3016" y="118172"/>
                    <a:pt x="11016" y="119912"/>
                    <a:pt x="16918" y="117563"/>
                  </a:cubicBezTo>
                  <a:lnTo>
                    <a:pt x="115016" y="75881"/>
                  </a:lnTo>
                  <a:cubicBezTo>
                    <a:pt x="116721" y="75184"/>
                    <a:pt x="118295" y="74749"/>
                    <a:pt x="119868" y="74401"/>
                  </a:cubicBezTo>
                  <a:lnTo>
                    <a:pt x="119868" y="0"/>
                  </a:lnTo>
                </a:path>
              </a:pathLst>
            </a:custGeom>
            <a:solidFill>
              <a:srgbClr val="1756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7" name="Google Shape;1217;p31"/>
            <p:cNvSpPr/>
            <p:nvPr/>
          </p:nvSpPr>
          <p:spPr>
            <a:xfrm>
              <a:off x="1415255" y="874712"/>
              <a:ext cx="176212" cy="406399"/>
            </a:xfrm>
            <a:custGeom>
              <a:rect b="b" l="l" r="r" t="t"/>
              <a:pathLst>
                <a:path extrusionOk="0" h="120000" w="120000">
                  <a:moveTo>
                    <a:pt x="119755" y="64738"/>
                  </a:moveTo>
                  <a:cubicBezTo>
                    <a:pt x="114857" y="64418"/>
                    <a:pt x="109959" y="63141"/>
                    <a:pt x="107020" y="61224"/>
                  </a:cubicBezTo>
                  <a:lnTo>
                    <a:pt x="12489" y="3407"/>
                  </a:lnTo>
                  <a:cubicBezTo>
                    <a:pt x="9551" y="1597"/>
                    <a:pt x="4653" y="212"/>
                    <a:pt x="0" y="0"/>
                  </a:cubicBezTo>
                  <a:lnTo>
                    <a:pt x="0" y="90505"/>
                  </a:lnTo>
                  <a:cubicBezTo>
                    <a:pt x="5387" y="90505"/>
                    <a:pt x="10775" y="91038"/>
                    <a:pt x="15673" y="92315"/>
                  </a:cubicBezTo>
                  <a:lnTo>
                    <a:pt x="107510" y="118296"/>
                  </a:lnTo>
                  <a:cubicBezTo>
                    <a:pt x="111183" y="119148"/>
                    <a:pt x="115346" y="119893"/>
                    <a:pt x="119020" y="119893"/>
                  </a:cubicBezTo>
                  <a:lnTo>
                    <a:pt x="119020" y="64738"/>
                  </a:lnTo>
                  <a:lnTo>
                    <a:pt x="119755" y="64738"/>
                  </a:lnTo>
                </a:path>
              </a:pathLst>
            </a:custGeom>
            <a:solidFill>
              <a:srgbClr val="0489B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8" name="Google Shape;1218;p31"/>
            <p:cNvSpPr/>
            <p:nvPr/>
          </p:nvSpPr>
          <p:spPr>
            <a:xfrm>
              <a:off x="1600994" y="874712"/>
              <a:ext cx="176212" cy="406399"/>
            </a:xfrm>
            <a:custGeom>
              <a:rect b="b" l="l" r="r" t="t"/>
              <a:pathLst>
                <a:path extrusionOk="0" h="120000" w="120000">
                  <a:moveTo>
                    <a:pt x="107020" y="3407"/>
                  </a:moveTo>
                  <a:lnTo>
                    <a:pt x="12734" y="61224"/>
                  </a:lnTo>
                  <a:cubicBezTo>
                    <a:pt x="9551" y="63141"/>
                    <a:pt x="4897" y="64418"/>
                    <a:pt x="0" y="64738"/>
                  </a:cubicBezTo>
                  <a:lnTo>
                    <a:pt x="0" y="119893"/>
                  </a:lnTo>
                  <a:cubicBezTo>
                    <a:pt x="4163" y="119680"/>
                    <a:pt x="8326" y="119148"/>
                    <a:pt x="12000" y="118296"/>
                  </a:cubicBezTo>
                  <a:lnTo>
                    <a:pt x="104081" y="92315"/>
                  </a:lnTo>
                  <a:cubicBezTo>
                    <a:pt x="108979" y="91038"/>
                    <a:pt x="114367" y="90505"/>
                    <a:pt x="119755" y="90505"/>
                  </a:cubicBezTo>
                  <a:lnTo>
                    <a:pt x="119755" y="0"/>
                  </a:lnTo>
                  <a:cubicBezTo>
                    <a:pt x="114857" y="212"/>
                    <a:pt x="109959" y="1597"/>
                    <a:pt x="107020" y="3407"/>
                  </a:cubicBezTo>
                </a:path>
              </a:pathLst>
            </a:custGeom>
            <a:solidFill>
              <a:srgbClr val="1756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19" name="Google Shape;1219;p31"/>
            <p:cNvSpPr/>
            <p:nvPr/>
          </p:nvSpPr>
          <p:spPr>
            <a:xfrm>
              <a:off x="1786731" y="874712"/>
              <a:ext cx="328613" cy="496886"/>
            </a:xfrm>
            <a:custGeom>
              <a:rect b="b" l="l" r="r" t="t"/>
              <a:pathLst>
                <a:path extrusionOk="0" h="120000" w="120000">
                  <a:moveTo>
                    <a:pt x="117508" y="108277"/>
                  </a:moveTo>
                  <a:lnTo>
                    <a:pt x="6819" y="2778"/>
                  </a:lnTo>
                  <a:cubicBezTo>
                    <a:pt x="5114" y="1302"/>
                    <a:pt x="2491" y="173"/>
                    <a:pt x="0" y="0"/>
                  </a:cubicBezTo>
                  <a:lnTo>
                    <a:pt x="0" y="74240"/>
                  </a:lnTo>
                  <a:cubicBezTo>
                    <a:pt x="1573" y="74413"/>
                    <a:pt x="3540" y="75021"/>
                    <a:pt x="4852" y="75716"/>
                  </a:cubicBezTo>
                  <a:lnTo>
                    <a:pt x="102950" y="117308"/>
                  </a:lnTo>
                  <a:cubicBezTo>
                    <a:pt x="108852" y="119913"/>
                    <a:pt x="116852" y="117916"/>
                    <a:pt x="118819" y="113661"/>
                  </a:cubicBezTo>
                  <a:cubicBezTo>
                    <a:pt x="119868" y="111924"/>
                    <a:pt x="119475" y="110014"/>
                    <a:pt x="117508" y="108277"/>
                  </a:cubicBezTo>
                </a:path>
              </a:pathLst>
            </a:custGeom>
            <a:solidFill>
              <a:srgbClr val="0489B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220" name="Google Shape;1220;p31"/>
          <p:cNvSpPr txBox="1"/>
          <p:nvPr>
            <p:ph idx="1" type="body"/>
          </p:nvPr>
        </p:nvSpPr>
        <p:spPr>
          <a:xfrm>
            <a:off x="1157287" y="2641727"/>
            <a:ext cx="7534275" cy="661987"/>
          </a:xfrm>
          <a:prstGeom prst="rect">
            <a:avLst/>
          </a:prstGeom>
          <a:noFill/>
          <a:ln>
            <a:noFill/>
          </a:ln>
        </p:spPr>
        <p:txBody>
          <a:bodyPr anchorCtr="0" anchor="t" bIns="91425" lIns="91425" spcFirstLastPara="1" rIns="91425" wrap="square" tIns="91425">
            <a:noAutofit/>
          </a:bodyPr>
          <a:lstStyle>
            <a:lvl1pPr indent="-228600" lvl="0" marL="457200" marR="0" algn="l">
              <a:lnSpc>
                <a:spcPct val="100000"/>
              </a:lnSpc>
              <a:spcBef>
                <a:spcPts val="576"/>
              </a:spcBef>
              <a:spcAft>
                <a:spcPts val="0"/>
              </a:spcAft>
              <a:buClr>
                <a:srgbClr val="7F7F7F"/>
              </a:buClr>
              <a:buSzPts val="1440"/>
              <a:buFont typeface="Noto Sans Symbols"/>
              <a:buNone/>
              <a:defRPr b="0" i="0" sz="1800" u="none" cap="none" strike="noStrike">
                <a:solidFill>
                  <a:schemeClr val="lt1"/>
                </a:solidFill>
                <a:latin typeface="Arial"/>
                <a:ea typeface="Arial"/>
                <a:cs typeface="Arial"/>
                <a:sym typeface="Arial"/>
              </a:defRPr>
            </a:lvl1pPr>
            <a:lvl2pPr indent="-342900" lvl="1" marL="914400" marR="0" algn="l">
              <a:lnSpc>
                <a:spcPct val="100000"/>
              </a:lnSpc>
              <a:spcBef>
                <a:spcPts val="576"/>
              </a:spcBef>
              <a:spcAft>
                <a:spcPts val="0"/>
              </a:spcAft>
              <a:buClr>
                <a:srgbClr val="7F7F7F"/>
              </a:buClr>
              <a:buSzPts val="1800"/>
              <a:buFont typeface="Noto Sans Symbols"/>
              <a:buChar char="▪"/>
              <a:defRPr b="0" i="0" sz="1800" u="none" cap="none" strike="noStrike">
                <a:solidFill>
                  <a:schemeClr val="dk1"/>
                </a:solidFill>
                <a:latin typeface="Arial"/>
                <a:ea typeface="Arial"/>
                <a:cs typeface="Arial"/>
                <a:sym typeface="Arial"/>
              </a:defRPr>
            </a:lvl2pPr>
            <a:lvl3pPr indent="-309880" lvl="2" marL="1371600" marR="0" algn="l">
              <a:lnSpc>
                <a:spcPct val="100000"/>
              </a:lnSpc>
              <a:spcBef>
                <a:spcPts val="576"/>
              </a:spcBef>
              <a:spcAft>
                <a:spcPts val="0"/>
              </a:spcAft>
              <a:buClr>
                <a:srgbClr val="7F7F7F"/>
              </a:buClr>
              <a:buSzPts val="1280"/>
              <a:buFont typeface="Noto Sans Symbols"/>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576"/>
              </a:spcBef>
              <a:spcAft>
                <a:spcPts val="0"/>
              </a:spcAft>
              <a:buClr>
                <a:srgbClr val="7F7F7F"/>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0"/>
              </a:spcBef>
              <a:spcAft>
                <a:spcPts val="0"/>
              </a:spcAft>
              <a:buClr>
                <a:srgbClr val="7F7F7F"/>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21" name="Shape 1221"/>
        <p:cNvGrpSpPr/>
        <p:nvPr/>
      </p:nvGrpSpPr>
      <p:grpSpPr>
        <a:xfrm>
          <a:off x="0" y="0"/>
          <a:ext cx="0" cy="0"/>
          <a:chOff x="0" y="0"/>
          <a:chExt cx="0" cy="0"/>
        </a:xfrm>
      </p:grpSpPr>
      <p:sp>
        <p:nvSpPr>
          <p:cNvPr id="1222" name="Google Shape;1222;p32"/>
          <p:cNvSpPr txBox="1"/>
          <p:nvPr>
            <p:ph idx="12" type="sldNum"/>
          </p:nvPr>
        </p:nvSpPr>
        <p:spPr>
          <a:xfrm>
            <a:off x="0" y="4835780"/>
            <a:ext cx="457203" cy="307721"/>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1pPr>
            <a:lvl2pPr indent="0" lvl="1"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2pPr>
            <a:lvl3pPr indent="0" lvl="2"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3pPr>
            <a:lvl4pPr indent="0" lvl="3"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4pPr>
            <a:lvl5pPr indent="0" lvl="4"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5pPr>
            <a:lvl6pPr indent="0" lvl="5"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6pPr>
            <a:lvl7pPr indent="0" lvl="6"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7pPr>
            <a:lvl8pPr indent="0" lvl="7"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8pPr>
            <a:lvl9pPr indent="0" lvl="8"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223" name="Google Shape;1223;p32"/>
          <p:cNvSpPr txBox="1"/>
          <p:nvPr>
            <p:ph type="title"/>
          </p:nvPr>
        </p:nvSpPr>
        <p:spPr>
          <a:xfrm>
            <a:off x="228600" y="57150"/>
            <a:ext cx="8686800" cy="687129"/>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24" name="Google Shape;1224;p32"/>
          <p:cNvSpPr txBox="1"/>
          <p:nvPr>
            <p:ph idx="1" type="body"/>
          </p:nvPr>
        </p:nvSpPr>
        <p:spPr>
          <a:xfrm>
            <a:off x="228600" y="821717"/>
            <a:ext cx="8686800" cy="3921731"/>
          </a:xfrm>
          <a:prstGeom prst="rect">
            <a:avLst/>
          </a:prstGeom>
          <a:noFill/>
          <a:ln>
            <a:noFill/>
          </a:ln>
        </p:spPr>
        <p:txBody>
          <a:bodyPr anchorCtr="0" anchor="t" bIns="91425" lIns="91425" spcFirstLastPara="1" rIns="91425" wrap="square" tIns="91425">
            <a:noAutofit/>
          </a:bodyPr>
          <a:lstStyle>
            <a:lvl1pPr indent="-330200" lvl="0" marL="457200" marR="0" algn="l">
              <a:lnSpc>
                <a:spcPct val="100000"/>
              </a:lnSpc>
              <a:spcBef>
                <a:spcPts val="600"/>
              </a:spcBef>
              <a:spcAft>
                <a:spcPts val="0"/>
              </a:spcAft>
              <a:buClr>
                <a:srgbClr val="7F7F7F"/>
              </a:buClr>
              <a:buSzPts val="1600"/>
              <a:buFont typeface="Noto Sans Symbols"/>
              <a:buChar char="▪"/>
              <a:defRPr b="0" i="0" sz="2000" u="none" cap="none" strike="noStrike">
                <a:solidFill>
                  <a:schemeClr val="dk1"/>
                </a:solidFill>
                <a:latin typeface="Arial"/>
                <a:ea typeface="Arial"/>
                <a:cs typeface="Arial"/>
                <a:sym typeface="Arial"/>
              </a:defRPr>
            </a:lvl1pPr>
            <a:lvl2pPr indent="-342900" lvl="1" marL="914400" marR="0" algn="l">
              <a:lnSpc>
                <a:spcPct val="100000"/>
              </a:lnSpc>
              <a:spcBef>
                <a:spcPts val="600"/>
              </a:spcBef>
              <a:spcAft>
                <a:spcPts val="0"/>
              </a:spcAft>
              <a:buClr>
                <a:srgbClr val="7F7F7F"/>
              </a:buClr>
              <a:buSzPts val="1800"/>
              <a:buFont typeface="Noto Sans Symbols"/>
              <a:buChar char="▪"/>
              <a:defRPr b="0" i="0" sz="1800" u="none" cap="none" strike="noStrike">
                <a:solidFill>
                  <a:schemeClr val="dk1"/>
                </a:solidFill>
                <a:latin typeface="Arial"/>
                <a:ea typeface="Arial"/>
                <a:cs typeface="Arial"/>
                <a:sym typeface="Arial"/>
              </a:defRPr>
            </a:lvl2pPr>
            <a:lvl3pPr indent="-309880" lvl="2" marL="1371600" marR="0" algn="l">
              <a:lnSpc>
                <a:spcPct val="100000"/>
              </a:lnSpc>
              <a:spcBef>
                <a:spcPts val="600"/>
              </a:spcBef>
              <a:spcAft>
                <a:spcPts val="0"/>
              </a:spcAft>
              <a:buClr>
                <a:srgbClr val="7F7F7F"/>
              </a:buClr>
              <a:buSzPts val="1280"/>
              <a:buFont typeface="Noto Sans Symbols"/>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600"/>
              </a:spcBef>
              <a:spcAft>
                <a:spcPts val="0"/>
              </a:spcAft>
              <a:buClr>
                <a:srgbClr val="7F7F7F"/>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0"/>
              </a:spcBef>
              <a:spcAft>
                <a:spcPts val="0"/>
              </a:spcAft>
              <a:buClr>
                <a:srgbClr val="7F7F7F"/>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with Title">
  <p:cSld name="Three Columns with Title">
    <p:spTree>
      <p:nvGrpSpPr>
        <p:cNvPr id="1225" name="Shape 1225"/>
        <p:cNvGrpSpPr/>
        <p:nvPr/>
      </p:nvGrpSpPr>
      <p:grpSpPr>
        <a:xfrm>
          <a:off x="0" y="0"/>
          <a:ext cx="0" cy="0"/>
          <a:chOff x="0" y="0"/>
          <a:chExt cx="0" cy="0"/>
        </a:xfrm>
      </p:grpSpPr>
      <p:sp>
        <p:nvSpPr>
          <p:cNvPr id="1226" name="Google Shape;1226;p33"/>
          <p:cNvSpPr txBox="1"/>
          <p:nvPr>
            <p:ph type="title"/>
          </p:nvPr>
        </p:nvSpPr>
        <p:spPr>
          <a:xfrm>
            <a:off x="228600" y="57150"/>
            <a:ext cx="8686800" cy="686254"/>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227" name="Google Shape;1227;p33"/>
          <p:cNvSpPr txBox="1"/>
          <p:nvPr>
            <p:ph idx="12" type="sldNum"/>
          </p:nvPr>
        </p:nvSpPr>
        <p:spPr>
          <a:xfrm>
            <a:off x="0" y="4835780"/>
            <a:ext cx="457203" cy="307721"/>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1pPr>
            <a:lvl2pPr indent="0" lvl="1"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2pPr>
            <a:lvl3pPr indent="0" lvl="2"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3pPr>
            <a:lvl4pPr indent="0" lvl="3"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4pPr>
            <a:lvl5pPr indent="0" lvl="4"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5pPr>
            <a:lvl6pPr indent="0" lvl="5"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6pPr>
            <a:lvl7pPr indent="0" lvl="6"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7pPr>
            <a:lvl8pPr indent="0" lvl="7"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8pPr>
            <a:lvl9pPr indent="0" lvl="8" marL="0" marR="0" algn="ctr">
              <a:lnSpc>
                <a:spcPct val="100000"/>
              </a:lnSpc>
              <a:spcBef>
                <a:spcPts val="0"/>
              </a:spcBef>
              <a:spcAft>
                <a:spcPts val="0"/>
              </a:spcAft>
              <a:buClr>
                <a:srgbClr val="9C9C9C"/>
              </a:buClr>
              <a:buSzPts val="200"/>
              <a:buFont typeface="Arial"/>
              <a:buNone/>
              <a:defRPr b="0" i="0" sz="800">
                <a:solidFill>
                  <a:srgbClr val="9C9C9C"/>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228" name="Google Shape;1228;p33"/>
          <p:cNvSpPr txBox="1"/>
          <p:nvPr>
            <p:ph idx="1" type="body"/>
          </p:nvPr>
        </p:nvSpPr>
        <p:spPr>
          <a:xfrm>
            <a:off x="228600" y="832111"/>
            <a:ext cx="2834640" cy="457200"/>
          </a:xfrm>
          <a:prstGeom prst="rect">
            <a:avLst/>
          </a:prstGeom>
          <a:noFill/>
          <a:ln>
            <a:noFill/>
          </a:ln>
        </p:spPr>
        <p:txBody>
          <a:bodyPr anchorCtr="0" anchor="ctr" bIns="91425" lIns="91425" spcFirstLastPara="1" rIns="91425" wrap="square" tIns="91425">
            <a:noAutofit/>
          </a:bodyPr>
          <a:lstStyle>
            <a:lvl1pPr indent="-330200" lvl="0" marL="457200" marR="0" algn="l">
              <a:lnSpc>
                <a:spcPct val="100000"/>
              </a:lnSpc>
              <a:spcBef>
                <a:spcPts val="576"/>
              </a:spcBef>
              <a:spcAft>
                <a:spcPts val="0"/>
              </a:spcAft>
              <a:buClr>
                <a:srgbClr val="7F7F7F"/>
              </a:buClr>
              <a:buSzPts val="1600"/>
              <a:buFont typeface="Noto Sans Symbols"/>
              <a:buChar char="▪"/>
              <a:defRPr b="0" i="0" sz="2000" u="none" cap="none" strike="noStrike">
                <a:solidFill>
                  <a:srgbClr val="0089BC"/>
                </a:solidFill>
                <a:latin typeface="Arial"/>
                <a:ea typeface="Arial"/>
                <a:cs typeface="Arial"/>
                <a:sym typeface="Arial"/>
              </a:defRPr>
            </a:lvl1pPr>
            <a:lvl2pPr indent="-342900" lvl="1" marL="914400" marR="0" algn="l">
              <a:lnSpc>
                <a:spcPct val="100000"/>
              </a:lnSpc>
              <a:spcBef>
                <a:spcPts val="576"/>
              </a:spcBef>
              <a:spcAft>
                <a:spcPts val="0"/>
              </a:spcAft>
              <a:buClr>
                <a:srgbClr val="7F7F7F"/>
              </a:buClr>
              <a:buSzPts val="1800"/>
              <a:buFont typeface="Noto Sans Symbols"/>
              <a:buChar char="▪"/>
              <a:defRPr b="0" i="0" sz="1800" u="none" cap="none" strike="noStrike">
                <a:solidFill>
                  <a:schemeClr val="dk1"/>
                </a:solidFill>
                <a:latin typeface="Arial"/>
                <a:ea typeface="Arial"/>
                <a:cs typeface="Arial"/>
                <a:sym typeface="Arial"/>
              </a:defRPr>
            </a:lvl2pPr>
            <a:lvl3pPr indent="-309880" lvl="2" marL="1371600" marR="0" algn="l">
              <a:lnSpc>
                <a:spcPct val="100000"/>
              </a:lnSpc>
              <a:spcBef>
                <a:spcPts val="576"/>
              </a:spcBef>
              <a:spcAft>
                <a:spcPts val="0"/>
              </a:spcAft>
              <a:buClr>
                <a:srgbClr val="7F7F7F"/>
              </a:buClr>
              <a:buSzPts val="1280"/>
              <a:buFont typeface="Noto Sans Symbols"/>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576"/>
              </a:spcBef>
              <a:spcAft>
                <a:spcPts val="0"/>
              </a:spcAft>
              <a:buClr>
                <a:srgbClr val="7F7F7F"/>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0"/>
              </a:spcBef>
              <a:spcAft>
                <a:spcPts val="0"/>
              </a:spcAft>
              <a:buClr>
                <a:srgbClr val="7F7F7F"/>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29" name="Google Shape;1229;p33"/>
          <p:cNvSpPr txBox="1"/>
          <p:nvPr>
            <p:ph idx="2" type="body"/>
          </p:nvPr>
        </p:nvSpPr>
        <p:spPr>
          <a:xfrm>
            <a:off x="228600" y="1352550"/>
            <a:ext cx="2834640" cy="3390899"/>
          </a:xfrm>
          <a:prstGeom prst="rect">
            <a:avLst/>
          </a:prstGeom>
          <a:noFill/>
          <a:ln>
            <a:noFill/>
          </a:ln>
        </p:spPr>
        <p:txBody>
          <a:bodyPr anchorCtr="0" anchor="t" bIns="91425" lIns="91425" spcFirstLastPara="1" rIns="91425" wrap="square" tIns="91425">
            <a:noAutofit/>
          </a:bodyPr>
          <a:lstStyle>
            <a:lvl1pPr indent="-320038" lvl="0" marL="457200" marR="0" algn="l">
              <a:lnSpc>
                <a:spcPct val="100000"/>
              </a:lnSpc>
              <a:spcBef>
                <a:spcPts val="576"/>
              </a:spcBef>
              <a:spcAft>
                <a:spcPts val="0"/>
              </a:spcAft>
              <a:buClr>
                <a:srgbClr val="7F7F7F"/>
              </a:buClr>
              <a:buSzPts val="1440"/>
              <a:buFont typeface="Noto Sans Symbols"/>
              <a:buChar char="▪"/>
              <a:defRPr b="0" i="0" sz="1800" u="none" cap="none" strike="noStrike">
                <a:solidFill>
                  <a:schemeClr val="dk1"/>
                </a:solidFill>
                <a:latin typeface="Arial"/>
                <a:ea typeface="Arial"/>
                <a:cs typeface="Arial"/>
                <a:sym typeface="Arial"/>
              </a:defRPr>
            </a:lvl1pPr>
            <a:lvl2pPr indent="-330200" lvl="1" marL="914400" marR="0" algn="l">
              <a:lnSpc>
                <a:spcPct val="100000"/>
              </a:lnSpc>
              <a:spcBef>
                <a:spcPts val="576"/>
              </a:spcBef>
              <a:spcAft>
                <a:spcPts val="0"/>
              </a:spcAft>
              <a:buClr>
                <a:srgbClr val="7F7F7F"/>
              </a:buClr>
              <a:buSzPts val="1600"/>
              <a:buFont typeface="Noto Sans Symbols"/>
              <a:buChar char="▪"/>
              <a:defRPr b="0" i="0" sz="1600" u="none" cap="none" strike="noStrike">
                <a:solidFill>
                  <a:schemeClr val="dk1"/>
                </a:solidFill>
                <a:latin typeface="Arial"/>
                <a:ea typeface="Arial"/>
                <a:cs typeface="Arial"/>
                <a:sym typeface="Arial"/>
              </a:defRPr>
            </a:lvl2pPr>
            <a:lvl3pPr indent="-309880" lvl="2" marL="1371600" marR="0" algn="l">
              <a:lnSpc>
                <a:spcPct val="100000"/>
              </a:lnSpc>
              <a:spcBef>
                <a:spcPts val="576"/>
              </a:spcBef>
              <a:spcAft>
                <a:spcPts val="0"/>
              </a:spcAft>
              <a:buClr>
                <a:srgbClr val="7F7F7F"/>
              </a:buClr>
              <a:buSzPts val="1280"/>
              <a:buFont typeface="Noto Sans Symbols"/>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576"/>
              </a:spcBef>
              <a:spcAft>
                <a:spcPts val="0"/>
              </a:spcAft>
              <a:buClr>
                <a:srgbClr val="7F7F7F"/>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0"/>
              </a:spcBef>
              <a:spcAft>
                <a:spcPts val="0"/>
              </a:spcAft>
              <a:buClr>
                <a:srgbClr val="7F7F7F"/>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30" name="Google Shape;1230;p33"/>
          <p:cNvSpPr txBox="1"/>
          <p:nvPr>
            <p:ph idx="3" type="body"/>
          </p:nvPr>
        </p:nvSpPr>
        <p:spPr>
          <a:xfrm>
            <a:off x="3155565" y="832111"/>
            <a:ext cx="2834640" cy="457200"/>
          </a:xfrm>
          <a:prstGeom prst="rect">
            <a:avLst/>
          </a:prstGeom>
          <a:noFill/>
          <a:ln>
            <a:noFill/>
          </a:ln>
        </p:spPr>
        <p:txBody>
          <a:bodyPr anchorCtr="0" anchor="ctr" bIns="91425" lIns="91425" spcFirstLastPara="1" rIns="91425" wrap="square" tIns="91425">
            <a:noAutofit/>
          </a:bodyPr>
          <a:lstStyle>
            <a:lvl1pPr indent="-330200" lvl="0" marL="457200" marR="0" algn="l">
              <a:lnSpc>
                <a:spcPct val="100000"/>
              </a:lnSpc>
              <a:spcBef>
                <a:spcPts val="576"/>
              </a:spcBef>
              <a:spcAft>
                <a:spcPts val="0"/>
              </a:spcAft>
              <a:buClr>
                <a:srgbClr val="7F7F7F"/>
              </a:buClr>
              <a:buSzPts val="1600"/>
              <a:buFont typeface="Noto Sans Symbols"/>
              <a:buChar char="▪"/>
              <a:defRPr b="0" i="0" sz="2000" u="none" cap="none" strike="noStrike">
                <a:solidFill>
                  <a:srgbClr val="0089BC"/>
                </a:solidFill>
                <a:latin typeface="Arial"/>
                <a:ea typeface="Arial"/>
                <a:cs typeface="Arial"/>
                <a:sym typeface="Arial"/>
              </a:defRPr>
            </a:lvl1pPr>
            <a:lvl2pPr indent="-342900" lvl="1" marL="914400" marR="0" algn="l">
              <a:lnSpc>
                <a:spcPct val="100000"/>
              </a:lnSpc>
              <a:spcBef>
                <a:spcPts val="576"/>
              </a:spcBef>
              <a:spcAft>
                <a:spcPts val="0"/>
              </a:spcAft>
              <a:buClr>
                <a:srgbClr val="7F7F7F"/>
              </a:buClr>
              <a:buSzPts val="1800"/>
              <a:buFont typeface="Noto Sans Symbols"/>
              <a:buChar char="▪"/>
              <a:defRPr b="0" i="0" sz="1800" u="none" cap="none" strike="noStrike">
                <a:solidFill>
                  <a:schemeClr val="dk1"/>
                </a:solidFill>
                <a:latin typeface="Arial"/>
                <a:ea typeface="Arial"/>
                <a:cs typeface="Arial"/>
                <a:sym typeface="Arial"/>
              </a:defRPr>
            </a:lvl2pPr>
            <a:lvl3pPr indent="-309880" lvl="2" marL="1371600" marR="0" algn="l">
              <a:lnSpc>
                <a:spcPct val="100000"/>
              </a:lnSpc>
              <a:spcBef>
                <a:spcPts val="576"/>
              </a:spcBef>
              <a:spcAft>
                <a:spcPts val="0"/>
              </a:spcAft>
              <a:buClr>
                <a:srgbClr val="7F7F7F"/>
              </a:buClr>
              <a:buSzPts val="1280"/>
              <a:buFont typeface="Noto Sans Symbols"/>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576"/>
              </a:spcBef>
              <a:spcAft>
                <a:spcPts val="0"/>
              </a:spcAft>
              <a:buClr>
                <a:srgbClr val="7F7F7F"/>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0"/>
              </a:spcBef>
              <a:spcAft>
                <a:spcPts val="0"/>
              </a:spcAft>
              <a:buClr>
                <a:srgbClr val="7F7F7F"/>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31" name="Google Shape;1231;p33"/>
          <p:cNvSpPr txBox="1"/>
          <p:nvPr>
            <p:ph idx="4" type="body"/>
          </p:nvPr>
        </p:nvSpPr>
        <p:spPr>
          <a:xfrm>
            <a:off x="3155565" y="1352550"/>
            <a:ext cx="2834640" cy="3390899"/>
          </a:xfrm>
          <a:prstGeom prst="rect">
            <a:avLst/>
          </a:prstGeom>
          <a:noFill/>
          <a:ln>
            <a:noFill/>
          </a:ln>
        </p:spPr>
        <p:txBody>
          <a:bodyPr anchorCtr="0" anchor="t" bIns="91425" lIns="91425" spcFirstLastPara="1" rIns="91425" wrap="square" tIns="91425">
            <a:noAutofit/>
          </a:bodyPr>
          <a:lstStyle>
            <a:lvl1pPr indent="-320038" lvl="0" marL="457200" marR="0" algn="l">
              <a:lnSpc>
                <a:spcPct val="100000"/>
              </a:lnSpc>
              <a:spcBef>
                <a:spcPts val="576"/>
              </a:spcBef>
              <a:spcAft>
                <a:spcPts val="0"/>
              </a:spcAft>
              <a:buClr>
                <a:srgbClr val="7F7F7F"/>
              </a:buClr>
              <a:buSzPts val="1440"/>
              <a:buFont typeface="Noto Sans Symbols"/>
              <a:buChar char="▪"/>
              <a:defRPr b="0" i="0" sz="1800" u="none" cap="none" strike="noStrike">
                <a:solidFill>
                  <a:schemeClr val="dk1"/>
                </a:solidFill>
                <a:latin typeface="Arial"/>
                <a:ea typeface="Arial"/>
                <a:cs typeface="Arial"/>
                <a:sym typeface="Arial"/>
              </a:defRPr>
            </a:lvl1pPr>
            <a:lvl2pPr indent="-330200" lvl="1" marL="914400" marR="0" algn="l">
              <a:lnSpc>
                <a:spcPct val="100000"/>
              </a:lnSpc>
              <a:spcBef>
                <a:spcPts val="576"/>
              </a:spcBef>
              <a:spcAft>
                <a:spcPts val="0"/>
              </a:spcAft>
              <a:buClr>
                <a:srgbClr val="7F7F7F"/>
              </a:buClr>
              <a:buSzPts val="1600"/>
              <a:buFont typeface="Noto Sans Symbols"/>
              <a:buChar char="▪"/>
              <a:defRPr b="0" i="0" sz="1600" u="none" cap="none" strike="noStrike">
                <a:solidFill>
                  <a:schemeClr val="dk1"/>
                </a:solidFill>
                <a:latin typeface="Arial"/>
                <a:ea typeface="Arial"/>
                <a:cs typeface="Arial"/>
                <a:sym typeface="Arial"/>
              </a:defRPr>
            </a:lvl2pPr>
            <a:lvl3pPr indent="-309880" lvl="2" marL="1371600" marR="0" algn="l">
              <a:lnSpc>
                <a:spcPct val="100000"/>
              </a:lnSpc>
              <a:spcBef>
                <a:spcPts val="576"/>
              </a:spcBef>
              <a:spcAft>
                <a:spcPts val="0"/>
              </a:spcAft>
              <a:buClr>
                <a:srgbClr val="7F7F7F"/>
              </a:buClr>
              <a:buSzPts val="1280"/>
              <a:buFont typeface="Noto Sans Symbols"/>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576"/>
              </a:spcBef>
              <a:spcAft>
                <a:spcPts val="0"/>
              </a:spcAft>
              <a:buClr>
                <a:srgbClr val="7F7F7F"/>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0"/>
              </a:spcBef>
              <a:spcAft>
                <a:spcPts val="0"/>
              </a:spcAft>
              <a:buClr>
                <a:srgbClr val="7F7F7F"/>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32" name="Google Shape;1232;p33"/>
          <p:cNvSpPr txBox="1"/>
          <p:nvPr>
            <p:ph idx="5" type="body"/>
          </p:nvPr>
        </p:nvSpPr>
        <p:spPr>
          <a:xfrm>
            <a:off x="6081821" y="832111"/>
            <a:ext cx="2833578" cy="457200"/>
          </a:xfrm>
          <a:prstGeom prst="rect">
            <a:avLst/>
          </a:prstGeom>
          <a:noFill/>
          <a:ln>
            <a:noFill/>
          </a:ln>
        </p:spPr>
        <p:txBody>
          <a:bodyPr anchorCtr="0" anchor="ctr" bIns="91425" lIns="91425" spcFirstLastPara="1" rIns="91425" wrap="square" tIns="91425">
            <a:noAutofit/>
          </a:bodyPr>
          <a:lstStyle>
            <a:lvl1pPr indent="-330200" lvl="0" marL="457200" marR="0" algn="l">
              <a:lnSpc>
                <a:spcPct val="100000"/>
              </a:lnSpc>
              <a:spcBef>
                <a:spcPts val="576"/>
              </a:spcBef>
              <a:spcAft>
                <a:spcPts val="0"/>
              </a:spcAft>
              <a:buClr>
                <a:srgbClr val="7F7F7F"/>
              </a:buClr>
              <a:buSzPts val="1600"/>
              <a:buFont typeface="Noto Sans Symbols"/>
              <a:buChar char="▪"/>
              <a:defRPr b="0" i="0" sz="2000" u="none" cap="none" strike="noStrike">
                <a:solidFill>
                  <a:srgbClr val="0089BC"/>
                </a:solidFill>
                <a:latin typeface="Arial"/>
                <a:ea typeface="Arial"/>
                <a:cs typeface="Arial"/>
                <a:sym typeface="Arial"/>
              </a:defRPr>
            </a:lvl1pPr>
            <a:lvl2pPr indent="-342900" lvl="1" marL="914400" marR="0" algn="l">
              <a:lnSpc>
                <a:spcPct val="100000"/>
              </a:lnSpc>
              <a:spcBef>
                <a:spcPts val="576"/>
              </a:spcBef>
              <a:spcAft>
                <a:spcPts val="0"/>
              </a:spcAft>
              <a:buClr>
                <a:srgbClr val="7F7F7F"/>
              </a:buClr>
              <a:buSzPts val="1800"/>
              <a:buFont typeface="Noto Sans Symbols"/>
              <a:buChar char="▪"/>
              <a:defRPr b="0" i="0" sz="1800" u="none" cap="none" strike="noStrike">
                <a:solidFill>
                  <a:schemeClr val="dk1"/>
                </a:solidFill>
                <a:latin typeface="Arial"/>
                <a:ea typeface="Arial"/>
                <a:cs typeface="Arial"/>
                <a:sym typeface="Arial"/>
              </a:defRPr>
            </a:lvl2pPr>
            <a:lvl3pPr indent="-309880" lvl="2" marL="1371600" marR="0" algn="l">
              <a:lnSpc>
                <a:spcPct val="100000"/>
              </a:lnSpc>
              <a:spcBef>
                <a:spcPts val="576"/>
              </a:spcBef>
              <a:spcAft>
                <a:spcPts val="0"/>
              </a:spcAft>
              <a:buClr>
                <a:srgbClr val="7F7F7F"/>
              </a:buClr>
              <a:buSzPts val="1280"/>
              <a:buFont typeface="Noto Sans Symbols"/>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576"/>
              </a:spcBef>
              <a:spcAft>
                <a:spcPts val="0"/>
              </a:spcAft>
              <a:buClr>
                <a:srgbClr val="7F7F7F"/>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0"/>
              </a:spcBef>
              <a:spcAft>
                <a:spcPts val="0"/>
              </a:spcAft>
              <a:buClr>
                <a:srgbClr val="7F7F7F"/>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33" name="Google Shape;1233;p33"/>
          <p:cNvSpPr txBox="1"/>
          <p:nvPr>
            <p:ph idx="6" type="body"/>
          </p:nvPr>
        </p:nvSpPr>
        <p:spPr>
          <a:xfrm>
            <a:off x="6081821" y="1352550"/>
            <a:ext cx="2834640" cy="3390899"/>
          </a:xfrm>
          <a:prstGeom prst="rect">
            <a:avLst/>
          </a:prstGeom>
          <a:noFill/>
          <a:ln>
            <a:noFill/>
          </a:ln>
        </p:spPr>
        <p:txBody>
          <a:bodyPr anchorCtr="0" anchor="t" bIns="91425" lIns="91425" spcFirstLastPara="1" rIns="91425" wrap="square" tIns="91425">
            <a:noAutofit/>
          </a:bodyPr>
          <a:lstStyle>
            <a:lvl1pPr indent="-320038" lvl="0" marL="457200" marR="0" algn="l">
              <a:lnSpc>
                <a:spcPct val="100000"/>
              </a:lnSpc>
              <a:spcBef>
                <a:spcPts val="576"/>
              </a:spcBef>
              <a:spcAft>
                <a:spcPts val="0"/>
              </a:spcAft>
              <a:buClr>
                <a:srgbClr val="7F7F7F"/>
              </a:buClr>
              <a:buSzPts val="1440"/>
              <a:buFont typeface="Noto Sans Symbols"/>
              <a:buChar char="▪"/>
              <a:defRPr b="0" i="0" sz="1800" u="none" cap="none" strike="noStrike">
                <a:solidFill>
                  <a:schemeClr val="dk1"/>
                </a:solidFill>
                <a:latin typeface="Arial"/>
                <a:ea typeface="Arial"/>
                <a:cs typeface="Arial"/>
                <a:sym typeface="Arial"/>
              </a:defRPr>
            </a:lvl1pPr>
            <a:lvl2pPr indent="-330200" lvl="1" marL="914400" marR="0" algn="l">
              <a:lnSpc>
                <a:spcPct val="100000"/>
              </a:lnSpc>
              <a:spcBef>
                <a:spcPts val="576"/>
              </a:spcBef>
              <a:spcAft>
                <a:spcPts val="0"/>
              </a:spcAft>
              <a:buClr>
                <a:srgbClr val="7F7F7F"/>
              </a:buClr>
              <a:buSzPts val="1600"/>
              <a:buFont typeface="Noto Sans Symbols"/>
              <a:buChar char="▪"/>
              <a:defRPr b="0" i="0" sz="1600" u="none" cap="none" strike="noStrike">
                <a:solidFill>
                  <a:schemeClr val="dk1"/>
                </a:solidFill>
                <a:latin typeface="Arial"/>
                <a:ea typeface="Arial"/>
                <a:cs typeface="Arial"/>
                <a:sym typeface="Arial"/>
              </a:defRPr>
            </a:lvl2pPr>
            <a:lvl3pPr indent="-309880" lvl="2" marL="1371600" marR="0" algn="l">
              <a:lnSpc>
                <a:spcPct val="100000"/>
              </a:lnSpc>
              <a:spcBef>
                <a:spcPts val="576"/>
              </a:spcBef>
              <a:spcAft>
                <a:spcPts val="0"/>
              </a:spcAft>
              <a:buClr>
                <a:srgbClr val="7F7F7F"/>
              </a:buClr>
              <a:buSzPts val="1280"/>
              <a:buFont typeface="Noto Sans Symbols"/>
              <a:buChar char="▪"/>
              <a:defRPr b="0" i="0" sz="1600" u="none" cap="none" strike="noStrike">
                <a:solidFill>
                  <a:schemeClr val="dk1"/>
                </a:solidFill>
                <a:latin typeface="Arial"/>
                <a:ea typeface="Arial"/>
                <a:cs typeface="Arial"/>
                <a:sym typeface="Arial"/>
              </a:defRPr>
            </a:lvl3pPr>
            <a:lvl4pPr indent="-330200" lvl="3" marL="1828800" marR="0" algn="l">
              <a:lnSpc>
                <a:spcPct val="100000"/>
              </a:lnSpc>
              <a:spcBef>
                <a:spcPts val="576"/>
              </a:spcBef>
              <a:spcAft>
                <a:spcPts val="0"/>
              </a:spcAft>
              <a:buClr>
                <a:srgbClr val="7F7F7F"/>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algn="l">
              <a:lnSpc>
                <a:spcPct val="100000"/>
              </a:lnSpc>
              <a:spcBef>
                <a:spcPts val="0"/>
              </a:spcBef>
              <a:spcAft>
                <a:spcPts val="0"/>
              </a:spcAft>
              <a:buClr>
                <a:srgbClr val="7F7F7F"/>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Thank You Slide">
    <p:bg>
      <p:bgPr>
        <a:solidFill>
          <a:schemeClr val="accent1"/>
        </a:solidFill>
      </p:bgPr>
    </p:bg>
    <p:spTree>
      <p:nvGrpSpPr>
        <p:cNvPr id="1234" name="Shape 1234"/>
        <p:cNvGrpSpPr/>
        <p:nvPr/>
      </p:nvGrpSpPr>
      <p:grpSpPr>
        <a:xfrm>
          <a:off x="0" y="0"/>
          <a:ext cx="0" cy="0"/>
          <a:chOff x="0" y="0"/>
          <a:chExt cx="0" cy="0"/>
        </a:xfrm>
      </p:grpSpPr>
      <p:grpSp>
        <p:nvGrpSpPr>
          <p:cNvPr id="1235" name="Google Shape;1235;p34"/>
          <p:cNvGrpSpPr/>
          <p:nvPr/>
        </p:nvGrpSpPr>
        <p:grpSpPr>
          <a:xfrm>
            <a:off x="0" y="307105"/>
            <a:ext cx="9157495" cy="4416951"/>
            <a:chOff x="358774" y="3281362"/>
            <a:chExt cx="7053264" cy="3402013"/>
          </a:xfrm>
        </p:grpSpPr>
        <p:cxnSp>
          <p:nvCxnSpPr>
            <p:cNvPr id="1236" name="Google Shape;1236;p34"/>
            <p:cNvCxnSpPr/>
            <p:nvPr/>
          </p:nvCxnSpPr>
          <p:spPr>
            <a:xfrm>
              <a:off x="936625"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37" name="Google Shape;1237;p34"/>
            <p:cNvCxnSpPr/>
            <p:nvPr/>
          </p:nvCxnSpPr>
          <p:spPr>
            <a:xfrm>
              <a:off x="966787"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38" name="Google Shape;1238;p34"/>
            <p:cNvCxnSpPr/>
            <p:nvPr/>
          </p:nvCxnSpPr>
          <p:spPr>
            <a:xfrm>
              <a:off x="995362"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39" name="Google Shape;1239;p34"/>
            <p:cNvCxnSpPr/>
            <p:nvPr/>
          </p:nvCxnSpPr>
          <p:spPr>
            <a:xfrm>
              <a:off x="1025525"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40" name="Google Shape;1240;p34"/>
            <p:cNvCxnSpPr/>
            <p:nvPr/>
          </p:nvCxnSpPr>
          <p:spPr>
            <a:xfrm>
              <a:off x="1054100"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41" name="Google Shape;1241;p34"/>
            <p:cNvCxnSpPr/>
            <p:nvPr/>
          </p:nvCxnSpPr>
          <p:spPr>
            <a:xfrm>
              <a:off x="1084262"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42" name="Google Shape;1242;p34"/>
            <p:cNvCxnSpPr/>
            <p:nvPr/>
          </p:nvCxnSpPr>
          <p:spPr>
            <a:xfrm>
              <a:off x="1112837"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43" name="Google Shape;1243;p34"/>
            <p:cNvCxnSpPr/>
            <p:nvPr/>
          </p:nvCxnSpPr>
          <p:spPr>
            <a:xfrm>
              <a:off x="1143000"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44" name="Google Shape;1244;p34"/>
            <p:cNvCxnSpPr/>
            <p:nvPr/>
          </p:nvCxnSpPr>
          <p:spPr>
            <a:xfrm>
              <a:off x="1171575"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45" name="Google Shape;1245;p34"/>
            <p:cNvCxnSpPr/>
            <p:nvPr/>
          </p:nvCxnSpPr>
          <p:spPr>
            <a:xfrm>
              <a:off x="1201737"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46" name="Google Shape;1246;p34"/>
            <p:cNvCxnSpPr/>
            <p:nvPr/>
          </p:nvCxnSpPr>
          <p:spPr>
            <a:xfrm>
              <a:off x="1230312"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47" name="Google Shape;1247;p34"/>
            <p:cNvCxnSpPr/>
            <p:nvPr/>
          </p:nvCxnSpPr>
          <p:spPr>
            <a:xfrm>
              <a:off x="1260475"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48" name="Google Shape;1248;p34"/>
            <p:cNvCxnSpPr/>
            <p:nvPr/>
          </p:nvCxnSpPr>
          <p:spPr>
            <a:xfrm>
              <a:off x="1289050"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49" name="Google Shape;1249;p34"/>
            <p:cNvCxnSpPr/>
            <p:nvPr/>
          </p:nvCxnSpPr>
          <p:spPr>
            <a:xfrm>
              <a:off x="1319212"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50" name="Google Shape;1250;p34"/>
            <p:cNvCxnSpPr/>
            <p:nvPr/>
          </p:nvCxnSpPr>
          <p:spPr>
            <a:xfrm>
              <a:off x="1347787"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51" name="Google Shape;1251;p34"/>
            <p:cNvCxnSpPr/>
            <p:nvPr/>
          </p:nvCxnSpPr>
          <p:spPr>
            <a:xfrm>
              <a:off x="1377950"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52" name="Google Shape;1252;p34"/>
            <p:cNvCxnSpPr/>
            <p:nvPr/>
          </p:nvCxnSpPr>
          <p:spPr>
            <a:xfrm>
              <a:off x="1406525"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53" name="Google Shape;1253;p34"/>
            <p:cNvCxnSpPr/>
            <p:nvPr/>
          </p:nvCxnSpPr>
          <p:spPr>
            <a:xfrm>
              <a:off x="1436687"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54" name="Google Shape;1254;p34"/>
            <p:cNvCxnSpPr/>
            <p:nvPr/>
          </p:nvCxnSpPr>
          <p:spPr>
            <a:xfrm>
              <a:off x="1465262"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55" name="Google Shape;1255;p34"/>
            <p:cNvCxnSpPr/>
            <p:nvPr/>
          </p:nvCxnSpPr>
          <p:spPr>
            <a:xfrm>
              <a:off x="1495425"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56" name="Google Shape;1256;p34"/>
            <p:cNvCxnSpPr/>
            <p:nvPr/>
          </p:nvCxnSpPr>
          <p:spPr>
            <a:xfrm>
              <a:off x="1524000"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57" name="Google Shape;1257;p34"/>
            <p:cNvCxnSpPr/>
            <p:nvPr/>
          </p:nvCxnSpPr>
          <p:spPr>
            <a:xfrm>
              <a:off x="1554162"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58" name="Google Shape;1258;p34"/>
            <p:cNvCxnSpPr/>
            <p:nvPr/>
          </p:nvCxnSpPr>
          <p:spPr>
            <a:xfrm>
              <a:off x="1582737"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59" name="Google Shape;1259;p34"/>
            <p:cNvCxnSpPr/>
            <p:nvPr/>
          </p:nvCxnSpPr>
          <p:spPr>
            <a:xfrm>
              <a:off x="1612900"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60" name="Google Shape;1260;p34"/>
            <p:cNvCxnSpPr/>
            <p:nvPr/>
          </p:nvCxnSpPr>
          <p:spPr>
            <a:xfrm>
              <a:off x="1643063"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61" name="Google Shape;1261;p34"/>
            <p:cNvCxnSpPr/>
            <p:nvPr/>
          </p:nvCxnSpPr>
          <p:spPr>
            <a:xfrm>
              <a:off x="1671638"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62" name="Google Shape;1262;p34"/>
            <p:cNvCxnSpPr/>
            <p:nvPr/>
          </p:nvCxnSpPr>
          <p:spPr>
            <a:xfrm>
              <a:off x="1700213"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63" name="Google Shape;1263;p34"/>
            <p:cNvCxnSpPr/>
            <p:nvPr/>
          </p:nvCxnSpPr>
          <p:spPr>
            <a:xfrm>
              <a:off x="1730375"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64" name="Google Shape;1264;p34"/>
            <p:cNvCxnSpPr/>
            <p:nvPr/>
          </p:nvCxnSpPr>
          <p:spPr>
            <a:xfrm>
              <a:off x="1758950"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65" name="Google Shape;1265;p34"/>
            <p:cNvCxnSpPr/>
            <p:nvPr/>
          </p:nvCxnSpPr>
          <p:spPr>
            <a:xfrm>
              <a:off x="1789113"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66" name="Google Shape;1266;p34"/>
            <p:cNvCxnSpPr/>
            <p:nvPr/>
          </p:nvCxnSpPr>
          <p:spPr>
            <a:xfrm>
              <a:off x="1817688"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67" name="Google Shape;1267;p34"/>
            <p:cNvCxnSpPr/>
            <p:nvPr/>
          </p:nvCxnSpPr>
          <p:spPr>
            <a:xfrm>
              <a:off x="1847850"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68" name="Google Shape;1268;p34"/>
            <p:cNvCxnSpPr/>
            <p:nvPr/>
          </p:nvCxnSpPr>
          <p:spPr>
            <a:xfrm>
              <a:off x="1878013"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69" name="Google Shape;1269;p34"/>
            <p:cNvCxnSpPr/>
            <p:nvPr/>
          </p:nvCxnSpPr>
          <p:spPr>
            <a:xfrm>
              <a:off x="1906588"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70" name="Google Shape;1270;p34"/>
            <p:cNvCxnSpPr/>
            <p:nvPr/>
          </p:nvCxnSpPr>
          <p:spPr>
            <a:xfrm>
              <a:off x="1936750"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71" name="Google Shape;1271;p34"/>
            <p:cNvCxnSpPr/>
            <p:nvPr/>
          </p:nvCxnSpPr>
          <p:spPr>
            <a:xfrm>
              <a:off x="1965325" y="4610100"/>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272" name="Google Shape;1272;p34"/>
            <p:cNvCxnSpPr/>
            <p:nvPr/>
          </p:nvCxnSpPr>
          <p:spPr>
            <a:xfrm>
              <a:off x="1995488"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73" name="Google Shape;1273;p34"/>
            <p:cNvCxnSpPr/>
            <p:nvPr/>
          </p:nvCxnSpPr>
          <p:spPr>
            <a:xfrm>
              <a:off x="2024063" y="4610100"/>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274" name="Google Shape;1274;p34"/>
            <p:cNvCxnSpPr/>
            <p:nvPr/>
          </p:nvCxnSpPr>
          <p:spPr>
            <a:xfrm>
              <a:off x="2054225" y="4610100"/>
              <a:ext cx="11113" cy="1587"/>
            </a:xfrm>
            <a:prstGeom prst="straightConnector1">
              <a:avLst/>
            </a:prstGeom>
            <a:noFill/>
            <a:ln cap="flat" cmpd="sng" w="14750">
              <a:solidFill>
                <a:srgbClr val="47B9E8"/>
              </a:solidFill>
              <a:prstDash val="solid"/>
              <a:miter lim="8000"/>
              <a:headEnd len="sm" w="sm" type="none"/>
              <a:tailEnd len="sm" w="sm" type="none"/>
            </a:ln>
          </p:spPr>
        </p:cxnSp>
        <p:sp>
          <p:nvSpPr>
            <p:cNvPr id="1275" name="Google Shape;1275;p34"/>
            <p:cNvSpPr/>
            <p:nvPr/>
          </p:nvSpPr>
          <p:spPr>
            <a:xfrm>
              <a:off x="360362" y="5219700"/>
              <a:ext cx="103186" cy="1587"/>
            </a:xfrm>
            <a:custGeom>
              <a:rect b="b" l="l" r="r" t="t"/>
              <a:pathLst>
                <a:path extrusionOk="0" h="120000" w="120000">
                  <a:moveTo>
                    <a:pt x="0" y="0"/>
                  </a:moveTo>
                  <a:lnTo>
                    <a:pt x="119581" y="0"/>
                  </a:lnTo>
                  <a:lnTo>
                    <a:pt x="119581" y="0"/>
                  </a:lnTo>
                </a:path>
              </a:pathLst>
            </a:custGeom>
            <a:noFill/>
            <a:ln cap="flat" cmpd="sng" w="14750">
              <a:solidFill>
                <a:srgbClr val="FF69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276" name="Google Shape;1276;p34"/>
            <p:cNvCxnSpPr/>
            <p:nvPr/>
          </p:nvCxnSpPr>
          <p:spPr>
            <a:xfrm>
              <a:off x="368300" y="5219700"/>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277" name="Google Shape;1277;p34"/>
            <p:cNvCxnSpPr/>
            <p:nvPr/>
          </p:nvCxnSpPr>
          <p:spPr>
            <a:xfrm>
              <a:off x="396875" y="5219700"/>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278" name="Google Shape;1278;p34"/>
            <p:cNvCxnSpPr/>
            <p:nvPr/>
          </p:nvCxnSpPr>
          <p:spPr>
            <a:xfrm>
              <a:off x="427037" y="5219700"/>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279" name="Google Shape;1279;p34"/>
            <p:cNvCxnSpPr/>
            <p:nvPr/>
          </p:nvCxnSpPr>
          <p:spPr>
            <a:xfrm>
              <a:off x="455612" y="5219700"/>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280" name="Google Shape;1280;p34"/>
            <p:cNvCxnSpPr/>
            <p:nvPr/>
          </p:nvCxnSpPr>
          <p:spPr>
            <a:xfrm>
              <a:off x="485775" y="5219700"/>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281" name="Google Shape;1281;p34"/>
            <p:cNvCxnSpPr/>
            <p:nvPr/>
          </p:nvCxnSpPr>
          <p:spPr>
            <a:xfrm>
              <a:off x="514350" y="5219700"/>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282" name="Google Shape;1282;p34"/>
            <p:cNvCxnSpPr/>
            <p:nvPr/>
          </p:nvCxnSpPr>
          <p:spPr>
            <a:xfrm>
              <a:off x="544512" y="5219700"/>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283" name="Google Shape;1283;p34"/>
            <p:cNvCxnSpPr/>
            <p:nvPr/>
          </p:nvCxnSpPr>
          <p:spPr>
            <a:xfrm>
              <a:off x="573087" y="5219700"/>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284" name="Google Shape;1284;p34"/>
            <p:cNvCxnSpPr/>
            <p:nvPr/>
          </p:nvCxnSpPr>
          <p:spPr>
            <a:xfrm>
              <a:off x="603250" y="5219700"/>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285" name="Google Shape;1285;p34"/>
            <p:cNvCxnSpPr/>
            <p:nvPr/>
          </p:nvCxnSpPr>
          <p:spPr>
            <a:xfrm>
              <a:off x="631825" y="5219700"/>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286" name="Google Shape;1286;p34"/>
            <p:cNvCxnSpPr/>
            <p:nvPr/>
          </p:nvCxnSpPr>
          <p:spPr>
            <a:xfrm>
              <a:off x="661987" y="5219700"/>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287" name="Google Shape;1287;p34"/>
            <p:cNvCxnSpPr/>
            <p:nvPr/>
          </p:nvCxnSpPr>
          <p:spPr>
            <a:xfrm>
              <a:off x="690562" y="5219700"/>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288" name="Google Shape;1288;p34"/>
            <p:cNvCxnSpPr/>
            <p:nvPr/>
          </p:nvCxnSpPr>
          <p:spPr>
            <a:xfrm>
              <a:off x="720725" y="5219700"/>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289" name="Google Shape;1289;p34"/>
            <p:cNvCxnSpPr/>
            <p:nvPr/>
          </p:nvCxnSpPr>
          <p:spPr>
            <a:xfrm>
              <a:off x="749300" y="5219700"/>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290" name="Google Shape;1290;p34"/>
            <p:cNvCxnSpPr/>
            <p:nvPr/>
          </p:nvCxnSpPr>
          <p:spPr>
            <a:xfrm>
              <a:off x="779462" y="5219700"/>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291" name="Google Shape;1291;p34"/>
            <p:cNvCxnSpPr/>
            <p:nvPr/>
          </p:nvCxnSpPr>
          <p:spPr>
            <a:xfrm>
              <a:off x="808037" y="5219700"/>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292" name="Google Shape;1292;p34"/>
            <p:cNvCxnSpPr/>
            <p:nvPr/>
          </p:nvCxnSpPr>
          <p:spPr>
            <a:xfrm>
              <a:off x="838200" y="5219700"/>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293" name="Google Shape;1293;p34"/>
            <p:cNvCxnSpPr/>
            <p:nvPr/>
          </p:nvCxnSpPr>
          <p:spPr>
            <a:xfrm>
              <a:off x="866775" y="5219700"/>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294" name="Google Shape;1294;p34"/>
            <p:cNvCxnSpPr/>
            <p:nvPr/>
          </p:nvCxnSpPr>
          <p:spPr>
            <a:xfrm>
              <a:off x="896937" y="5219700"/>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295" name="Google Shape;1295;p34"/>
            <p:cNvCxnSpPr/>
            <p:nvPr/>
          </p:nvCxnSpPr>
          <p:spPr>
            <a:xfrm flipH="1">
              <a:off x="1849437" y="4962525"/>
              <a:ext cx="623887" cy="1587"/>
            </a:xfrm>
            <a:prstGeom prst="straightConnector1">
              <a:avLst/>
            </a:prstGeom>
            <a:noFill/>
            <a:ln cap="flat" cmpd="sng" w="14750">
              <a:solidFill>
                <a:srgbClr val="47B9E8"/>
              </a:solidFill>
              <a:prstDash val="solid"/>
              <a:miter lim="8000"/>
              <a:headEnd len="sm" w="sm" type="none"/>
              <a:tailEnd len="sm" w="sm" type="none"/>
            </a:ln>
          </p:spPr>
        </p:cxnSp>
        <p:cxnSp>
          <p:nvCxnSpPr>
            <p:cNvPr id="1296" name="Google Shape;1296;p34"/>
            <p:cNvCxnSpPr/>
            <p:nvPr/>
          </p:nvCxnSpPr>
          <p:spPr>
            <a:xfrm flipH="1">
              <a:off x="2324100"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297" name="Google Shape;1297;p34"/>
            <p:cNvCxnSpPr/>
            <p:nvPr/>
          </p:nvCxnSpPr>
          <p:spPr>
            <a:xfrm flipH="1">
              <a:off x="2293937" y="496252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298" name="Google Shape;1298;p34"/>
            <p:cNvCxnSpPr/>
            <p:nvPr/>
          </p:nvCxnSpPr>
          <p:spPr>
            <a:xfrm flipH="1">
              <a:off x="2265362" y="496252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299" name="Google Shape;1299;p34"/>
            <p:cNvCxnSpPr/>
            <p:nvPr/>
          </p:nvCxnSpPr>
          <p:spPr>
            <a:xfrm flipH="1">
              <a:off x="2235200"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00" name="Google Shape;1300;p34"/>
            <p:cNvCxnSpPr/>
            <p:nvPr/>
          </p:nvCxnSpPr>
          <p:spPr>
            <a:xfrm flipH="1">
              <a:off x="2206625"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01" name="Google Shape;1301;p34"/>
            <p:cNvCxnSpPr/>
            <p:nvPr/>
          </p:nvCxnSpPr>
          <p:spPr>
            <a:xfrm flipH="1">
              <a:off x="2176462" y="496252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302" name="Google Shape;1302;p34"/>
            <p:cNvCxnSpPr/>
            <p:nvPr/>
          </p:nvCxnSpPr>
          <p:spPr>
            <a:xfrm flipH="1">
              <a:off x="2147887" y="496252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303" name="Google Shape;1303;p34"/>
            <p:cNvCxnSpPr/>
            <p:nvPr/>
          </p:nvCxnSpPr>
          <p:spPr>
            <a:xfrm flipH="1">
              <a:off x="2117725"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04" name="Google Shape;1304;p34"/>
            <p:cNvCxnSpPr/>
            <p:nvPr/>
          </p:nvCxnSpPr>
          <p:spPr>
            <a:xfrm flipH="1">
              <a:off x="2089150"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05" name="Google Shape;1305;p34"/>
            <p:cNvCxnSpPr/>
            <p:nvPr/>
          </p:nvCxnSpPr>
          <p:spPr>
            <a:xfrm flipH="1">
              <a:off x="2058987" y="496252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306" name="Google Shape;1306;p34"/>
            <p:cNvCxnSpPr/>
            <p:nvPr/>
          </p:nvCxnSpPr>
          <p:spPr>
            <a:xfrm flipH="1">
              <a:off x="2030412" y="496252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307" name="Google Shape;1307;p34"/>
            <p:cNvCxnSpPr/>
            <p:nvPr/>
          </p:nvCxnSpPr>
          <p:spPr>
            <a:xfrm flipH="1">
              <a:off x="2000250"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08" name="Google Shape;1308;p34"/>
            <p:cNvCxnSpPr/>
            <p:nvPr/>
          </p:nvCxnSpPr>
          <p:spPr>
            <a:xfrm flipH="1">
              <a:off x="1971675"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09" name="Google Shape;1309;p34"/>
            <p:cNvCxnSpPr/>
            <p:nvPr/>
          </p:nvCxnSpPr>
          <p:spPr>
            <a:xfrm flipH="1">
              <a:off x="1941512" y="496252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310" name="Google Shape;1310;p34"/>
            <p:cNvCxnSpPr/>
            <p:nvPr/>
          </p:nvCxnSpPr>
          <p:spPr>
            <a:xfrm flipH="1">
              <a:off x="1912937" y="496252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311" name="Google Shape;1311;p34"/>
            <p:cNvCxnSpPr/>
            <p:nvPr/>
          </p:nvCxnSpPr>
          <p:spPr>
            <a:xfrm flipH="1">
              <a:off x="1882775"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12" name="Google Shape;1312;p34"/>
            <p:cNvCxnSpPr/>
            <p:nvPr/>
          </p:nvCxnSpPr>
          <p:spPr>
            <a:xfrm flipH="1">
              <a:off x="1854200"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13" name="Google Shape;1313;p34"/>
            <p:cNvCxnSpPr/>
            <p:nvPr/>
          </p:nvCxnSpPr>
          <p:spPr>
            <a:xfrm flipH="1">
              <a:off x="1824037" y="496252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314" name="Google Shape;1314;p34"/>
            <p:cNvCxnSpPr/>
            <p:nvPr/>
          </p:nvCxnSpPr>
          <p:spPr>
            <a:xfrm flipH="1">
              <a:off x="1795462" y="496252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315" name="Google Shape;1315;p34"/>
            <p:cNvCxnSpPr/>
            <p:nvPr/>
          </p:nvCxnSpPr>
          <p:spPr>
            <a:xfrm flipH="1">
              <a:off x="1765300"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16" name="Google Shape;1316;p34"/>
            <p:cNvCxnSpPr/>
            <p:nvPr/>
          </p:nvCxnSpPr>
          <p:spPr>
            <a:xfrm flipH="1">
              <a:off x="1736725"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17" name="Google Shape;1317;p34"/>
            <p:cNvCxnSpPr/>
            <p:nvPr/>
          </p:nvCxnSpPr>
          <p:spPr>
            <a:xfrm flipH="1">
              <a:off x="1706562" y="496252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318" name="Google Shape;1318;p34"/>
            <p:cNvCxnSpPr/>
            <p:nvPr/>
          </p:nvCxnSpPr>
          <p:spPr>
            <a:xfrm flipH="1">
              <a:off x="1676400"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19" name="Google Shape;1319;p34"/>
            <p:cNvCxnSpPr/>
            <p:nvPr/>
          </p:nvCxnSpPr>
          <p:spPr>
            <a:xfrm flipH="1">
              <a:off x="1647825"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20" name="Google Shape;1320;p34"/>
            <p:cNvCxnSpPr/>
            <p:nvPr/>
          </p:nvCxnSpPr>
          <p:spPr>
            <a:xfrm flipH="1">
              <a:off x="1619249"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21" name="Google Shape;1321;p34"/>
            <p:cNvCxnSpPr/>
            <p:nvPr/>
          </p:nvCxnSpPr>
          <p:spPr>
            <a:xfrm flipH="1">
              <a:off x="1589087" y="496252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322" name="Google Shape;1322;p34"/>
            <p:cNvCxnSpPr/>
            <p:nvPr/>
          </p:nvCxnSpPr>
          <p:spPr>
            <a:xfrm flipH="1">
              <a:off x="1560512" y="496252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323" name="Google Shape;1323;p34"/>
            <p:cNvCxnSpPr/>
            <p:nvPr/>
          </p:nvCxnSpPr>
          <p:spPr>
            <a:xfrm flipH="1">
              <a:off x="1530349"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24" name="Google Shape;1324;p34"/>
            <p:cNvCxnSpPr/>
            <p:nvPr/>
          </p:nvCxnSpPr>
          <p:spPr>
            <a:xfrm flipH="1">
              <a:off x="1501774"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25" name="Google Shape;1325;p34"/>
            <p:cNvCxnSpPr/>
            <p:nvPr/>
          </p:nvCxnSpPr>
          <p:spPr>
            <a:xfrm flipH="1">
              <a:off x="1471612" y="496252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326" name="Google Shape;1326;p34"/>
            <p:cNvCxnSpPr/>
            <p:nvPr/>
          </p:nvCxnSpPr>
          <p:spPr>
            <a:xfrm flipH="1">
              <a:off x="1441449"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27" name="Google Shape;1327;p34"/>
            <p:cNvCxnSpPr/>
            <p:nvPr/>
          </p:nvCxnSpPr>
          <p:spPr>
            <a:xfrm flipH="1">
              <a:off x="1412874" y="496252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328" name="Google Shape;1328;p34"/>
            <p:cNvCxnSpPr/>
            <p:nvPr/>
          </p:nvCxnSpPr>
          <p:spPr>
            <a:xfrm flipH="1">
              <a:off x="1382712" y="496252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329" name="Google Shape;1329;p34"/>
            <p:cNvCxnSpPr/>
            <p:nvPr/>
          </p:nvCxnSpPr>
          <p:spPr>
            <a:xfrm flipH="1">
              <a:off x="245903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30" name="Google Shape;1330;p34"/>
            <p:cNvCxnSpPr/>
            <p:nvPr/>
          </p:nvCxnSpPr>
          <p:spPr>
            <a:xfrm flipH="1">
              <a:off x="243046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31" name="Google Shape;1331;p34"/>
            <p:cNvCxnSpPr/>
            <p:nvPr/>
          </p:nvCxnSpPr>
          <p:spPr>
            <a:xfrm flipH="1">
              <a:off x="2400300"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32" name="Google Shape;1332;p34"/>
            <p:cNvCxnSpPr/>
            <p:nvPr/>
          </p:nvCxnSpPr>
          <p:spPr>
            <a:xfrm flipH="1">
              <a:off x="2371725"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33" name="Google Shape;1333;p34"/>
            <p:cNvCxnSpPr/>
            <p:nvPr/>
          </p:nvCxnSpPr>
          <p:spPr>
            <a:xfrm flipH="1">
              <a:off x="234156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34" name="Google Shape;1334;p34"/>
            <p:cNvCxnSpPr/>
            <p:nvPr/>
          </p:nvCxnSpPr>
          <p:spPr>
            <a:xfrm flipH="1">
              <a:off x="231298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35" name="Google Shape;1335;p34"/>
            <p:cNvCxnSpPr/>
            <p:nvPr/>
          </p:nvCxnSpPr>
          <p:spPr>
            <a:xfrm flipH="1">
              <a:off x="2282825"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36" name="Google Shape;1336;p34"/>
            <p:cNvCxnSpPr/>
            <p:nvPr/>
          </p:nvCxnSpPr>
          <p:spPr>
            <a:xfrm flipH="1">
              <a:off x="2254250"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37" name="Google Shape;1337;p34"/>
            <p:cNvCxnSpPr/>
            <p:nvPr/>
          </p:nvCxnSpPr>
          <p:spPr>
            <a:xfrm flipH="1">
              <a:off x="222408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38" name="Google Shape;1338;p34"/>
            <p:cNvCxnSpPr/>
            <p:nvPr/>
          </p:nvCxnSpPr>
          <p:spPr>
            <a:xfrm flipH="1">
              <a:off x="219551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39" name="Google Shape;1339;p34"/>
            <p:cNvCxnSpPr/>
            <p:nvPr/>
          </p:nvCxnSpPr>
          <p:spPr>
            <a:xfrm flipH="1">
              <a:off x="2165350"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40" name="Google Shape;1340;p34"/>
            <p:cNvCxnSpPr/>
            <p:nvPr/>
          </p:nvCxnSpPr>
          <p:spPr>
            <a:xfrm flipH="1">
              <a:off x="2136775"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41" name="Google Shape;1341;p34"/>
            <p:cNvCxnSpPr/>
            <p:nvPr/>
          </p:nvCxnSpPr>
          <p:spPr>
            <a:xfrm flipH="1">
              <a:off x="210661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42" name="Google Shape;1342;p34"/>
            <p:cNvCxnSpPr/>
            <p:nvPr/>
          </p:nvCxnSpPr>
          <p:spPr>
            <a:xfrm flipH="1">
              <a:off x="207803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43" name="Google Shape;1343;p34"/>
            <p:cNvCxnSpPr/>
            <p:nvPr/>
          </p:nvCxnSpPr>
          <p:spPr>
            <a:xfrm flipH="1">
              <a:off x="2047875"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44" name="Google Shape;1344;p34"/>
            <p:cNvCxnSpPr/>
            <p:nvPr/>
          </p:nvCxnSpPr>
          <p:spPr>
            <a:xfrm flipH="1">
              <a:off x="2019300"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45" name="Google Shape;1345;p34"/>
            <p:cNvCxnSpPr/>
            <p:nvPr/>
          </p:nvCxnSpPr>
          <p:spPr>
            <a:xfrm flipH="1">
              <a:off x="198913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46" name="Google Shape;1346;p34"/>
            <p:cNvCxnSpPr/>
            <p:nvPr/>
          </p:nvCxnSpPr>
          <p:spPr>
            <a:xfrm flipH="1">
              <a:off x="196056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47" name="Google Shape;1347;p34"/>
            <p:cNvCxnSpPr/>
            <p:nvPr/>
          </p:nvCxnSpPr>
          <p:spPr>
            <a:xfrm flipH="1">
              <a:off x="1930400"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48" name="Google Shape;1348;p34"/>
            <p:cNvCxnSpPr/>
            <p:nvPr/>
          </p:nvCxnSpPr>
          <p:spPr>
            <a:xfrm flipH="1">
              <a:off x="1901825"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49" name="Google Shape;1349;p34"/>
            <p:cNvCxnSpPr/>
            <p:nvPr/>
          </p:nvCxnSpPr>
          <p:spPr>
            <a:xfrm flipH="1">
              <a:off x="187166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50" name="Google Shape;1350;p34"/>
            <p:cNvCxnSpPr/>
            <p:nvPr/>
          </p:nvCxnSpPr>
          <p:spPr>
            <a:xfrm flipH="1">
              <a:off x="184308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51" name="Google Shape;1351;p34"/>
            <p:cNvCxnSpPr/>
            <p:nvPr/>
          </p:nvCxnSpPr>
          <p:spPr>
            <a:xfrm flipH="1">
              <a:off x="1812925"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52" name="Google Shape;1352;p34"/>
            <p:cNvCxnSpPr/>
            <p:nvPr/>
          </p:nvCxnSpPr>
          <p:spPr>
            <a:xfrm flipH="1">
              <a:off x="1784350"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53" name="Google Shape;1353;p34"/>
            <p:cNvCxnSpPr/>
            <p:nvPr/>
          </p:nvCxnSpPr>
          <p:spPr>
            <a:xfrm flipH="1">
              <a:off x="175418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54" name="Google Shape;1354;p34"/>
            <p:cNvCxnSpPr/>
            <p:nvPr/>
          </p:nvCxnSpPr>
          <p:spPr>
            <a:xfrm flipH="1">
              <a:off x="172561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55" name="Google Shape;1355;p34"/>
            <p:cNvCxnSpPr/>
            <p:nvPr/>
          </p:nvCxnSpPr>
          <p:spPr>
            <a:xfrm flipH="1">
              <a:off x="1695450"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56" name="Google Shape;1356;p34"/>
            <p:cNvCxnSpPr/>
            <p:nvPr/>
          </p:nvCxnSpPr>
          <p:spPr>
            <a:xfrm flipH="1">
              <a:off x="1666875"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57" name="Google Shape;1357;p34"/>
            <p:cNvCxnSpPr/>
            <p:nvPr/>
          </p:nvCxnSpPr>
          <p:spPr>
            <a:xfrm flipH="1">
              <a:off x="163671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58" name="Google Shape;1358;p34"/>
            <p:cNvCxnSpPr/>
            <p:nvPr/>
          </p:nvCxnSpPr>
          <p:spPr>
            <a:xfrm flipH="1">
              <a:off x="1606549"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59" name="Google Shape;1359;p34"/>
            <p:cNvCxnSpPr/>
            <p:nvPr/>
          </p:nvCxnSpPr>
          <p:spPr>
            <a:xfrm flipH="1">
              <a:off x="1577974"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60" name="Google Shape;1360;p34"/>
            <p:cNvCxnSpPr/>
            <p:nvPr/>
          </p:nvCxnSpPr>
          <p:spPr>
            <a:xfrm flipH="1">
              <a:off x="1549399"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61" name="Google Shape;1361;p34"/>
            <p:cNvCxnSpPr/>
            <p:nvPr/>
          </p:nvCxnSpPr>
          <p:spPr>
            <a:xfrm flipH="1">
              <a:off x="151923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62" name="Google Shape;1362;p34"/>
            <p:cNvCxnSpPr/>
            <p:nvPr/>
          </p:nvCxnSpPr>
          <p:spPr>
            <a:xfrm flipH="1">
              <a:off x="149066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63" name="Google Shape;1363;p34"/>
            <p:cNvCxnSpPr/>
            <p:nvPr/>
          </p:nvCxnSpPr>
          <p:spPr>
            <a:xfrm flipH="1">
              <a:off x="1460499"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64" name="Google Shape;1364;p34"/>
            <p:cNvCxnSpPr/>
            <p:nvPr/>
          </p:nvCxnSpPr>
          <p:spPr>
            <a:xfrm flipH="1">
              <a:off x="1431924"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65" name="Google Shape;1365;p34"/>
            <p:cNvCxnSpPr/>
            <p:nvPr/>
          </p:nvCxnSpPr>
          <p:spPr>
            <a:xfrm flipH="1">
              <a:off x="140176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66" name="Google Shape;1366;p34"/>
            <p:cNvCxnSpPr/>
            <p:nvPr/>
          </p:nvCxnSpPr>
          <p:spPr>
            <a:xfrm flipH="1">
              <a:off x="137318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67" name="Google Shape;1367;p34"/>
            <p:cNvCxnSpPr/>
            <p:nvPr/>
          </p:nvCxnSpPr>
          <p:spPr>
            <a:xfrm flipH="1">
              <a:off x="1343024"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68" name="Google Shape;1368;p34"/>
            <p:cNvCxnSpPr/>
            <p:nvPr/>
          </p:nvCxnSpPr>
          <p:spPr>
            <a:xfrm flipH="1">
              <a:off x="131286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69" name="Google Shape;1369;p34"/>
            <p:cNvCxnSpPr/>
            <p:nvPr/>
          </p:nvCxnSpPr>
          <p:spPr>
            <a:xfrm flipH="1">
              <a:off x="128428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70" name="Google Shape;1370;p34"/>
            <p:cNvCxnSpPr/>
            <p:nvPr/>
          </p:nvCxnSpPr>
          <p:spPr>
            <a:xfrm flipH="1">
              <a:off x="1254124"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71" name="Google Shape;1371;p34"/>
            <p:cNvCxnSpPr/>
            <p:nvPr/>
          </p:nvCxnSpPr>
          <p:spPr>
            <a:xfrm flipH="1">
              <a:off x="1225549"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72" name="Google Shape;1372;p34"/>
            <p:cNvCxnSpPr/>
            <p:nvPr/>
          </p:nvCxnSpPr>
          <p:spPr>
            <a:xfrm flipH="1">
              <a:off x="119538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73" name="Google Shape;1373;p34"/>
            <p:cNvCxnSpPr/>
            <p:nvPr/>
          </p:nvCxnSpPr>
          <p:spPr>
            <a:xfrm flipH="1">
              <a:off x="116681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74" name="Google Shape;1374;p34"/>
            <p:cNvCxnSpPr/>
            <p:nvPr/>
          </p:nvCxnSpPr>
          <p:spPr>
            <a:xfrm flipH="1">
              <a:off x="113823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75" name="Google Shape;1375;p34"/>
            <p:cNvCxnSpPr/>
            <p:nvPr/>
          </p:nvCxnSpPr>
          <p:spPr>
            <a:xfrm flipH="1">
              <a:off x="1108074"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76" name="Google Shape;1376;p34"/>
            <p:cNvCxnSpPr/>
            <p:nvPr/>
          </p:nvCxnSpPr>
          <p:spPr>
            <a:xfrm flipH="1">
              <a:off x="107791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77" name="Google Shape;1377;p34"/>
            <p:cNvCxnSpPr/>
            <p:nvPr/>
          </p:nvCxnSpPr>
          <p:spPr>
            <a:xfrm flipH="1">
              <a:off x="104933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78" name="Google Shape;1378;p34"/>
            <p:cNvCxnSpPr/>
            <p:nvPr/>
          </p:nvCxnSpPr>
          <p:spPr>
            <a:xfrm flipH="1">
              <a:off x="1019174"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79" name="Google Shape;1379;p34"/>
            <p:cNvCxnSpPr/>
            <p:nvPr/>
          </p:nvCxnSpPr>
          <p:spPr>
            <a:xfrm flipH="1">
              <a:off x="990599"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80" name="Google Shape;1380;p34"/>
            <p:cNvCxnSpPr/>
            <p:nvPr/>
          </p:nvCxnSpPr>
          <p:spPr>
            <a:xfrm flipH="1">
              <a:off x="96043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81" name="Google Shape;1381;p34"/>
            <p:cNvCxnSpPr/>
            <p:nvPr/>
          </p:nvCxnSpPr>
          <p:spPr>
            <a:xfrm flipH="1">
              <a:off x="93186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82" name="Google Shape;1382;p34"/>
            <p:cNvCxnSpPr/>
            <p:nvPr/>
          </p:nvCxnSpPr>
          <p:spPr>
            <a:xfrm flipH="1">
              <a:off x="901699"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83" name="Google Shape;1383;p34"/>
            <p:cNvCxnSpPr/>
            <p:nvPr/>
          </p:nvCxnSpPr>
          <p:spPr>
            <a:xfrm flipH="1">
              <a:off x="873124"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84" name="Google Shape;1384;p34"/>
            <p:cNvCxnSpPr/>
            <p:nvPr/>
          </p:nvCxnSpPr>
          <p:spPr>
            <a:xfrm flipH="1">
              <a:off x="84296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85" name="Google Shape;1385;p34"/>
            <p:cNvCxnSpPr/>
            <p:nvPr/>
          </p:nvCxnSpPr>
          <p:spPr>
            <a:xfrm flipH="1">
              <a:off x="81438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86" name="Google Shape;1386;p34"/>
            <p:cNvCxnSpPr/>
            <p:nvPr/>
          </p:nvCxnSpPr>
          <p:spPr>
            <a:xfrm flipH="1">
              <a:off x="784224"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87" name="Google Shape;1387;p34"/>
            <p:cNvCxnSpPr/>
            <p:nvPr/>
          </p:nvCxnSpPr>
          <p:spPr>
            <a:xfrm flipH="1">
              <a:off x="755649"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88" name="Google Shape;1388;p34"/>
            <p:cNvCxnSpPr/>
            <p:nvPr/>
          </p:nvCxnSpPr>
          <p:spPr>
            <a:xfrm flipH="1">
              <a:off x="72548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89" name="Google Shape;1389;p34"/>
            <p:cNvCxnSpPr/>
            <p:nvPr/>
          </p:nvCxnSpPr>
          <p:spPr>
            <a:xfrm flipH="1">
              <a:off x="69691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90" name="Google Shape;1390;p34"/>
            <p:cNvCxnSpPr/>
            <p:nvPr/>
          </p:nvCxnSpPr>
          <p:spPr>
            <a:xfrm flipH="1">
              <a:off x="666749"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91" name="Google Shape;1391;p34"/>
            <p:cNvCxnSpPr/>
            <p:nvPr/>
          </p:nvCxnSpPr>
          <p:spPr>
            <a:xfrm flipH="1">
              <a:off x="638174"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92" name="Google Shape;1392;p34"/>
            <p:cNvCxnSpPr/>
            <p:nvPr/>
          </p:nvCxnSpPr>
          <p:spPr>
            <a:xfrm flipH="1">
              <a:off x="60801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93" name="Google Shape;1393;p34"/>
            <p:cNvCxnSpPr/>
            <p:nvPr/>
          </p:nvCxnSpPr>
          <p:spPr>
            <a:xfrm flipH="1">
              <a:off x="57943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94" name="Google Shape;1394;p34"/>
            <p:cNvCxnSpPr/>
            <p:nvPr/>
          </p:nvCxnSpPr>
          <p:spPr>
            <a:xfrm flipH="1">
              <a:off x="549274"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95" name="Google Shape;1395;p34"/>
            <p:cNvCxnSpPr/>
            <p:nvPr/>
          </p:nvCxnSpPr>
          <p:spPr>
            <a:xfrm flipH="1">
              <a:off x="520699"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96" name="Google Shape;1396;p34"/>
            <p:cNvCxnSpPr/>
            <p:nvPr/>
          </p:nvCxnSpPr>
          <p:spPr>
            <a:xfrm flipH="1">
              <a:off x="490537"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97" name="Google Shape;1397;p34"/>
            <p:cNvCxnSpPr/>
            <p:nvPr/>
          </p:nvCxnSpPr>
          <p:spPr>
            <a:xfrm flipH="1">
              <a:off x="461962" y="5373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398" name="Google Shape;1398;p34"/>
            <p:cNvCxnSpPr/>
            <p:nvPr/>
          </p:nvCxnSpPr>
          <p:spPr>
            <a:xfrm flipH="1">
              <a:off x="431799" y="5373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399" name="Google Shape;1399;p34"/>
            <p:cNvCxnSpPr/>
            <p:nvPr/>
          </p:nvCxnSpPr>
          <p:spPr>
            <a:xfrm flipH="1">
              <a:off x="1276349"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00" name="Google Shape;1400;p34"/>
            <p:cNvCxnSpPr/>
            <p:nvPr/>
          </p:nvCxnSpPr>
          <p:spPr>
            <a:xfrm flipH="1">
              <a:off x="1247774"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01" name="Google Shape;1401;p34"/>
            <p:cNvCxnSpPr/>
            <p:nvPr/>
          </p:nvCxnSpPr>
          <p:spPr>
            <a:xfrm flipH="1">
              <a:off x="1217612" y="4738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402" name="Google Shape;1402;p34"/>
            <p:cNvCxnSpPr/>
            <p:nvPr/>
          </p:nvCxnSpPr>
          <p:spPr>
            <a:xfrm flipH="1">
              <a:off x="1189037" y="4738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403" name="Google Shape;1403;p34"/>
            <p:cNvCxnSpPr/>
            <p:nvPr/>
          </p:nvCxnSpPr>
          <p:spPr>
            <a:xfrm flipH="1">
              <a:off x="1158874"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04" name="Google Shape;1404;p34"/>
            <p:cNvCxnSpPr/>
            <p:nvPr/>
          </p:nvCxnSpPr>
          <p:spPr>
            <a:xfrm flipH="1">
              <a:off x="1130299"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05" name="Google Shape;1405;p34"/>
            <p:cNvCxnSpPr/>
            <p:nvPr/>
          </p:nvCxnSpPr>
          <p:spPr>
            <a:xfrm flipH="1">
              <a:off x="1100137" y="4738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406" name="Google Shape;1406;p34"/>
            <p:cNvCxnSpPr/>
            <p:nvPr/>
          </p:nvCxnSpPr>
          <p:spPr>
            <a:xfrm flipH="1">
              <a:off x="1071562" y="4738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407" name="Google Shape;1407;p34"/>
            <p:cNvCxnSpPr/>
            <p:nvPr/>
          </p:nvCxnSpPr>
          <p:spPr>
            <a:xfrm flipH="1">
              <a:off x="1041399"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08" name="Google Shape;1408;p34"/>
            <p:cNvCxnSpPr/>
            <p:nvPr/>
          </p:nvCxnSpPr>
          <p:spPr>
            <a:xfrm flipH="1">
              <a:off x="1012824"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09" name="Google Shape;1409;p34"/>
            <p:cNvCxnSpPr/>
            <p:nvPr/>
          </p:nvCxnSpPr>
          <p:spPr>
            <a:xfrm flipH="1">
              <a:off x="982662" y="4738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410" name="Google Shape;1410;p34"/>
            <p:cNvCxnSpPr/>
            <p:nvPr/>
          </p:nvCxnSpPr>
          <p:spPr>
            <a:xfrm flipH="1">
              <a:off x="954087" y="4738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411" name="Google Shape;1411;p34"/>
            <p:cNvCxnSpPr/>
            <p:nvPr/>
          </p:nvCxnSpPr>
          <p:spPr>
            <a:xfrm flipH="1">
              <a:off x="923924"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12" name="Google Shape;1412;p34"/>
            <p:cNvCxnSpPr/>
            <p:nvPr/>
          </p:nvCxnSpPr>
          <p:spPr>
            <a:xfrm flipH="1">
              <a:off x="895349"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13" name="Google Shape;1413;p34"/>
            <p:cNvCxnSpPr/>
            <p:nvPr/>
          </p:nvCxnSpPr>
          <p:spPr>
            <a:xfrm flipH="1">
              <a:off x="865187" y="4738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414" name="Google Shape;1414;p34"/>
            <p:cNvCxnSpPr/>
            <p:nvPr/>
          </p:nvCxnSpPr>
          <p:spPr>
            <a:xfrm flipH="1">
              <a:off x="836612" y="4738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415" name="Google Shape;1415;p34"/>
            <p:cNvCxnSpPr/>
            <p:nvPr/>
          </p:nvCxnSpPr>
          <p:spPr>
            <a:xfrm flipH="1">
              <a:off x="806449"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16" name="Google Shape;1416;p34"/>
            <p:cNvCxnSpPr/>
            <p:nvPr/>
          </p:nvCxnSpPr>
          <p:spPr>
            <a:xfrm flipH="1">
              <a:off x="777874"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17" name="Google Shape;1417;p34"/>
            <p:cNvCxnSpPr/>
            <p:nvPr/>
          </p:nvCxnSpPr>
          <p:spPr>
            <a:xfrm flipH="1">
              <a:off x="747712" y="4738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418" name="Google Shape;1418;p34"/>
            <p:cNvCxnSpPr/>
            <p:nvPr/>
          </p:nvCxnSpPr>
          <p:spPr>
            <a:xfrm flipH="1">
              <a:off x="719137" y="4738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419" name="Google Shape;1419;p34"/>
            <p:cNvCxnSpPr/>
            <p:nvPr/>
          </p:nvCxnSpPr>
          <p:spPr>
            <a:xfrm flipH="1">
              <a:off x="688974"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20" name="Google Shape;1420;p34"/>
            <p:cNvCxnSpPr/>
            <p:nvPr/>
          </p:nvCxnSpPr>
          <p:spPr>
            <a:xfrm flipH="1">
              <a:off x="660399"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21" name="Google Shape;1421;p34"/>
            <p:cNvCxnSpPr/>
            <p:nvPr/>
          </p:nvCxnSpPr>
          <p:spPr>
            <a:xfrm flipH="1">
              <a:off x="630237" y="4738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422" name="Google Shape;1422;p34"/>
            <p:cNvCxnSpPr/>
            <p:nvPr/>
          </p:nvCxnSpPr>
          <p:spPr>
            <a:xfrm flipH="1">
              <a:off x="601662" y="4738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423" name="Google Shape;1423;p34"/>
            <p:cNvCxnSpPr/>
            <p:nvPr/>
          </p:nvCxnSpPr>
          <p:spPr>
            <a:xfrm flipH="1">
              <a:off x="571499"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24" name="Google Shape;1424;p34"/>
            <p:cNvCxnSpPr/>
            <p:nvPr/>
          </p:nvCxnSpPr>
          <p:spPr>
            <a:xfrm flipH="1">
              <a:off x="542924"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25" name="Google Shape;1425;p34"/>
            <p:cNvCxnSpPr/>
            <p:nvPr/>
          </p:nvCxnSpPr>
          <p:spPr>
            <a:xfrm flipH="1">
              <a:off x="512762" y="4738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426" name="Google Shape;1426;p34"/>
            <p:cNvCxnSpPr/>
            <p:nvPr/>
          </p:nvCxnSpPr>
          <p:spPr>
            <a:xfrm flipH="1">
              <a:off x="482599"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27" name="Google Shape;1427;p34"/>
            <p:cNvCxnSpPr/>
            <p:nvPr/>
          </p:nvCxnSpPr>
          <p:spPr>
            <a:xfrm flipH="1">
              <a:off x="454024"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28" name="Google Shape;1428;p34"/>
            <p:cNvCxnSpPr/>
            <p:nvPr/>
          </p:nvCxnSpPr>
          <p:spPr>
            <a:xfrm flipH="1">
              <a:off x="425449" y="4738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429" name="Google Shape;1429;p34"/>
            <p:cNvCxnSpPr/>
            <p:nvPr/>
          </p:nvCxnSpPr>
          <p:spPr>
            <a:xfrm flipH="1">
              <a:off x="395287" y="4738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430" name="Google Shape;1430;p34"/>
            <p:cNvCxnSpPr/>
            <p:nvPr/>
          </p:nvCxnSpPr>
          <p:spPr>
            <a:xfrm flipH="1">
              <a:off x="366712" y="4738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431" name="Google Shape;1431;p34"/>
            <p:cNvCxnSpPr/>
            <p:nvPr/>
          </p:nvCxnSpPr>
          <p:spPr>
            <a:xfrm flipH="1">
              <a:off x="1173162" y="6262687"/>
              <a:ext cx="422275" cy="1587"/>
            </a:xfrm>
            <a:prstGeom prst="straightConnector1">
              <a:avLst/>
            </a:prstGeom>
            <a:noFill/>
            <a:ln cap="flat" cmpd="sng" w="14750">
              <a:solidFill>
                <a:srgbClr val="47B9E8"/>
              </a:solidFill>
              <a:prstDash val="solid"/>
              <a:miter lim="8000"/>
              <a:headEnd len="sm" w="sm" type="none"/>
              <a:tailEnd len="sm" w="sm" type="none"/>
            </a:ln>
          </p:spPr>
        </p:cxnSp>
        <p:cxnSp>
          <p:nvCxnSpPr>
            <p:cNvPr id="1432" name="Google Shape;1432;p34"/>
            <p:cNvCxnSpPr/>
            <p:nvPr/>
          </p:nvCxnSpPr>
          <p:spPr>
            <a:xfrm flipH="1">
              <a:off x="1460499"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33" name="Google Shape;1433;p34"/>
            <p:cNvCxnSpPr/>
            <p:nvPr/>
          </p:nvCxnSpPr>
          <p:spPr>
            <a:xfrm flipH="1">
              <a:off x="1431924"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34" name="Google Shape;1434;p34"/>
            <p:cNvCxnSpPr/>
            <p:nvPr/>
          </p:nvCxnSpPr>
          <p:spPr>
            <a:xfrm flipH="1">
              <a:off x="1401762"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35" name="Google Shape;1435;p34"/>
            <p:cNvCxnSpPr/>
            <p:nvPr/>
          </p:nvCxnSpPr>
          <p:spPr>
            <a:xfrm flipH="1">
              <a:off x="1373187"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36" name="Google Shape;1436;p34"/>
            <p:cNvCxnSpPr/>
            <p:nvPr/>
          </p:nvCxnSpPr>
          <p:spPr>
            <a:xfrm flipH="1">
              <a:off x="1343024"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37" name="Google Shape;1437;p34"/>
            <p:cNvCxnSpPr/>
            <p:nvPr/>
          </p:nvCxnSpPr>
          <p:spPr>
            <a:xfrm flipH="1">
              <a:off x="1312862"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38" name="Google Shape;1438;p34"/>
            <p:cNvCxnSpPr/>
            <p:nvPr/>
          </p:nvCxnSpPr>
          <p:spPr>
            <a:xfrm flipH="1">
              <a:off x="1284287"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39" name="Google Shape;1439;p34"/>
            <p:cNvCxnSpPr/>
            <p:nvPr/>
          </p:nvCxnSpPr>
          <p:spPr>
            <a:xfrm flipH="1">
              <a:off x="1254124"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40" name="Google Shape;1440;p34"/>
            <p:cNvCxnSpPr/>
            <p:nvPr/>
          </p:nvCxnSpPr>
          <p:spPr>
            <a:xfrm flipH="1">
              <a:off x="1225549"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41" name="Google Shape;1441;p34"/>
            <p:cNvCxnSpPr/>
            <p:nvPr/>
          </p:nvCxnSpPr>
          <p:spPr>
            <a:xfrm flipH="1">
              <a:off x="1195387"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42" name="Google Shape;1442;p34"/>
            <p:cNvCxnSpPr/>
            <p:nvPr/>
          </p:nvCxnSpPr>
          <p:spPr>
            <a:xfrm flipH="1">
              <a:off x="1166812"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43" name="Google Shape;1443;p34"/>
            <p:cNvCxnSpPr/>
            <p:nvPr/>
          </p:nvCxnSpPr>
          <p:spPr>
            <a:xfrm flipH="1">
              <a:off x="1138237"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44" name="Google Shape;1444;p34"/>
            <p:cNvCxnSpPr/>
            <p:nvPr/>
          </p:nvCxnSpPr>
          <p:spPr>
            <a:xfrm flipH="1">
              <a:off x="1108074"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45" name="Google Shape;1445;p34"/>
            <p:cNvCxnSpPr/>
            <p:nvPr/>
          </p:nvCxnSpPr>
          <p:spPr>
            <a:xfrm flipH="1">
              <a:off x="1077912"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46" name="Google Shape;1446;p34"/>
            <p:cNvCxnSpPr/>
            <p:nvPr/>
          </p:nvCxnSpPr>
          <p:spPr>
            <a:xfrm flipH="1">
              <a:off x="1049337"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47" name="Google Shape;1447;p34"/>
            <p:cNvCxnSpPr/>
            <p:nvPr/>
          </p:nvCxnSpPr>
          <p:spPr>
            <a:xfrm flipH="1">
              <a:off x="1019174"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48" name="Google Shape;1448;p34"/>
            <p:cNvCxnSpPr/>
            <p:nvPr/>
          </p:nvCxnSpPr>
          <p:spPr>
            <a:xfrm flipH="1">
              <a:off x="990599"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49" name="Google Shape;1449;p34"/>
            <p:cNvCxnSpPr/>
            <p:nvPr/>
          </p:nvCxnSpPr>
          <p:spPr>
            <a:xfrm flipH="1">
              <a:off x="960437"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50" name="Google Shape;1450;p34"/>
            <p:cNvCxnSpPr/>
            <p:nvPr/>
          </p:nvCxnSpPr>
          <p:spPr>
            <a:xfrm flipH="1">
              <a:off x="931862"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51" name="Google Shape;1451;p34"/>
            <p:cNvCxnSpPr/>
            <p:nvPr/>
          </p:nvCxnSpPr>
          <p:spPr>
            <a:xfrm flipH="1">
              <a:off x="901699"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52" name="Google Shape;1452;p34"/>
            <p:cNvCxnSpPr/>
            <p:nvPr/>
          </p:nvCxnSpPr>
          <p:spPr>
            <a:xfrm flipH="1">
              <a:off x="873124"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53" name="Google Shape;1453;p34"/>
            <p:cNvCxnSpPr/>
            <p:nvPr/>
          </p:nvCxnSpPr>
          <p:spPr>
            <a:xfrm flipH="1">
              <a:off x="842962"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54" name="Google Shape;1454;p34"/>
            <p:cNvCxnSpPr/>
            <p:nvPr/>
          </p:nvCxnSpPr>
          <p:spPr>
            <a:xfrm flipH="1">
              <a:off x="814387"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55" name="Google Shape;1455;p34"/>
            <p:cNvCxnSpPr/>
            <p:nvPr/>
          </p:nvCxnSpPr>
          <p:spPr>
            <a:xfrm flipH="1">
              <a:off x="784224"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56" name="Google Shape;1456;p34"/>
            <p:cNvCxnSpPr/>
            <p:nvPr/>
          </p:nvCxnSpPr>
          <p:spPr>
            <a:xfrm flipH="1">
              <a:off x="755649"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57" name="Google Shape;1457;p34"/>
            <p:cNvCxnSpPr/>
            <p:nvPr/>
          </p:nvCxnSpPr>
          <p:spPr>
            <a:xfrm flipH="1">
              <a:off x="725487"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58" name="Google Shape;1458;p34"/>
            <p:cNvCxnSpPr/>
            <p:nvPr/>
          </p:nvCxnSpPr>
          <p:spPr>
            <a:xfrm flipH="1">
              <a:off x="696912"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59" name="Google Shape;1459;p34"/>
            <p:cNvCxnSpPr/>
            <p:nvPr/>
          </p:nvCxnSpPr>
          <p:spPr>
            <a:xfrm flipH="1">
              <a:off x="666749"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60" name="Google Shape;1460;p34"/>
            <p:cNvCxnSpPr/>
            <p:nvPr/>
          </p:nvCxnSpPr>
          <p:spPr>
            <a:xfrm flipH="1">
              <a:off x="638174"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61" name="Google Shape;1461;p34"/>
            <p:cNvCxnSpPr/>
            <p:nvPr/>
          </p:nvCxnSpPr>
          <p:spPr>
            <a:xfrm flipH="1">
              <a:off x="608012"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62" name="Google Shape;1462;p34"/>
            <p:cNvCxnSpPr/>
            <p:nvPr/>
          </p:nvCxnSpPr>
          <p:spPr>
            <a:xfrm flipH="1">
              <a:off x="579437"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63" name="Google Shape;1463;p34"/>
            <p:cNvCxnSpPr/>
            <p:nvPr/>
          </p:nvCxnSpPr>
          <p:spPr>
            <a:xfrm flipH="1">
              <a:off x="549274"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64" name="Google Shape;1464;p34"/>
            <p:cNvCxnSpPr/>
            <p:nvPr/>
          </p:nvCxnSpPr>
          <p:spPr>
            <a:xfrm flipH="1">
              <a:off x="520699"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65" name="Google Shape;1465;p34"/>
            <p:cNvCxnSpPr/>
            <p:nvPr/>
          </p:nvCxnSpPr>
          <p:spPr>
            <a:xfrm flipH="1">
              <a:off x="490537"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66" name="Google Shape;1466;p34"/>
            <p:cNvCxnSpPr/>
            <p:nvPr/>
          </p:nvCxnSpPr>
          <p:spPr>
            <a:xfrm flipH="1">
              <a:off x="461962"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67" name="Google Shape;1467;p34"/>
            <p:cNvCxnSpPr/>
            <p:nvPr/>
          </p:nvCxnSpPr>
          <p:spPr>
            <a:xfrm flipH="1">
              <a:off x="431799"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68" name="Google Shape;1468;p34"/>
            <p:cNvCxnSpPr/>
            <p:nvPr/>
          </p:nvCxnSpPr>
          <p:spPr>
            <a:xfrm flipH="1">
              <a:off x="403224" y="62626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469" name="Google Shape;1469;p34"/>
            <p:cNvCxnSpPr/>
            <p:nvPr/>
          </p:nvCxnSpPr>
          <p:spPr>
            <a:xfrm flipH="1">
              <a:off x="373062" y="62626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470" name="Google Shape;1470;p34"/>
            <p:cNvCxnSpPr/>
            <p:nvPr/>
          </p:nvCxnSpPr>
          <p:spPr>
            <a:xfrm>
              <a:off x="1417637" y="5840412"/>
              <a:ext cx="1035049" cy="1587"/>
            </a:xfrm>
            <a:prstGeom prst="straightConnector1">
              <a:avLst/>
            </a:prstGeom>
            <a:noFill/>
            <a:ln cap="flat" cmpd="sng" w="14750">
              <a:solidFill>
                <a:srgbClr val="47B9E8"/>
              </a:solidFill>
              <a:prstDash val="solid"/>
              <a:miter lim="8000"/>
              <a:headEnd len="sm" w="sm" type="none"/>
              <a:tailEnd len="sm" w="sm" type="none"/>
            </a:ln>
          </p:spPr>
        </p:cxnSp>
        <p:cxnSp>
          <p:nvCxnSpPr>
            <p:cNvPr id="1471" name="Google Shape;1471;p34"/>
            <p:cNvCxnSpPr/>
            <p:nvPr/>
          </p:nvCxnSpPr>
          <p:spPr>
            <a:xfrm>
              <a:off x="1770063"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472" name="Google Shape;1472;p34"/>
            <p:cNvCxnSpPr/>
            <p:nvPr/>
          </p:nvCxnSpPr>
          <p:spPr>
            <a:xfrm>
              <a:off x="1800225"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473" name="Google Shape;1473;p34"/>
            <p:cNvCxnSpPr/>
            <p:nvPr/>
          </p:nvCxnSpPr>
          <p:spPr>
            <a:xfrm>
              <a:off x="1828800"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474" name="Google Shape;1474;p34"/>
            <p:cNvCxnSpPr/>
            <p:nvPr/>
          </p:nvCxnSpPr>
          <p:spPr>
            <a:xfrm>
              <a:off x="1858963"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475" name="Google Shape;1475;p34"/>
            <p:cNvCxnSpPr/>
            <p:nvPr/>
          </p:nvCxnSpPr>
          <p:spPr>
            <a:xfrm>
              <a:off x="1887538"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476" name="Google Shape;1476;p34"/>
            <p:cNvCxnSpPr/>
            <p:nvPr/>
          </p:nvCxnSpPr>
          <p:spPr>
            <a:xfrm>
              <a:off x="1917700"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477" name="Google Shape;1477;p34"/>
            <p:cNvCxnSpPr/>
            <p:nvPr/>
          </p:nvCxnSpPr>
          <p:spPr>
            <a:xfrm>
              <a:off x="1947863"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478" name="Google Shape;1478;p34"/>
            <p:cNvCxnSpPr/>
            <p:nvPr/>
          </p:nvCxnSpPr>
          <p:spPr>
            <a:xfrm>
              <a:off x="1976438"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479" name="Google Shape;1479;p34"/>
            <p:cNvCxnSpPr/>
            <p:nvPr/>
          </p:nvCxnSpPr>
          <p:spPr>
            <a:xfrm>
              <a:off x="2006600"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480" name="Google Shape;1480;p34"/>
            <p:cNvCxnSpPr/>
            <p:nvPr/>
          </p:nvCxnSpPr>
          <p:spPr>
            <a:xfrm>
              <a:off x="2035175"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481" name="Google Shape;1481;p34"/>
            <p:cNvCxnSpPr/>
            <p:nvPr/>
          </p:nvCxnSpPr>
          <p:spPr>
            <a:xfrm>
              <a:off x="2065338"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482" name="Google Shape;1482;p34"/>
            <p:cNvCxnSpPr/>
            <p:nvPr/>
          </p:nvCxnSpPr>
          <p:spPr>
            <a:xfrm>
              <a:off x="2093913"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483" name="Google Shape;1483;p34"/>
            <p:cNvCxnSpPr/>
            <p:nvPr/>
          </p:nvCxnSpPr>
          <p:spPr>
            <a:xfrm>
              <a:off x="2122488"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484" name="Google Shape;1484;p34"/>
            <p:cNvCxnSpPr/>
            <p:nvPr/>
          </p:nvCxnSpPr>
          <p:spPr>
            <a:xfrm>
              <a:off x="2152650"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485" name="Google Shape;1485;p34"/>
            <p:cNvCxnSpPr/>
            <p:nvPr/>
          </p:nvCxnSpPr>
          <p:spPr>
            <a:xfrm>
              <a:off x="2181225"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486" name="Google Shape;1486;p34"/>
            <p:cNvCxnSpPr/>
            <p:nvPr/>
          </p:nvCxnSpPr>
          <p:spPr>
            <a:xfrm>
              <a:off x="2211388"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487" name="Google Shape;1487;p34"/>
            <p:cNvCxnSpPr/>
            <p:nvPr/>
          </p:nvCxnSpPr>
          <p:spPr>
            <a:xfrm>
              <a:off x="2241550"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488" name="Google Shape;1488;p34"/>
            <p:cNvCxnSpPr/>
            <p:nvPr/>
          </p:nvCxnSpPr>
          <p:spPr>
            <a:xfrm>
              <a:off x="2270125"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489" name="Google Shape;1489;p34"/>
            <p:cNvCxnSpPr/>
            <p:nvPr/>
          </p:nvCxnSpPr>
          <p:spPr>
            <a:xfrm>
              <a:off x="2300288"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490" name="Google Shape;1490;p34"/>
            <p:cNvCxnSpPr/>
            <p:nvPr/>
          </p:nvCxnSpPr>
          <p:spPr>
            <a:xfrm>
              <a:off x="2328863"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491" name="Google Shape;1491;p34"/>
            <p:cNvCxnSpPr/>
            <p:nvPr/>
          </p:nvCxnSpPr>
          <p:spPr>
            <a:xfrm>
              <a:off x="2359025"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492" name="Google Shape;1492;p34"/>
            <p:cNvCxnSpPr/>
            <p:nvPr/>
          </p:nvCxnSpPr>
          <p:spPr>
            <a:xfrm>
              <a:off x="2387600"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493" name="Google Shape;1493;p34"/>
            <p:cNvCxnSpPr/>
            <p:nvPr/>
          </p:nvCxnSpPr>
          <p:spPr>
            <a:xfrm>
              <a:off x="2417763"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494" name="Google Shape;1494;p34"/>
            <p:cNvCxnSpPr/>
            <p:nvPr/>
          </p:nvCxnSpPr>
          <p:spPr>
            <a:xfrm>
              <a:off x="2446338"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495" name="Google Shape;1495;p34"/>
            <p:cNvCxnSpPr/>
            <p:nvPr/>
          </p:nvCxnSpPr>
          <p:spPr>
            <a:xfrm>
              <a:off x="2476500"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496" name="Google Shape;1496;p34"/>
            <p:cNvCxnSpPr/>
            <p:nvPr/>
          </p:nvCxnSpPr>
          <p:spPr>
            <a:xfrm>
              <a:off x="2505075"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497" name="Google Shape;1497;p34"/>
            <p:cNvCxnSpPr/>
            <p:nvPr/>
          </p:nvCxnSpPr>
          <p:spPr>
            <a:xfrm>
              <a:off x="2535238"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498" name="Google Shape;1498;p34"/>
            <p:cNvCxnSpPr/>
            <p:nvPr/>
          </p:nvCxnSpPr>
          <p:spPr>
            <a:xfrm>
              <a:off x="2563813"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499" name="Google Shape;1499;p34"/>
            <p:cNvCxnSpPr/>
            <p:nvPr/>
          </p:nvCxnSpPr>
          <p:spPr>
            <a:xfrm>
              <a:off x="2593975"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00" name="Google Shape;1500;p34"/>
            <p:cNvCxnSpPr/>
            <p:nvPr/>
          </p:nvCxnSpPr>
          <p:spPr>
            <a:xfrm>
              <a:off x="2622550"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01" name="Google Shape;1501;p34"/>
            <p:cNvCxnSpPr/>
            <p:nvPr/>
          </p:nvCxnSpPr>
          <p:spPr>
            <a:xfrm>
              <a:off x="2652713"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02" name="Google Shape;1502;p34"/>
            <p:cNvCxnSpPr/>
            <p:nvPr/>
          </p:nvCxnSpPr>
          <p:spPr>
            <a:xfrm>
              <a:off x="2681288"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03" name="Google Shape;1503;p34"/>
            <p:cNvCxnSpPr/>
            <p:nvPr/>
          </p:nvCxnSpPr>
          <p:spPr>
            <a:xfrm>
              <a:off x="2711450"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04" name="Google Shape;1504;p34"/>
            <p:cNvCxnSpPr/>
            <p:nvPr/>
          </p:nvCxnSpPr>
          <p:spPr>
            <a:xfrm>
              <a:off x="2740025"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05" name="Google Shape;1505;p34"/>
            <p:cNvCxnSpPr/>
            <p:nvPr/>
          </p:nvCxnSpPr>
          <p:spPr>
            <a:xfrm>
              <a:off x="2770188"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06" name="Google Shape;1506;p34"/>
            <p:cNvCxnSpPr/>
            <p:nvPr/>
          </p:nvCxnSpPr>
          <p:spPr>
            <a:xfrm>
              <a:off x="2798763"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07" name="Google Shape;1507;p34"/>
            <p:cNvCxnSpPr/>
            <p:nvPr/>
          </p:nvCxnSpPr>
          <p:spPr>
            <a:xfrm>
              <a:off x="2828925"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08" name="Google Shape;1508;p34"/>
            <p:cNvCxnSpPr/>
            <p:nvPr/>
          </p:nvCxnSpPr>
          <p:spPr>
            <a:xfrm>
              <a:off x="2857500" y="584041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09" name="Google Shape;1509;p34"/>
            <p:cNvCxnSpPr/>
            <p:nvPr/>
          </p:nvCxnSpPr>
          <p:spPr>
            <a:xfrm>
              <a:off x="2887663" y="584041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10" name="Google Shape;1510;p34"/>
            <p:cNvCxnSpPr/>
            <p:nvPr/>
          </p:nvCxnSpPr>
          <p:spPr>
            <a:xfrm>
              <a:off x="1020762" y="6530975"/>
              <a:ext cx="1036637" cy="1587"/>
            </a:xfrm>
            <a:prstGeom prst="straightConnector1">
              <a:avLst/>
            </a:prstGeom>
            <a:noFill/>
            <a:ln cap="flat" cmpd="sng" w="14750">
              <a:solidFill>
                <a:srgbClr val="47B9E8"/>
              </a:solidFill>
              <a:prstDash val="solid"/>
              <a:miter lim="8000"/>
              <a:headEnd len="sm" w="sm" type="none"/>
              <a:tailEnd len="sm" w="sm" type="none"/>
            </a:ln>
          </p:spPr>
        </p:cxnSp>
        <p:cxnSp>
          <p:nvCxnSpPr>
            <p:cNvPr id="1511" name="Google Shape;1511;p34"/>
            <p:cNvCxnSpPr/>
            <p:nvPr/>
          </p:nvCxnSpPr>
          <p:spPr>
            <a:xfrm>
              <a:off x="1370012"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12" name="Google Shape;1512;p34"/>
            <p:cNvCxnSpPr/>
            <p:nvPr/>
          </p:nvCxnSpPr>
          <p:spPr>
            <a:xfrm>
              <a:off x="1400175"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13" name="Google Shape;1513;p34"/>
            <p:cNvCxnSpPr/>
            <p:nvPr/>
          </p:nvCxnSpPr>
          <p:spPr>
            <a:xfrm>
              <a:off x="1428750"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14" name="Google Shape;1514;p34"/>
            <p:cNvCxnSpPr/>
            <p:nvPr/>
          </p:nvCxnSpPr>
          <p:spPr>
            <a:xfrm>
              <a:off x="1458912"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15" name="Google Shape;1515;p34"/>
            <p:cNvCxnSpPr/>
            <p:nvPr/>
          </p:nvCxnSpPr>
          <p:spPr>
            <a:xfrm>
              <a:off x="1487487"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16" name="Google Shape;1516;p34"/>
            <p:cNvCxnSpPr/>
            <p:nvPr/>
          </p:nvCxnSpPr>
          <p:spPr>
            <a:xfrm>
              <a:off x="1517650"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17" name="Google Shape;1517;p34"/>
            <p:cNvCxnSpPr/>
            <p:nvPr/>
          </p:nvCxnSpPr>
          <p:spPr>
            <a:xfrm>
              <a:off x="1546225"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18" name="Google Shape;1518;p34"/>
            <p:cNvCxnSpPr/>
            <p:nvPr/>
          </p:nvCxnSpPr>
          <p:spPr>
            <a:xfrm>
              <a:off x="1576387"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19" name="Google Shape;1519;p34"/>
            <p:cNvCxnSpPr/>
            <p:nvPr/>
          </p:nvCxnSpPr>
          <p:spPr>
            <a:xfrm>
              <a:off x="1604962"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20" name="Google Shape;1520;p34"/>
            <p:cNvCxnSpPr/>
            <p:nvPr/>
          </p:nvCxnSpPr>
          <p:spPr>
            <a:xfrm>
              <a:off x="1635125"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21" name="Google Shape;1521;p34"/>
            <p:cNvCxnSpPr/>
            <p:nvPr/>
          </p:nvCxnSpPr>
          <p:spPr>
            <a:xfrm>
              <a:off x="1663700"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22" name="Google Shape;1522;p34"/>
            <p:cNvCxnSpPr/>
            <p:nvPr/>
          </p:nvCxnSpPr>
          <p:spPr>
            <a:xfrm>
              <a:off x="1693863"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23" name="Google Shape;1523;p34"/>
            <p:cNvCxnSpPr/>
            <p:nvPr/>
          </p:nvCxnSpPr>
          <p:spPr>
            <a:xfrm>
              <a:off x="1722438"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24" name="Google Shape;1524;p34"/>
            <p:cNvCxnSpPr/>
            <p:nvPr/>
          </p:nvCxnSpPr>
          <p:spPr>
            <a:xfrm>
              <a:off x="1752600"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25" name="Google Shape;1525;p34"/>
            <p:cNvCxnSpPr/>
            <p:nvPr/>
          </p:nvCxnSpPr>
          <p:spPr>
            <a:xfrm>
              <a:off x="1781175"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26" name="Google Shape;1526;p34"/>
            <p:cNvCxnSpPr/>
            <p:nvPr/>
          </p:nvCxnSpPr>
          <p:spPr>
            <a:xfrm>
              <a:off x="1811338"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27" name="Google Shape;1527;p34"/>
            <p:cNvCxnSpPr/>
            <p:nvPr/>
          </p:nvCxnSpPr>
          <p:spPr>
            <a:xfrm>
              <a:off x="1839913"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28" name="Google Shape;1528;p34"/>
            <p:cNvCxnSpPr/>
            <p:nvPr/>
          </p:nvCxnSpPr>
          <p:spPr>
            <a:xfrm>
              <a:off x="1870075"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29" name="Google Shape;1529;p34"/>
            <p:cNvCxnSpPr/>
            <p:nvPr/>
          </p:nvCxnSpPr>
          <p:spPr>
            <a:xfrm>
              <a:off x="1898650"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30" name="Google Shape;1530;p34"/>
            <p:cNvCxnSpPr/>
            <p:nvPr/>
          </p:nvCxnSpPr>
          <p:spPr>
            <a:xfrm>
              <a:off x="1928813"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31" name="Google Shape;1531;p34"/>
            <p:cNvCxnSpPr/>
            <p:nvPr/>
          </p:nvCxnSpPr>
          <p:spPr>
            <a:xfrm>
              <a:off x="1957388"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32" name="Google Shape;1532;p34"/>
            <p:cNvCxnSpPr/>
            <p:nvPr/>
          </p:nvCxnSpPr>
          <p:spPr>
            <a:xfrm>
              <a:off x="1987550"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33" name="Google Shape;1533;p34"/>
            <p:cNvCxnSpPr/>
            <p:nvPr/>
          </p:nvCxnSpPr>
          <p:spPr>
            <a:xfrm>
              <a:off x="2016125"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34" name="Google Shape;1534;p34"/>
            <p:cNvCxnSpPr/>
            <p:nvPr/>
          </p:nvCxnSpPr>
          <p:spPr>
            <a:xfrm>
              <a:off x="2046288"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35" name="Google Shape;1535;p34"/>
            <p:cNvCxnSpPr/>
            <p:nvPr/>
          </p:nvCxnSpPr>
          <p:spPr>
            <a:xfrm>
              <a:off x="2076450"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36" name="Google Shape;1536;p34"/>
            <p:cNvCxnSpPr/>
            <p:nvPr/>
          </p:nvCxnSpPr>
          <p:spPr>
            <a:xfrm>
              <a:off x="2105025"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37" name="Google Shape;1537;p34"/>
            <p:cNvCxnSpPr/>
            <p:nvPr/>
          </p:nvCxnSpPr>
          <p:spPr>
            <a:xfrm>
              <a:off x="2135188"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38" name="Google Shape;1538;p34"/>
            <p:cNvCxnSpPr/>
            <p:nvPr/>
          </p:nvCxnSpPr>
          <p:spPr>
            <a:xfrm>
              <a:off x="2163763"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39" name="Google Shape;1539;p34"/>
            <p:cNvCxnSpPr/>
            <p:nvPr/>
          </p:nvCxnSpPr>
          <p:spPr>
            <a:xfrm>
              <a:off x="2192338"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40" name="Google Shape;1540;p34"/>
            <p:cNvCxnSpPr/>
            <p:nvPr/>
          </p:nvCxnSpPr>
          <p:spPr>
            <a:xfrm>
              <a:off x="2222500"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41" name="Google Shape;1541;p34"/>
            <p:cNvCxnSpPr/>
            <p:nvPr/>
          </p:nvCxnSpPr>
          <p:spPr>
            <a:xfrm>
              <a:off x="2251075"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42" name="Google Shape;1542;p34"/>
            <p:cNvCxnSpPr/>
            <p:nvPr/>
          </p:nvCxnSpPr>
          <p:spPr>
            <a:xfrm>
              <a:off x="2281238"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43" name="Google Shape;1543;p34"/>
            <p:cNvCxnSpPr/>
            <p:nvPr/>
          </p:nvCxnSpPr>
          <p:spPr>
            <a:xfrm>
              <a:off x="2311400"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44" name="Google Shape;1544;p34"/>
            <p:cNvCxnSpPr/>
            <p:nvPr/>
          </p:nvCxnSpPr>
          <p:spPr>
            <a:xfrm>
              <a:off x="2339975"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45" name="Google Shape;1545;p34"/>
            <p:cNvCxnSpPr/>
            <p:nvPr/>
          </p:nvCxnSpPr>
          <p:spPr>
            <a:xfrm>
              <a:off x="2370138"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46" name="Google Shape;1546;p34"/>
            <p:cNvCxnSpPr/>
            <p:nvPr/>
          </p:nvCxnSpPr>
          <p:spPr>
            <a:xfrm>
              <a:off x="2398713"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47" name="Google Shape;1547;p34"/>
            <p:cNvCxnSpPr/>
            <p:nvPr/>
          </p:nvCxnSpPr>
          <p:spPr>
            <a:xfrm>
              <a:off x="2428875"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48" name="Google Shape;1548;p34"/>
            <p:cNvCxnSpPr/>
            <p:nvPr/>
          </p:nvCxnSpPr>
          <p:spPr>
            <a:xfrm>
              <a:off x="2457450" y="6530975"/>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549" name="Google Shape;1549;p34"/>
            <p:cNvCxnSpPr/>
            <p:nvPr/>
          </p:nvCxnSpPr>
          <p:spPr>
            <a:xfrm>
              <a:off x="2487613" y="6530975"/>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550" name="Google Shape;1550;p34"/>
            <p:cNvCxnSpPr/>
            <p:nvPr/>
          </p:nvCxnSpPr>
          <p:spPr>
            <a:xfrm flipH="1">
              <a:off x="358774" y="6681788"/>
              <a:ext cx="1406525" cy="1587"/>
            </a:xfrm>
            <a:prstGeom prst="straightConnector1">
              <a:avLst/>
            </a:prstGeom>
            <a:noFill/>
            <a:ln cap="flat" cmpd="sng" w="14750">
              <a:solidFill>
                <a:srgbClr val="47B9E8"/>
              </a:solidFill>
              <a:prstDash val="solid"/>
              <a:miter lim="8000"/>
              <a:headEnd len="sm" w="sm" type="none"/>
              <a:tailEnd len="sm" w="sm" type="none"/>
            </a:ln>
          </p:spPr>
        </p:cxnSp>
        <p:cxnSp>
          <p:nvCxnSpPr>
            <p:cNvPr id="1551" name="Google Shape;1551;p34"/>
            <p:cNvCxnSpPr/>
            <p:nvPr/>
          </p:nvCxnSpPr>
          <p:spPr>
            <a:xfrm flipH="1">
              <a:off x="568324" y="6681788"/>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552" name="Google Shape;1552;p34"/>
            <p:cNvCxnSpPr/>
            <p:nvPr/>
          </p:nvCxnSpPr>
          <p:spPr>
            <a:xfrm flipH="1">
              <a:off x="538162" y="6681788"/>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553" name="Google Shape;1553;p34"/>
            <p:cNvCxnSpPr/>
            <p:nvPr/>
          </p:nvCxnSpPr>
          <p:spPr>
            <a:xfrm flipH="1">
              <a:off x="509587" y="6681788"/>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554" name="Google Shape;1554;p34"/>
            <p:cNvCxnSpPr/>
            <p:nvPr/>
          </p:nvCxnSpPr>
          <p:spPr>
            <a:xfrm flipH="1">
              <a:off x="479424" y="6681788"/>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555" name="Google Shape;1555;p34"/>
            <p:cNvCxnSpPr/>
            <p:nvPr/>
          </p:nvCxnSpPr>
          <p:spPr>
            <a:xfrm flipH="1">
              <a:off x="450849" y="6681788"/>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556" name="Google Shape;1556;p34"/>
            <p:cNvCxnSpPr/>
            <p:nvPr/>
          </p:nvCxnSpPr>
          <p:spPr>
            <a:xfrm flipH="1">
              <a:off x="420687" y="6681788"/>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557" name="Google Shape;1557;p34"/>
            <p:cNvCxnSpPr/>
            <p:nvPr/>
          </p:nvCxnSpPr>
          <p:spPr>
            <a:xfrm flipH="1">
              <a:off x="392112" y="6681788"/>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558" name="Google Shape;1558;p34"/>
            <p:cNvCxnSpPr/>
            <p:nvPr/>
          </p:nvCxnSpPr>
          <p:spPr>
            <a:xfrm flipH="1">
              <a:off x="361949" y="6681788"/>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559" name="Google Shape;1559;p34"/>
            <p:cNvCxnSpPr/>
            <p:nvPr/>
          </p:nvCxnSpPr>
          <p:spPr>
            <a:xfrm flipH="1">
              <a:off x="2867025"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60" name="Google Shape;1560;p34"/>
            <p:cNvCxnSpPr/>
            <p:nvPr/>
          </p:nvCxnSpPr>
          <p:spPr>
            <a:xfrm flipH="1">
              <a:off x="2838450"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61" name="Google Shape;1561;p34"/>
            <p:cNvCxnSpPr/>
            <p:nvPr/>
          </p:nvCxnSpPr>
          <p:spPr>
            <a:xfrm flipH="1">
              <a:off x="280828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62" name="Google Shape;1562;p34"/>
            <p:cNvCxnSpPr/>
            <p:nvPr/>
          </p:nvCxnSpPr>
          <p:spPr>
            <a:xfrm flipH="1">
              <a:off x="277971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63" name="Google Shape;1563;p34"/>
            <p:cNvCxnSpPr/>
            <p:nvPr/>
          </p:nvCxnSpPr>
          <p:spPr>
            <a:xfrm flipH="1">
              <a:off x="2749550"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64" name="Google Shape;1564;p34"/>
            <p:cNvCxnSpPr/>
            <p:nvPr/>
          </p:nvCxnSpPr>
          <p:spPr>
            <a:xfrm flipH="1">
              <a:off x="2720975"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65" name="Google Shape;1565;p34"/>
            <p:cNvCxnSpPr/>
            <p:nvPr/>
          </p:nvCxnSpPr>
          <p:spPr>
            <a:xfrm flipH="1">
              <a:off x="269081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66" name="Google Shape;1566;p34"/>
            <p:cNvCxnSpPr/>
            <p:nvPr/>
          </p:nvCxnSpPr>
          <p:spPr>
            <a:xfrm flipH="1">
              <a:off x="266223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67" name="Google Shape;1567;p34"/>
            <p:cNvCxnSpPr/>
            <p:nvPr/>
          </p:nvCxnSpPr>
          <p:spPr>
            <a:xfrm flipH="1">
              <a:off x="2632075"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68" name="Google Shape;1568;p34"/>
            <p:cNvCxnSpPr/>
            <p:nvPr/>
          </p:nvCxnSpPr>
          <p:spPr>
            <a:xfrm flipH="1">
              <a:off x="260191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69" name="Google Shape;1569;p34"/>
            <p:cNvCxnSpPr/>
            <p:nvPr/>
          </p:nvCxnSpPr>
          <p:spPr>
            <a:xfrm flipH="1">
              <a:off x="257333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70" name="Google Shape;1570;p34"/>
            <p:cNvCxnSpPr/>
            <p:nvPr/>
          </p:nvCxnSpPr>
          <p:spPr>
            <a:xfrm flipH="1">
              <a:off x="254476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71" name="Google Shape;1571;p34"/>
            <p:cNvCxnSpPr/>
            <p:nvPr/>
          </p:nvCxnSpPr>
          <p:spPr>
            <a:xfrm flipH="1">
              <a:off x="2514600"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72" name="Google Shape;1572;p34"/>
            <p:cNvCxnSpPr/>
            <p:nvPr/>
          </p:nvCxnSpPr>
          <p:spPr>
            <a:xfrm flipH="1">
              <a:off x="2486025"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73" name="Google Shape;1573;p34"/>
            <p:cNvCxnSpPr/>
            <p:nvPr/>
          </p:nvCxnSpPr>
          <p:spPr>
            <a:xfrm flipH="1">
              <a:off x="245586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74" name="Google Shape;1574;p34"/>
            <p:cNvCxnSpPr/>
            <p:nvPr/>
          </p:nvCxnSpPr>
          <p:spPr>
            <a:xfrm flipH="1">
              <a:off x="242728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75" name="Google Shape;1575;p34"/>
            <p:cNvCxnSpPr/>
            <p:nvPr/>
          </p:nvCxnSpPr>
          <p:spPr>
            <a:xfrm flipH="1">
              <a:off x="2397125"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76" name="Google Shape;1576;p34"/>
            <p:cNvCxnSpPr/>
            <p:nvPr/>
          </p:nvCxnSpPr>
          <p:spPr>
            <a:xfrm flipH="1">
              <a:off x="236696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77" name="Google Shape;1577;p34"/>
            <p:cNvCxnSpPr/>
            <p:nvPr/>
          </p:nvCxnSpPr>
          <p:spPr>
            <a:xfrm flipH="1">
              <a:off x="233838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78" name="Google Shape;1578;p34"/>
            <p:cNvCxnSpPr/>
            <p:nvPr/>
          </p:nvCxnSpPr>
          <p:spPr>
            <a:xfrm flipH="1">
              <a:off x="2308225"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79" name="Google Shape;1579;p34"/>
            <p:cNvCxnSpPr/>
            <p:nvPr/>
          </p:nvCxnSpPr>
          <p:spPr>
            <a:xfrm flipH="1">
              <a:off x="2279650"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80" name="Google Shape;1580;p34"/>
            <p:cNvCxnSpPr/>
            <p:nvPr/>
          </p:nvCxnSpPr>
          <p:spPr>
            <a:xfrm flipH="1">
              <a:off x="224948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81" name="Google Shape;1581;p34"/>
            <p:cNvCxnSpPr/>
            <p:nvPr/>
          </p:nvCxnSpPr>
          <p:spPr>
            <a:xfrm flipH="1">
              <a:off x="222091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82" name="Google Shape;1582;p34"/>
            <p:cNvCxnSpPr/>
            <p:nvPr/>
          </p:nvCxnSpPr>
          <p:spPr>
            <a:xfrm flipH="1">
              <a:off x="219233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83" name="Google Shape;1583;p34"/>
            <p:cNvCxnSpPr/>
            <p:nvPr/>
          </p:nvCxnSpPr>
          <p:spPr>
            <a:xfrm flipH="1">
              <a:off x="2162175"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84" name="Google Shape;1584;p34"/>
            <p:cNvCxnSpPr/>
            <p:nvPr/>
          </p:nvCxnSpPr>
          <p:spPr>
            <a:xfrm flipH="1">
              <a:off x="213201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85" name="Google Shape;1585;p34"/>
            <p:cNvCxnSpPr/>
            <p:nvPr/>
          </p:nvCxnSpPr>
          <p:spPr>
            <a:xfrm flipH="1">
              <a:off x="210343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86" name="Google Shape;1586;p34"/>
            <p:cNvCxnSpPr/>
            <p:nvPr/>
          </p:nvCxnSpPr>
          <p:spPr>
            <a:xfrm flipH="1">
              <a:off x="2073275"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87" name="Google Shape;1587;p34"/>
            <p:cNvCxnSpPr/>
            <p:nvPr/>
          </p:nvCxnSpPr>
          <p:spPr>
            <a:xfrm flipH="1">
              <a:off x="2044700"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88" name="Google Shape;1588;p34"/>
            <p:cNvCxnSpPr/>
            <p:nvPr/>
          </p:nvCxnSpPr>
          <p:spPr>
            <a:xfrm flipH="1">
              <a:off x="201453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89" name="Google Shape;1589;p34"/>
            <p:cNvCxnSpPr/>
            <p:nvPr/>
          </p:nvCxnSpPr>
          <p:spPr>
            <a:xfrm flipH="1">
              <a:off x="198596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90" name="Google Shape;1590;p34"/>
            <p:cNvCxnSpPr/>
            <p:nvPr/>
          </p:nvCxnSpPr>
          <p:spPr>
            <a:xfrm flipH="1">
              <a:off x="1955800"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91" name="Google Shape;1591;p34"/>
            <p:cNvCxnSpPr/>
            <p:nvPr/>
          </p:nvCxnSpPr>
          <p:spPr>
            <a:xfrm flipH="1">
              <a:off x="1927225"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92" name="Google Shape;1592;p34"/>
            <p:cNvCxnSpPr/>
            <p:nvPr/>
          </p:nvCxnSpPr>
          <p:spPr>
            <a:xfrm flipH="1">
              <a:off x="189706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93" name="Google Shape;1593;p34"/>
            <p:cNvCxnSpPr/>
            <p:nvPr/>
          </p:nvCxnSpPr>
          <p:spPr>
            <a:xfrm flipH="1">
              <a:off x="186848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94" name="Google Shape;1594;p34"/>
            <p:cNvCxnSpPr/>
            <p:nvPr/>
          </p:nvCxnSpPr>
          <p:spPr>
            <a:xfrm flipH="1">
              <a:off x="1838325"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95" name="Google Shape;1595;p34"/>
            <p:cNvCxnSpPr/>
            <p:nvPr/>
          </p:nvCxnSpPr>
          <p:spPr>
            <a:xfrm flipH="1">
              <a:off x="1809750"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96" name="Google Shape;1596;p34"/>
            <p:cNvCxnSpPr/>
            <p:nvPr/>
          </p:nvCxnSpPr>
          <p:spPr>
            <a:xfrm flipH="1">
              <a:off x="177958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97" name="Google Shape;1597;p34"/>
            <p:cNvCxnSpPr/>
            <p:nvPr/>
          </p:nvCxnSpPr>
          <p:spPr>
            <a:xfrm flipH="1">
              <a:off x="175101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598" name="Google Shape;1598;p34"/>
            <p:cNvCxnSpPr/>
            <p:nvPr/>
          </p:nvCxnSpPr>
          <p:spPr>
            <a:xfrm flipH="1">
              <a:off x="1720850"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599" name="Google Shape;1599;p34"/>
            <p:cNvCxnSpPr/>
            <p:nvPr/>
          </p:nvCxnSpPr>
          <p:spPr>
            <a:xfrm flipH="1">
              <a:off x="1692275"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00" name="Google Shape;1600;p34"/>
            <p:cNvCxnSpPr/>
            <p:nvPr/>
          </p:nvCxnSpPr>
          <p:spPr>
            <a:xfrm flipH="1">
              <a:off x="166211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01" name="Google Shape;1601;p34"/>
            <p:cNvCxnSpPr/>
            <p:nvPr/>
          </p:nvCxnSpPr>
          <p:spPr>
            <a:xfrm flipH="1">
              <a:off x="163353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02" name="Google Shape;1602;p34"/>
            <p:cNvCxnSpPr/>
            <p:nvPr/>
          </p:nvCxnSpPr>
          <p:spPr>
            <a:xfrm flipH="1">
              <a:off x="1603374"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03" name="Google Shape;1603;p34"/>
            <p:cNvCxnSpPr/>
            <p:nvPr/>
          </p:nvCxnSpPr>
          <p:spPr>
            <a:xfrm flipH="1">
              <a:off x="1574799"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04" name="Google Shape;1604;p34"/>
            <p:cNvCxnSpPr/>
            <p:nvPr/>
          </p:nvCxnSpPr>
          <p:spPr>
            <a:xfrm flipH="1">
              <a:off x="154463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05" name="Google Shape;1605;p34"/>
            <p:cNvCxnSpPr/>
            <p:nvPr/>
          </p:nvCxnSpPr>
          <p:spPr>
            <a:xfrm flipH="1">
              <a:off x="151606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06" name="Google Shape;1606;p34"/>
            <p:cNvCxnSpPr/>
            <p:nvPr/>
          </p:nvCxnSpPr>
          <p:spPr>
            <a:xfrm flipH="1">
              <a:off x="1485899"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07" name="Google Shape;1607;p34"/>
            <p:cNvCxnSpPr/>
            <p:nvPr/>
          </p:nvCxnSpPr>
          <p:spPr>
            <a:xfrm flipH="1">
              <a:off x="1457324"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08" name="Google Shape;1608;p34"/>
            <p:cNvCxnSpPr/>
            <p:nvPr/>
          </p:nvCxnSpPr>
          <p:spPr>
            <a:xfrm flipH="1">
              <a:off x="142716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09" name="Google Shape;1609;p34"/>
            <p:cNvCxnSpPr/>
            <p:nvPr/>
          </p:nvCxnSpPr>
          <p:spPr>
            <a:xfrm flipH="1">
              <a:off x="139858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10" name="Google Shape;1610;p34"/>
            <p:cNvCxnSpPr/>
            <p:nvPr/>
          </p:nvCxnSpPr>
          <p:spPr>
            <a:xfrm flipH="1">
              <a:off x="1368424"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11" name="Google Shape;1611;p34"/>
            <p:cNvCxnSpPr/>
            <p:nvPr/>
          </p:nvCxnSpPr>
          <p:spPr>
            <a:xfrm flipH="1">
              <a:off x="1339849"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12" name="Google Shape;1612;p34"/>
            <p:cNvCxnSpPr/>
            <p:nvPr/>
          </p:nvCxnSpPr>
          <p:spPr>
            <a:xfrm flipH="1">
              <a:off x="130968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13" name="Google Shape;1613;p34"/>
            <p:cNvCxnSpPr/>
            <p:nvPr/>
          </p:nvCxnSpPr>
          <p:spPr>
            <a:xfrm flipH="1">
              <a:off x="128111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14" name="Google Shape;1614;p34"/>
            <p:cNvCxnSpPr/>
            <p:nvPr/>
          </p:nvCxnSpPr>
          <p:spPr>
            <a:xfrm flipH="1">
              <a:off x="1250949"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15" name="Google Shape;1615;p34"/>
            <p:cNvCxnSpPr/>
            <p:nvPr/>
          </p:nvCxnSpPr>
          <p:spPr>
            <a:xfrm flipH="1">
              <a:off x="1222374"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16" name="Google Shape;1616;p34"/>
            <p:cNvCxnSpPr/>
            <p:nvPr/>
          </p:nvCxnSpPr>
          <p:spPr>
            <a:xfrm flipH="1">
              <a:off x="119221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17" name="Google Shape;1617;p34"/>
            <p:cNvCxnSpPr/>
            <p:nvPr/>
          </p:nvCxnSpPr>
          <p:spPr>
            <a:xfrm flipH="1">
              <a:off x="116363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18" name="Google Shape;1618;p34"/>
            <p:cNvCxnSpPr/>
            <p:nvPr/>
          </p:nvCxnSpPr>
          <p:spPr>
            <a:xfrm flipH="1">
              <a:off x="1133474"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19" name="Google Shape;1619;p34"/>
            <p:cNvCxnSpPr/>
            <p:nvPr/>
          </p:nvCxnSpPr>
          <p:spPr>
            <a:xfrm flipH="1">
              <a:off x="1104899"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20" name="Google Shape;1620;p34"/>
            <p:cNvCxnSpPr/>
            <p:nvPr/>
          </p:nvCxnSpPr>
          <p:spPr>
            <a:xfrm flipH="1">
              <a:off x="107473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21" name="Google Shape;1621;p34"/>
            <p:cNvCxnSpPr/>
            <p:nvPr/>
          </p:nvCxnSpPr>
          <p:spPr>
            <a:xfrm flipH="1">
              <a:off x="1044574"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22" name="Google Shape;1622;p34"/>
            <p:cNvCxnSpPr/>
            <p:nvPr/>
          </p:nvCxnSpPr>
          <p:spPr>
            <a:xfrm flipH="1">
              <a:off x="1015999"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23" name="Google Shape;1623;p34"/>
            <p:cNvCxnSpPr/>
            <p:nvPr/>
          </p:nvCxnSpPr>
          <p:spPr>
            <a:xfrm flipH="1">
              <a:off x="987424"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24" name="Google Shape;1624;p34"/>
            <p:cNvCxnSpPr/>
            <p:nvPr/>
          </p:nvCxnSpPr>
          <p:spPr>
            <a:xfrm flipH="1">
              <a:off x="95726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25" name="Google Shape;1625;p34"/>
            <p:cNvCxnSpPr/>
            <p:nvPr/>
          </p:nvCxnSpPr>
          <p:spPr>
            <a:xfrm flipH="1">
              <a:off x="92868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26" name="Google Shape;1626;p34"/>
            <p:cNvCxnSpPr/>
            <p:nvPr/>
          </p:nvCxnSpPr>
          <p:spPr>
            <a:xfrm flipH="1">
              <a:off x="898524"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27" name="Google Shape;1627;p34"/>
            <p:cNvCxnSpPr/>
            <p:nvPr/>
          </p:nvCxnSpPr>
          <p:spPr>
            <a:xfrm flipH="1">
              <a:off x="869949"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28" name="Google Shape;1628;p34"/>
            <p:cNvCxnSpPr/>
            <p:nvPr/>
          </p:nvCxnSpPr>
          <p:spPr>
            <a:xfrm flipH="1">
              <a:off x="83978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29" name="Google Shape;1629;p34"/>
            <p:cNvCxnSpPr/>
            <p:nvPr/>
          </p:nvCxnSpPr>
          <p:spPr>
            <a:xfrm flipH="1">
              <a:off x="81121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30" name="Google Shape;1630;p34"/>
            <p:cNvCxnSpPr/>
            <p:nvPr/>
          </p:nvCxnSpPr>
          <p:spPr>
            <a:xfrm flipH="1">
              <a:off x="781049"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31" name="Google Shape;1631;p34"/>
            <p:cNvCxnSpPr/>
            <p:nvPr/>
          </p:nvCxnSpPr>
          <p:spPr>
            <a:xfrm flipH="1">
              <a:off x="75088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32" name="Google Shape;1632;p34"/>
            <p:cNvCxnSpPr/>
            <p:nvPr/>
          </p:nvCxnSpPr>
          <p:spPr>
            <a:xfrm flipH="1">
              <a:off x="72231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33" name="Google Shape;1633;p34"/>
            <p:cNvCxnSpPr/>
            <p:nvPr/>
          </p:nvCxnSpPr>
          <p:spPr>
            <a:xfrm flipH="1">
              <a:off x="692149"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34" name="Google Shape;1634;p34"/>
            <p:cNvCxnSpPr/>
            <p:nvPr/>
          </p:nvCxnSpPr>
          <p:spPr>
            <a:xfrm flipH="1">
              <a:off x="663574"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35" name="Google Shape;1635;p34"/>
            <p:cNvCxnSpPr/>
            <p:nvPr/>
          </p:nvCxnSpPr>
          <p:spPr>
            <a:xfrm flipH="1">
              <a:off x="634999"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36" name="Google Shape;1636;p34"/>
            <p:cNvCxnSpPr/>
            <p:nvPr/>
          </p:nvCxnSpPr>
          <p:spPr>
            <a:xfrm flipH="1">
              <a:off x="60483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37" name="Google Shape;1637;p34"/>
            <p:cNvCxnSpPr/>
            <p:nvPr/>
          </p:nvCxnSpPr>
          <p:spPr>
            <a:xfrm flipH="1">
              <a:off x="57626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38" name="Google Shape;1638;p34"/>
            <p:cNvCxnSpPr/>
            <p:nvPr/>
          </p:nvCxnSpPr>
          <p:spPr>
            <a:xfrm flipH="1">
              <a:off x="546099"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39" name="Google Shape;1639;p34"/>
            <p:cNvCxnSpPr/>
            <p:nvPr/>
          </p:nvCxnSpPr>
          <p:spPr>
            <a:xfrm flipH="1">
              <a:off x="51593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40" name="Google Shape;1640;p34"/>
            <p:cNvCxnSpPr/>
            <p:nvPr/>
          </p:nvCxnSpPr>
          <p:spPr>
            <a:xfrm flipH="1">
              <a:off x="48736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41" name="Google Shape;1641;p34"/>
            <p:cNvCxnSpPr/>
            <p:nvPr/>
          </p:nvCxnSpPr>
          <p:spPr>
            <a:xfrm flipH="1">
              <a:off x="457199"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42" name="Google Shape;1642;p34"/>
            <p:cNvCxnSpPr/>
            <p:nvPr/>
          </p:nvCxnSpPr>
          <p:spPr>
            <a:xfrm flipH="1">
              <a:off x="428624" y="60499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43" name="Google Shape;1643;p34"/>
            <p:cNvCxnSpPr/>
            <p:nvPr/>
          </p:nvCxnSpPr>
          <p:spPr>
            <a:xfrm flipH="1">
              <a:off x="398462"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44" name="Google Shape;1644;p34"/>
            <p:cNvCxnSpPr/>
            <p:nvPr/>
          </p:nvCxnSpPr>
          <p:spPr>
            <a:xfrm flipH="1">
              <a:off x="369887" y="60499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45" name="Google Shape;1645;p34"/>
            <p:cNvCxnSpPr/>
            <p:nvPr/>
          </p:nvCxnSpPr>
          <p:spPr>
            <a:xfrm flipH="1">
              <a:off x="909637" y="57340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46" name="Google Shape;1646;p34"/>
            <p:cNvCxnSpPr/>
            <p:nvPr/>
          </p:nvCxnSpPr>
          <p:spPr>
            <a:xfrm flipH="1">
              <a:off x="879474" y="57340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47" name="Google Shape;1647;p34"/>
            <p:cNvCxnSpPr/>
            <p:nvPr/>
          </p:nvCxnSpPr>
          <p:spPr>
            <a:xfrm flipH="1">
              <a:off x="850899" y="57340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48" name="Google Shape;1648;p34"/>
            <p:cNvCxnSpPr/>
            <p:nvPr/>
          </p:nvCxnSpPr>
          <p:spPr>
            <a:xfrm flipH="1">
              <a:off x="820737" y="57340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49" name="Google Shape;1649;p34"/>
            <p:cNvCxnSpPr/>
            <p:nvPr/>
          </p:nvCxnSpPr>
          <p:spPr>
            <a:xfrm flipH="1">
              <a:off x="792162" y="57340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50" name="Google Shape;1650;p34"/>
            <p:cNvCxnSpPr/>
            <p:nvPr/>
          </p:nvCxnSpPr>
          <p:spPr>
            <a:xfrm flipH="1">
              <a:off x="761999" y="57340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51" name="Google Shape;1651;p34"/>
            <p:cNvCxnSpPr/>
            <p:nvPr/>
          </p:nvCxnSpPr>
          <p:spPr>
            <a:xfrm flipH="1">
              <a:off x="733424" y="57340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52" name="Google Shape;1652;p34"/>
            <p:cNvCxnSpPr/>
            <p:nvPr/>
          </p:nvCxnSpPr>
          <p:spPr>
            <a:xfrm flipH="1">
              <a:off x="704849" y="57340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53" name="Google Shape;1653;p34"/>
            <p:cNvCxnSpPr/>
            <p:nvPr/>
          </p:nvCxnSpPr>
          <p:spPr>
            <a:xfrm flipH="1">
              <a:off x="674687" y="57340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54" name="Google Shape;1654;p34"/>
            <p:cNvCxnSpPr/>
            <p:nvPr/>
          </p:nvCxnSpPr>
          <p:spPr>
            <a:xfrm flipH="1">
              <a:off x="644524" y="57340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55" name="Google Shape;1655;p34"/>
            <p:cNvCxnSpPr/>
            <p:nvPr/>
          </p:nvCxnSpPr>
          <p:spPr>
            <a:xfrm flipH="1">
              <a:off x="615949" y="57340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56" name="Google Shape;1656;p34"/>
            <p:cNvCxnSpPr/>
            <p:nvPr/>
          </p:nvCxnSpPr>
          <p:spPr>
            <a:xfrm flipH="1">
              <a:off x="585787" y="57340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57" name="Google Shape;1657;p34"/>
            <p:cNvCxnSpPr/>
            <p:nvPr/>
          </p:nvCxnSpPr>
          <p:spPr>
            <a:xfrm flipH="1">
              <a:off x="557212" y="57340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58" name="Google Shape;1658;p34"/>
            <p:cNvCxnSpPr/>
            <p:nvPr/>
          </p:nvCxnSpPr>
          <p:spPr>
            <a:xfrm flipH="1">
              <a:off x="527049" y="57340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59" name="Google Shape;1659;p34"/>
            <p:cNvCxnSpPr/>
            <p:nvPr/>
          </p:nvCxnSpPr>
          <p:spPr>
            <a:xfrm flipH="1">
              <a:off x="498474" y="57340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60" name="Google Shape;1660;p34"/>
            <p:cNvCxnSpPr/>
            <p:nvPr/>
          </p:nvCxnSpPr>
          <p:spPr>
            <a:xfrm flipH="1">
              <a:off x="468312" y="57340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61" name="Google Shape;1661;p34"/>
            <p:cNvCxnSpPr/>
            <p:nvPr/>
          </p:nvCxnSpPr>
          <p:spPr>
            <a:xfrm flipH="1">
              <a:off x="439737" y="57340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662" name="Google Shape;1662;p34"/>
            <p:cNvCxnSpPr/>
            <p:nvPr/>
          </p:nvCxnSpPr>
          <p:spPr>
            <a:xfrm flipH="1">
              <a:off x="409574" y="57340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63" name="Google Shape;1663;p34"/>
            <p:cNvCxnSpPr/>
            <p:nvPr/>
          </p:nvCxnSpPr>
          <p:spPr>
            <a:xfrm flipH="1">
              <a:off x="380999" y="57340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664" name="Google Shape;1664;p34"/>
            <p:cNvCxnSpPr/>
            <p:nvPr/>
          </p:nvCxnSpPr>
          <p:spPr>
            <a:xfrm flipH="1">
              <a:off x="358775" y="5734050"/>
              <a:ext cx="6349" cy="1587"/>
            </a:xfrm>
            <a:prstGeom prst="straightConnector1">
              <a:avLst/>
            </a:prstGeom>
            <a:noFill/>
            <a:ln cap="flat" cmpd="sng" w="14750">
              <a:solidFill>
                <a:srgbClr val="FF6900"/>
              </a:solidFill>
              <a:prstDash val="solid"/>
              <a:miter lim="8000"/>
              <a:headEnd len="sm" w="sm" type="none"/>
              <a:tailEnd len="sm" w="sm" type="none"/>
            </a:ln>
          </p:spPr>
        </p:cxnSp>
        <p:sp>
          <p:nvSpPr>
            <p:cNvPr id="1665" name="Google Shape;1665;p34"/>
            <p:cNvSpPr/>
            <p:nvPr/>
          </p:nvSpPr>
          <p:spPr>
            <a:xfrm>
              <a:off x="360362" y="3413125"/>
              <a:ext cx="782637" cy="1587"/>
            </a:xfrm>
            <a:custGeom>
              <a:rect b="b" l="l" r="r" t="t"/>
              <a:pathLst>
                <a:path extrusionOk="0" h="120000" w="120000">
                  <a:moveTo>
                    <a:pt x="0" y="0"/>
                  </a:moveTo>
                  <a:lnTo>
                    <a:pt x="119944" y="0"/>
                  </a:lnTo>
                  <a:lnTo>
                    <a:pt x="119944" y="0"/>
                  </a:lnTo>
                </a:path>
              </a:pathLst>
            </a:custGeom>
            <a:noFill/>
            <a:ln cap="flat" cmpd="sng" w="14750">
              <a:solidFill>
                <a:srgbClr val="FF69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666" name="Google Shape;1666;p34"/>
            <p:cNvCxnSpPr/>
            <p:nvPr/>
          </p:nvCxnSpPr>
          <p:spPr>
            <a:xfrm>
              <a:off x="458787"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67" name="Google Shape;1667;p34"/>
            <p:cNvCxnSpPr/>
            <p:nvPr/>
          </p:nvCxnSpPr>
          <p:spPr>
            <a:xfrm>
              <a:off x="488950"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668" name="Google Shape;1668;p34"/>
            <p:cNvCxnSpPr/>
            <p:nvPr/>
          </p:nvCxnSpPr>
          <p:spPr>
            <a:xfrm>
              <a:off x="519112"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69" name="Google Shape;1669;p34"/>
            <p:cNvCxnSpPr/>
            <p:nvPr/>
          </p:nvCxnSpPr>
          <p:spPr>
            <a:xfrm>
              <a:off x="547687"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70" name="Google Shape;1670;p34"/>
            <p:cNvCxnSpPr/>
            <p:nvPr/>
          </p:nvCxnSpPr>
          <p:spPr>
            <a:xfrm>
              <a:off x="577850"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671" name="Google Shape;1671;p34"/>
            <p:cNvCxnSpPr/>
            <p:nvPr/>
          </p:nvCxnSpPr>
          <p:spPr>
            <a:xfrm>
              <a:off x="606425"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672" name="Google Shape;1672;p34"/>
            <p:cNvCxnSpPr/>
            <p:nvPr/>
          </p:nvCxnSpPr>
          <p:spPr>
            <a:xfrm>
              <a:off x="635000"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673" name="Google Shape;1673;p34"/>
            <p:cNvCxnSpPr/>
            <p:nvPr/>
          </p:nvCxnSpPr>
          <p:spPr>
            <a:xfrm>
              <a:off x="665162"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74" name="Google Shape;1674;p34"/>
            <p:cNvCxnSpPr/>
            <p:nvPr/>
          </p:nvCxnSpPr>
          <p:spPr>
            <a:xfrm>
              <a:off x="693737"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75" name="Google Shape;1675;p34"/>
            <p:cNvCxnSpPr/>
            <p:nvPr/>
          </p:nvCxnSpPr>
          <p:spPr>
            <a:xfrm>
              <a:off x="723900"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676" name="Google Shape;1676;p34"/>
            <p:cNvCxnSpPr/>
            <p:nvPr/>
          </p:nvCxnSpPr>
          <p:spPr>
            <a:xfrm>
              <a:off x="754062"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77" name="Google Shape;1677;p34"/>
            <p:cNvCxnSpPr/>
            <p:nvPr/>
          </p:nvCxnSpPr>
          <p:spPr>
            <a:xfrm>
              <a:off x="782637"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78" name="Google Shape;1678;p34"/>
            <p:cNvCxnSpPr/>
            <p:nvPr/>
          </p:nvCxnSpPr>
          <p:spPr>
            <a:xfrm>
              <a:off x="812800"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679" name="Google Shape;1679;p34"/>
            <p:cNvCxnSpPr/>
            <p:nvPr/>
          </p:nvCxnSpPr>
          <p:spPr>
            <a:xfrm>
              <a:off x="841375"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680" name="Google Shape;1680;p34"/>
            <p:cNvCxnSpPr/>
            <p:nvPr/>
          </p:nvCxnSpPr>
          <p:spPr>
            <a:xfrm>
              <a:off x="871537"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81" name="Google Shape;1681;p34"/>
            <p:cNvCxnSpPr/>
            <p:nvPr/>
          </p:nvCxnSpPr>
          <p:spPr>
            <a:xfrm>
              <a:off x="900112"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82" name="Google Shape;1682;p34"/>
            <p:cNvCxnSpPr/>
            <p:nvPr/>
          </p:nvCxnSpPr>
          <p:spPr>
            <a:xfrm>
              <a:off x="930275"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683" name="Google Shape;1683;p34"/>
            <p:cNvCxnSpPr/>
            <p:nvPr/>
          </p:nvCxnSpPr>
          <p:spPr>
            <a:xfrm>
              <a:off x="958850"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684" name="Google Shape;1684;p34"/>
            <p:cNvCxnSpPr/>
            <p:nvPr/>
          </p:nvCxnSpPr>
          <p:spPr>
            <a:xfrm>
              <a:off x="989012"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85" name="Google Shape;1685;p34"/>
            <p:cNvCxnSpPr/>
            <p:nvPr/>
          </p:nvCxnSpPr>
          <p:spPr>
            <a:xfrm>
              <a:off x="1017587"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86" name="Google Shape;1686;p34"/>
            <p:cNvCxnSpPr/>
            <p:nvPr/>
          </p:nvCxnSpPr>
          <p:spPr>
            <a:xfrm>
              <a:off x="1047750"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687" name="Google Shape;1687;p34"/>
            <p:cNvCxnSpPr/>
            <p:nvPr/>
          </p:nvCxnSpPr>
          <p:spPr>
            <a:xfrm>
              <a:off x="1076325"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688" name="Google Shape;1688;p34"/>
            <p:cNvCxnSpPr/>
            <p:nvPr/>
          </p:nvCxnSpPr>
          <p:spPr>
            <a:xfrm>
              <a:off x="1106487"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89" name="Google Shape;1689;p34"/>
            <p:cNvCxnSpPr/>
            <p:nvPr/>
          </p:nvCxnSpPr>
          <p:spPr>
            <a:xfrm>
              <a:off x="1135062"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90" name="Google Shape;1690;p34"/>
            <p:cNvCxnSpPr/>
            <p:nvPr/>
          </p:nvCxnSpPr>
          <p:spPr>
            <a:xfrm>
              <a:off x="1165225"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691" name="Google Shape;1691;p34"/>
            <p:cNvCxnSpPr/>
            <p:nvPr/>
          </p:nvCxnSpPr>
          <p:spPr>
            <a:xfrm>
              <a:off x="1193800"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692" name="Google Shape;1692;p34"/>
            <p:cNvCxnSpPr/>
            <p:nvPr/>
          </p:nvCxnSpPr>
          <p:spPr>
            <a:xfrm>
              <a:off x="1223962"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93" name="Google Shape;1693;p34"/>
            <p:cNvCxnSpPr/>
            <p:nvPr/>
          </p:nvCxnSpPr>
          <p:spPr>
            <a:xfrm>
              <a:off x="1252537"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94" name="Google Shape;1694;p34"/>
            <p:cNvCxnSpPr/>
            <p:nvPr/>
          </p:nvCxnSpPr>
          <p:spPr>
            <a:xfrm>
              <a:off x="1282700"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695" name="Google Shape;1695;p34"/>
            <p:cNvCxnSpPr/>
            <p:nvPr/>
          </p:nvCxnSpPr>
          <p:spPr>
            <a:xfrm>
              <a:off x="1311275"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696" name="Google Shape;1696;p34"/>
            <p:cNvCxnSpPr/>
            <p:nvPr/>
          </p:nvCxnSpPr>
          <p:spPr>
            <a:xfrm>
              <a:off x="1341437"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97" name="Google Shape;1697;p34"/>
            <p:cNvCxnSpPr/>
            <p:nvPr/>
          </p:nvCxnSpPr>
          <p:spPr>
            <a:xfrm>
              <a:off x="1370012"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698" name="Google Shape;1698;p34"/>
            <p:cNvCxnSpPr/>
            <p:nvPr/>
          </p:nvCxnSpPr>
          <p:spPr>
            <a:xfrm>
              <a:off x="1400175"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699" name="Google Shape;1699;p34"/>
            <p:cNvCxnSpPr/>
            <p:nvPr/>
          </p:nvCxnSpPr>
          <p:spPr>
            <a:xfrm>
              <a:off x="1428750"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700" name="Google Shape;1700;p34"/>
            <p:cNvCxnSpPr/>
            <p:nvPr/>
          </p:nvCxnSpPr>
          <p:spPr>
            <a:xfrm>
              <a:off x="1458912"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701" name="Google Shape;1701;p34"/>
            <p:cNvCxnSpPr/>
            <p:nvPr/>
          </p:nvCxnSpPr>
          <p:spPr>
            <a:xfrm>
              <a:off x="1487487"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702" name="Google Shape;1702;p34"/>
            <p:cNvCxnSpPr/>
            <p:nvPr/>
          </p:nvCxnSpPr>
          <p:spPr>
            <a:xfrm>
              <a:off x="1517650"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703" name="Google Shape;1703;p34"/>
            <p:cNvCxnSpPr/>
            <p:nvPr/>
          </p:nvCxnSpPr>
          <p:spPr>
            <a:xfrm>
              <a:off x="1546225" y="3413125"/>
              <a:ext cx="11113" cy="1587"/>
            </a:xfrm>
            <a:prstGeom prst="straightConnector1">
              <a:avLst/>
            </a:prstGeom>
            <a:noFill/>
            <a:ln cap="flat" cmpd="sng" w="14750">
              <a:solidFill>
                <a:srgbClr val="FF6900"/>
              </a:solidFill>
              <a:prstDash val="solid"/>
              <a:miter lim="8000"/>
              <a:headEnd len="sm" w="sm" type="none"/>
              <a:tailEnd len="sm" w="sm" type="none"/>
            </a:ln>
          </p:spPr>
        </p:cxnSp>
        <p:cxnSp>
          <p:nvCxnSpPr>
            <p:cNvPr id="1704" name="Google Shape;1704;p34"/>
            <p:cNvCxnSpPr/>
            <p:nvPr/>
          </p:nvCxnSpPr>
          <p:spPr>
            <a:xfrm>
              <a:off x="1576387" y="3413125"/>
              <a:ext cx="11112" cy="1587"/>
            </a:xfrm>
            <a:prstGeom prst="straightConnector1">
              <a:avLst/>
            </a:prstGeom>
            <a:noFill/>
            <a:ln cap="flat" cmpd="sng" w="14750">
              <a:solidFill>
                <a:srgbClr val="FF6900"/>
              </a:solidFill>
              <a:prstDash val="solid"/>
              <a:miter lim="8000"/>
              <a:headEnd len="sm" w="sm" type="none"/>
              <a:tailEnd len="sm" w="sm" type="none"/>
            </a:ln>
          </p:spPr>
        </p:cxnSp>
        <p:cxnSp>
          <p:nvCxnSpPr>
            <p:cNvPr id="1705" name="Google Shape;1705;p34"/>
            <p:cNvCxnSpPr/>
            <p:nvPr/>
          </p:nvCxnSpPr>
          <p:spPr>
            <a:xfrm flipH="1">
              <a:off x="358774" y="3765550"/>
              <a:ext cx="598488" cy="1587"/>
            </a:xfrm>
            <a:prstGeom prst="straightConnector1">
              <a:avLst/>
            </a:prstGeom>
            <a:noFill/>
            <a:ln cap="flat" cmpd="sng" w="14750">
              <a:solidFill>
                <a:srgbClr val="47B9E8"/>
              </a:solidFill>
              <a:prstDash val="solid"/>
              <a:miter lim="8000"/>
              <a:headEnd len="sm" w="sm" type="none"/>
              <a:tailEnd len="sm" w="sm" type="none"/>
            </a:ln>
          </p:spPr>
        </p:cxnSp>
        <p:cxnSp>
          <p:nvCxnSpPr>
            <p:cNvPr id="1706" name="Google Shape;1706;p34"/>
            <p:cNvCxnSpPr/>
            <p:nvPr/>
          </p:nvCxnSpPr>
          <p:spPr>
            <a:xfrm flipH="1">
              <a:off x="942974" y="41735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07" name="Google Shape;1707;p34"/>
            <p:cNvCxnSpPr/>
            <p:nvPr/>
          </p:nvCxnSpPr>
          <p:spPr>
            <a:xfrm flipH="1">
              <a:off x="912812" y="41735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08" name="Google Shape;1708;p34"/>
            <p:cNvCxnSpPr/>
            <p:nvPr/>
          </p:nvCxnSpPr>
          <p:spPr>
            <a:xfrm flipH="1">
              <a:off x="884237" y="41735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09" name="Google Shape;1709;p34"/>
            <p:cNvCxnSpPr/>
            <p:nvPr/>
          </p:nvCxnSpPr>
          <p:spPr>
            <a:xfrm flipH="1">
              <a:off x="854074" y="41735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10" name="Google Shape;1710;p34"/>
            <p:cNvCxnSpPr/>
            <p:nvPr/>
          </p:nvCxnSpPr>
          <p:spPr>
            <a:xfrm flipH="1">
              <a:off x="825499" y="41735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11" name="Google Shape;1711;p34"/>
            <p:cNvCxnSpPr/>
            <p:nvPr/>
          </p:nvCxnSpPr>
          <p:spPr>
            <a:xfrm flipH="1">
              <a:off x="795337" y="41735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12" name="Google Shape;1712;p34"/>
            <p:cNvCxnSpPr/>
            <p:nvPr/>
          </p:nvCxnSpPr>
          <p:spPr>
            <a:xfrm flipH="1">
              <a:off x="766762" y="41735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13" name="Google Shape;1713;p34"/>
            <p:cNvCxnSpPr/>
            <p:nvPr/>
          </p:nvCxnSpPr>
          <p:spPr>
            <a:xfrm flipH="1">
              <a:off x="736599" y="41735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14" name="Google Shape;1714;p34"/>
            <p:cNvCxnSpPr/>
            <p:nvPr/>
          </p:nvCxnSpPr>
          <p:spPr>
            <a:xfrm flipH="1">
              <a:off x="708024" y="41735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15" name="Google Shape;1715;p34"/>
            <p:cNvCxnSpPr/>
            <p:nvPr/>
          </p:nvCxnSpPr>
          <p:spPr>
            <a:xfrm flipH="1">
              <a:off x="677862" y="41735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16" name="Google Shape;1716;p34"/>
            <p:cNvCxnSpPr/>
            <p:nvPr/>
          </p:nvCxnSpPr>
          <p:spPr>
            <a:xfrm flipH="1">
              <a:off x="649287" y="41735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17" name="Google Shape;1717;p34"/>
            <p:cNvCxnSpPr/>
            <p:nvPr/>
          </p:nvCxnSpPr>
          <p:spPr>
            <a:xfrm flipH="1">
              <a:off x="619124" y="41735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18" name="Google Shape;1718;p34"/>
            <p:cNvCxnSpPr/>
            <p:nvPr/>
          </p:nvCxnSpPr>
          <p:spPr>
            <a:xfrm flipH="1">
              <a:off x="590549" y="41735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19" name="Google Shape;1719;p34"/>
            <p:cNvCxnSpPr/>
            <p:nvPr/>
          </p:nvCxnSpPr>
          <p:spPr>
            <a:xfrm flipH="1">
              <a:off x="560387" y="41735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20" name="Google Shape;1720;p34"/>
            <p:cNvCxnSpPr/>
            <p:nvPr/>
          </p:nvCxnSpPr>
          <p:spPr>
            <a:xfrm flipH="1">
              <a:off x="531812" y="41735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21" name="Google Shape;1721;p34"/>
            <p:cNvCxnSpPr/>
            <p:nvPr/>
          </p:nvCxnSpPr>
          <p:spPr>
            <a:xfrm flipH="1">
              <a:off x="501649" y="41735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22" name="Google Shape;1722;p34"/>
            <p:cNvCxnSpPr/>
            <p:nvPr/>
          </p:nvCxnSpPr>
          <p:spPr>
            <a:xfrm flipH="1">
              <a:off x="473074" y="41735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23" name="Google Shape;1723;p34"/>
            <p:cNvCxnSpPr/>
            <p:nvPr/>
          </p:nvCxnSpPr>
          <p:spPr>
            <a:xfrm flipH="1">
              <a:off x="442912" y="41735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24" name="Google Shape;1724;p34"/>
            <p:cNvCxnSpPr/>
            <p:nvPr/>
          </p:nvCxnSpPr>
          <p:spPr>
            <a:xfrm flipH="1">
              <a:off x="414337" y="41735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25" name="Google Shape;1725;p34"/>
            <p:cNvCxnSpPr/>
            <p:nvPr/>
          </p:nvCxnSpPr>
          <p:spPr>
            <a:xfrm flipH="1">
              <a:off x="384174" y="41735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26" name="Google Shape;1726;p34"/>
            <p:cNvCxnSpPr/>
            <p:nvPr/>
          </p:nvCxnSpPr>
          <p:spPr>
            <a:xfrm flipH="1">
              <a:off x="358774" y="41735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727" name="Google Shape;1727;p34"/>
            <p:cNvCxnSpPr/>
            <p:nvPr/>
          </p:nvCxnSpPr>
          <p:spPr>
            <a:xfrm flipH="1">
              <a:off x="5797549" y="4878387"/>
              <a:ext cx="422275" cy="1587"/>
            </a:xfrm>
            <a:prstGeom prst="straightConnector1">
              <a:avLst/>
            </a:prstGeom>
            <a:noFill/>
            <a:ln cap="flat" cmpd="sng" w="14750">
              <a:solidFill>
                <a:srgbClr val="47B9E8"/>
              </a:solidFill>
              <a:prstDash val="solid"/>
              <a:miter lim="8000"/>
              <a:headEnd len="sm" w="sm" type="none"/>
              <a:tailEnd len="sm" w="sm" type="none"/>
            </a:ln>
          </p:spPr>
        </p:cxnSp>
        <p:cxnSp>
          <p:nvCxnSpPr>
            <p:cNvPr id="1728" name="Google Shape;1728;p34"/>
            <p:cNvCxnSpPr/>
            <p:nvPr/>
          </p:nvCxnSpPr>
          <p:spPr>
            <a:xfrm flipH="1">
              <a:off x="6084887"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29" name="Google Shape;1729;p34"/>
            <p:cNvCxnSpPr/>
            <p:nvPr/>
          </p:nvCxnSpPr>
          <p:spPr>
            <a:xfrm flipH="1">
              <a:off x="6054724"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30" name="Google Shape;1730;p34"/>
            <p:cNvCxnSpPr/>
            <p:nvPr/>
          </p:nvCxnSpPr>
          <p:spPr>
            <a:xfrm flipH="1">
              <a:off x="6026149"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31" name="Google Shape;1731;p34"/>
            <p:cNvCxnSpPr/>
            <p:nvPr/>
          </p:nvCxnSpPr>
          <p:spPr>
            <a:xfrm flipH="1">
              <a:off x="5995987"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32" name="Google Shape;1732;p34"/>
            <p:cNvCxnSpPr/>
            <p:nvPr/>
          </p:nvCxnSpPr>
          <p:spPr>
            <a:xfrm flipH="1">
              <a:off x="5967412"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33" name="Google Shape;1733;p34"/>
            <p:cNvCxnSpPr/>
            <p:nvPr/>
          </p:nvCxnSpPr>
          <p:spPr>
            <a:xfrm flipH="1">
              <a:off x="5937249"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34" name="Google Shape;1734;p34"/>
            <p:cNvCxnSpPr/>
            <p:nvPr/>
          </p:nvCxnSpPr>
          <p:spPr>
            <a:xfrm flipH="1">
              <a:off x="5908674"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35" name="Google Shape;1735;p34"/>
            <p:cNvCxnSpPr/>
            <p:nvPr/>
          </p:nvCxnSpPr>
          <p:spPr>
            <a:xfrm flipH="1">
              <a:off x="5878512"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36" name="Google Shape;1736;p34"/>
            <p:cNvCxnSpPr/>
            <p:nvPr/>
          </p:nvCxnSpPr>
          <p:spPr>
            <a:xfrm flipH="1">
              <a:off x="5849937"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37" name="Google Shape;1737;p34"/>
            <p:cNvCxnSpPr/>
            <p:nvPr/>
          </p:nvCxnSpPr>
          <p:spPr>
            <a:xfrm flipH="1">
              <a:off x="5819774"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38" name="Google Shape;1738;p34"/>
            <p:cNvCxnSpPr/>
            <p:nvPr/>
          </p:nvCxnSpPr>
          <p:spPr>
            <a:xfrm flipH="1">
              <a:off x="5791199"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39" name="Google Shape;1739;p34"/>
            <p:cNvCxnSpPr/>
            <p:nvPr/>
          </p:nvCxnSpPr>
          <p:spPr>
            <a:xfrm flipH="1">
              <a:off x="5761037"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40" name="Google Shape;1740;p34"/>
            <p:cNvCxnSpPr/>
            <p:nvPr/>
          </p:nvCxnSpPr>
          <p:spPr>
            <a:xfrm flipH="1">
              <a:off x="5732462"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41" name="Google Shape;1741;p34"/>
            <p:cNvCxnSpPr/>
            <p:nvPr/>
          </p:nvCxnSpPr>
          <p:spPr>
            <a:xfrm flipH="1">
              <a:off x="5702299"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42" name="Google Shape;1742;p34"/>
            <p:cNvCxnSpPr/>
            <p:nvPr/>
          </p:nvCxnSpPr>
          <p:spPr>
            <a:xfrm flipH="1">
              <a:off x="5673724"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43" name="Google Shape;1743;p34"/>
            <p:cNvCxnSpPr/>
            <p:nvPr/>
          </p:nvCxnSpPr>
          <p:spPr>
            <a:xfrm flipH="1">
              <a:off x="5643562"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44" name="Google Shape;1744;p34"/>
            <p:cNvCxnSpPr/>
            <p:nvPr/>
          </p:nvCxnSpPr>
          <p:spPr>
            <a:xfrm flipH="1">
              <a:off x="5614987"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45" name="Google Shape;1745;p34"/>
            <p:cNvCxnSpPr/>
            <p:nvPr/>
          </p:nvCxnSpPr>
          <p:spPr>
            <a:xfrm flipH="1">
              <a:off x="5584824"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46" name="Google Shape;1746;p34"/>
            <p:cNvCxnSpPr/>
            <p:nvPr/>
          </p:nvCxnSpPr>
          <p:spPr>
            <a:xfrm flipH="1">
              <a:off x="5554662"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47" name="Google Shape;1747;p34"/>
            <p:cNvCxnSpPr/>
            <p:nvPr/>
          </p:nvCxnSpPr>
          <p:spPr>
            <a:xfrm flipH="1">
              <a:off x="5526087"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48" name="Google Shape;1748;p34"/>
            <p:cNvCxnSpPr/>
            <p:nvPr/>
          </p:nvCxnSpPr>
          <p:spPr>
            <a:xfrm flipH="1">
              <a:off x="5497512"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49" name="Google Shape;1749;p34"/>
            <p:cNvCxnSpPr/>
            <p:nvPr/>
          </p:nvCxnSpPr>
          <p:spPr>
            <a:xfrm flipH="1">
              <a:off x="5467349"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50" name="Google Shape;1750;p34"/>
            <p:cNvCxnSpPr/>
            <p:nvPr/>
          </p:nvCxnSpPr>
          <p:spPr>
            <a:xfrm flipH="1">
              <a:off x="5438774"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51" name="Google Shape;1751;p34"/>
            <p:cNvCxnSpPr/>
            <p:nvPr/>
          </p:nvCxnSpPr>
          <p:spPr>
            <a:xfrm flipH="1">
              <a:off x="5408612"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52" name="Google Shape;1752;p34"/>
            <p:cNvCxnSpPr/>
            <p:nvPr/>
          </p:nvCxnSpPr>
          <p:spPr>
            <a:xfrm flipH="1">
              <a:off x="5380037"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53" name="Google Shape;1753;p34"/>
            <p:cNvCxnSpPr/>
            <p:nvPr/>
          </p:nvCxnSpPr>
          <p:spPr>
            <a:xfrm flipH="1">
              <a:off x="5349874"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54" name="Google Shape;1754;p34"/>
            <p:cNvCxnSpPr/>
            <p:nvPr/>
          </p:nvCxnSpPr>
          <p:spPr>
            <a:xfrm flipH="1">
              <a:off x="5319712"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55" name="Google Shape;1755;p34"/>
            <p:cNvCxnSpPr/>
            <p:nvPr/>
          </p:nvCxnSpPr>
          <p:spPr>
            <a:xfrm flipH="1">
              <a:off x="5291137"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56" name="Google Shape;1756;p34"/>
            <p:cNvCxnSpPr/>
            <p:nvPr/>
          </p:nvCxnSpPr>
          <p:spPr>
            <a:xfrm flipH="1">
              <a:off x="5260974"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57" name="Google Shape;1757;p34"/>
            <p:cNvCxnSpPr/>
            <p:nvPr/>
          </p:nvCxnSpPr>
          <p:spPr>
            <a:xfrm flipH="1">
              <a:off x="5232399"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58" name="Google Shape;1758;p34"/>
            <p:cNvCxnSpPr/>
            <p:nvPr/>
          </p:nvCxnSpPr>
          <p:spPr>
            <a:xfrm flipH="1">
              <a:off x="5202237"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59" name="Google Shape;1759;p34"/>
            <p:cNvCxnSpPr/>
            <p:nvPr/>
          </p:nvCxnSpPr>
          <p:spPr>
            <a:xfrm flipH="1">
              <a:off x="5173662"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60" name="Google Shape;1760;p34"/>
            <p:cNvCxnSpPr/>
            <p:nvPr/>
          </p:nvCxnSpPr>
          <p:spPr>
            <a:xfrm flipH="1">
              <a:off x="5145087"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61" name="Google Shape;1761;p34"/>
            <p:cNvCxnSpPr/>
            <p:nvPr/>
          </p:nvCxnSpPr>
          <p:spPr>
            <a:xfrm flipH="1">
              <a:off x="5114924"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62" name="Google Shape;1762;p34"/>
            <p:cNvCxnSpPr/>
            <p:nvPr/>
          </p:nvCxnSpPr>
          <p:spPr>
            <a:xfrm flipH="1">
              <a:off x="5084762"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63" name="Google Shape;1763;p34"/>
            <p:cNvCxnSpPr/>
            <p:nvPr/>
          </p:nvCxnSpPr>
          <p:spPr>
            <a:xfrm flipH="1">
              <a:off x="5056187"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64" name="Google Shape;1764;p34"/>
            <p:cNvCxnSpPr/>
            <p:nvPr/>
          </p:nvCxnSpPr>
          <p:spPr>
            <a:xfrm flipH="1">
              <a:off x="5026024"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65" name="Google Shape;1765;p34"/>
            <p:cNvCxnSpPr/>
            <p:nvPr/>
          </p:nvCxnSpPr>
          <p:spPr>
            <a:xfrm flipH="1">
              <a:off x="4997449" y="487838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766" name="Google Shape;1766;p34"/>
            <p:cNvCxnSpPr/>
            <p:nvPr/>
          </p:nvCxnSpPr>
          <p:spPr>
            <a:xfrm flipH="1">
              <a:off x="4967287" y="487838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767" name="Google Shape;1767;p34"/>
            <p:cNvCxnSpPr/>
            <p:nvPr/>
          </p:nvCxnSpPr>
          <p:spPr>
            <a:xfrm>
              <a:off x="4899025" y="5253037"/>
              <a:ext cx="1036638" cy="1587"/>
            </a:xfrm>
            <a:prstGeom prst="straightConnector1">
              <a:avLst/>
            </a:prstGeom>
            <a:noFill/>
            <a:ln cap="flat" cmpd="sng" w="14750">
              <a:solidFill>
                <a:srgbClr val="47B9E8"/>
              </a:solidFill>
              <a:prstDash val="solid"/>
              <a:miter lim="8000"/>
              <a:headEnd len="sm" w="sm" type="none"/>
              <a:tailEnd len="sm" w="sm" type="none"/>
            </a:ln>
          </p:spPr>
        </p:cxnSp>
        <p:cxnSp>
          <p:nvCxnSpPr>
            <p:cNvPr id="1768" name="Google Shape;1768;p34"/>
            <p:cNvCxnSpPr/>
            <p:nvPr/>
          </p:nvCxnSpPr>
          <p:spPr>
            <a:xfrm>
              <a:off x="5248275"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769" name="Google Shape;1769;p34"/>
            <p:cNvCxnSpPr/>
            <p:nvPr/>
          </p:nvCxnSpPr>
          <p:spPr>
            <a:xfrm>
              <a:off x="5278437"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70" name="Google Shape;1770;p34"/>
            <p:cNvCxnSpPr/>
            <p:nvPr/>
          </p:nvCxnSpPr>
          <p:spPr>
            <a:xfrm>
              <a:off x="5307012"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71" name="Google Shape;1771;p34"/>
            <p:cNvCxnSpPr/>
            <p:nvPr/>
          </p:nvCxnSpPr>
          <p:spPr>
            <a:xfrm>
              <a:off x="5337175"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772" name="Google Shape;1772;p34"/>
            <p:cNvCxnSpPr/>
            <p:nvPr/>
          </p:nvCxnSpPr>
          <p:spPr>
            <a:xfrm>
              <a:off x="5365750"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773" name="Google Shape;1773;p34"/>
            <p:cNvCxnSpPr/>
            <p:nvPr/>
          </p:nvCxnSpPr>
          <p:spPr>
            <a:xfrm>
              <a:off x="5395912"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74" name="Google Shape;1774;p34"/>
            <p:cNvCxnSpPr/>
            <p:nvPr/>
          </p:nvCxnSpPr>
          <p:spPr>
            <a:xfrm>
              <a:off x="5424487"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75" name="Google Shape;1775;p34"/>
            <p:cNvCxnSpPr/>
            <p:nvPr/>
          </p:nvCxnSpPr>
          <p:spPr>
            <a:xfrm>
              <a:off x="5454650"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776" name="Google Shape;1776;p34"/>
            <p:cNvCxnSpPr/>
            <p:nvPr/>
          </p:nvCxnSpPr>
          <p:spPr>
            <a:xfrm>
              <a:off x="5483225"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777" name="Google Shape;1777;p34"/>
            <p:cNvCxnSpPr/>
            <p:nvPr/>
          </p:nvCxnSpPr>
          <p:spPr>
            <a:xfrm>
              <a:off x="5513387"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78" name="Google Shape;1778;p34"/>
            <p:cNvCxnSpPr/>
            <p:nvPr/>
          </p:nvCxnSpPr>
          <p:spPr>
            <a:xfrm>
              <a:off x="5541962"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79" name="Google Shape;1779;p34"/>
            <p:cNvCxnSpPr/>
            <p:nvPr/>
          </p:nvCxnSpPr>
          <p:spPr>
            <a:xfrm>
              <a:off x="5572125"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780" name="Google Shape;1780;p34"/>
            <p:cNvCxnSpPr/>
            <p:nvPr/>
          </p:nvCxnSpPr>
          <p:spPr>
            <a:xfrm>
              <a:off x="5600700"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781" name="Google Shape;1781;p34"/>
            <p:cNvCxnSpPr/>
            <p:nvPr/>
          </p:nvCxnSpPr>
          <p:spPr>
            <a:xfrm>
              <a:off x="5630862"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82" name="Google Shape;1782;p34"/>
            <p:cNvCxnSpPr/>
            <p:nvPr/>
          </p:nvCxnSpPr>
          <p:spPr>
            <a:xfrm>
              <a:off x="5659437"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83" name="Google Shape;1783;p34"/>
            <p:cNvCxnSpPr/>
            <p:nvPr/>
          </p:nvCxnSpPr>
          <p:spPr>
            <a:xfrm>
              <a:off x="5689600"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784" name="Google Shape;1784;p34"/>
            <p:cNvCxnSpPr/>
            <p:nvPr/>
          </p:nvCxnSpPr>
          <p:spPr>
            <a:xfrm>
              <a:off x="5718175"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785" name="Google Shape;1785;p34"/>
            <p:cNvCxnSpPr/>
            <p:nvPr/>
          </p:nvCxnSpPr>
          <p:spPr>
            <a:xfrm>
              <a:off x="5748337"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86" name="Google Shape;1786;p34"/>
            <p:cNvCxnSpPr/>
            <p:nvPr/>
          </p:nvCxnSpPr>
          <p:spPr>
            <a:xfrm>
              <a:off x="5776912"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87" name="Google Shape;1787;p34"/>
            <p:cNvCxnSpPr/>
            <p:nvPr/>
          </p:nvCxnSpPr>
          <p:spPr>
            <a:xfrm>
              <a:off x="5807075"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788" name="Google Shape;1788;p34"/>
            <p:cNvCxnSpPr/>
            <p:nvPr/>
          </p:nvCxnSpPr>
          <p:spPr>
            <a:xfrm>
              <a:off x="5835650"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789" name="Google Shape;1789;p34"/>
            <p:cNvCxnSpPr/>
            <p:nvPr/>
          </p:nvCxnSpPr>
          <p:spPr>
            <a:xfrm>
              <a:off x="5865812"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90" name="Google Shape;1790;p34"/>
            <p:cNvCxnSpPr/>
            <p:nvPr/>
          </p:nvCxnSpPr>
          <p:spPr>
            <a:xfrm>
              <a:off x="5894387"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91" name="Google Shape;1791;p34"/>
            <p:cNvCxnSpPr/>
            <p:nvPr/>
          </p:nvCxnSpPr>
          <p:spPr>
            <a:xfrm>
              <a:off x="5924550"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792" name="Google Shape;1792;p34"/>
            <p:cNvCxnSpPr/>
            <p:nvPr/>
          </p:nvCxnSpPr>
          <p:spPr>
            <a:xfrm>
              <a:off x="5954712"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93" name="Google Shape;1793;p34"/>
            <p:cNvCxnSpPr/>
            <p:nvPr/>
          </p:nvCxnSpPr>
          <p:spPr>
            <a:xfrm>
              <a:off x="5983287"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94" name="Google Shape;1794;p34"/>
            <p:cNvCxnSpPr/>
            <p:nvPr/>
          </p:nvCxnSpPr>
          <p:spPr>
            <a:xfrm>
              <a:off x="6013450"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795" name="Google Shape;1795;p34"/>
            <p:cNvCxnSpPr/>
            <p:nvPr/>
          </p:nvCxnSpPr>
          <p:spPr>
            <a:xfrm>
              <a:off x="6042025"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796" name="Google Shape;1796;p34"/>
            <p:cNvCxnSpPr/>
            <p:nvPr/>
          </p:nvCxnSpPr>
          <p:spPr>
            <a:xfrm>
              <a:off x="6072187"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97" name="Google Shape;1797;p34"/>
            <p:cNvCxnSpPr/>
            <p:nvPr/>
          </p:nvCxnSpPr>
          <p:spPr>
            <a:xfrm>
              <a:off x="6100762"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98" name="Google Shape;1798;p34"/>
            <p:cNvCxnSpPr/>
            <p:nvPr/>
          </p:nvCxnSpPr>
          <p:spPr>
            <a:xfrm>
              <a:off x="6129337"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799" name="Google Shape;1799;p34"/>
            <p:cNvCxnSpPr/>
            <p:nvPr/>
          </p:nvCxnSpPr>
          <p:spPr>
            <a:xfrm>
              <a:off x="6159500"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800" name="Google Shape;1800;p34"/>
            <p:cNvCxnSpPr/>
            <p:nvPr/>
          </p:nvCxnSpPr>
          <p:spPr>
            <a:xfrm>
              <a:off x="6189662"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801" name="Google Shape;1801;p34"/>
            <p:cNvCxnSpPr/>
            <p:nvPr/>
          </p:nvCxnSpPr>
          <p:spPr>
            <a:xfrm>
              <a:off x="6218237"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802" name="Google Shape;1802;p34"/>
            <p:cNvCxnSpPr/>
            <p:nvPr/>
          </p:nvCxnSpPr>
          <p:spPr>
            <a:xfrm>
              <a:off x="6248400"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803" name="Google Shape;1803;p34"/>
            <p:cNvCxnSpPr/>
            <p:nvPr/>
          </p:nvCxnSpPr>
          <p:spPr>
            <a:xfrm>
              <a:off x="6276975"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804" name="Google Shape;1804;p34"/>
            <p:cNvCxnSpPr/>
            <p:nvPr/>
          </p:nvCxnSpPr>
          <p:spPr>
            <a:xfrm>
              <a:off x="6307137"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805" name="Google Shape;1805;p34"/>
            <p:cNvCxnSpPr/>
            <p:nvPr/>
          </p:nvCxnSpPr>
          <p:spPr>
            <a:xfrm>
              <a:off x="6335712" y="5253037"/>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1806" name="Google Shape;1806;p34"/>
            <p:cNvCxnSpPr/>
            <p:nvPr/>
          </p:nvCxnSpPr>
          <p:spPr>
            <a:xfrm>
              <a:off x="6365875" y="5253037"/>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1807" name="Google Shape;1807;p34"/>
            <p:cNvCxnSpPr/>
            <p:nvPr/>
          </p:nvCxnSpPr>
          <p:spPr>
            <a:xfrm>
              <a:off x="4822825" y="4121150"/>
              <a:ext cx="2046288" cy="1587"/>
            </a:xfrm>
            <a:prstGeom prst="straightConnector1">
              <a:avLst/>
            </a:prstGeom>
            <a:noFill/>
            <a:ln cap="flat" cmpd="sng" w="14750">
              <a:solidFill>
                <a:srgbClr val="47B9E8"/>
              </a:solidFill>
              <a:prstDash val="solid"/>
              <a:miter lim="8000"/>
              <a:headEnd len="sm" w="sm" type="none"/>
              <a:tailEnd len="sm" w="sm" type="none"/>
            </a:ln>
          </p:spPr>
        </p:cxnSp>
        <p:cxnSp>
          <p:nvCxnSpPr>
            <p:cNvPr id="1808" name="Google Shape;1808;p34"/>
            <p:cNvCxnSpPr/>
            <p:nvPr/>
          </p:nvCxnSpPr>
          <p:spPr>
            <a:xfrm>
              <a:off x="7118350" y="5253037"/>
              <a:ext cx="293688" cy="1587"/>
            </a:xfrm>
            <a:prstGeom prst="straightConnector1">
              <a:avLst/>
            </a:prstGeom>
            <a:noFill/>
            <a:ln cap="flat" cmpd="sng" w="14750">
              <a:solidFill>
                <a:srgbClr val="47B9E8"/>
              </a:solidFill>
              <a:prstDash val="solid"/>
              <a:miter lim="8000"/>
              <a:headEnd len="sm" w="sm" type="none"/>
              <a:tailEnd len="sm" w="sm" type="none"/>
            </a:ln>
          </p:spPr>
        </p:cxnSp>
        <p:sp>
          <p:nvSpPr>
            <p:cNvPr id="1809" name="Google Shape;1809;p34"/>
            <p:cNvSpPr/>
            <p:nvPr/>
          </p:nvSpPr>
          <p:spPr>
            <a:xfrm>
              <a:off x="6526212" y="4632325"/>
              <a:ext cx="885825" cy="1587"/>
            </a:xfrm>
            <a:custGeom>
              <a:rect b="b" l="l" r="r" t="t"/>
              <a:pathLst>
                <a:path extrusionOk="0" h="120000" w="120000">
                  <a:moveTo>
                    <a:pt x="119951" y="0"/>
                  </a:moveTo>
                  <a:lnTo>
                    <a:pt x="0" y="0"/>
                  </a:lnTo>
                  <a:lnTo>
                    <a:pt x="0" y="0"/>
                  </a:lnTo>
                </a:path>
              </a:pathLst>
            </a:custGeom>
            <a:noFill/>
            <a:ln cap="flat" cmpd="sng" w="14750">
              <a:solidFill>
                <a:srgbClr val="FF69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810" name="Google Shape;1810;p34"/>
            <p:cNvCxnSpPr/>
            <p:nvPr/>
          </p:nvCxnSpPr>
          <p:spPr>
            <a:xfrm flipH="1">
              <a:off x="6815137"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11" name="Google Shape;1811;p34"/>
            <p:cNvCxnSpPr/>
            <p:nvPr/>
          </p:nvCxnSpPr>
          <p:spPr>
            <a:xfrm flipH="1">
              <a:off x="6786562"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12" name="Google Shape;1812;p34"/>
            <p:cNvCxnSpPr/>
            <p:nvPr/>
          </p:nvCxnSpPr>
          <p:spPr>
            <a:xfrm flipH="1">
              <a:off x="6756400"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13" name="Google Shape;1813;p34"/>
            <p:cNvCxnSpPr/>
            <p:nvPr/>
          </p:nvCxnSpPr>
          <p:spPr>
            <a:xfrm flipH="1">
              <a:off x="6727825"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14" name="Google Shape;1814;p34"/>
            <p:cNvCxnSpPr/>
            <p:nvPr/>
          </p:nvCxnSpPr>
          <p:spPr>
            <a:xfrm flipH="1">
              <a:off x="6697662"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15" name="Google Shape;1815;p34"/>
            <p:cNvCxnSpPr/>
            <p:nvPr/>
          </p:nvCxnSpPr>
          <p:spPr>
            <a:xfrm flipH="1">
              <a:off x="6669087"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16" name="Google Shape;1816;p34"/>
            <p:cNvCxnSpPr/>
            <p:nvPr/>
          </p:nvCxnSpPr>
          <p:spPr>
            <a:xfrm flipH="1">
              <a:off x="6638925"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17" name="Google Shape;1817;p34"/>
            <p:cNvCxnSpPr/>
            <p:nvPr/>
          </p:nvCxnSpPr>
          <p:spPr>
            <a:xfrm flipH="1">
              <a:off x="6608762"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18" name="Google Shape;1818;p34"/>
            <p:cNvCxnSpPr/>
            <p:nvPr/>
          </p:nvCxnSpPr>
          <p:spPr>
            <a:xfrm flipH="1">
              <a:off x="6580187"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19" name="Google Shape;1819;p34"/>
            <p:cNvCxnSpPr/>
            <p:nvPr/>
          </p:nvCxnSpPr>
          <p:spPr>
            <a:xfrm flipH="1">
              <a:off x="6551612"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20" name="Google Shape;1820;p34"/>
            <p:cNvCxnSpPr/>
            <p:nvPr/>
          </p:nvCxnSpPr>
          <p:spPr>
            <a:xfrm flipH="1">
              <a:off x="6521449"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21" name="Google Shape;1821;p34"/>
            <p:cNvCxnSpPr/>
            <p:nvPr/>
          </p:nvCxnSpPr>
          <p:spPr>
            <a:xfrm flipH="1">
              <a:off x="6492874"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22" name="Google Shape;1822;p34"/>
            <p:cNvCxnSpPr/>
            <p:nvPr/>
          </p:nvCxnSpPr>
          <p:spPr>
            <a:xfrm flipH="1">
              <a:off x="6462712"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23" name="Google Shape;1823;p34"/>
            <p:cNvCxnSpPr/>
            <p:nvPr/>
          </p:nvCxnSpPr>
          <p:spPr>
            <a:xfrm flipH="1">
              <a:off x="6434137"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24" name="Google Shape;1824;p34"/>
            <p:cNvCxnSpPr/>
            <p:nvPr/>
          </p:nvCxnSpPr>
          <p:spPr>
            <a:xfrm flipH="1">
              <a:off x="6403974"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25" name="Google Shape;1825;p34"/>
            <p:cNvCxnSpPr/>
            <p:nvPr/>
          </p:nvCxnSpPr>
          <p:spPr>
            <a:xfrm flipH="1">
              <a:off x="6373812"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26" name="Google Shape;1826;p34"/>
            <p:cNvCxnSpPr/>
            <p:nvPr/>
          </p:nvCxnSpPr>
          <p:spPr>
            <a:xfrm flipH="1">
              <a:off x="6345237"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27" name="Google Shape;1827;p34"/>
            <p:cNvCxnSpPr/>
            <p:nvPr/>
          </p:nvCxnSpPr>
          <p:spPr>
            <a:xfrm flipH="1">
              <a:off x="6315074"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28" name="Google Shape;1828;p34"/>
            <p:cNvCxnSpPr/>
            <p:nvPr/>
          </p:nvCxnSpPr>
          <p:spPr>
            <a:xfrm flipH="1">
              <a:off x="6286499"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29" name="Google Shape;1829;p34"/>
            <p:cNvCxnSpPr/>
            <p:nvPr/>
          </p:nvCxnSpPr>
          <p:spPr>
            <a:xfrm flipH="1">
              <a:off x="6256337"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30" name="Google Shape;1830;p34"/>
            <p:cNvCxnSpPr/>
            <p:nvPr/>
          </p:nvCxnSpPr>
          <p:spPr>
            <a:xfrm flipH="1">
              <a:off x="6227762"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31" name="Google Shape;1831;p34"/>
            <p:cNvCxnSpPr/>
            <p:nvPr/>
          </p:nvCxnSpPr>
          <p:spPr>
            <a:xfrm flipH="1">
              <a:off x="6197599"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32" name="Google Shape;1832;p34"/>
            <p:cNvCxnSpPr/>
            <p:nvPr/>
          </p:nvCxnSpPr>
          <p:spPr>
            <a:xfrm flipH="1">
              <a:off x="6169024"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33" name="Google Shape;1833;p34"/>
            <p:cNvCxnSpPr/>
            <p:nvPr/>
          </p:nvCxnSpPr>
          <p:spPr>
            <a:xfrm flipH="1">
              <a:off x="6140449"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34" name="Google Shape;1834;p34"/>
            <p:cNvCxnSpPr/>
            <p:nvPr/>
          </p:nvCxnSpPr>
          <p:spPr>
            <a:xfrm flipH="1">
              <a:off x="6110287"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35" name="Google Shape;1835;p34"/>
            <p:cNvCxnSpPr/>
            <p:nvPr/>
          </p:nvCxnSpPr>
          <p:spPr>
            <a:xfrm flipH="1">
              <a:off x="6080124"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36" name="Google Shape;1836;p34"/>
            <p:cNvCxnSpPr/>
            <p:nvPr/>
          </p:nvCxnSpPr>
          <p:spPr>
            <a:xfrm flipH="1">
              <a:off x="6051549"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37" name="Google Shape;1837;p34"/>
            <p:cNvCxnSpPr/>
            <p:nvPr/>
          </p:nvCxnSpPr>
          <p:spPr>
            <a:xfrm flipH="1">
              <a:off x="6021387"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38" name="Google Shape;1838;p34"/>
            <p:cNvCxnSpPr/>
            <p:nvPr/>
          </p:nvCxnSpPr>
          <p:spPr>
            <a:xfrm flipH="1">
              <a:off x="5992812"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39" name="Google Shape;1839;p34"/>
            <p:cNvCxnSpPr/>
            <p:nvPr/>
          </p:nvCxnSpPr>
          <p:spPr>
            <a:xfrm flipH="1">
              <a:off x="5962649"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40" name="Google Shape;1840;p34"/>
            <p:cNvCxnSpPr/>
            <p:nvPr/>
          </p:nvCxnSpPr>
          <p:spPr>
            <a:xfrm flipH="1">
              <a:off x="5934074"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41" name="Google Shape;1841;p34"/>
            <p:cNvCxnSpPr/>
            <p:nvPr/>
          </p:nvCxnSpPr>
          <p:spPr>
            <a:xfrm flipH="1">
              <a:off x="5903912"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42" name="Google Shape;1842;p34"/>
            <p:cNvCxnSpPr/>
            <p:nvPr/>
          </p:nvCxnSpPr>
          <p:spPr>
            <a:xfrm flipH="1">
              <a:off x="5875337"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43" name="Google Shape;1843;p34"/>
            <p:cNvCxnSpPr/>
            <p:nvPr/>
          </p:nvCxnSpPr>
          <p:spPr>
            <a:xfrm flipH="1">
              <a:off x="5845174"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44" name="Google Shape;1844;p34"/>
            <p:cNvCxnSpPr/>
            <p:nvPr/>
          </p:nvCxnSpPr>
          <p:spPr>
            <a:xfrm flipH="1">
              <a:off x="5816599"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45" name="Google Shape;1845;p34"/>
            <p:cNvCxnSpPr/>
            <p:nvPr/>
          </p:nvCxnSpPr>
          <p:spPr>
            <a:xfrm flipH="1">
              <a:off x="5786437"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46" name="Google Shape;1846;p34"/>
            <p:cNvCxnSpPr/>
            <p:nvPr/>
          </p:nvCxnSpPr>
          <p:spPr>
            <a:xfrm flipH="1">
              <a:off x="5757862" y="4632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847" name="Google Shape;1847;p34"/>
            <p:cNvCxnSpPr/>
            <p:nvPr/>
          </p:nvCxnSpPr>
          <p:spPr>
            <a:xfrm flipH="1">
              <a:off x="5727699"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48" name="Google Shape;1848;p34"/>
            <p:cNvCxnSpPr/>
            <p:nvPr/>
          </p:nvCxnSpPr>
          <p:spPr>
            <a:xfrm flipH="1">
              <a:off x="5699124" y="4632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849" name="Google Shape;1849;p34"/>
            <p:cNvCxnSpPr/>
            <p:nvPr/>
          </p:nvCxnSpPr>
          <p:spPr>
            <a:xfrm flipH="1">
              <a:off x="739616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50" name="Google Shape;1850;p34"/>
            <p:cNvCxnSpPr/>
            <p:nvPr/>
          </p:nvCxnSpPr>
          <p:spPr>
            <a:xfrm flipH="1">
              <a:off x="7366000"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51" name="Google Shape;1851;p34"/>
            <p:cNvCxnSpPr/>
            <p:nvPr/>
          </p:nvCxnSpPr>
          <p:spPr>
            <a:xfrm flipH="1">
              <a:off x="7337425"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52" name="Google Shape;1852;p34"/>
            <p:cNvCxnSpPr/>
            <p:nvPr/>
          </p:nvCxnSpPr>
          <p:spPr>
            <a:xfrm flipH="1">
              <a:off x="730726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53" name="Google Shape;1853;p34"/>
            <p:cNvCxnSpPr/>
            <p:nvPr/>
          </p:nvCxnSpPr>
          <p:spPr>
            <a:xfrm flipH="1">
              <a:off x="7278687"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54" name="Google Shape;1854;p34"/>
            <p:cNvCxnSpPr/>
            <p:nvPr/>
          </p:nvCxnSpPr>
          <p:spPr>
            <a:xfrm flipH="1">
              <a:off x="7248525"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55" name="Google Shape;1855;p34"/>
            <p:cNvCxnSpPr/>
            <p:nvPr/>
          </p:nvCxnSpPr>
          <p:spPr>
            <a:xfrm flipH="1">
              <a:off x="7219950"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56" name="Google Shape;1856;p34"/>
            <p:cNvCxnSpPr/>
            <p:nvPr/>
          </p:nvCxnSpPr>
          <p:spPr>
            <a:xfrm flipH="1">
              <a:off x="7189787"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57" name="Google Shape;1857;p34"/>
            <p:cNvCxnSpPr/>
            <p:nvPr/>
          </p:nvCxnSpPr>
          <p:spPr>
            <a:xfrm flipH="1">
              <a:off x="716121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58" name="Google Shape;1858;p34"/>
            <p:cNvCxnSpPr/>
            <p:nvPr/>
          </p:nvCxnSpPr>
          <p:spPr>
            <a:xfrm flipH="1">
              <a:off x="7131050"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59" name="Google Shape;1859;p34"/>
            <p:cNvCxnSpPr/>
            <p:nvPr/>
          </p:nvCxnSpPr>
          <p:spPr>
            <a:xfrm flipH="1">
              <a:off x="7102475"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60" name="Google Shape;1860;p34"/>
            <p:cNvCxnSpPr/>
            <p:nvPr/>
          </p:nvCxnSpPr>
          <p:spPr>
            <a:xfrm flipH="1">
              <a:off x="707231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61" name="Google Shape;1861;p34"/>
            <p:cNvCxnSpPr/>
            <p:nvPr/>
          </p:nvCxnSpPr>
          <p:spPr>
            <a:xfrm flipH="1">
              <a:off x="7042150"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62" name="Google Shape;1862;p34"/>
            <p:cNvCxnSpPr/>
            <p:nvPr/>
          </p:nvCxnSpPr>
          <p:spPr>
            <a:xfrm flipH="1">
              <a:off x="7013575"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63" name="Google Shape;1863;p34"/>
            <p:cNvCxnSpPr/>
            <p:nvPr/>
          </p:nvCxnSpPr>
          <p:spPr>
            <a:xfrm flipH="1">
              <a:off x="6985000"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64" name="Google Shape;1864;p34"/>
            <p:cNvCxnSpPr/>
            <p:nvPr/>
          </p:nvCxnSpPr>
          <p:spPr>
            <a:xfrm flipH="1">
              <a:off x="6954837"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65" name="Google Shape;1865;p34"/>
            <p:cNvCxnSpPr/>
            <p:nvPr/>
          </p:nvCxnSpPr>
          <p:spPr>
            <a:xfrm flipH="1">
              <a:off x="692626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66" name="Google Shape;1866;p34"/>
            <p:cNvCxnSpPr/>
            <p:nvPr/>
          </p:nvCxnSpPr>
          <p:spPr>
            <a:xfrm flipH="1">
              <a:off x="6896100"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67" name="Google Shape;1867;p34"/>
            <p:cNvCxnSpPr/>
            <p:nvPr/>
          </p:nvCxnSpPr>
          <p:spPr>
            <a:xfrm flipH="1">
              <a:off x="6867525"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68" name="Google Shape;1868;p34"/>
            <p:cNvCxnSpPr/>
            <p:nvPr/>
          </p:nvCxnSpPr>
          <p:spPr>
            <a:xfrm flipH="1">
              <a:off x="683736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69" name="Google Shape;1869;p34"/>
            <p:cNvCxnSpPr/>
            <p:nvPr/>
          </p:nvCxnSpPr>
          <p:spPr>
            <a:xfrm flipH="1">
              <a:off x="6807200"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70" name="Google Shape;1870;p34"/>
            <p:cNvCxnSpPr/>
            <p:nvPr/>
          </p:nvCxnSpPr>
          <p:spPr>
            <a:xfrm flipH="1">
              <a:off x="6778625"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71" name="Google Shape;1871;p34"/>
            <p:cNvCxnSpPr/>
            <p:nvPr/>
          </p:nvCxnSpPr>
          <p:spPr>
            <a:xfrm flipH="1">
              <a:off x="674846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72" name="Google Shape;1872;p34"/>
            <p:cNvCxnSpPr/>
            <p:nvPr/>
          </p:nvCxnSpPr>
          <p:spPr>
            <a:xfrm flipH="1">
              <a:off x="6719887"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73" name="Google Shape;1873;p34"/>
            <p:cNvCxnSpPr/>
            <p:nvPr/>
          </p:nvCxnSpPr>
          <p:spPr>
            <a:xfrm flipH="1">
              <a:off x="6689725"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74" name="Google Shape;1874;p34"/>
            <p:cNvCxnSpPr/>
            <p:nvPr/>
          </p:nvCxnSpPr>
          <p:spPr>
            <a:xfrm flipH="1">
              <a:off x="6661150"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75" name="Google Shape;1875;p34"/>
            <p:cNvCxnSpPr/>
            <p:nvPr/>
          </p:nvCxnSpPr>
          <p:spPr>
            <a:xfrm flipH="1">
              <a:off x="6632575"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76" name="Google Shape;1876;p34"/>
            <p:cNvCxnSpPr/>
            <p:nvPr/>
          </p:nvCxnSpPr>
          <p:spPr>
            <a:xfrm flipH="1">
              <a:off x="660241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77" name="Google Shape;1877;p34"/>
            <p:cNvCxnSpPr/>
            <p:nvPr/>
          </p:nvCxnSpPr>
          <p:spPr>
            <a:xfrm flipH="1">
              <a:off x="6572250"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78" name="Google Shape;1878;p34"/>
            <p:cNvCxnSpPr/>
            <p:nvPr/>
          </p:nvCxnSpPr>
          <p:spPr>
            <a:xfrm flipH="1">
              <a:off x="6543675"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79" name="Google Shape;1879;p34"/>
            <p:cNvCxnSpPr/>
            <p:nvPr/>
          </p:nvCxnSpPr>
          <p:spPr>
            <a:xfrm flipH="1">
              <a:off x="651351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80" name="Google Shape;1880;p34"/>
            <p:cNvCxnSpPr/>
            <p:nvPr/>
          </p:nvCxnSpPr>
          <p:spPr>
            <a:xfrm flipH="1">
              <a:off x="6484937"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81" name="Google Shape;1881;p34"/>
            <p:cNvCxnSpPr/>
            <p:nvPr/>
          </p:nvCxnSpPr>
          <p:spPr>
            <a:xfrm flipH="1">
              <a:off x="6454774"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82" name="Google Shape;1882;p34"/>
            <p:cNvCxnSpPr/>
            <p:nvPr/>
          </p:nvCxnSpPr>
          <p:spPr>
            <a:xfrm flipH="1">
              <a:off x="6426199"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83" name="Google Shape;1883;p34"/>
            <p:cNvCxnSpPr/>
            <p:nvPr/>
          </p:nvCxnSpPr>
          <p:spPr>
            <a:xfrm flipH="1">
              <a:off x="6396037"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84" name="Google Shape;1884;p34"/>
            <p:cNvCxnSpPr/>
            <p:nvPr/>
          </p:nvCxnSpPr>
          <p:spPr>
            <a:xfrm flipH="1">
              <a:off x="636746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85" name="Google Shape;1885;p34"/>
            <p:cNvCxnSpPr/>
            <p:nvPr/>
          </p:nvCxnSpPr>
          <p:spPr>
            <a:xfrm flipH="1">
              <a:off x="6337299"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86" name="Google Shape;1886;p34"/>
            <p:cNvCxnSpPr/>
            <p:nvPr/>
          </p:nvCxnSpPr>
          <p:spPr>
            <a:xfrm flipH="1">
              <a:off x="6308724"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87" name="Google Shape;1887;p34"/>
            <p:cNvCxnSpPr/>
            <p:nvPr/>
          </p:nvCxnSpPr>
          <p:spPr>
            <a:xfrm flipH="1">
              <a:off x="627856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88" name="Google Shape;1888;p34"/>
            <p:cNvCxnSpPr/>
            <p:nvPr/>
          </p:nvCxnSpPr>
          <p:spPr>
            <a:xfrm flipH="1">
              <a:off x="6249987"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89" name="Google Shape;1889;p34"/>
            <p:cNvCxnSpPr/>
            <p:nvPr/>
          </p:nvCxnSpPr>
          <p:spPr>
            <a:xfrm flipH="1">
              <a:off x="6219824"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90" name="Google Shape;1890;p34"/>
            <p:cNvCxnSpPr/>
            <p:nvPr/>
          </p:nvCxnSpPr>
          <p:spPr>
            <a:xfrm flipH="1">
              <a:off x="6191249"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91" name="Google Shape;1891;p34"/>
            <p:cNvCxnSpPr/>
            <p:nvPr/>
          </p:nvCxnSpPr>
          <p:spPr>
            <a:xfrm flipH="1">
              <a:off x="6161087"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92" name="Google Shape;1892;p34"/>
            <p:cNvCxnSpPr/>
            <p:nvPr/>
          </p:nvCxnSpPr>
          <p:spPr>
            <a:xfrm flipH="1">
              <a:off x="613251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93" name="Google Shape;1893;p34"/>
            <p:cNvCxnSpPr/>
            <p:nvPr/>
          </p:nvCxnSpPr>
          <p:spPr>
            <a:xfrm flipH="1">
              <a:off x="6102349"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94" name="Google Shape;1894;p34"/>
            <p:cNvCxnSpPr/>
            <p:nvPr/>
          </p:nvCxnSpPr>
          <p:spPr>
            <a:xfrm flipH="1">
              <a:off x="6073774"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95" name="Google Shape;1895;p34"/>
            <p:cNvCxnSpPr/>
            <p:nvPr/>
          </p:nvCxnSpPr>
          <p:spPr>
            <a:xfrm flipH="1">
              <a:off x="604361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96" name="Google Shape;1896;p34"/>
            <p:cNvCxnSpPr/>
            <p:nvPr/>
          </p:nvCxnSpPr>
          <p:spPr>
            <a:xfrm flipH="1">
              <a:off x="6015037"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897" name="Google Shape;1897;p34"/>
            <p:cNvCxnSpPr/>
            <p:nvPr/>
          </p:nvCxnSpPr>
          <p:spPr>
            <a:xfrm flipH="1">
              <a:off x="5984874"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98" name="Google Shape;1898;p34"/>
            <p:cNvCxnSpPr/>
            <p:nvPr/>
          </p:nvCxnSpPr>
          <p:spPr>
            <a:xfrm flipH="1">
              <a:off x="5956299"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899" name="Google Shape;1899;p34"/>
            <p:cNvCxnSpPr/>
            <p:nvPr/>
          </p:nvCxnSpPr>
          <p:spPr>
            <a:xfrm flipH="1">
              <a:off x="5926137"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900" name="Google Shape;1900;p34"/>
            <p:cNvCxnSpPr/>
            <p:nvPr/>
          </p:nvCxnSpPr>
          <p:spPr>
            <a:xfrm flipH="1">
              <a:off x="589756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901" name="Google Shape;1901;p34"/>
            <p:cNvCxnSpPr/>
            <p:nvPr/>
          </p:nvCxnSpPr>
          <p:spPr>
            <a:xfrm flipH="1">
              <a:off x="5867399"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902" name="Google Shape;1902;p34"/>
            <p:cNvCxnSpPr/>
            <p:nvPr/>
          </p:nvCxnSpPr>
          <p:spPr>
            <a:xfrm flipH="1">
              <a:off x="5838824"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903" name="Google Shape;1903;p34"/>
            <p:cNvCxnSpPr/>
            <p:nvPr/>
          </p:nvCxnSpPr>
          <p:spPr>
            <a:xfrm flipH="1">
              <a:off x="580866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904" name="Google Shape;1904;p34"/>
            <p:cNvCxnSpPr/>
            <p:nvPr/>
          </p:nvCxnSpPr>
          <p:spPr>
            <a:xfrm flipH="1">
              <a:off x="5780087"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905" name="Google Shape;1905;p34"/>
            <p:cNvCxnSpPr/>
            <p:nvPr/>
          </p:nvCxnSpPr>
          <p:spPr>
            <a:xfrm flipH="1">
              <a:off x="5749924"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906" name="Google Shape;1906;p34"/>
            <p:cNvCxnSpPr/>
            <p:nvPr/>
          </p:nvCxnSpPr>
          <p:spPr>
            <a:xfrm flipH="1">
              <a:off x="5721349"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907" name="Google Shape;1907;p34"/>
            <p:cNvCxnSpPr/>
            <p:nvPr/>
          </p:nvCxnSpPr>
          <p:spPr>
            <a:xfrm flipH="1">
              <a:off x="5691187"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908" name="Google Shape;1908;p34"/>
            <p:cNvCxnSpPr/>
            <p:nvPr/>
          </p:nvCxnSpPr>
          <p:spPr>
            <a:xfrm flipH="1">
              <a:off x="566261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909" name="Google Shape;1909;p34"/>
            <p:cNvCxnSpPr/>
            <p:nvPr/>
          </p:nvCxnSpPr>
          <p:spPr>
            <a:xfrm flipH="1">
              <a:off x="5632449"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910" name="Google Shape;1910;p34"/>
            <p:cNvCxnSpPr/>
            <p:nvPr/>
          </p:nvCxnSpPr>
          <p:spPr>
            <a:xfrm flipH="1">
              <a:off x="5603874"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911" name="Google Shape;1911;p34"/>
            <p:cNvCxnSpPr/>
            <p:nvPr/>
          </p:nvCxnSpPr>
          <p:spPr>
            <a:xfrm flipH="1">
              <a:off x="557371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912" name="Google Shape;1912;p34"/>
            <p:cNvCxnSpPr/>
            <p:nvPr/>
          </p:nvCxnSpPr>
          <p:spPr>
            <a:xfrm flipH="1">
              <a:off x="5545137"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913" name="Google Shape;1913;p34"/>
            <p:cNvCxnSpPr/>
            <p:nvPr/>
          </p:nvCxnSpPr>
          <p:spPr>
            <a:xfrm flipH="1">
              <a:off x="5514974"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914" name="Google Shape;1914;p34"/>
            <p:cNvCxnSpPr/>
            <p:nvPr/>
          </p:nvCxnSpPr>
          <p:spPr>
            <a:xfrm flipH="1">
              <a:off x="548481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915" name="Google Shape;1915;p34"/>
            <p:cNvCxnSpPr/>
            <p:nvPr/>
          </p:nvCxnSpPr>
          <p:spPr>
            <a:xfrm flipH="1">
              <a:off x="5456237"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916" name="Google Shape;1916;p34"/>
            <p:cNvCxnSpPr/>
            <p:nvPr/>
          </p:nvCxnSpPr>
          <p:spPr>
            <a:xfrm flipH="1">
              <a:off x="542766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917" name="Google Shape;1917;p34"/>
            <p:cNvCxnSpPr/>
            <p:nvPr/>
          </p:nvCxnSpPr>
          <p:spPr>
            <a:xfrm flipH="1">
              <a:off x="5397499"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918" name="Google Shape;1918;p34"/>
            <p:cNvCxnSpPr/>
            <p:nvPr/>
          </p:nvCxnSpPr>
          <p:spPr>
            <a:xfrm flipH="1">
              <a:off x="5368924" y="50498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1919" name="Google Shape;1919;p34"/>
            <p:cNvCxnSpPr/>
            <p:nvPr/>
          </p:nvCxnSpPr>
          <p:spPr>
            <a:xfrm flipH="1">
              <a:off x="5338762" y="50498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1920" name="Google Shape;1920;p34"/>
            <p:cNvCxnSpPr/>
            <p:nvPr/>
          </p:nvCxnSpPr>
          <p:spPr>
            <a:xfrm flipH="1">
              <a:off x="5318125" y="5049837"/>
              <a:ext cx="6349" cy="1587"/>
            </a:xfrm>
            <a:prstGeom prst="straightConnector1">
              <a:avLst/>
            </a:prstGeom>
            <a:noFill/>
            <a:ln cap="flat" cmpd="sng" w="14750">
              <a:solidFill>
                <a:srgbClr val="47B9E8"/>
              </a:solidFill>
              <a:prstDash val="solid"/>
              <a:miter lim="8000"/>
              <a:headEnd len="sm" w="sm" type="none"/>
              <a:tailEnd len="sm" w="sm" type="none"/>
            </a:ln>
          </p:spPr>
        </p:cxnSp>
        <p:cxnSp>
          <p:nvCxnSpPr>
            <p:cNvPr id="1921" name="Google Shape;1921;p34"/>
            <p:cNvCxnSpPr/>
            <p:nvPr/>
          </p:nvCxnSpPr>
          <p:spPr>
            <a:xfrm flipH="1">
              <a:off x="727868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22" name="Google Shape;1922;p34"/>
            <p:cNvCxnSpPr/>
            <p:nvPr/>
          </p:nvCxnSpPr>
          <p:spPr>
            <a:xfrm flipH="1">
              <a:off x="7248525"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23" name="Google Shape;1923;p34"/>
            <p:cNvCxnSpPr/>
            <p:nvPr/>
          </p:nvCxnSpPr>
          <p:spPr>
            <a:xfrm flipH="1">
              <a:off x="7219950"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24" name="Google Shape;1924;p34"/>
            <p:cNvCxnSpPr/>
            <p:nvPr/>
          </p:nvCxnSpPr>
          <p:spPr>
            <a:xfrm flipH="1">
              <a:off x="718978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25" name="Google Shape;1925;p34"/>
            <p:cNvCxnSpPr/>
            <p:nvPr/>
          </p:nvCxnSpPr>
          <p:spPr>
            <a:xfrm flipH="1">
              <a:off x="716121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26" name="Google Shape;1926;p34"/>
            <p:cNvCxnSpPr/>
            <p:nvPr/>
          </p:nvCxnSpPr>
          <p:spPr>
            <a:xfrm flipH="1">
              <a:off x="7131050"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27" name="Google Shape;1927;p34"/>
            <p:cNvCxnSpPr/>
            <p:nvPr/>
          </p:nvCxnSpPr>
          <p:spPr>
            <a:xfrm flipH="1">
              <a:off x="7102475"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28" name="Google Shape;1928;p34"/>
            <p:cNvCxnSpPr/>
            <p:nvPr/>
          </p:nvCxnSpPr>
          <p:spPr>
            <a:xfrm flipH="1">
              <a:off x="707231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29" name="Google Shape;1929;p34"/>
            <p:cNvCxnSpPr/>
            <p:nvPr/>
          </p:nvCxnSpPr>
          <p:spPr>
            <a:xfrm flipH="1">
              <a:off x="7042150"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30" name="Google Shape;1930;p34"/>
            <p:cNvCxnSpPr/>
            <p:nvPr/>
          </p:nvCxnSpPr>
          <p:spPr>
            <a:xfrm flipH="1">
              <a:off x="7013575"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31" name="Google Shape;1931;p34"/>
            <p:cNvCxnSpPr/>
            <p:nvPr/>
          </p:nvCxnSpPr>
          <p:spPr>
            <a:xfrm flipH="1">
              <a:off x="6985000"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32" name="Google Shape;1932;p34"/>
            <p:cNvCxnSpPr/>
            <p:nvPr/>
          </p:nvCxnSpPr>
          <p:spPr>
            <a:xfrm flipH="1">
              <a:off x="695483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33" name="Google Shape;1933;p34"/>
            <p:cNvCxnSpPr/>
            <p:nvPr/>
          </p:nvCxnSpPr>
          <p:spPr>
            <a:xfrm flipH="1">
              <a:off x="692626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34" name="Google Shape;1934;p34"/>
            <p:cNvCxnSpPr/>
            <p:nvPr/>
          </p:nvCxnSpPr>
          <p:spPr>
            <a:xfrm flipH="1">
              <a:off x="6896100"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35" name="Google Shape;1935;p34"/>
            <p:cNvCxnSpPr/>
            <p:nvPr/>
          </p:nvCxnSpPr>
          <p:spPr>
            <a:xfrm flipH="1">
              <a:off x="6867525"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36" name="Google Shape;1936;p34"/>
            <p:cNvCxnSpPr/>
            <p:nvPr/>
          </p:nvCxnSpPr>
          <p:spPr>
            <a:xfrm flipH="1">
              <a:off x="683736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37" name="Google Shape;1937;p34"/>
            <p:cNvCxnSpPr/>
            <p:nvPr/>
          </p:nvCxnSpPr>
          <p:spPr>
            <a:xfrm flipH="1">
              <a:off x="6807200"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38" name="Google Shape;1938;p34"/>
            <p:cNvCxnSpPr/>
            <p:nvPr/>
          </p:nvCxnSpPr>
          <p:spPr>
            <a:xfrm flipH="1">
              <a:off x="6778625"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39" name="Google Shape;1939;p34"/>
            <p:cNvCxnSpPr/>
            <p:nvPr/>
          </p:nvCxnSpPr>
          <p:spPr>
            <a:xfrm flipH="1">
              <a:off x="674846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40" name="Google Shape;1940;p34"/>
            <p:cNvCxnSpPr/>
            <p:nvPr/>
          </p:nvCxnSpPr>
          <p:spPr>
            <a:xfrm flipH="1">
              <a:off x="671988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41" name="Google Shape;1941;p34"/>
            <p:cNvCxnSpPr/>
            <p:nvPr/>
          </p:nvCxnSpPr>
          <p:spPr>
            <a:xfrm flipH="1">
              <a:off x="6689725"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42" name="Google Shape;1942;p34"/>
            <p:cNvCxnSpPr/>
            <p:nvPr/>
          </p:nvCxnSpPr>
          <p:spPr>
            <a:xfrm flipH="1">
              <a:off x="6661150"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43" name="Google Shape;1943;p34"/>
            <p:cNvCxnSpPr/>
            <p:nvPr/>
          </p:nvCxnSpPr>
          <p:spPr>
            <a:xfrm flipH="1">
              <a:off x="6632575"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44" name="Google Shape;1944;p34"/>
            <p:cNvCxnSpPr/>
            <p:nvPr/>
          </p:nvCxnSpPr>
          <p:spPr>
            <a:xfrm flipH="1">
              <a:off x="660241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45" name="Google Shape;1945;p34"/>
            <p:cNvCxnSpPr/>
            <p:nvPr/>
          </p:nvCxnSpPr>
          <p:spPr>
            <a:xfrm flipH="1">
              <a:off x="6572250"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46" name="Google Shape;1946;p34"/>
            <p:cNvCxnSpPr/>
            <p:nvPr/>
          </p:nvCxnSpPr>
          <p:spPr>
            <a:xfrm flipH="1">
              <a:off x="6543675"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47" name="Google Shape;1947;p34"/>
            <p:cNvCxnSpPr/>
            <p:nvPr/>
          </p:nvCxnSpPr>
          <p:spPr>
            <a:xfrm flipH="1">
              <a:off x="651351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48" name="Google Shape;1948;p34"/>
            <p:cNvCxnSpPr/>
            <p:nvPr/>
          </p:nvCxnSpPr>
          <p:spPr>
            <a:xfrm flipH="1">
              <a:off x="648493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49" name="Google Shape;1949;p34"/>
            <p:cNvCxnSpPr/>
            <p:nvPr/>
          </p:nvCxnSpPr>
          <p:spPr>
            <a:xfrm flipH="1">
              <a:off x="645477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50" name="Google Shape;1950;p34"/>
            <p:cNvCxnSpPr/>
            <p:nvPr/>
          </p:nvCxnSpPr>
          <p:spPr>
            <a:xfrm flipH="1">
              <a:off x="642619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51" name="Google Shape;1951;p34"/>
            <p:cNvCxnSpPr/>
            <p:nvPr/>
          </p:nvCxnSpPr>
          <p:spPr>
            <a:xfrm flipH="1">
              <a:off x="639603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52" name="Google Shape;1952;p34"/>
            <p:cNvCxnSpPr/>
            <p:nvPr/>
          </p:nvCxnSpPr>
          <p:spPr>
            <a:xfrm flipH="1">
              <a:off x="636746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53" name="Google Shape;1953;p34"/>
            <p:cNvCxnSpPr/>
            <p:nvPr/>
          </p:nvCxnSpPr>
          <p:spPr>
            <a:xfrm flipH="1">
              <a:off x="633729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54" name="Google Shape;1954;p34"/>
            <p:cNvCxnSpPr/>
            <p:nvPr/>
          </p:nvCxnSpPr>
          <p:spPr>
            <a:xfrm flipH="1">
              <a:off x="630872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55" name="Google Shape;1955;p34"/>
            <p:cNvCxnSpPr/>
            <p:nvPr/>
          </p:nvCxnSpPr>
          <p:spPr>
            <a:xfrm flipH="1">
              <a:off x="627856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56" name="Google Shape;1956;p34"/>
            <p:cNvCxnSpPr/>
            <p:nvPr/>
          </p:nvCxnSpPr>
          <p:spPr>
            <a:xfrm flipH="1">
              <a:off x="624998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57" name="Google Shape;1957;p34"/>
            <p:cNvCxnSpPr/>
            <p:nvPr/>
          </p:nvCxnSpPr>
          <p:spPr>
            <a:xfrm flipH="1">
              <a:off x="621982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58" name="Google Shape;1958;p34"/>
            <p:cNvCxnSpPr/>
            <p:nvPr/>
          </p:nvCxnSpPr>
          <p:spPr>
            <a:xfrm flipH="1">
              <a:off x="619124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59" name="Google Shape;1959;p34"/>
            <p:cNvCxnSpPr/>
            <p:nvPr/>
          </p:nvCxnSpPr>
          <p:spPr>
            <a:xfrm flipH="1">
              <a:off x="616108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60" name="Google Shape;1960;p34"/>
            <p:cNvCxnSpPr/>
            <p:nvPr/>
          </p:nvCxnSpPr>
          <p:spPr>
            <a:xfrm flipH="1">
              <a:off x="613251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61" name="Google Shape;1961;p34"/>
            <p:cNvCxnSpPr/>
            <p:nvPr/>
          </p:nvCxnSpPr>
          <p:spPr>
            <a:xfrm flipH="1">
              <a:off x="610234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62" name="Google Shape;1962;p34"/>
            <p:cNvCxnSpPr/>
            <p:nvPr/>
          </p:nvCxnSpPr>
          <p:spPr>
            <a:xfrm flipH="1">
              <a:off x="607377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63" name="Google Shape;1963;p34"/>
            <p:cNvCxnSpPr/>
            <p:nvPr/>
          </p:nvCxnSpPr>
          <p:spPr>
            <a:xfrm flipH="1">
              <a:off x="604361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64" name="Google Shape;1964;p34"/>
            <p:cNvCxnSpPr/>
            <p:nvPr/>
          </p:nvCxnSpPr>
          <p:spPr>
            <a:xfrm flipH="1">
              <a:off x="601503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65" name="Google Shape;1965;p34"/>
            <p:cNvCxnSpPr/>
            <p:nvPr/>
          </p:nvCxnSpPr>
          <p:spPr>
            <a:xfrm flipH="1">
              <a:off x="598487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66" name="Google Shape;1966;p34"/>
            <p:cNvCxnSpPr/>
            <p:nvPr/>
          </p:nvCxnSpPr>
          <p:spPr>
            <a:xfrm flipH="1">
              <a:off x="595629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67" name="Google Shape;1967;p34"/>
            <p:cNvCxnSpPr/>
            <p:nvPr/>
          </p:nvCxnSpPr>
          <p:spPr>
            <a:xfrm flipH="1">
              <a:off x="592613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68" name="Google Shape;1968;p34"/>
            <p:cNvCxnSpPr/>
            <p:nvPr/>
          </p:nvCxnSpPr>
          <p:spPr>
            <a:xfrm flipH="1">
              <a:off x="589756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69" name="Google Shape;1969;p34"/>
            <p:cNvCxnSpPr/>
            <p:nvPr/>
          </p:nvCxnSpPr>
          <p:spPr>
            <a:xfrm flipH="1">
              <a:off x="586739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70" name="Google Shape;1970;p34"/>
            <p:cNvCxnSpPr/>
            <p:nvPr/>
          </p:nvCxnSpPr>
          <p:spPr>
            <a:xfrm flipH="1">
              <a:off x="583882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71" name="Google Shape;1971;p34"/>
            <p:cNvCxnSpPr/>
            <p:nvPr/>
          </p:nvCxnSpPr>
          <p:spPr>
            <a:xfrm flipH="1">
              <a:off x="580866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72" name="Google Shape;1972;p34"/>
            <p:cNvCxnSpPr/>
            <p:nvPr/>
          </p:nvCxnSpPr>
          <p:spPr>
            <a:xfrm flipH="1">
              <a:off x="578008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73" name="Google Shape;1973;p34"/>
            <p:cNvCxnSpPr/>
            <p:nvPr/>
          </p:nvCxnSpPr>
          <p:spPr>
            <a:xfrm flipH="1">
              <a:off x="574992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74" name="Google Shape;1974;p34"/>
            <p:cNvCxnSpPr/>
            <p:nvPr/>
          </p:nvCxnSpPr>
          <p:spPr>
            <a:xfrm flipH="1">
              <a:off x="572134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75" name="Google Shape;1975;p34"/>
            <p:cNvCxnSpPr/>
            <p:nvPr/>
          </p:nvCxnSpPr>
          <p:spPr>
            <a:xfrm flipH="1">
              <a:off x="569118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76" name="Google Shape;1976;p34"/>
            <p:cNvCxnSpPr/>
            <p:nvPr/>
          </p:nvCxnSpPr>
          <p:spPr>
            <a:xfrm flipH="1">
              <a:off x="566261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77" name="Google Shape;1977;p34"/>
            <p:cNvCxnSpPr/>
            <p:nvPr/>
          </p:nvCxnSpPr>
          <p:spPr>
            <a:xfrm flipH="1">
              <a:off x="563244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78" name="Google Shape;1978;p34"/>
            <p:cNvCxnSpPr/>
            <p:nvPr/>
          </p:nvCxnSpPr>
          <p:spPr>
            <a:xfrm flipH="1">
              <a:off x="560387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79" name="Google Shape;1979;p34"/>
            <p:cNvCxnSpPr/>
            <p:nvPr/>
          </p:nvCxnSpPr>
          <p:spPr>
            <a:xfrm flipH="1">
              <a:off x="557371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80" name="Google Shape;1980;p34"/>
            <p:cNvCxnSpPr/>
            <p:nvPr/>
          </p:nvCxnSpPr>
          <p:spPr>
            <a:xfrm flipH="1">
              <a:off x="554513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81" name="Google Shape;1981;p34"/>
            <p:cNvCxnSpPr/>
            <p:nvPr/>
          </p:nvCxnSpPr>
          <p:spPr>
            <a:xfrm flipH="1">
              <a:off x="551497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82" name="Google Shape;1982;p34"/>
            <p:cNvCxnSpPr/>
            <p:nvPr/>
          </p:nvCxnSpPr>
          <p:spPr>
            <a:xfrm flipH="1">
              <a:off x="548481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83" name="Google Shape;1983;p34"/>
            <p:cNvCxnSpPr/>
            <p:nvPr/>
          </p:nvCxnSpPr>
          <p:spPr>
            <a:xfrm flipH="1">
              <a:off x="545623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84" name="Google Shape;1984;p34"/>
            <p:cNvCxnSpPr/>
            <p:nvPr/>
          </p:nvCxnSpPr>
          <p:spPr>
            <a:xfrm flipH="1">
              <a:off x="542766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85" name="Google Shape;1985;p34"/>
            <p:cNvCxnSpPr/>
            <p:nvPr/>
          </p:nvCxnSpPr>
          <p:spPr>
            <a:xfrm flipH="1">
              <a:off x="539749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86" name="Google Shape;1986;p34"/>
            <p:cNvCxnSpPr/>
            <p:nvPr/>
          </p:nvCxnSpPr>
          <p:spPr>
            <a:xfrm flipH="1">
              <a:off x="536892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87" name="Google Shape;1987;p34"/>
            <p:cNvCxnSpPr/>
            <p:nvPr/>
          </p:nvCxnSpPr>
          <p:spPr>
            <a:xfrm flipH="1">
              <a:off x="533876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88" name="Google Shape;1988;p34"/>
            <p:cNvCxnSpPr/>
            <p:nvPr/>
          </p:nvCxnSpPr>
          <p:spPr>
            <a:xfrm flipH="1">
              <a:off x="531018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89" name="Google Shape;1989;p34"/>
            <p:cNvCxnSpPr/>
            <p:nvPr/>
          </p:nvCxnSpPr>
          <p:spPr>
            <a:xfrm flipH="1">
              <a:off x="528002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90" name="Google Shape;1990;p34"/>
            <p:cNvCxnSpPr/>
            <p:nvPr/>
          </p:nvCxnSpPr>
          <p:spPr>
            <a:xfrm flipH="1">
              <a:off x="524986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91" name="Google Shape;1991;p34"/>
            <p:cNvCxnSpPr/>
            <p:nvPr/>
          </p:nvCxnSpPr>
          <p:spPr>
            <a:xfrm flipH="1">
              <a:off x="522128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92" name="Google Shape;1992;p34"/>
            <p:cNvCxnSpPr/>
            <p:nvPr/>
          </p:nvCxnSpPr>
          <p:spPr>
            <a:xfrm flipH="1">
              <a:off x="519112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93" name="Google Shape;1993;p34"/>
            <p:cNvCxnSpPr/>
            <p:nvPr/>
          </p:nvCxnSpPr>
          <p:spPr>
            <a:xfrm flipH="1">
              <a:off x="516254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94" name="Google Shape;1994;p34"/>
            <p:cNvCxnSpPr/>
            <p:nvPr/>
          </p:nvCxnSpPr>
          <p:spPr>
            <a:xfrm flipH="1">
              <a:off x="513238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95" name="Google Shape;1995;p34"/>
            <p:cNvCxnSpPr/>
            <p:nvPr/>
          </p:nvCxnSpPr>
          <p:spPr>
            <a:xfrm flipH="1">
              <a:off x="510381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96" name="Google Shape;1996;p34"/>
            <p:cNvCxnSpPr/>
            <p:nvPr/>
          </p:nvCxnSpPr>
          <p:spPr>
            <a:xfrm flipH="1">
              <a:off x="507523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1997" name="Google Shape;1997;p34"/>
            <p:cNvCxnSpPr/>
            <p:nvPr/>
          </p:nvCxnSpPr>
          <p:spPr>
            <a:xfrm flipH="1">
              <a:off x="504507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98" name="Google Shape;1998;p34"/>
            <p:cNvCxnSpPr/>
            <p:nvPr/>
          </p:nvCxnSpPr>
          <p:spPr>
            <a:xfrm flipH="1">
              <a:off x="501649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1999" name="Google Shape;1999;p34"/>
            <p:cNvCxnSpPr/>
            <p:nvPr/>
          </p:nvCxnSpPr>
          <p:spPr>
            <a:xfrm flipH="1">
              <a:off x="498633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000" name="Google Shape;2000;p34"/>
            <p:cNvCxnSpPr/>
            <p:nvPr/>
          </p:nvCxnSpPr>
          <p:spPr>
            <a:xfrm flipH="1">
              <a:off x="495617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001" name="Google Shape;2001;p34"/>
            <p:cNvCxnSpPr/>
            <p:nvPr/>
          </p:nvCxnSpPr>
          <p:spPr>
            <a:xfrm flipH="1">
              <a:off x="492759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002" name="Google Shape;2002;p34"/>
            <p:cNvCxnSpPr/>
            <p:nvPr/>
          </p:nvCxnSpPr>
          <p:spPr>
            <a:xfrm flipH="1">
              <a:off x="489743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003" name="Google Shape;2003;p34"/>
            <p:cNvCxnSpPr/>
            <p:nvPr/>
          </p:nvCxnSpPr>
          <p:spPr>
            <a:xfrm flipH="1">
              <a:off x="486886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004" name="Google Shape;2004;p34"/>
            <p:cNvCxnSpPr/>
            <p:nvPr/>
          </p:nvCxnSpPr>
          <p:spPr>
            <a:xfrm flipH="1">
              <a:off x="483869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005" name="Google Shape;2005;p34"/>
            <p:cNvCxnSpPr/>
            <p:nvPr/>
          </p:nvCxnSpPr>
          <p:spPr>
            <a:xfrm flipH="1">
              <a:off x="481012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006" name="Google Shape;2006;p34"/>
            <p:cNvCxnSpPr/>
            <p:nvPr/>
          </p:nvCxnSpPr>
          <p:spPr>
            <a:xfrm flipH="1">
              <a:off x="477996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007" name="Google Shape;2007;p34"/>
            <p:cNvCxnSpPr/>
            <p:nvPr/>
          </p:nvCxnSpPr>
          <p:spPr>
            <a:xfrm flipH="1">
              <a:off x="475138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008" name="Google Shape;2008;p34"/>
            <p:cNvCxnSpPr/>
            <p:nvPr/>
          </p:nvCxnSpPr>
          <p:spPr>
            <a:xfrm flipH="1">
              <a:off x="472122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009" name="Google Shape;2009;p34"/>
            <p:cNvCxnSpPr/>
            <p:nvPr/>
          </p:nvCxnSpPr>
          <p:spPr>
            <a:xfrm flipH="1">
              <a:off x="469264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010" name="Google Shape;2010;p34"/>
            <p:cNvCxnSpPr/>
            <p:nvPr/>
          </p:nvCxnSpPr>
          <p:spPr>
            <a:xfrm flipH="1">
              <a:off x="466248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011" name="Google Shape;2011;p34"/>
            <p:cNvCxnSpPr/>
            <p:nvPr/>
          </p:nvCxnSpPr>
          <p:spPr>
            <a:xfrm flipH="1">
              <a:off x="463391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012" name="Google Shape;2012;p34"/>
            <p:cNvCxnSpPr/>
            <p:nvPr/>
          </p:nvCxnSpPr>
          <p:spPr>
            <a:xfrm flipH="1">
              <a:off x="460374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013" name="Google Shape;2013;p34"/>
            <p:cNvCxnSpPr/>
            <p:nvPr/>
          </p:nvCxnSpPr>
          <p:spPr>
            <a:xfrm flipH="1">
              <a:off x="457517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014" name="Google Shape;2014;p34"/>
            <p:cNvCxnSpPr/>
            <p:nvPr/>
          </p:nvCxnSpPr>
          <p:spPr>
            <a:xfrm flipH="1">
              <a:off x="454501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015" name="Google Shape;2015;p34"/>
            <p:cNvCxnSpPr/>
            <p:nvPr/>
          </p:nvCxnSpPr>
          <p:spPr>
            <a:xfrm flipH="1">
              <a:off x="451643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016" name="Google Shape;2016;p34"/>
            <p:cNvCxnSpPr/>
            <p:nvPr/>
          </p:nvCxnSpPr>
          <p:spPr>
            <a:xfrm flipH="1">
              <a:off x="448627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017" name="Google Shape;2017;p34"/>
            <p:cNvCxnSpPr/>
            <p:nvPr/>
          </p:nvCxnSpPr>
          <p:spPr>
            <a:xfrm flipH="1">
              <a:off x="445769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018" name="Google Shape;2018;p34"/>
            <p:cNvCxnSpPr/>
            <p:nvPr/>
          </p:nvCxnSpPr>
          <p:spPr>
            <a:xfrm flipH="1">
              <a:off x="4427537"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019" name="Google Shape;2019;p34"/>
            <p:cNvCxnSpPr/>
            <p:nvPr/>
          </p:nvCxnSpPr>
          <p:spPr>
            <a:xfrm flipH="1">
              <a:off x="4398962" y="44894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020" name="Google Shape;2020;p34"/>
            <p:cNvCxnSpPr/>
            <p:nvPr/>
          </p:nvCxnSpPr>
          <p:spPr>
            <a:xfrm flipH="1">
              <a:off x="4368799"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021" name="Google Shape;2021;p34"/>
            <p:cNvCxnSpPr/>
            <p:nvPr/>
          </p:nvCxnSpPr>
          <p:spPr>
            <a:xfrm flipH="1">
              <a:off x="4340224" y="44894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022" name="Google Shape;2022;p34"/>
            <p:cNvCxnSpPr/>
            <p:nvPr/>
          </p:nvCxnSpPr>
          <p:spPr>
            <a:xfrm flipH="1">
              <a:off x="4310062" y="4489450"/>
              <a:ext cx="14287" cy="1587"/>
            </a:xfrm>
            <a:prstGeom prst="straightConnector1">
              <a:avLst/>
            </a:prstGeom>
            <a:noFill/>
            <a:ln cap="flat" cmpd="sng" w="14750">
              <a:solidFill>
                <a:srgbClr val="FF6900"/>
              </a:solidFill>
              <a:prstDash val="solid"/>
              <a:miter lim="8000"/>
              <a:headEnd len="sm" w="sm" type="none"/>
              <a:tailEnd len="sm" w="sm" type="none"/>
            </a:ln>
          </p:spPr>
        </p:cxnSp>
        <p:sp>
          <p:nvSpPr>
            <p:cNvPr id="2023" name="Google Shape;2023;p34"/>
            <p:cNvSpPr/>
            <p:nvPr/>
          </p:nvSpPr>
          <p:spPr>
            <a:xfrm>
              <a:off x="7389813" y="6189662"/>
              <a:ext cx="22225" cy="1587"/>
            </a:xfrm>
            <a:custGeom>
              <a:rect b="b" l="l" r="r" t="t"/>
              <a:pathLst>
                <a:path extrusionOk="0" h="120000" w="120000">
                  <a:moveTo>
                    <a:pt x="118064" y="0"/>
                  </a:moveTo>
                  <a:lnTo>
                    <a:pt x="0" y="0"/>
                  </a:lnTo>
                  <a:lnTo>
                    <a:pt x="0" y="0"/>
                  </a:lnTo>
                </a:path>
              </a:pathLst>
            </a:custGeom>
            <a:noFill/>
            <a:ln cap="flat" cmpd="sng" w="14750">
              <a:solidFill>
                <a:srgbClr val="47B9E8"/>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24" name="Google Shape;2024;p34"/>
            <p:cNvCxnSpPr/>
            <p:nvPr/>
          </p:nvCxnSpPr>
          <p:spPr>
            <a:xfrm flipH="1">
              <a:off x="7385050" y="618966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25" name="Google Shape;2025;p34"/>
            <p:cNvCxnSpPr/>
            <p:nvPr/>
          </p:nvCxnSpPr>
          <p:spPr>
            <a:xfrm flipH="1">
              <a:off x="7354887" y="618966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026" name="Google Shape;2026;p34"/>
            <p:cNvCxnSpPr/>
            <p:nvPr/>
          </p:nvCxnSpPr>
          <p:spPr>
            <a:xfrm flipH="1">
              <a:off x="7326312" y="618966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027" name="Google Shape;2027;p34"/>
            <p:cNvCxnSpPr/>
            <p:nvPr/>
          </p:nvCxnSpPr>
          <p:spPr>
            <a:xfrm flipH="1">
              <a:off x="7296150" y="618966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28" name="Google Shape;2028;p34"/>
            <p:cNvCxnSpPr/>
            <p:nvPr/>
          </p:nvCxnSpPr>
          <p:spPr>
            <a:xfrm flipH="1">
              <a:off x="7267575" y="618966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29" name="Google Shape;2029;p34"/>
            <p:cNvCxnSpPr/>
            <p:nvPr/>
          </p:nvCxnSpPr>
          <p:spPr>
            <a:xfrm flipH="1">
              <a:off x="7237412" y="618966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030" name="Google Shape;2030;p34"/>
            <p:cNvCxnSpPr/>
            <p:nvPr/>
          </p:nvCxnSpPr>
          <p:spPr>
            <a:xfrm flipH="1">
              <a:off x="7208837" y="618966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031" name="Google Shape;2031;p34"/>
            <p:cNvCxnSpPr/>
            <p:nvPr/>
          </p:nvCxnSpPr>
          <p:spPr>
            <a:xfrm flipH="1">
              <a:off x="7178675" y="618966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32" name="Google Shape;2032;p34"/>
            <p:cNvCxnSpPr/>
            <p:nvPr/>
          </p:nvCxnSpPr>
          <p:spPr>
            <a:xfrm flipH="1">
              <a:off x="7150100" y="618966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33" name="Google Shape;2033;p34"/>
            <p:cNvCxnSpPr/>
            <p:nvPr/>
          </p:nvCxnSpPr>
          <p:spPr>
            <a:xfrm flipH="1">
              <a:off x="7119937" y="618966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034" name="Google Shape;2034;p34"/>
            <p:cNvCxnSpPr/>
            <p:nvPr/>
          </p:nvCxnSpPr>
          <p:spPr>
            <a:xfrm flipH="1">
              <a:off x="7091362" y="618966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035" name="Google Shape;2035;p34"/>
            <p:cNvCxnSpPr/>
            <p:nvPr/>
          </p:nvCxnSpPr>
          <p:spPr>
            <a:xfrm flipH="1">
              <a:off x="7061200" y="618966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36" name="Google Shape;2036;p34"/>
            <p:cNvCxnSpPr/>
            <p:nvPr/>
          </p:nvCxnSpPr>
          <p:spPr>
            <a:xfrm flipH="1">
              <a:off x="7032625" y="618966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37" name="Google Shape;2037;p34"/>
            <p:cNvCxnSpPr/>
            <p:nvPr/>
          </p:nvCxnSpPr>
          <p:spPr>
            <a:xfrm flipH="1">
              <a:off x="7002462" y="618966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038" name="Google Shape;2038;p34"/>
            <p:cNvCxnSpPr/>
            <p:nvPr/>
          </p:nvCxnSpPr>
          <p:spPr>
            <a:xfrm flipH="1">
              <a:off x="6973887" y="618966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039" name="Google Shape;2039;p34"/>
            <p:cNvCxnSpPr/>
            <p:nvPr/>
          </p:nvCxnSpPr>
          <p:spPr>
            <a:xfrm flipH="1">
              <a:off x="6943725" y="618966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40" name="Google Shape;2040;p34"/>
            <p:cNvCxnSpPr/>
            <p:nvPr/>
          </p:nvCxnSpPr>
          <p:spPr>
            <a:xfrm flipH="1">
              <a:off x="6915150" y="618966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41" name="Google Shape;2041;p34"/>
            <p:cNvCxnSpPr/>
            <p:nvPr/>
          </p:nvCxnSpPr>
          <p:spPr>
            <a:xfrm flipH="1">
              <a:off x="6884987" y="618966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042" name="Google Shape;2042;p34"/>
            <p:cNvCxnSpPr/>
            <p:nvPr/>
          </p:nvCxnSpPr>
          <p:spPr>
            <a:xfrm flipH="1">
              <a:off x="6856412" y="618966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043" name="Google Shape;2043;p34"/>
            <p:cNvCxnSpPr/>
            <p:nvPr/>
          </p:nvCxnSpPr>
          <p:spPr>
            <a:xfrm flipH="1">
              <a:off x="6826250" y="618966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44" name="Google Shape;2044;p34"/>
            <p:cNvCxnSpPr/>
            <p:nvPr/>
          </p:nvCxnSpPr>
          <p:spPr>
            <a:xfrm flipH="1">
              <a:off x="6797675" y="618966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45" name="Google Shape;2045;p34"/>
            <p:cNvCxnSpPr/>
            <p:nvPr/>
          </p:nvCxnSpPr>
          <p:spPr>
            <a:xfrm flipH="1">
              <a:off x="6767512" y="618966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046" name="Google Shape;2046;p34"/>
            <p:cNvCxnSpPr/>
            <p:nvPr/>
          </p:nvCxnSpPr>
          <p:spPr>
            <a:xfrm flipH="1">
              <a:off x="6738937" y="618966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047" name="Google Shape;2047;p34"/>
            <p:cNvCxnSpPr/>
            <p:nvPr/>
          </p:nvCxnSpPr>
          <p:spPr>
            <a:xfrm flipH="1">
              <a:off x="6708775" y="618966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48" name="Google Shape;2048;p34"/>
            <p:cNvCxnSpPr/>
            <p:nvPr/>
          </p:nvCxnSpPr>
          <p:spPr>
            <a:xfrm flipH="1">
              <a:off x="6678612" y="618966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049" name="Google Shape;2049;p34"/>
            <p:cNvCxnSpPr/>
            <p:nvPr/>
          </p:nvCxnSpPr>
          <p:spPr>
            <a:xfrm flipH="1">
              <a:off x="6650037" y="618966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050" name="Google Shape;2050;p34"/>
            <p:cNvCxnSpPr/>
            <p:nvPr/>
          </p:nvCxnSpPr>
          <p:spPr>
            <a:xfrm flipH="1">
              <a:off x="6619875" y="618966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51" name="Google Shape;2051;p34"/>
            <p:cNvCxnSpPr/>
            <p:nvPr/>
          </p:nvCxnSpPr>
          <p:spPr>
            <a:xfrm flipH="1">
              <a:off x="6591300" y="618966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52" name="Google Shape;2052;p34"/>
            <p:cNvCxnSpPr/>
            <p:nvPr/>
          </p:nvCxnSpPr>
          <p:spPr>
            <a:xfrm flipH="1">
              <a:off x="6562725" y="618966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53" name="Google Shape;2053;p34"/>
            <p:cNvCxnSpPr/>
            <p:nvPr/>
          </p:nvCxnSpPr>
          <p:spPr>
            <a:xfrm>
              <a:off x="6064250" y="6564313"/>
              <a:ext cx="1035049" cy="1587"/>
            </a:xfrm>
            <a:prstGeom prst="straightConnector1">
              <a:avLst/>
            </a:prstGeom>
            <a:noFill/>
            <a:ln cap="flat" cmpd="sng" w="14750">
              <a:solidFill>
                <a:srgbClr val="47B9E8"/>
              </a:solidFill>
              <a:prstDash val="solid"/>
              <a:miter lim="8000"/>
              <a:headEnd len="sm" w="sm" type="none"/>
              <a:tailEnd len="sm" w="sm" type="none"/>
            </a:ln>
          </p:spPr>
        </p:cxnSp>
        <p:cxnSp>
          <p:nvCxnSpPr>
            <p:cNvPr id="2054" name="Google Shape;2054;p34"/>
            <p:cNvCxnSpPr/>
            <p:nvPr/>
          </p:nvCxnSpPr>
          <p:spPr>
            <a:xfrm>
              <a:off x="6416675" y="6564313"/>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055" name="Google Shape;2055;p34"/>
            <p:cNvCxnSpPr/>
            <p:nvPr/>
          </p:nvCxnSpPr>
          <p:spPr>
            <a:xfrm>
              <a:off x="6446837"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56" name="Google Shape;2056;p34"/>
            <p:cNvCxnSpPr/>
            <p:nvPr/>
          </p:nvCxnSpPr>
          <p:spPr>
            <a:xfrm>
              <a:off x="6475412"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57" name="Google Shape;2057;p34"/>
            <p:cNvCxnSpPr/>
            <p:nvPr/>
          </p:nvCxnSpPr>
          <p:spPr>
            <a:xfrm>
              <a:off x="6505575" y="6564313"/>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058" name="Google Shape;2058;p34"/>
            <p:cNvCxnSpPr/>
            <p:nvPr/>
          </p:nvCxnSpPr>
          <p:spPr>
            <a:xfrm>
              <a:off x="6534150" y="6564313"/>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059" name="Google Shape;2059;p34"/>
            <p:cNvCxnSpPr/>
            <p:nvPr/>
          </p:nvCxnSpPr>
          <p:spPr>
            <a:xfrm>
              <a:off x="6564313"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60" name="Google Shape;2060;p34"/>
            <p:cNvCxnSpPr/>
            <p:nvPr/>
          </p:nvCxnSpPr>
          <p:spPr>
            <a:xfrm>
              <a:off x="6592888"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61" name="Google Shape;2061;p34"/>
            <p:cNvCxnSpPr/>
            <p:nvPr/>
          </p:nvCxnSpPr>
          <p:spPr>
            <a:xfrm>
              <a:off x="6621463"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62" name="Google Shape;2062;p34"/>
            <p:cNvCxnSpPr/>
            <p:nvPr/>
          </p:nvCxnSpPr>
          <p:spPr>
            <a:xfrm>
              <a:off x="6651625" y="6564313"/>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063" name="Google Shape;2063;p34"/>
            <p:cNvCxnSpPr/>
            <p:nvPr/>
          </p:nvCxnSpPr>
          <p:spPr>
            <a:xfrm>
              <a:off x="6681788"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64" name="Google Shape;2064;p34"/>
            <p:cNvCxnSpPr/>
            <p:nvPr/>
          </p:nvCxnSpPr>
          <p:spPr>
            <a:xfrm>
              <a:off x="6710363"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65" name="Google Shape;2065;p34"/>
            <p:cNvCxnSpPr/>
            <p:nvPr/>
          </p:nvCxnSpPr>
          <p:spPr>
            <a:xfrm>
              <a:off x="6740525" y="6564313"/>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066" name="Google Shape;2066;p34"/>
            <p:cNvCxnSpPr/>
            <p:nvPr/>
          </p:nvCxnSpPr>
          <p:spPr>
            <a:xfrm>
              <a:off x="6769100" y="6564313"/>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067" name="Google Shape;2067;p34"/>
            <p:cNvCxnSpPr/>
            <p:nvPr/>
          </p:nvCxnSpPr>
          <p:spPr>
            <a:xfrm>
              <a:off x="6799263"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68" name="Google Shape;2068;p34"/>
            <p:cNvCxnSpPr/>
            <p:nvPr/>
          </p:nvCxnSpPr>
          <p:spPr>
            <a:xfrm>
              <a:off x="6827838"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69" name="Google Shape;2069;p34"/>
            <p:cNvCxnSpPr/>
            <p:nvPr/>
          </p:nvCxnSpPr>
          <p:spPr>
            <a:xfrm>
              <a:off x="6858000" y="6564313"/>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070" name="Google Shape;2070;p34"/>
            <p:cNvCxnSpPr/>
            <p:nvPr/>
          </p:nvCxnSpPr>
          <p:spPr>
            <a:xfrm>
              <a:off x="6886575" y="6564313"/>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071" name="Google Shape;2071;p34"/>
            <p:cNvCxnSpPr/>
            <p:nvPr/>
          </p:nvCxnSpPr>
          <p:spPr>
            <a:xfrm>
              <a:off x="6916738"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72" name="Google Shape;2072;p34"/>
            <p:cNvCxnSpPr/>
            <p:nvPr/>
          </p:nvCxnSpPr>
          <p:spPr>
            <a:xfrm>
              <a:off x="6945313"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73" name="Google Shape;2073;p34"/>
            <p:cNvCxnSpPr/>
            <p:nvPr/>
          </p:nvCxnSpPr>
          <p:spPr>
            <a:xfrm>
              <a:off x="6975475" y="6564313"/>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074" name="Google Shape;2074;p34"/>
            <p:cNvCxnSpPr/>
            <p:nvPr/>
          </p:nvCxnSpPr>
          <p:spPr>
            <a:xfrm>
              <a:off x="7004050" y="6564313"/>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075" name="Google Shape;2075;p34"/>
            <p:cNvCxnSpPr/>
            <p:nvPr/>
          </p:nvCxnSpPr>
          <p:spPr>
            <a:xfrm>
              <a:off x="7034213"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76" name="Google Shape;2076;p34"/>
            <p:cNvCxnSpPr/>
            <p:nvPr/>
          </p:nvCxnSpPr>
          <p:spPr>
            <a:xfrm>
              <a:off x="7062788"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77" name="Google Shape;2077;p34"/>
            <p:cNvCxnSpPr/>
            <p:nvPr/>
          </p:nvCxnSpPr>
          <p:spPr>
            <a:xfrm>
              <a:off x="7092950" y="6564313"/>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078" name="Google Shape;2078;p34"/>
            <p:cNvCxnSpPr/>
            <p:nvPr/>
          </p:nvCxnSpPr>
          <p:spPr>
            <a:xfrm>
              <a:off x="7121525" y="6564313"/>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079" name="Google Shape;2079;p34"/>
            <p:cNvCxnSpPr/>
            <p:nvPr/>
          </p:nvCxnSpPr>
          <p:spPr>
            <a:xfrm>
              <a:off x="7151688"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80" name="Google Shape;2080;p34"/>
            <p:cNvCxnSpPr/>
            <p:nvPr/>
          </p:nvCxnSpPr>
          <p:spPr>
            <a:xfrm>
              <a:off x="7180263"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81" name="Google Shape;2081;p34"/>
            <p:cNvCxnSpPr/>
            <p:nvPr/>
          </p:nvCxnSpPr>
          <p:spPr>
            <a:xfrm>
              <a:off x="7210425" y="6564313"/>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082" name="Google Shape;2082;p34"/>
            <p:cNvCxnSpPr/>
            <p:nvPr/>
          </p:nvCxnSpPr>
          <p:spPr>
            <a:xfrm>
              <a:off x="7239000" y="6564313"/>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083" name="Google Shape;2083;p34"/>
            <p:cNvCxnSpPr/>
            <p:nvPr/>
          </p:nvCxnSpPr>
          <p:spPr>
            <a:xfrm>
              <a:off x="7269163"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84" name="Google Shape;2084;p34"/>
            <p:cNvCxnSpPr/>
            <p:nvPr/>
          </p:nvCxnSpPr>
          <p:spPr>
            <a:xfrm>
              <a:off x="7297738" y="6564313"/>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085" name="Google Shape;2085;p34"/>
            <p:cNvCxnSpPr/>
            <p:nvPr/>
          </p:nvCxnSpPr>
          <p:spPr>
            <a:xfrm>
              <a:off x="7327900" y="6564313"/>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086" name="Google Shape;2086;p34"/>
            <p:cNvCxnSpPr/>
            <p:nvPr/>
          </p:nvCxnSpPr>
          <p:spPr>
            <a:xfrm>
              <a:off x="7356475" y="6564313"/>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087" name="Google Shape;2087;p34"/>
            <p:cNvCxnSpPr/>
            <p:nvPr/>
          </p:nvCxnSpPr>
          <p:spPr>
            <a:xfrm>
              <a:off x="7386638" y="6564313"/>
              <a:ext cx="11112" cy="1587"/>
            </a:xfrm>
            <a:prstGeom prst="straightConnector1">
              <a:avLst/>
            </a:prstGeom>
            <a:noFill/>
            <a:ln cap="flat" cmpd="sng" w="14750">
              <a:solidFill>
                <a:srgbClr val="47B9E8"/>
              </a:solidFill>
              <a:prstDash val="solid"/>
              <a:miter lim="8000"/>
              <a:headEnd len="sm" w="sm" type="none"/>
              <a:tailEnd len="sm" w="sm" type="none"/>
            </a:ln>
          </p:spPr>
        </p:cxnSp>
        <p:sp>
          <p:nvSpPr>
            <p:cNvPr id="2088" name="Google Shape;2088;p34"/>
            <p:cNvSpPr/>
            <p:nvPr/>
          </p:nvSpPr>
          <p:spPr>
            <a:xfrm>
              <a:off x="7408863" y="5943600"/>
              <a:ext cx="3174" cy="1587"/>
            </a:xfrm>
            <a:custGeom>
              <a:rect b="b" l="l" r="r" t="t"/>
              <a:pathLst>
                <a:path extrusionOk="0" h="120000" w="120000">
                  <a:moveTo>
                    <a:pt x="109090" y="0"/>
                  </a:moveTo>
                  <a:lnTo>
                    <a:pt x="0" y="0"/>
                  </a:lnTo>
                  <a:lnTo>
                    <a:pt x="0" y="0"/>
                  </a:lnTo>
                </a:path>
              </a:pathLst>
            </a:custGeom>
            <a:noFill/>
            <a:ln cap="flat" cmpd="sng" w="14750">
              <a:solidFill>
                <a:srgbClr val="FF69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89" name="Google Shape;2089;p34"/>
            <p:cNvCxnSpPr/>
            <p:nvPr/>
          </p:nvCxnSpPr>
          <p:spPr>
            <a:xfrm flipH="1">
              <a:off x="7377112" y="594360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090" name="Google Shape;2090;p34"/>
            <p:cNvCxnSpPr/>
            <p:nvPr/>
          </p:nvCxnSpPr>
          <p:spPr>
            <a:xfrm flipH="1">
              <a:off x="7348537" y="594360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091" name="Google Shape;2091;p34"/>
            <p:cNvCxnSpPr/>
            <p:nvPr/>
          </p:nvCxnSpPr>
          <p:spPr>
            <a:xfrm flipH="1">
              <a:off x="7318375" y="594360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092" name="Google Shape;2092;p34"/>
            <p:cNvCxnSpPr/>
            <p:nvPr/>
          </p:nvCxnSpPr>
          <p:spPr>
            <a:xfrm flipH="1">
              <a:off x="7289800" y="5943600"/>
              <a:ext cx="14288" cy="1587"/>
            </a:xfrm>
            <a:prstGeom prst="straightConnector1">
              <a:avLst/>
            </a:prstGeom>
            <a:noFill/>
            <a:ln cap="flat" cmpd="sng" w="14750">
              <a:solidFill>
                <a:srgbClr val="FF6900"/>
              </a:solidFill>
              <a:prstDash val="solid"/>
              <a:miter lim="8000"/>
              <a:headEnd len="sm" w="sm" type="none"/>
              <a:tailEnd len="sm" w="sm" type="none"/>
            </a:ln>
          </p:spPr>
        </p:cxnSp>
        <p:sp>
          <p:nvSpPr>
            <p:cNvPr id="2093" name="Google Shape;2093;p34"/>
            <p:cNvSpPr/>
            <p:nvPr/>
          </p:nvSpPr>
          <p:spPr>
            <a:xfrm>
              <a:off x="7400925" y="6361112"/>
              <a:ext cx="11113" cy="1587"/>
            </a:xfrm>
            <a:custGeom>
              <a:rect b="b" l="l" r="r" t="t"/>
              <a:pathLst>
                <a:path extrusionOk="0" h="120000" w="120000">
                  <a:moveTo>
                    <a:pt x="116250" y="0"/>
                  </a:moveTo>
                  <a:lnTo>
                    <a:pt x="0" y="0"/>
                  </a:lnTo>
                  <a:lnTo>
                    <a:pt x="0" y="0"/>
                  </a:lnTo>
                </a:path>
              </a:pathLst>
            </a:custGeom>
            <a:noFill/>
            <a:ln cap="flat" cmpd="sng" w="14750">
              <a:solidFill>
                <a:srgbClr val="47B9E8"/>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094" name="Google Shape;2094;p34"/>
            <p:cNvCxnSpPr/>
            <p:nvPr/>
          </p:nvCxnSpPr>
          <p:spPr>
            <a:xfrm flipH="1">
              <a:off x="7369175" y="63611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95" name="Google Shape;2095;p34"/>
            <p:cNvCxnSpPr/>
            <p:nvPr/>
          </p:nvCxnSpPr>
          <p:spPr>
            <a:xfrm flipH="1">
              <a:off x="7340600" y="63611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96" name="Google Shape;2096;p34"/>
            <p:cNvCxnSpPr/>
            <p:nvPr/>
          </p:nvCxnSpPr>
          <p:spPr>
            <a:xfrm flipH="1">
              <a:off x="7310437" y="63611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097" name="Google Shape;2097;p34"/>
            <p:cNvCxnSpPr/>
            <p:nvPr/>
          </p:nvCxnSpPr>
          <p:spPr>
            <a:xfrm flipH="1">
              <a:off x="7281862" y="63611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098" name="Google Shape;2098;p34"/>
            <p:cNvCxnSpPr/>
            <p:nvPr/>
          </p:nvCxnSpPr>
          <p:spPr>
            <a:xfrm flipH="1">
              <a:off x="7251700" y="63611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099" name="Google Shape;2099;p34"/>
            <p:cNvCxnSpPr/>
            <p:nvPr/>
          </p:nvCxnSpPr>
          <p:spPr>
            <a:xfrm flipH="1">
              <a:off x="7223125" y="63611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00" name="Google Shape;2100;p34"/>
            <p:cNvCxnSpPr/>
            <p:nvPr/>
          </p:nvCxnSpPr>
          <p:spPr>
            <a:xfrm flipH="1">
              <a:off x="7194550" y="63611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01" name="Google Shape;2101;p34"/>
            <p:cNvCxnSpPr/>
            <p:nvPr/>
          </p:nvCxnSpPr>
          <p:spPr>
            <a:xfrm flipH="1">
              <a:off x="7164387" y="63611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02" name="Google Shape;2102;p34"/>
            <p:cNvCxnSpPr/>
            <p:nvPr/>
          </p:nvCxnSpPr>
          <p:spPr>
            <a:xfrm flipH="1">
              <a:off x="7134225" y="63611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03" name="Google Shape;2103;p34"/>
            <p:cNvCxnSpPr/>
            <p:nvPr/>
          </p:nvCxnSpPr>
          <p:spPr>
            <a:xfrm flipH="1">
              <a:off x="7105650" y="63611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04" name="Google Shape;2104;p34"/>
            <p:cNvCxnSpPr/>
            <p:nvPr/>
          </p:nvCxnSpPr>
          <p:spPr>
            <a:xfrm flipH="1">
              <a:off x="7075487" y="63611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05" name="Google Shape;2105;p34"/>
            <p:cNvCxnSpPr/>
            <p:nvPr/>
          </p:nvCxnSpPr>
          <p:spPr>
            <a:xfrm flipH="1">
              <a:off x="7046912" y="63611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06" name="Google Shape;2106;p34"/>
            <p:cNvCxnSpPr/>
            <p:nvPr/>
          </p:nvCxnSpPr>
          <p:spPr>
            <a:xfrm flipH="1">
              <a:off x="7016750" y="63611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07" name="Google Shape;2107;p34"/>
            <p:cNvCxnSpPr/>
            <p:nvPr/>
          </p:nvCxnSpPr>
          <p:spPr>
            <a:xfrm flipH="1">
              <a:off x="6988175" y="63611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08" name="Google Shape;2108;p34"/>
            <p:cNvCxnSpPr/>
            <p:nvPr/>
          </p:nvCxnSpPr>
          <p:spPr>
            <a:xfrm flipH="1">
              <a:off x="6958012" y="63611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09" name="Google Shape;2109;p34"/>
            <p:cNvCxnSpPr/>
            <p:nvPr/>
          </p:nvCxnSpPr>
          <p:spPr>
            <a:xfrm flipH="1">
              <a:off x="6929437" y="6361112"/>
              <a:ext cx="14287" cy="1587"/>
            </a:xfrm>
            <a:prstGeom prst="straightConnector1">
              <a:avLst/>
            </a:prstGeom>
            <a:noFill/>
            <a:ln cap="flat" cmpd="sng" w="14750">
              <a:solidFill>
                <a:srgbClr val="47B9E8"/>
              </a:solidFill>
              <a:prstDash val="solid"/>
              <a:miter lim="8000"/>
              <a:headEnd len="sm" w="sm" type="none"/>
              <a:tailEnd len="sm" w="sm" type="none"/>
            </a:ln>
          </p:spPr>
        </p:cxnSp>
        <p:sp>
          <p:nvSpPr>
            <p:cNvPr id="2110" name="Google Shape;2110;p34"/>
            <p:cNvSpPr/>
            <p:nvPr/>
          </p:nvSpPr>
          <p:spPr>
            <a:xfrm>
              <a:off x="7400925" y="5681662"/>
              <a:ext cx="11113" cy="1587"/>
            </a:xfrm>
            <a:custGeom>
              <a:rect b="b" l="l" r="r" t="t"/>
              <a:pathLst>
                <a:path extrusionOk="0" h="120000" w="120000">
                  <a:moveTo>
                    <a:pt x="116250" y="0"/>
                  </a:moveTo>
                  <a:lnTo>
                    <a:pt x="0" y="0"/>
                  </a:lnTo>
                  <a:lnTo>
                    <a:pt x="0" y="0"/>
                  </a:lnTo>
                </a:path>
              </a:pathLst>
            </a:custGeom>
            <a:noFill/>
            <a:ln cap="flat" cmpd="sng" w="14750">
              <a:solidFill>
                <a:srgbClr val="FF69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111" name="Google Shape;2111;p34"/>
            <p:cNvCxnSpPr/>
            <p:nvPr/>
          </p:nvCxnSpPr>
          <p:spPr>
            <a:xfrm flipH="1">
              <a:off x="7369175"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12" name="Google Shape;2112;p34"/>
            <p:cNvCxnSpPr/>
            <p:nvPr/>
          </p:nvCxnSpPr>
          <p:spPr>
            <a:xfrm flipH="1">
              <a:off x="7340600"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13" name="Google Shape;2113;p34"/>
            <p:cNvCxnSpPr/>
            <p:nvPr/>
          </p:nvCxnSpPr>
          <p:spPr>
            <a:xfrm flipH="1">
              <a:off x="7310437"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14" name="Google Shape;2114;p34"/>
            <p:cNvCxnSpPr/>
            <p:nvPr/>
          </p:nvCxnSpPr>
          <p:spPr>
            <a:xfrm flipH="1">
              <a:off x="7281862"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15" name="Google Shape;2115;p34"/>
            <p:cNvCxnSpPr/>
            <p:nvPr/>
          </p:nvCxnSpPr>
          <p:spPr>
            <a:xfrm flipH="1">
              <a:off x="7251700"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16" name="Google Shape;2116;p34"/>
            <p:cNvCxnSpPr/>
            <p:nvPr/>
          </p:nvCxnSpPr>
          <p:spPr>
            <a:xfrm flipH="1">
              <a:off x="7223125"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17" name="Google Shape;2117;p34"/>
            <p:cNvCxnSpPr/>
            <p:nvPr/>
          </p:nvCxnSpPr>
          <p:spPr>
            <a:xfrm flipH="1">
              <a:off x="7194550"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18" name="Google Shape;2118;p34"/>
            <p:cNvCxnSpPr/>
            <p:nvPr/>
          </p:nvCxnSpPr>
          <p:spPr>
            <a:xfrm flipH="1">
              <a:off x="7164387"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19" name="Google Shape;2119;p34"/>
            <p:cNvCxnSpPr/>
            <p:nvPr/>
          </p:nvCxnSpPr>
          <p:spPr>
            <a:xfrm flipH="1">
              <a:off x="7134225"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20" name="Google Shape;2120;p34"/>
            <p:cNvCxnSpPr/>
            <p:nvPr/>
          </p:nvCxnSpPr>
          <p:spPr>
            <a:xfrm flipH="1">
              <a:off x="7105650"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21" name="Google Shape;2121;p34"/>
            <p:cNvCxnSpPr/>
            <p:nvPr/>
          </p:nvCxnSpPr>
          <p:spPr>
            <a:xfrm flipH="1">
              <a:off x="7075487"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22" name="Google Shape;2122;p34"/>
            <p:cNvCxnSpPr/>
            <p:nvPr/>
          </p:nvCxnSpPr>
          <p:spPr>
            <a:xfrm flipH="1">
              <a:off x="7046912"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23" name="Google Shape;2123;p34"/>
            <p:cNvCxnSpPr/>
            <p:nvPr/>
          </p:nvCxnSpPr>
          <p:spPr>
            <a:xfrm flipH="1">
              <a:off x="7016750"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24" name="Google Shape;2124;p34"/>
            <p:cNvCxnSpPr/>
            <p:nvPr/>
          </p:nvCxnSpPr>
          <p:spPr>
            <a:xfrm flipH="1">
              <a:off x="6988175"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25" name="Google Shape;2125;p34"/>
            <p:cNvCxnSpPr/>
            <p:nvPr/>
          </p:nvCxnSpPr>
          <p:spPr>
            <a:xfrm flipH="1">
              <a:off x="6958012"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26" name="Google Shape;2126;p34"/>
            <p:cNvCxnSpPr/>
            <p:nvPr/>
          </p:nvCxnSpPr>
          <p:spPr>
            <a:xfrm flipH="1">
              <a:off x="6929437"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27" name="Google Shape;2127;p34"/>
            <p:cNvCxnSpPr/>
            <p:nvPr/>
          </p:nvCxnSpPr>
          <p:spPr>
            <a:xfrm flipH="1">
              <a:off x="6899275"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28" name="Google Shape;2128;p34"/>
            <p:cNvCxnSpPr/>
            <p:nvPr/>
          </p:nvCxnSpPr>
          <p:spPr>
            <a:xfrm flipH="1">
              <a:off x="6870700"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29" name="Google Shape;2129;p34"/>
            <p:cNvCxnSpPr/>
            <p:nvPr/>
          </p:nvCxnSpPr>
          <p:spPr>
            <a:xfrm flipH="1">
              <a:off x="6840537"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30" name="Google Shape;2130;p34"/>
            <p:cNvCxnSpPr/>
            <p:nvPr/>
          </p:nvCxnSpPr>
          <p:spPr>
            <a:xfrm flipH="1">
              <a:off x="6811962"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31" name="Google Shape;2131;p34"/>
            <p:cNvCxnSpPr/>
            <p:nvPr/>
          </p:nvCxnSpPr>
          <p:spPr>
            <a:xfrm flipH="1">
              <a:off x="6781800"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32" name="Google Shape;2132;p34"/>
            <p:cNvCxnSpPr/>
            <p:nvPr/>
          </p:nvCxnSpPr>
          <p:spPr>
            <a:xfrm flipH="1">
              <a:off x="6753225"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33" name="Google Shape;2133;p34"/>
            <p:cNvCxnSpPr/>
            <p:nvPr/>
          </p:nvCxnSpPr>
          <p:spPr>
            <a:xfrm flipH="1">
              <a:off x="6723062"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34" name="Google Shape;2134;p34"/>
            <p:cNvCxnSpPr/>
            <p:nvPr/>
          </p:nvCxnSpPr>
          <p:spPr>
            <a:xfrm flipH="1">
              <a:off x="6694487"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35" name="Google Shape;2135;p34"/>
            <p:cNvCxnSpPr/>
            <p:nvPr/>
          </p:nvCxnSpPr>
          <p:spPr>
            <a:xfrm flipH="1">
              <a:off x="6664325"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36" name="Google Shape;2136;p34"/>
            <p:cNvCxnSpPr/>
            <p:nvPr/>
          </p:nvCxnSpPr>
          <p:spPr>
            <a:xfrm flipH="1">
              <a:off x="6635750"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37" name="Google Shape;2137;p34"/>
            <p:cNvCxnSpPr/>
            <p:nvPr/>
          </p:nvCxnSpPr>
          <p:spPr>
            <a:xfrm flipH="1">
              <a:off x="6605587"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38" name="Google Shape;2138;p34"/>
            <p:cNvCxnSpPr/>
            <p:nvPr/>
          </p:nvCxnSpPr>
          <p:spPr>
            <a:xfrm flipH="1">
              <a:off x="6577012"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39" name="Google Shape;2139;p34"/>
            <p:cNvCxnSpPr/>
            <p:nvPr/>
          </p:nvCxnSpPr>
          <p:spPr>
            <a:xfrm flipH="1">
              <a:off x="6546850"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40" name="Google Shape;2140;p34"/>
            <p:cNvCxnSpPr/>
            <p:nvPr/>
          </p:nvCxnSpPr>
          <p:spPr>
            <a:xfrm flipH="1">
              <a:off x="6518274"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41" name="Google Shape;2141;p34"/>
            <p:cNvCxnSpPr/>
            <p:nvPr/>
          </p:nvCxnSpPr>
          <p:spPr>
            <a:xfrm flipH="1">
              <a:off x="6488112"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42" name="Google Shape;2142;p34"/>
            <p:cNvCxnSpPr/>
            <p:nvPr/>
          </p:nvCxnSpPr>
          <p:spPr>
            <a:xfrm flipH="1">
              <a:off x="6459537"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43" name="Google Shape;2143;p34"/>
            <p:cNvCxnSpPr/>
            <p:nvPr/>
          </p:nvCxnSpPr>
          <p:spPr>
            <a:xfrm flipH="1">
              <a:off x="6429374"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44" name="Google Shape;2144;p34"/>
            <p:cNvCxnSpPr/>
            <p:nvPr/>
          </p:nvCxnSpPr>
          <p:spPr>
            <a:xfrm flipH="1">
              <a:off x="6400799"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45" name="Google Shape;2145;p34"/>
            <p:cNvCxnSpPr/>
            <p:nvPr/>
          </p:nvCxnSpPr>
          <p:spPr>
            <a:xfrm flipH="1">
              <a:off x="6370637"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46" name="Google Shape;2146;p34"/>
            <p:cNvCxnSpPr/>
            <p:nvPr/>
          </p:nvCxnSpPr>
          <p:spPr>
            <a:xfrm flipH="1">
              <a:off x="6342062"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47" name="Google Shape;2147;p34"/>
            <p:cNvCxnSpPr/>
            <p:nvPr/>
          </p:nvCxnSpPr>
          <p:spPr>
            <a:xfrm flipH="1">
              <a:off x="6311899"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48" name="Google Shape;2148;p34"/>
            <p:cNvCxnSpPr/>
            <p:nvPr/>
          </p:nvCxnSpPr>
          <p:spPr>
            <a:xfrm flipH="1">
              <a:off x="6283324"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49" name="Google Shape;2149;p34"/>
            <p:cNvCxnSpPr/>
            <p:nvPr/>
          </p:nvCxnSpPr>
          <p:spPr>
            <a:xfrm flipH="1">
              <a:off x="6253162"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50" name="Google Shape;2150;p34"/>
            <p:cNvCxnSpPr/>
            <p:nvPr/>
          </p:nvCxnSpPr>
          <p:spPr>
            <a:xfrm flipH="1">
              <a:off x="6224587"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51" name="Google Shape;2151;p34"/>
            <p:cNvCxnSpPr/>
            <p:nvPr/>
          </p:nvCxnSpPr>
          <p:spPr>
            <a:xfrm flipH="1">
              <a:off x="6194424"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52" name="Google Shape;2152;p34"/>
            <p:cNvCxnSpPr/>
            <p:nvPr/>
          </p:nvCxnSpPr>
          <p:spPr>
            <a:xfrm flipH="1">
              <a:off x="6165849"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53" name="Google Shape;2153;p34"/>
            <p:cNvCxnSpPr/>
            <p:nvPr/>
          </p:nvCxnSpPr>
          <p:spPr>
            <a:xfrm flipH="1">
              <a:off x="6135687"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54" name="Google Shape;2154;p34"/>
            <p:cNvCxnSpPr/>
            <p:nvPr/>
          </p:nvCxnSpPr>
          <p:spPr>
            <a:xfrm flipH="1">
              <a:off x="6107112"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55" name="Google Shape;2155;p34"/>
            <p:cNvCxnSpPr/>
            <p:nvPr/>
          </p:nvCxnSpPr>
          <p:spPr>
            <a:xfrm flipH="1">
              <a:off x="6076949"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56" name="Google Shape;2156;p34"/>
            <p:cNvCxnSpPr/>
            <p:nvPr/>
          </p:nvCxnSpPr>
          <p:spPr>
            <a:xfrm flipH="1">
              <a:off x="6046787"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57" name="Google Shape;2157;p34"/>
            <p:cNvCxnSpPr/>
            <p:nvPr/>
          </p:nvCxnSpPr>
          <p:spPr>
            <a:xfrm flipH="1">
              <a:off x="6018212"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58" name="Google Shape;2158;p34"/>
            <p:cNvCxnSpPr/>
            <p:nvPr/>
          </p:nvCxnSpPr>
          <p:spPr>
            <a:xfrm flipH="1">
              <a:off x="5989637"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59" name="Google Shape;2159;p34"/>
            <p:cNvCxnSpPr/>
            <p:nvPr/>
          </p:nvCxnSpPr>
          <p:spPr>
            <a:xfrm flipH="1">
              <a:off x="5959474"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60" name="Google Shape;2160;p34"/>
            <p:cNvCxnSpPr/>
            <p:nvPr/>
          </p:nvCxnSpPr>
          <p:spPr>
            <a:xfrm flipH="1">
              <a:off x="5930899"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61" name="Google Shape;2161;p34"/>
            <p:cNvCxnSpPr/>
            <p:nvPr/>
          </p:nvCxnSpPr>
          <p:spPr>
            <a:xfrm flipH="1">
              <a:off x="5900737"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62" name="Google Shape;2162;p34"/>
            <p:cNvCxnSpPr/>
            <p:nvPr/>
          </p:nvCxnSpPr>
          <p:spPr>
            <a:xfrm flipH="1">
              <a:off x="5872162"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63" name="Google Shape;2163;p34"/>
            <p:cNvCxnSpPr/>
            <p:nvPr/>
          </p:nvCxnSpPr>
          <p:spPr>
            <a:xfrm flipH="1">
              <a:off x="5841999" y="568166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164" name="Google Shape;2164;p34"/>
            <p:cNvCxnSpPr/>
            <p:nvPr/>
          </p:nvCxnSpPr>
          <p:spPr>
            <a:xfrm flipH="1">
              <a:off x="5811837" y="568166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165" name="Google Shape;2165;p34"/>
            <p:cNvCxnSpPr/>
            <p:nvPr/>
          </p:nvCxnSpPr>
          <p:spPr>
            <a:xfrm flipH="1">
              <a:off x="4284663" y="3681412"/>
              <a:ext cx="417511" cy="1587"/>
            </a:xfrm>
            <a:prstGeom prst="straightConnector1">
              <a:avLst/>
            </a:prstGeom>
            <a:noFill/>
            <a:ln cap="flat" cmpd="sng" w="14750">
              <a:solidFill>
                <a:srgbClr val="47B9E8"/>
              </a:solidFill>
              <a:prstDash val="solid"/>
              <a:miter lim="8000"/>
              <a:headEnd len="sm" w="sm" type="none"/>
              <a:tailEnd len="sm" w="sm" type="none"/>
            </a:ln>
          </p:spPr>
        </p:cxnSp>
        <p:cxnSp>
          <p:nvCxnSpPr>
            <p:cNvPr id="2166" name="Google Shape;2166;p34"/>
            <p:cNvCxnSpPr/>
            <p:nvPr/>
          </p:nvCxnSpPr>
          <p:spPr>
            <a:xfrm flipH="1">
              <a:off x="4570412"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67" name="Google Shape;2167;p34"/>
            <p:cNvCxnSpPr/>
            <p:nvPr/>
          </p:nvCxnSpPr>
          <p:spPr>
            <a:xfrm flipH="1">
              <a:off x="4541837"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68" name="Google Shape;2168;p34"/>
            <p:cNvCxnSpPr/>
            <p:nvPr/>
          </p:nvCxnSpPr>
          <p:spPr>
            <a:xfrm flipH="1">
              <a:off x="4513262"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69" name="Google Shape;2169;p34"/>
            <p:cNvCxnSpPr/>
            <p:nvPr/>
          </p:nvCxnSpPr>
          <p:spPr>
            <a:xfrm flipH="1">
              <a:off x="4483099"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70" name="Google Shape;2170;p34"/>
            <p:cNvCxnSpPr/>
            <p:nvPr/>
          </p:nvCxnSpPr>
          <p:spPr>
            <a:xfrm flipH="1">
              <a:off x="4454524"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71" name="Google Shape;2171;p34"/>
            <p:cNvCxnSpPr/>
            <p:nvPr/>
          </p:nvCxnSpPr>
          <p:spPr>
            <a:xfrm flipH="1">
              <a:off x="4424362"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72" name="Google Shape;2172;p34"/>
            <p:cNvCxnSpPr/>
            <p:nvPr/>
          </p:nvCxnSpPr>
          <p:spPr>
            <a:xfrm flipH="1">
              <a:off x="4394199"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73" name="Google Shape;2173;p34"/>
            <p:cNvCxnSpPr/>
            <p:nvPr/>
          </p:nvCxnSpPr>
          <p:spPr>
            <a:xfrm flipH="1">
              <a:off x="4365624"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74" name="Google Shape;2174;p34"/>
            <p:cNvCxnSpPr/>
            <p:nvPr/>
          </p:nvCxnSpPr>
          <p:spPr>
            <a:xfrm flipH="1">
              <a:off x="4335462"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75" name="Google Shape;2175;p34"/>
            <p:cNvCxnSpPr/>
            <p:nvPr/>
          </p:nvCxnSpPr>
          <p:spPr>
            <a:xfrm flipH="1">
              <a:off x="4306887"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76" name="Google Shape;2176;p34"/>
            <p:cNvCxnSpPr/>
            <p:nvPr/>
          </p:nvCxnSpPr>
          <p:spPr>
            <a:xfrm flipH="1">
              <a:off x="4276724"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77" name="Google Shape;2177;p34"/>
            <p:cNvCxnSpPr/>
            <p:nvPr/>
          </p:nvCxnSpPr>
          <p:spPr>
            <a:xfrm flipH="1">
              <a:off x="4248149"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78" name="Google Shape;2178;p34"/>
            <p:cNvCxnSpPr/>
            <p:nvPr/>
          </p:nvCxnSpPr>
          <p:spPr>
            <a:xfrm flipH="1">
              <a:off x="4217987"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79" name="Google Shape;2179;p34"/>
            <p:cNvCxnSpPr/>
            <p:nvPr/>
          </p:nvCxnSpPr>
          <p:spPr>
            <a:xfrm flipH="1">
              <a:off x="4189412"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80" name="Google Shape;2180;p34"/>
            <p:cNvCxnSpPr/>
            <p:nvPr/>
          </p:nvCxnSpPr>
          <p:spPr>
            <a:xfrm flipH="1">
              <a:off x="4159249"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81" name="Google Shape;2181;p34"/>
            <p:cNvCxnSpPr/>
            <p:nvPr/>
          </p:nvCxnSpPr>
          <p:spPr>
            <a:xfrm flipH="1">
              <a:off x="4130674"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82" name="Google Shape;2182;p34"/>
            <p:cNvCxnSpPr/>
            <p:nvPr/>
          </p:nvCxnSpPr>
          <p:spPr>
            <a:xfrm flipH="1">
              <a:off x="4100512"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83" name="Google Shape;2183;p34"/>
            <p:cNvCxnSpPr/>
            <p:nvPr/>
          </p:nvCxnSpPr>
          <p:spPr>
            <a:xfrm flipH="1">
              <a:off x="4071937"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84" name="Google Shape;2184;p34"/>
            <p:cNvCxnSpPr/>
            <p:nvPr/>
          </p:nvCxnSpPr>
          <p:spPr>
            <a:xfrm flipH="1">
              <a:off x="4041774"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85" name="Google Shape;2185;p34"/>
            <p:cNvCxnSpPr/>
            <p:nvPr/>
          </p:nvCxnSpPr>
          <p:spPr>
            <a:xfrm flipH="1">
              <a:off x="4013199"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86" name="Google Shape;2186;p34"/>
            <p:cNvCxnSpPr/>
            <p:nvPr/>
          </p:nvCxnSpPr>
          <p:spPr>
            <a:xfrm flipH="1">
              <a:off x="3983037"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87" name="Google Shape;2187;p34"/>
            <p:cNvCxnSpPr/>
            <p:nvPr/>
          </p:nvCxnSpPr>
          <p:spPr>
            <a:xfrm flipH="1">
              <a:off x="3954462"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88" name="Google Shape;2188;p34"/>
            <p:cNvCxnSpPr/>
            <p:nvPr/>
          </p:nvCxnSpPr>
          <p:spPr>
            <a:xfrm flipH="1">
              <a:off x="3924299"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89" name="Google Shape;2189;p34"/>
            <p:cNvCxnSpPr/>
            <p:nvPr/>
          </p:nvCxnSpPr>
          <p:spPr>
            <a:xfrm flipH="1">
              <a:off x="3895724"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90" name="Google Shape;2190;p34"/>
            <p:cNvCxnSpPr/>
            <p:nvPr/>
          </p:nvCxnSpPr>
          <p:spPr>
            <a:xfrm flipH="1">
              <a:off x="3865562"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91" name="Google Shape;2191;p34"/>
            <p:cNvCxnSpPr/>
            <p:nvPr/>
          </p:nvCxnSpPr>
          <p:spPr>
            <a:xfrm flipH="1">
              <a:off x="3836987"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92" name="Google Shape;2192;p34"/>
            <p:cNvCxnSpPr/>
            <p:nvPr/>
          </p:nvCxnSpPr>
          <p:spPr>
            <a:xfrm flipH="1">
              <a:off x="3808412"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93" name="Google Shape;2193;p34"/>
            <p:cNvCxnSpPr/>
            <p:nvPr/>
          </p:nvCxnSpPr>
          <p:spPr>
            <a:xfrm flipH="1">
              <a:off x="3778249"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94" name="Google Shape;2194;p34"/>
            <p:cNvCxnSpPr/>
            <p:nvPr/>
          </p:nvCxnSpPr>
          <p:spPr>
            <a:xfrm flipH="1">
              <a:off x="3749674"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95" name="Google Shape;2195;p34"/>
            <p:cNvCxnSpPr/>
            <p:nvPr/>
          </p:nvCxnSpPr>
          <p:spPr>
            <a:xfrm flipH="1">
              <a:off x="3719512"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96" name="Google Shape;2196;p34"/>
            <p:cNvCxnSpPr/>
            <p:nvPr/>
          </p:nvCxnSpPr>
          <p:spPr>
            <a:xfrm flipH="1">
              <a:off x="3689349"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97" name="Google Shape;2197;p34"/>
            <p:cNvCxnSpPr/>
            <p:nvPr/>
          </p:nvCxnSpPr>
          <p:spPr>
            <a:xfrm flipH="1">
              <a:off x="3660774"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198" name="Google Shape;2198;p34"/>
            <p:cNvCxnSpPr/>
            <p:nvPr/>
          </p:nvCxnSpPr>
          <p:spPr>
            <a:xfrm flipH="1">
              <a:off x="3630612"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199" name="Google Shape;2199;p34"/>
            <p:cNvCxnSpPr/>
            <p:nvPr/>
          </p:nvCxnSpPr>
          <p:spPr>
            <a:xfrm flipH="1">
              <a:off x="3602037"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200" name="Google Shape;2200;p34"/>
            <p:cNvCxnSpPr/>
            <p:nvPr/>
          </p:nvCxnSpPr>
          <p:spPr>
            <a:xfrm flipH="1">
              <a:off x="3571874"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201" name="Google Shape;2201;p34"/>
            <p:cNvCxnSpPr/>
            <p:nvPr/>
          </p:nvCxnSpPr>
          <p:spPr>
            <a:xfrm flipH="1">
              <a:off x="3543299" y="3681412"/>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202" name="Google Shape;2202;p34"/>
            <p:cNvCxnSpPr/>
            <p:nvPr/>
          </p:nvCxnSpPr>
          <p:spPr>
            <a:xfrm flipH="1">
              <a:off x="3513137"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203" name="Google Shape;2203;p34"/>
            <p:cNvCxnSpPr/>
            <p:nvPr/>
          </p:nvCxnSpPr>
          <p:spPr>
            <a:xfrm flipH="1">
              <a:off x="3484562" y="3681412"/>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204" name="Google Shape;2204;p34"/>
            <p:cNvCxnSpPr/>
            <p:nvPr/>
          </p:nvCxnSpPr>
          <p:spPr>
            <a:xfrm flipH="1">
              <a:off x="3454399" y="3681412"/>
              <a:ext cx="14288" cy="1587"/>
            </a:xfrm>
            <a:prstGeom prst="straightConnector1">
              <a:avLst/>
            </a:prstGeom>
            <a:noFill/>
            <a:ln cap="flat" cmpd="sng" w="14750">
              <a:solidFill>
                <a:srgbClr val="47B9E8"/>
              </a:solidFill>
              <a:prstDash val="solid"/>
              <a:miter lim="8000"/>
              <a:headEnd len="sm" w="sm" type="none"/>
              <a:tailEnd len="sm" w="sm" type="none"/>
            </a:ln>
          </p:spPr>
        </p:cxnSp>
        <p:sp>
          <p:nvSpPr>
            <p:cNvPr id="2205" name="Google Shape;2205;p34"/>
            <p:cNvSpPr/>
            <p:nvPr/>
          </p:nvSpPr>
          <p:spPr>
            <a:xfrm>
              <a:off x="7129463" y="3681412"/>
              <a:ext cx="282574" cy="1587"/>
            </a:xfrm>
            <a:custGeom>
              <a:rect b="b" l="l" r="r" t="t"/>
              <a:pathLst>
                <a:path extrusionOk="0" h="120000" w="120000">
                  <a:moveTo>
                    <a:pt x="119847" y="0"/>
                  </a:moveTo>
                  <a:lnTo>
                    <a:pt x="0" y="0"/>
                  </a:lnTo>
                  <a:lnTo>
                    <a:pt x="0" y="0"/>
                  </a:lnTo>
                </a:path>
              </a:pathLst>
            </a:custGeom>
            <a:noFill/>
            <a:ln cap="flat" cmpd="sng" w="14750">
              <a:solidFill>
                <a:srgbClr val="FF690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206" name="Google Shape;2206;p34"/>
            <p:cNvCxnSpPr/>
            <p:nvPr/>
          </p:nvCxnSpPr>
          <p:spPr>
            <a:xfrm flipH="1">
              <a:off x="7385050"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07" name="Google Shape;2207;p34"/>
            <p:cNvCxnSpPr/>
            <p:nvPr/>
          </p:nvCxnSpPr>
          <p:spPr>
            <a:xfrm flipH="1">
              <a:off x="7354887"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08" name="Google Shape;2208;p34"/>
            <p:cNvCxnSpPr/>
            <p:nvPr/>
          </p:nvCxnSpPr>
          <p:spPr>
            <a:xfrm flipH="1">
              <a:off x="7326312"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09" name="Google Shape;2209;p34"/>
            <p:cNvCxnSpPr/>
            <p:nvPr/>
          </p:nvCxnSpPr>
          <p:spPr>
            <a:xfrm flipH="1">
              <a:off x="7296150"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10" name="Google Shape;2210;p34"/>
            <p:cNvCxnSpPr/>
            <p:nvPr/>
          </p:nvCxnSpPr>
          <p:spPr>
            <a:xfrm flipH="1">
              <a:off x="7267575"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11" name="Google Shape;2211;p34"/>
            <p:cNvCxnSpPr/>
            <p:nvPr/>
          </p:nvCxnSpPr>
          <p:spPr>
            <a:xfrm flipH="1">
              <a:off x="7237412"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12" name="Google Shape;2212;p34"/>
            <p:cNvCxnSpPr/>
            <p:nvPr/>
          </p:nvCxnSpPr>
          <p:spPr>
            <a:xfrm flipH="1">
              <a:off x="7208837"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13" name="Google Shape;2213;p34"/>
            <p:cNvCxnSpPr/>
            <p:nvPr/>
          </p:nvCxnSpPr>
          <p:spPr>
            <a:xfrm flipH="1">
              <a:off x="7178675"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14" name="Google Shape;2214;p34"/>
            <p:cNvCxnSpPr/>
            <p:nvPr/>
          </p:nvCxnSpPr>
          <p:spPr>
            <a:xfrm flipH="1">
              <a:off x="7150100"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15" name="Google Shape;2215;p34"/>
            <p:cNvCxnSpPr/>
            <p:nvPr/>
          </p:nvCxnSpPr>
          <p:spPr>
            <a:xfrm flipH="1">
              <a:off x="7119937"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16" name="Google Shape;2216;p34"/>
            <p:cNvCxnSpPr/>
            <p:nvPr/>
          </p:nvCxnSpPr>
          <p:spPr>
            <a:xfrm flipH="1">
              <a:off x="7091362"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17" name="Google Shape;2217;p34"/>
            <p:cNvCxnSpPr/>
            <p:nvPr/>
          </p:nvCxnSpPr>
          <p:spPr>
            <a:xfrm flipH="1">
              <a:off x="7061200"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18" name="Google Shape;2218;p34"/>
            <p:cNvCxnSpPr/>
            <p:nvPr/>
          </p:nvCxnSpPr>
          <p:spPr>
            <a:xfrm flipH="1">
              <a:off x="7032625"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19" name="Google Shape;2219;p34"/>
            <p:cNvCxnSpPr/>
            <p:nvPr/>
          </p:nvCxnSpPr>
          <p:spPr>
            <a:xfrm flipH="1">
              <a:off x="7002462"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20" name="Google Shape;2220;p34"/>
            <p:cNvCxnSpPr/>
            <p:nvPr/>
          </p:nvCxnSpPr>
          <p:spPr>
            <a:xfrm flipH="1">
              <a:off x="6973887"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21" name="Google Shape;2221;p34"/>
            <p:cNvCxnSpPr/>
            <p:nvPr/>
          </p:nvCxnSpPr>
          <p:spPr>
            <a:xfrm flipH="1">
              <a:off x="6943725"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22" name="Google Shape;2222;p34"/>
            <p:cNvCxnSpPr/>
            <p:nvPr/>
          </p:nvCxnSpPr>
          <p:spPr>
            <a:xfrm flipH="1">
              <a:off x="6915150"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23" name="Google Shape;2223;p34"/>
            <p:cNvCxnSpPr/>
            <p:nvPr/>
          </p:nvCxnSpPr>
          <p:spPr>
            <a:xfrm flipH="1">
              <a:off x="6884987"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24" name="Google Shape;2224;p34"/>
            <p:cNvCxnSpPr/>
            <p:nvPr/>
          </p:nvCxnSpPr>
          <p:spPr>
            <a:xfrm flipH="1">
              <a:off x="6856412"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25" name="Google Shape;2225;p34"/>
            <p:cNvCxnSpPr/>
            <p:nvPr/>
          </p:nvCxnSpPr>
          <p:spPr>
            <a:xfrm flipH="1">
              <a:off x="6826250"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26" name="Google Shape;2226;p34"/>
            <p:cNvCxnSpPr/>
            <p:nvPr/>
          </p:nvCxnSpPr>
          <p:spPr>
            <a:xfrm flipH="1">
              <a:off x="6797675"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27" name="Google Shape;2227;p34"/>
            <p:cNvCxnSpPr/>
            <p:nvPr/>
          </p:nvCxnSpPr>
          <p:spPr>
            <a:xfrm flipH="1">
              <a:off x="6767512"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28" name="Google Shape;2228;p34"/>
            <p:cNvCxnSpPr/>
            <p:nvPr/>
          </p:nvCxnSpPr>
          <p:spPr>
            <a:xfrm flipH="1">
              <a:off x="6738937"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29" name="Google Shape;2229;p34"/>
            <p:cNvCxnSpPr/>
            <p:nvPr/>
          </p:nvCxnSpPr>
          <p:spPr>
            <a:xfrm flipH="1">
              <a:off x="6708775"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30" name="Google Shape;2230;p34"/>
            <p:cNvCxnSpPr/>
            <p:nvPr/>
          </p:nvCxnSpPr>
          <p:spPr>
            <a:xfrm flipH="1">
              <a:off x="6678612"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31" name="Google Shape;2231;p34"/>
            <p:cNvCxnSpPr/>
            <p:nvPr/>
          </p:nvCxnSpPr>
          <p:spPr>
            <a:xfrm flipH="1">
              <a:off x="6650037"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32" name="Google Shape;2232;p34"/>
            <p:cNvCxnSpPr/>
            <p:nvPr/>
          </p:nvCxnSpPr>
          <p:spPr>
            <a:xfrm flipH="1">
              <a:off x="6619875"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33" name="Google Shape;2233;p34"/>
            <p:cNvCxnSpPr/>
            <p:nvPr/>
          </p:nvCxnSpPr>
          <p:spPr>
            <a:xfrm flipH="1">
              <a:off x="6591300"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34" name="Google Shape;2234;p34"/>
            <p:cNvCxnSpPr/>
            <p:nvPr/>
          </p:nvCxnSpPr>
          <p:spPr>
            <a:xfrm flipH="1">
              <a:off x="6562725"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35" name="Google Shape;2235;p34"/>
            <p:cNvCxnSpPr/>
            <p:nvPr/>
          </p:nvCxnSpPr>
          <p:spPr>
            <a:xfrm flipH="1">
              <a:off x="6532562"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36" name="Google Shape;2236;p34"/>
            <p:cNvCxnSpPr/>
            <p:nvPr/>
          </p:nvCxnSpPr>
          <p:spPr>
            <a:xfrm flipH="1">
              <a:off x="6503987"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37" name="Google Shape;2237;p34"/>
            <p:cNvCxnSpPr/>
            <p:nvPr/>
          </p:nvCxnSpPr>
          <p:spPr>
            <a:xfrm flipH="1">
              <a:off x="6473824"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38" name="Google Shape;2238;p34"/>
            <p:cNvCxnSpPr/>
            <p:nvPr/>
          </p:nvCxnSpPr>
          <p:spPr>
            <a:xfrm flipH="1">
              <a:off x="6443662"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39" name="Google Shape;2239;p34"/>
            <p:cNvCxnSpPr/>
            <p:nvPr/>
          </p:nvCxnSpPr>
          <p:spPr>
            <a:xfrm flipH="1">
              <a:off x="6415087"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40" name="Google Shape;2240;p34"/>
            <p:cNvCxnSpPr/>
            <p:nvPr/>
          </p:nvCxnSpPr>
          <p:spPr>
            <a:xfrm flipH="1">
              <a:off x="6384924"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41" name="Google Shape;2241;p34"/>
            <p:cNvCxnSpPr/>
            <p:nvPr/>
          </p:nvCxnSpPr>
          <p:spPr>
            <a:xfrm flipH="1">
              <a:off x="6356349" y="3681412"/>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242" name="Google Shape;2242;p34"/>
            <p:cNvCxnSpPr/>
            <p:nvPr/>
          </p:nvCxnSpPr>
          <p:spPr>
            <a:xfrm flipH="1">
              <a:off x="6326187"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43" name="Google Shape;2243;p34"/>
            <p:cNvCxnSpPr/>
            <p:nvPr/>
          </p:nvCxnSpPr>
          <p:spPr>
            <a:xfrm flipH="1">
              <a:off x="6297612" y="3681412"/>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244" name="Google Shape;2244;p34"/>
            <p:cNvCxnSpPr/>
            <p:nvPr/>
          </p:nvCxnSpPr>
          <p:spPr>
            <a:xfrm>
              <a:off x="6122987" y="3281362"/>
              <a:ext cx="1035049" cy="1587"/>
            </a:xfrm>
            <a:prstGeom prst="straightConnector1">
              <a:avLst/>
            </a:prstGeom>
            <a:noFill/>
            <a:ln cap="flat" cmpd="sng" w="14750">
              <a:solidFill>
                <a:srgbClr val="47B9E8"/>
              </a:solidFill>
              <a:prstDash val="solid"/>
              <a:miter lim="8000"/>
              <a:headEnd len="sm" w="sm" type="none"/>
              <a:tailEnd len="sm" w="sm" type="none"/>
            </a:ln>
          </p:spPr>
        </p:cxnSp>
        <p:cxnSp>
          <p:nvCxnSpPr>
            <p:cNvPr id="2245" name="Google Shape;2245;p34"/>
            <p:cNvCxnSpPr/>
            <p:nvPr/>
          </p:nvCxnSpPr>
          <p:spPr>
            <a:xfrm>
              <a:off x="6472237" y="32813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46" name="Google Shape;2246;p34"/>
            <p:cNvCxnSpPr/>
            <p:nvPr/>
          </p:nvCxnSpPr>
          <p:spPr>
            <a:xfrm>
              <a:off x="6500812" y="32813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47" name="Google Shape;2247;p34"/>
            <p:cNvCxnSpPr/>
            <p:nvPr/>
          </p:nvCxnSpPr>
          <p:spPr>
            <a:xfrm>
              <a:off x="6530975"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48" name="Google Shape;2248;p34"/>
            <p:cNvCxnSpPr/>
            <p:nvPr/>
          </p:nvCxnSpPr>
          <p:spPr>
            <a:xfrm>
              <a:off x="6559550"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49" name="Google Shape;2249;p34"/>
            <p:cNvCxnSpPr/>
            <p:nvPr/>
          </p:nvCxnSpPr>
          <p:spPr>
            <a:xfrm>
              <a:off x="6589713" y="32813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50" name="Google Shape;2250;p34"/>
            <p:cNvCxnSpPr/>
            <p:nvPr/>
          </p:nvCxnSpPr>
          <p:spPr>
            <a:xfrm>
              <a:off x="6618288" y="32813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51" name="Google Shape;2251;p34"/>
            <p:cNvCxnSpPr/>
            <p:nvPr/>
          </p:nvCxnSpPr>
          <p:spPr>
            <a:xfrm>
              <a:off x="6648450"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52" name="Google Shape;2252;p34"/>
            <p:cNvCxnSpPr/>
            <p:nvPr/>
          </p:nvCxnSpPr>
          <p:spPr>
            <a:xfrm>
              <a:off x="6677025"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53" name="Google Shape;2253;p34"/>
            <p:cNvCxnSpPr/>
            <p:nvPr/>
          </p:nvCxnSpPr>
          <p:spPr>
            <a:xfrm>
              <a:off x="6707188" y="32813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54" name="Google Shape;2254;p34"/>
            <p:cNvCxnSpPr/>
            <p:nvPr/>
          </p:nvCxnSpPr>
          <p:spPr>
            <a:xfrm>
              <a:off x="6735763" y="32813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55" name="Google Shape;2255;p34"/>
            <p:cNvCxnSpPr/>
            <p:nvPr/>
          </p:nvCxnSpPr>
          <p:spPr>
            <a:xfrm>
              <a:off x="6765925"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56" name="Google Shape;2256;p34"/>
            <p:cNvCxnSpPr/>
            <p:nvPr/>
          </p:nvCxnSpPr>
          <p:spPr>
            <a:xfrm>
              <a:off x="6794500"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57" name="Google Shape;2257;p34"/>
            <p:cNvCxnSpPr/>
            <p:nvPr/>
          </p:nvCxnSpPr>
          <p:spPr>
            <a:xfrm>
              <a:off x="6824663" y="32813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58" name="Google Shape;2258;p34"/>
            <p:cNvCxnSpPr/>
            <p:nvPr/>
          </p:nvCxnSpPr>
          <p:spPr>
            <a:xfrm>
              <a:off x="6853238" y="32813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59" name="Google Shape;2259;p34"/>
            <p:cNvCxnSpPr/>
            <p:nvPr/>
          </p:nvCxnSpPr>
          <p:spPr>
            <a:xfrm>
              <a:off x="6883400"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60" name="Google Shape;2260;p34"/>
            <p:cNvCxnSpPr/>
            <p:nvPr/>
          </p:nvCxnSpPr>
          <p:spPr>
            <a:xfrm>
              <a:off x="6911975"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61" name="Google Shape;2261;p34"/>
            <p:cNvCxnSpPr/>
            <p:nvPr/>
          </p:nvCxnSpPr>
          <p:spPr>
            <a:xfrm>
              <a:off x="6942138" y="32813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62" name="Google Shape;2262;p34"/>
            <p:cNvCxnSpPr/>
            <p:nvPr/>
          </p:nvCxnSpPr>
          <p:spPr>
            <a:xfrm>
              <a:off x="6970713" y="32813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63" name="Google Shape;2263;p34"/>
            <p:cNvCxnSpPr/>
            <p:nvPr/>
          </p:nvCxnSpPr>
          <p:spPr>
            <a:xfrm>
              <a:off x="7000875"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64" name="Google Shape;2264;p34"/>
            <p:cNvCxnSpPr/>
            <p:nvPr/>
          </p:nvCxnSpPr>
          <p:spPr>
            <a:xfrm>
              <a:off x="7029450"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65" name="Google Shape;2265;p34"/>
            <p:cNvCxnSpPr/>
            <p:nvPr/>
          </p:nvCxnSpPr>
          <p:spPr>
            <a:xfrm>
              <a:off x="7059613" y="32813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66" name="Google Shape;2266;p34"/>
            <p:cNvCxnSpPr/>
            <p:nvPr/>
          </p:nvCxnSpPr>
          <p:spPr>
            <a:xfrm>
              <a:off x="7088188" y="32813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67" name="Google Shape;2267;p34"/>
            <p:cNvCxnSpPr/>
            <p:nvPr/>
          </p:nvCxnSpPr>
          <p:spPr>
            <a:xfrm>
              <a:off x="7118350"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68" name="Google Shape;2268;p34"/>
            <p:cNvCxnSpPr/>
            <p:nvPr/>
          </p:nvCxnSpPr>
          <p:spPr>
            <a:xfrm>
              <a:off x="7146925"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69" name="Google Shape;2269;p34"/>
            <p:cNvCxnSpPr/>
            <p:nvPr/>
          </p:nvCxnSpPr>
          <p:spPr>
            <a:xfrm>
              <a:off x="7177088" y="32813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70" name="Google Shape;2270;p34"/>
            <p:cNvCxnSpPr/>
            <p:nvPr/>
          </p:nvCxnSpPr>
          <p:spPr>
            <a:xfrm>
              <a:off x="7207250"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71" name="Google Shape;2271;p34"/>
            <p:cNvCxnSpPr/>
            <p:nvPr/>
          </p:nvCxnSpPr>
          <p:spPr>
            <a:xfrm>
              <a:off x="7235825"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72" name="Google Shape;2272;p34"/>
            <p:cNvCxnSpPr/>
            <p:nvPr/>
          </p:nvCxnSpPr>
          <p:spPr>
            <a:xfrm>
              <a:off x="7264400"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73" name="Google Shape;2273;p34"/>
            <p:cNvCxnSpPr/>
            <p:nvPr/>
          </p:nvCxnSpPr>
          <p:spPr>
            <a:xfrm>
              <a:off x="7294563" y="32813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74" name="Google Shape;2274;p34"/>
            <p:cNvCxnSpPr/>
            <p:nvPr/>
          </p:nvCxnSpPr>
          <p:spPr>
            <a:xfrm>
              <a:off x="7323138" y="32813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75" name="Google Shape;2275;p34"/>
            <p:cNvCxnSpPr/>
            <p:nvPr/>
          </p:nvCxnSpPr>
          <p:spPr>
            <a:xfrm>
              <a:off x="7353300"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76" name="Google Shape;2276;p34"/>
            <p:cNvCxnSpPr/>
            <p:nvPr/>
          </p:nvCxnSpPr>
          <p:spPr>
            <a:xfrm>
              <a:off x="7381875" y="32813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77" name="Google Shape;2277;p34"/>
            <p:cNvCxnSpPr/>
            <p:nvPr/>
          </p:nvCxnSpPr>
          <p:spPr>
            <a:xfrm>
              <a:off x="2957513" y="4056062"/>
              <a:ext cx="1035049" cy="1587"/>
            </a:xfrm>
            <a:prstGeom prst="straightConnector1">
              <a:avLst/>
            </a:prstGeom>
            <a:noFill/>
            <a:ln cap="flat" cmpd="sng" w="14750">
              <a:solidFill>
                <a:srgbClr val="47B9E8"/>
              </a:solidFill>
              <a:prstDash val="solid"/>
              <a:miter lim="8000"/>
              <a:headEnd len="sm" w="sm" type="none"/>
              <a:tailEnd len="sm" w="sm" type="none"/>
            </a:ln>
          </p:spPr>
        </p:cxnSp>
        <p:cxnSp>
          <p:nvCxnSpPr>
            <p:cNvPr id="2278" name="Google Shape;2278;p34"/>
            <p:cNvCxnSpPr/>
            <p:nvPr/>
          </p:nvCxnSpPr>
          <p:spPr>
            <a:xfrm>
              <a:off x="3309937"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79" name="Google Shape;2279;p34"/>
            <p:cNvCxnSpPr/>
            <p:nvPr/>
          </p:nvCxnSpPr>
          <p:spPr>
            <a:xfrm>
              <a:off x="3338512"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80" name="Google Shape;2280;p34"/>
            <p:cNvCxnSpPr/>
            <p:nvPr/>
          </p:nvCxnSpPr>
          <p:spPr>
            <a:xfrm>
              <a:off x="3368675"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81" name="Google Shape;2281;p34"/>
            <p:cNvCxnSpPr/>
            <p:nvPr/>
          </p:nvCxnSpPr>
          <p:spPr>
            <a:xfrm>
              <a:off x="3397250"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82" name="Google Shape;2282;p34"/>
            <p:cNvCxnSpPr/>
            <p:nvPr/>
          </p:nvCxnSpPr>
          <p:spPr>
            <a:xfrm>
              <a:off x="3427412"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83" name="Google Shape;2283;p34"/>
            <p:cNvCxnSpPr/>
            <p:nvPr/>
          </p:nvCxnSpPr>
          <p:spPr>
            <a:xfrm>
              <a:off x="3455987"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84" name="Google Shape;2284;p34"/>
            <p:cNvCxnSpPr/>
            <p:nvPr/>
          </p:nvCxnSpPr>
          <p:spPr>
            <a:xfrm>
              <a:off x="3486150"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85" name="Google Shape;2285;p34"/>
            <p:cNvCxnSpPr/>
            <p:nvPr/>
          </p:nvCxnSpPr>
          <p:spPr>
            <a:xfrm>
              <a:off x="3514725"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86" name="Google Shape;2286;p34"/>
            <p:cNvCxnSpPr/>
            <p:nvPr/>
          </p:nvCxnSpPr>
          <p:spPr>
            <a:xfrm>
              <a:off x="3544887"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87" name="Google Shape;2287;p34"/>
            <p:cNvCxnSpPr/>
            <p:nvPr/>
          </p:nvCxnSpPr>
          <p:spPr>
            <a:xfrm>
              <a:off x="3573462"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88" name="Google Shape;2288;p34"/>
            <p:cNvCxnSpPr/>
            <p:nvPr/>
          </p:nvCxnSpPr>
          <p:spPr>
            <a:xfrm>
              <a:off x="3603625"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89" name="Google Shape;2289;p34"/>
            <p:cNvCxnSpPr/>
            <p:nvPr/>
          </p:nvCxnSpPr>
          <p:spPr>
            <a:xfrm>
              <a:off x="3633787"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90" name="Google Shape;2290;p34"/>
            <p:cNvCxnSpPr/>
            <p:nvPr/>
          </p:nvCxnSpPr>
          <p:spPr>
            <a:xfrm>
              <a:off x="3662362"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91" name="Google Shape;2291;p34"/>
            <p:cNvCxnSpPr/>
            <p:nvPr/>
          </p:nvCxnSpPr>
          <p:spPr>
            <a:xfrm>
              <a:off x="3692525"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92" name="Google Shape;2292;p34"/>
            <p:cNvCxnSpPr/>
            <p:nvPr/>
          </p:nvCxnSpPr>
          <p:spPr>
            <a:xfrm>
              <a:off x="3721100"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93" name="Google Shape;2293;p34"/>
            <p:cNvCxnSpPr/>
            <p:nvPr/>
          </p:nvCxnSpPr>
          <p:spPr>
            <a:xfrm>
              <a:off x="3751262"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94" name="Google Shape;2294;p34"/>
            <p:cNvCxnSpPr/>
            <p:nvPr/>
          </p:nvCxnSpPr>
          <p:spPr>
            <a:xfrm>
              <a:off x="3779837"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95" name="Google Shape;2295;p34"/>
            <p:cNvCxnSpPr/>
            <p:nvPr/>
          </p:nvCxnSpPr>
          <p:spPr>
            <a:xfrm>
              <a:off x="3808412"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96" name="Google Shape;2296;p34"/>
            <p:cNvCxnSpPr/>
            <p:nvPr/>
          </p:nvCxnSpPr>
          <p:spPr>
            <a:xfrm>
              <a:off x="3838575"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97" name="Google Shape;2297;p34"/>
            <p:cNvCxnSpPr/>
            <p:nvPr/>
          </p:nvCxnSpPr>
          <p:spPr>
            <a:xfrm>
              <a:off x="3867150"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298" name="Google Shape;2298;p34"/>
            <p:cNvCxnSpPr/>
            <p:nvPr/>
          </p:nvCxnSpPr>
          <p:spPr>
            <a:xfrm>
              <a:off x="3897312"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299" name="Google Shape;2299;p34"/>
            <p:cNvCxnSpPr/>
            <p:nvPr/>
          </p:nvCxnSpPr>
          <p:spPr>
            <a:xfrm>
              <a:off x="3925887"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300" name="Google Shape;2300;p34"/>
            <p:cNvCxnSpPr/>
            <p:nvPr/>
          </p:nvCxnSpPr>
          <p:spPr>
            <a:xfrm>
              <a:off x="3956050"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301" name="Google Shape;2301;p34"/>
            <p:cNvCxnSpPr/>
            <p:nvPr/>
          </p:nvCxnSpPr>
          <p:spPr>
            <a:xfrm>
              <a:off x="3984625"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302" name="Google Shape;2302;p34"/>
            <p:cNvCxnSpPr/>
            <p:nvPr/>
          </p:nvCxnSpPr>
          <p:spPr>
            <a:xfrm>
              <a:off x="4014787"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303" name="Google Shape;2303;p34"/>
            <p:cNvCxnSpPr/>
            <p:nvPr/>
          </p:nvCxnSpPr>
          <p:spPr>
            <a:xfrm>
              <a:off x="4043362"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304" name="Google Shape;2304;p34"/>
            <p:cNvCxnSpPr/>
            <p:nvPr/>
          </p:nvCxnSpPr>
          <p:spPr>
            <a:xfrm>
              <a:off x="4073525"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305" name="Google Shape;2305;p34"/>
            <p:cNvCxnSpPr/>
            <p:nvPr/>
          </p:nvCxnSpPr>
          <p:spPr>
            <a:xfrm>
              <a:off x="4102100"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306" name="Google Shape;2306;p34"/>
            <p:cNvCxnSpPr/>
            <p:nvPr/>
          </p:nvCxnSpPr>
          <p:spPr>
            <a:xfrm>
              <a:off x="4132262"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307" name="Google Shape;2307;p34"/>
            <p:cNvCxnSpPr/>
            <p:nvPr/>
          </p:nvCxnSpPr>
          <p:spPr>
            <a:xfrm>
              <a:off x="4160837"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308" name="Google Shape;2308;p34"/>
            <p:cNvCxnSpPr/>
            <p:nvPr/>
          </p:nvCxnSpPr>
          <p:spPr>
            <a:xfrm>
              <a:off x="4191000"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309" name="Google Shape;2309;p34"/>
            <p:cNvCxnSpPr/>
            <p:nvPr/>
          </p:nvCxnSpPr>
          <p:spPr>
            <a:xfrm>
              <a:off x="4219575"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310" name="Google Shape;2310;p34"/>
            <p:cNvCxnSpPr/>
            <p:nvPr/>
          </p:nvCxnSpPr>
          <p:spPr>
            <a:xfrm>
              <a:off x="4249737"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311" name="Google Shape;2311;p34"/>
            <p:cNvCxnSpPr/>
            <p:nvPr/>
          </p:nvCxnSpPr>
          <p:spPr>
            <a:xfrm>
              <a:off x="4278312"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312" name="Google Shape;2312;p34"/>
            <p:cNvCxnSpPr/>
            <p:nvPr/>
          </p:nvCxnSpPr>
          <p:spPr>
            <a:xfrm>
              <a:off x="4308475"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313" name="Google Shape;2313;p34"/>
            <p:cNvCxnSpPr/>
            <p:nvPr/>
          </p:nvCxnSpPr>
          <p:spPr>
            <a:xfrm>
              <a:off x="4337050"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314" name="Google Shape;2314;p34"/>
            <p:cNvCxnSpPr/>
            <p:nvPr/>
          </p:nvCxnSpPr>
          <p:spPr>
            <a:xfrm>
              <a:off x="4367212" y="4056062"/>
              <a:ext cx="11112" cy="1587"/>
            </a:xfrm>
            <a:prstGeom prst="straightConnector1">
              <a:avLst/>
            </a:prstGeom>
            <a:noFill/>
            <a:ln cap="flat" cmpd="sng" w="14750">
              <a:solidFill>
                <a:srgbClr val="47B9E8"/>
              </a:solidFill>
              <a:prstDash val="solid"/>
              <a:miter lim="8000"/>
              <a:headEnd len="sm" w="sm" type="none"/>
              <a:tailEnd len="sm" w="sm" type="none"/>
            </a:ln>
          </p:spPr>
        </p:cxnSp>
        <p:cxnSp>
          <p:nvCxnSpPr>
            <p:cNvPr id="2315" name="Google Shape;2315;p34"/>
            <p:cNvCxnSpPr/>
            <p:nvPr/>
          </p:nvCxnSpPr>
          <p:spPr>
            <a:xfrm>
              <a:off x="4397375"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316" name="Google Shape;2316;p34"/>
            <p:cNvCxnSpPr/>
            <p:nvPr/>
          </p:nvCxnSpPr>
          <p:spPr>
            <a:xfrm>
              <a:off x="4425950" y="4056062"/>
              <a:ext cx="11113" cy="1587"/>
            </a:xfrm>
            <a:prstGeom prst="straightConnector1">
              <a:avLst/>
            </a:prstGeom>
            <a:noFill/>
            <a:ln cap="flat" cmpd="sng" w="14750">
              <a:solidFill>
                <a:srgbClr val="47B9E8"/>
              </a:solidFill>
              <a:prstDash val="solid"/>
              <a:miter lim="8000"/>
              <a:headEnd len="sm" w="sm" type="none"/>
              <a:tailEnd len="sm" w="sm" type="none"/>
            </a:ln>
          </p:spPr>
        </p:cxnSp>
        <p:cxnSp>
          <p:nvCxnSpPr>
            <p:cNvPr id="2317" name="Google Shape;2317;p34"/>
            <p:cNvCxnSpPr/>
            <p:nvPr/>
          </p:nvCxnSpPr>
          <p:spPr>
            <a:xfrm flipH="1">
              <a:off x="7380287" y="41211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318" name="Google Shape;2318;p34"/>
            <p:cNvCxnSpPr/>
            <p:nvPr/>
          </p:nvCxnSpPr>
          <p:spPr>
            <a:xfrm flipH="1">
              <a:off x="7351712" y="41211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319" name="Google Shape;2319;p34"/>
            <p:cNvCxnSpPr/>
            <p:nvPr/>
          </p:nvCxnSpPr>
          <p:spPr>
            <a:xfrm flipH="1">
              <a:off x="7321550" y="41211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320" name="Google Shape;2320;p34"/>
            <p:cNvCxnSpPr/>
            <p:nvPr/>
          </p:nvCxnSpPr>
          <p:spPr>
            <a:xfrm flipH="1">
              <a:off x="7292975" y="41211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321" name="Google Shape;2321;p34"/>
            <p:cNvCxnSpPr/>
            <p:nvPr/>
          </p:nvCxnSpPr>
          <p:spPr>
            <a:xfrm flipH="1">
              <a:off x="7264400" y="41211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322" name="Google Shape;2322;p34"/>
            <p:cNvCxnSpPr/>
            <p:nvPr/>
          </p:nvCxnSpPr>
          <p:spPr>
            <a:xfrm flipH="1">
              <a:off x="7234237" y="4121150"/>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323" name="Google Shape;2323;p34"/>
            <p:cNvCxnSpPr/>
            <p:nvPr/>
          </p:nvCxnSpPr>
          <p:spPr>
            <a:xfrm flipH="1">
              <a:off x="7204075" y="4121150"/>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324" name="Google Shape;2324;p34"/>
            <p:cNvCxnSpPr/>
            <p:nvPr/>
          </p:nvCxnSpPr>
          <p:spPr>
            <a:xfrm flipH="1">
              <a:off x="7175500" y="4121150"/>
              <a:ext cx="14288" cy="1587"/>
            </a:xfrm>
            <a:prstGeom prst="straightConnector1">
              <a:avLst/>
            </a:prstGeom>
            <a:noFill/>
            <a:ln cap="flat" cmpd="sng" w="14750">
              <a:solidFill>
                <a:srgbClr val="FF6900"/>
              </a:solidFill>
              <a:prstDash val="solid"/>
              <a:miter lim="8000"/>
              <a:headEnd len="sm" w="sm" type="none"/>
              <a:tailEnd len="sm" w="sm" type="none"/>
            </a:ln>
          </p:spPr>
        </p:cxnSp>
        <p:sp>
          <p:nvSpPr>
            <p:cNvPr id="2325" name="Google Shape;2325;p34"/>
            <p:cNvSpPr/>
            <p:nvPr/>
          </p:nvSpPr>
          <p:spPr>
            <a:xfrm>
              <a:off x="7408863" y="5253037"/>
              <a:ext cx="3174" cy="1587"/>
            </a:xfrm>
            <a:custGeom>
              <a:rect b="b" l="l" r="r" t="t"/>
              <a:pathLst>
                <a:path extrusionOk="0" h="120000" w="120000">
                  <a:moveTo>
                    <a:pt x="109090" y="0"/>
                  </a:moveTo>
                  <a:lnTo>
                    <a:pt x="0" y="0"/>
                  </a:lnTo>
                  <a:lnTo>
                    <a:pt x="0" y="0"/>
                  </a:lnTo>
                </a:path>
              </a:pathLst>
            </a:custGeom>
            <a:noFill/>
            <a:ln cap="flat" cmpd="sng" w="14750">
              <a:solidFill>
                <a:srgbClr val="47B9E8"/>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2326" name="Google Shape;2326;p34"/>
            <p:cNvCxnSpPr/>
            <p:nvPr/>
          </p:nvCxnSpPr>
          <p:spPr>
            <a:xfrm flipH="1">
              <a:off x="7377112" y="52530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27" name="Google Shape;2327;p34"/>
            <p:cNvCxnSpPr/>
            <p:nvPr/>
          </p:nvCxnSpPr>
          <p:spPr>
            <a:xfrm flipH="1">
              <a:off x="7348537" y="52530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28" name="Google Shape;2328;p34"/>
            <p:cNvCxnSpPr/>
            <p:nvPr/>
          </p:nvCxnSpPr>
          <p:spPr>
            <a:xfrm flipH="1">
              <a:off x="7318375" y="52530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29" name="Google Shape;2329;p34"/>
            <p:cNvCxnSpPr/>
            <p:nvPr/>
          </p:nvCxnSpPr>
          <p:spPr>
            <a:xfrm flipH="1">
              <a:off x="7289800" y="52530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30" name="Google Shape;2330;p34"/>
            <p:cNvCxnSpPr/>
            <p:nvPr/>
          </p:nvCxnSpPr>
          <p:spPr>
            <a:xfrm flipH="1">
              <a:off x="7259637" y="52530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31" name="Google Shape;2331;p34"/>
            <p:cNvCxnSpPr/>
            <p:nvPr/>
          </p:nvCxnSpPr>
          <p:spPr>
            <a:xfrm flipH="1">
              <a:off x="7231062" y="52530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32" name="Google Shape;2332;p34"/>
            <p:cNvCxnSpPr/>
            <p:nvPr/>
          </p:nvCxnSpPr>
          <p:spPr>
            <a:xfrm flipH="1">
              <a:off x="7200900" y="52530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33" name="Google Shape;2333;p34"/>
            <p:cNvCxnSpPr/>
            <p:nvPr/>
          </p:nvCxnSpPr>
          <p:spPr>
            <a:xfrm flipH="1">
              <a:off x="7170737" y="52530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34" name="Google Shape;2334;p34"/>
            <p:cNvCxnSpPr/>
            <p:nvPr/>
          </p:nvCxnSpPr>
          <p:spPr>
            <a:xfrm flipH="1">
              <a:off x="7142162" y="52530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35" name="Google Shape;2335;p34"/>
            <p:cNvCxnSpPr/>
            <p:nvPr/>
          </p:nvCxnSpPr>
          <p:spPr>
            <a:xfrm flipH="1">
              <a:off x="7112000" y="52530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36" name="Google Shape;2336;p34"/>
            <p:cNvCxnSpPr/>
            <p:nvPr/>
          </p:nvCxnSpPr>
          <p:spPr>
            <a:xfrm flipH="1">
              <a:off x="7083425" y="52530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37" name="Google Shape;2337;p34"/>
            <p:cNvCxnSpPr/>
            <p:nvPr/>
          </p:nvCxnSpPr>
          <p:spPr>
            <a:xfrm flipH="1">
              <a:off x="7054850" y="52530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38" name="Google Shape;2338;p34"/>
            <p:cNvCxnSpPr/>
            <p:nvPr/>
          </p:nvCxnSpPr>
          <p:spPr>
            <a:xfrm flipH="1">
              <a:off x="7024687" y="52530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39" name="Google Shape;2339;p34"/>
            <p:cNvCxnSpPr/>
            <p:nvPr/>
          </p:nvCxnSpPr>
          <p:spPr>
            <a:xfrm flipH="1">
              <a:off x="6996112" y="52530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40" name="Google Shape;2340;p34"/>
            <p:cNvCxnSpPr/>
            <p:nvPr/>
          </p:nvCxnSpPr>
          <p:spPr>
            <a:xfrm flipH="1">
              <a:off x="6965950" y="52530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41" name="Google Shape;2341;p34"/>
            <p:cNvCxnSpPr/>
            <p:nvPr/>
          </p:nvCxnSpPr>
          <p:spPr>
            <a:xfrm flipH="1">
              <a:off x="6935787" y="52530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42" name="Google Shape;2342;p34"/>
            <p:cNvCxnSpPr/>
            <p:nvPr/>
          </p:nvCxnSpPr>
          <p:spPr>
            <a:xfrm flipH="1">
              <a:off x="6907212" y="52530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43" name="Google Shape;2343;p34"/>
            <p:cNvCxnSpPr/>
            <p:nvPr/>
          </p:nvCxnSpPr>
          <p:spPr>
            <a:xfrm flipH="1">
              <a:off x="6877050" y="52530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44" name="Google Shape;2344;p34"/>
            <p:cNvCxnSpPr/>
            <p:nvPr/>
          </p:nvCxnSpPr>
          <p:spPr>
            <a:xfrm flipH="1">
              <a:off x="6848475" y="52530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45" name="Google Shape;2345;p34"/>
            <p:cNvCxnSpPr/>
            <p:nvPr/>
          </p:nvCxnSpPr>
          <p:spPr>
            <a:xfrm flipH="1">
              <a:off x="6818312" y="52530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46" name="Google Shape;2346;p34"/>
            <p:cNvCxnSpPr/>
            <p:nvPr/>
          </p:nvCxnSpPr>
          <p:spPr>
            <a:xfrm flipH="1">
              <a:off x="6789737" y="5253037"/>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47" name="Google Shape;2347;p34"/>
            <p:cNvCxnSpPr/>
            <p:nvPr/>
          </p:nvCxnSpPr>
          <p:spPr>
            <a:xfrm flipH="1">
              <a:off x="6759575" y="52530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48" name="Google Shape;2348;p34"/>
            <p:cNvCxnSpPr/>
            <p:nvPr/>
          </p:nvCxnSpPr>
          <p:spPr>
            <a:xfrm flipH="1">
              <a:off x="6731000" y="5253037"/>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49" name="Google Shape;2349;p34"/>
            <p:cNvCxnSpPr/>
            <p:nvPr/>
          </p:nvCxnSpPr>
          <p:spPr>
            <a:xfrm flipH="1">
              <a:off x="5011738" y="3435350"/>
              <a:ext cx="1487486" cy="1587"/>
            </a:xfrm>
            <a:prstGeom prst="straightConnector1">
              <a:avLst/>
            </a:prstGeom>
            <a:noFill/>
            <a:ln cap="flat" cmpd="sng" w="14750">
              <a:solidFill>
                <a:srgbClr val="47B9E8"/>
              </a:solidFill>
              <a:prstDash val="solid"/>
              <a:miter lim="8000"/>
              <a:headEnd len="sm" w="sm" type="none"/>
              <a:tailEnd len="sm" w="sm" type="none"/>
            </a:ln>
          </p:spPr>
        </p:cxnSp>
        <p:cxnSp>
          <p:nvCxnSpPr>
            <p:cNvPr id="2350" name="Google Shape;2350;p34"/>
            <p:cNvCxnSpPr/>
            <p:nvPr/>
          </p:nvCxnSpPr>
          <p:spPr>
            <a:xfrm flipH="1">
              <a:off x="5299074"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51" name="Google Shape;2351;p34"/>
            <p:cNvCxnSpPr/>
            <p:nvPr/>
          </p:nvCxnSpPr>
          <p:spPr>
            <a:xfrm flipH="1">
              <a:off x="5268912"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52" name="Google Shape;2352;p34"/>
            <p:cNvCxnSpPr/>
            <p:nvPr/>
          </p:nvCxnSpPr>
          <p:spPr>
            <a:xfrm flipH="1">
              <a:off x="5240337"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53" name="Google Shape;2353;p34"/>
            <p:cNvCxnSpPr/>
            <p:nvPr/>
          </p:nvCxnSpPr>
          <p:spPr>
            <a:xfrm flipH="1">
              <a:off x="5210174"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54" name="Google Shape;2354;p34"/>
            <p:cNvCxnSpPr/>
            <p:nvPr/>
          </p:nvCxnSpPr>
          <p:spPr>
            <a:xfrm flipH="1">
              <a:off x="5181599"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55" name="Google Shape;2355;p34"/>
            <p:cNvCxnSpPr/>
            <p:nvPr/>
          </p:nvCxnSpPr>
          <p:spPr>
            <a:xfrm flipH="1">
              <a:off x="5151437"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56" name="Google Shape;2356;p34"/>
            <p:cNvCxnSpPr/>
            <p:nvPr/>
          </p:nvCxnSpPr>
          <p:spPr>
            <a:xfrm flipH="1">
              <a:off x="5121274"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57" name="Google Shape;2357;p34"/>
            <p:cNvCxnSpPr/>
            <p:nvPr/>
          </p:nvCxnSpPr>
          <p:spPr>
            <a:xfrm flipH="1">
              <a:off x="5092699"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58" name="Google Shape;2358;p34"/>
            <p:cNvCxnSpPr/>
            <p:nvPr/>
          </p:nvCxnSpPr>
          <p:spPr>
            <a:xfrm flipH="1">
              <a:off x="5062537"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59" name="Google Shape;2359;p34"/>
            <p:cNvCxnSpPr/>
            <p:nvPr/>
          </p:nvCxnSpPr>
          <p:spPr>
            <a:xfrm flipH="1">
              <a:off x="5033962"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60" name="Google Shape;2360;p34"/>
            <p:cNvCxnSpPr/>
            <p:nvPr/>
          </p:nvCxnSpPr>
          <p:spPr>
            <a:xfrm flipH="1">
              <a:off x="5005387"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61" name="Google Shape;2361;p34"/>
            <p:cNvCxnSpPr/>
            <p:nvPr/>
          </p:nvCxnSpPr>
          <p:spPr>
            <a:xfrm flipH="1">
              <a:off x="4975224"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62" name="Google Shape;2362;p34"/>
            <p:cNvCxnSpPr/>
            <p:nvPr/>
          </p:nvCxnSpPr>
          <p:spPr>
            <a:xfrm flipH="1">
              <a:off x="4946649"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63" name="Google Shape;2363;p34"/>
            <p:cNvCxnSpPr/>
            <p:nvPr/>
          </p:nvCxnSpPr>
          <p:spPr>
            <a:xfrm flipH="1">
              <a:off x="4916487"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64" name="Google Shape;2364;p34"/>
            <p:cNvCxnSpPr/>
            <p:nvPr/>
          </p:nvCxnSpPr>
          <p:spPr>
            <a:xfrm flipH="1">
              <a:off x="4886324"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65" name="Google Shape;2365;p34"/>
            <p:cNvCxnSpPr/>
            <p:nvPr/>
          </p:nvCxnSpPr>
          <p:spPr>
            <a:xfrm flipH="1">
              <a:off x="4857749"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66" name="Google Shape;2366;p34"/>
            <p:cNvCxnSpPr/>
            <p:nvPr/>
          </p:nvCxnSpPr>
          <p:spPr>
            <a:xfrm flipH="1">
              <a:off x="4827587"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67" name="Google Shape;2367;p34"/>
            <p:cNvCxnSpPr/>
            <p:nvPr/>
          </p:nvCxnSpPr>
          <p:spPr>
            <a:xfrm flipH="1">
              <a:off x="4799012"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68" name="Google Shape;2368;p34"/>
            <p:cNvCxnSpPr/>
            <p:nvPr/>
          </p:nvCxnSpPr>
          <p:spPr>
            <a:xfrm flipH="1">
              <a:off x="4768849"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69" name="Google Shape;2369;p34"/>
            <p:cNvCxnSpPr/>
            <p:nvPr/>
          </p:nvCxnSpPr>
          <p:spPr>
            <a:xfrm flipH="1">
              <a:off x="4740274"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70" name="Google Shape;2370;p34"/>
            <p:cNvCxnSpPr/>
            <p:nvPr/>
          </p:nvCxnSpPr>
          <p:spPr>
            <a:xfrm flipH="1">
              <a:off x="4710112"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71" name="Google Shape;2371;p34"/>
            <p:cNvCxnSpPr/>
            <p:nvPr/>
          </p:nvCxnSpPr>
          <p:spPr>
            <a:xfrm flipH="1">
              <a:off x="4681537"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72" name="Google Shape;2372;p34"/>
            <p:cNvCxnSpPr/>
            <p:nvPr/>
          </p:nvCxnSpPr>
          <p:spPr>
            <a:xfrm flipH="1">
              <a:off x="4651374"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73" name="Google Shape;2373;p34"/>
            <p:cNvCxnSpPr/>
            <p:nvPr/>
          </p:nvCxnSpPr>
          <p:spPr>
            <a:xfrm flipH="1">
              <a:off x="4622799"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74" name="Google Shape;2374;p34"/>
            <p:cNvCxnSpPr/>
            <p:nvPr/>
          </p:nvCxnSpPr>
          <p:spPr>
            <a:xfrm flipH="1">
              <a:off x="4592637"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75" name="Google Shape;2375;p34"/>
            <p:cNvCxnSpPr/>
            <p:nvPr/>
          </p:nvCxnSpPr>
          <p:spPr>
            <a:xfrm flipH="1">
              <a:off x="4564062"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76" name="Google Shape;2376;p34"/>
            <p:cNvCxnSpPr/>
            <p:nvPr/>
          </p:nvCxnSpPr>
          <p:spPr>
            <a:xfrm flipH="1">
              <a:off x="4533899"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77" name="Google Shape;2377;p34"/>
            <p:cNvCxnSpPr/>
            <p:nvPr/>
          </p:nvCxnSpPr>
          <p:spPr>
            <a:xfrm flipH="1">
              <a:off x="4505324"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78" name="Google Shape;2378;p34"/>
            <p:cNvCxnSpPr/>
            <p:nvPr/>
          </p:nvCxnSpPr>
          <p:spPr>
            <a:xfrm flipH="1">
              <a:off x="4475162"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79" name="Google Shape;2379;p34"/>
            <p:cNvCxnSpPr/>
            <p:nvPr/>
          </p:nvCxnSpPr>
          <p:spPr>
            <a:xfrm flipH="1">
              <a:off x="4446587"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80" name="Google Shape;2380;p34"/>
            <p:cNvCxnSpPr/>
            <p:nvPr/>
          </p:nvCxnSpPr>
          <p:spPr>
            <a:xfrm flipH="1">
              <a:off x="4416424"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81" name="Google Shape;2381;p34"/>
            <p:cNvCxnSpPr/>
            <p:nvPr/>
          </p:nvCxnSpPr>
          <p:spPr>
            <a:xfrm flipH="1">
              <a:off x="4387849"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82" name="Google Shape;2382;p34"/>
            <p:cNvCxnSpPr/>
            <p:nvPr/>
          </p:nvCxnSpPr>
          <p:spPr>
            <a:xfrm flipH="1">
              <a:off x="4357687"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83" name="Google Shape;2383;p34"/>
            <p:cNvCxnSpPr/>
            <p:nvPr/>
          </p:nvCxnSpPr>
          <p:spPr>
            <a:xfrm flipH="1">
              <a:off x="4329112"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84" name="Google Shape;2384;p34"/>
            <p:cNvCxnSpPr/>
            <p:nvPr/>
          </p:nvCxnSpPr>
          <p:spPr>
            <a:xfrm flipH="1">
              <a:off x="4298949"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85" name="Google Shape;2385;p34"/>
            <p:cNvCxnSpPr/>
            <p:nvPr/>
          </p:nvCxnSpPr>
          <p:spPr>
            <a:xfrm flipH="1">
              <a:off x="4270374"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86" name="Google Shape;2386;p34"/>
            <p:cNvCxnSpPr/>
            <p:nvPr/>
          </p:nvCxnSpPr>
          <p:spPr>
            <a:xfrm flipH="1">
              <a:off x="4240212"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87" name="Google Shape;2387;p34"/>
            <p:cNvCxnSpPr/>
            <p:nvPr/>
          </p:nvCxnSpPr>
          <p:spPr>
            <a:xfrm flipH="1">
              <a:off x="4211637" y="3435350"/>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388" name="Google Shape;2388;p34"/>
            <p:cNvCxnSpPr/>
            <p:nvPr/>
          </p:nvCxnSpPr>
          <p:spPr>
            <a:xfrm flipH="1">
              <a:off x="4181474" y="3435350"/>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389" name="Google Shape;2389;p34"/>
            <p:cNvCxnSpPr/>
            <p:nvPr/>
          </p:nvCxnSpPr>
          <p:spPr>
            <a:xfrm flipH="1">
              <a:off x="738028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390" name="Google Shape;2390;p34"/>
            <p:cNvCxnSpPr/>
            <p:nvPr/>
          </p:nvCxnSpPr>
          <p:spPr>
            <a:xfrm flipH="1">
              <a:off x="735171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391" name="Google Shape;2391;p34"/>
            <p:cNvCxnSpPr/>
            <p:nvPr/>
          </p:nvCxnSpPr>
          <p:spPr>
            <a:xfrm flipH="1">
              <a:off x="7321550"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392" name="Google Shape;2392;p34"/>
            <p:cNvCxnSpPr/>
            <p:nvPr/>
          </p:nvCxnSpPr>
          <p:spPr>
            <a:xfrm flipH="1">
              <a:off x="7292975"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393" name="Google Shape;2393;p34"/>
            <p:cNvCxnSpPr/>
            <p:nvPr/>
          </p:nvCxnSpPr>
          <p:spPr>
            <a:xfrm flipH="1">
              <a:off x="7264400"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394" name="Google Shape;2394;p34"/>
            <p:cNvCxnSpPr/>
            <p:nvPr/>
          </p:nvCxnSpPr>
          <p:spPr>
            <a:xfrm flipH="1">
              <a:off x="723423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395" name="Google Shape;2395;p34"/>
            <p:cNvCxnSpPr/>
            <p:nvPr/>
          </p:nvCxnSpPr>
          <p:spPr>
            <a:xfrm flipH="1">
              <a:off x="7204075"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396" name="Google Shape;2396;p34"/>
            <p:cNvCxnSpPr/>
            <p:nvPr/>
          </p:nvCxnSpPr>
          <p:spPr>
            <a:xfrm flipH="1">
              <a:off x="7175500"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397" name="Google Shape;2397;p34"/>
            <p:cNvCxnSpPr/>
            <p:nvPr/>
          </p:nvCxnSpPr>
          <p:spPr>
            <a:xfrm flipH="1">
              <a:off x="714533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398" name="Google Shape;2398;p34"/>
            <p:cNvCxnSpPr/>
            <p:nvPr/>
          </p:nvCxnSpPr>
          <p:spPr>
            <a:xfrm flipH="1">
              <a:off x="711676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399" name="Google Shape;2399;p34"/>
            <p:cNvCxnSpPr/>
            <p:nvPr/>
          </p:nvCxnSpPr>
          <p:spPr>
            <a:xfrm flipH="1">
              <a:off x="7086600"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00" name="Google Shape;2400;p34"/>
            <p:cNvCxnSpPr/>
            <p:nvPr/>
          </p:nvCxnSpPr>
          <p:spPr>
            <a:xfrm flipH="1">
              <a:off x="7058025"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01" name="Google Shape;2401;p34"/>
            <p:cNvCxnSpPr/>
            <p:nvPr/>
          </p:nvCxnSpPr>
          <p:spPr>
            <a:xfrm flipH="1">
              <a:off x="702786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02" name="Google Shape;2402;p34"/>
            <p:cNvCxnSpPr/>
            <p:nvPr/>
          </p:nvCxnSpPr>
          <p:spPr>
            <a:xfrm flipH="1">
              <a:off x="699928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03" name="Google Shape;2403;p34"/>
            <p:cNvCxnSpPr/>
            <p:nvPr/>
          </p:nvCxnSpPr>
          <p:spPr>
            <a:xfrm flipH="1">
              <a:off x="6969125"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04" name="Google Shape;2404;p34"/>
            <p:cNvCxnSpPr/>
            <p:nvPr/>
          </p:nvCxnSpPr>
          <p:spPr>
            <a:xfrm flipH="1">
              <a:off x="6940550"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05" name="Google Shape;2405;p34"/>
            <p:cNvCxnSpPr/>
            <p:nvPr/>
          </p:nvCxnSpPr>
          <p:spPr>
            <a:xfrm flipH="1">
              <a:off x="691038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06" name="Google Shape;2406;p34"/>
            <p:cNvCxnSpPr/>
            <p:nvPr/>
          </p:nvCxnSpPr>
          <p:spPr>
            <a:xfrm flipH="1">
              <a:off x="688181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07" name="Google Shape;2407;p34"/>
            <p:cNvCxnSpPr/>
            <p:nvPr/>
          </p:nvCxnSpPr>
          <p:spPr>
            <a:xfrm flipH="1">
              <a:off x="6851650"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08" name="Google Shape;2408;p34"/>
            <p:cNvCxnSpPr/>
            <p:nvPr/>
          </p:nvCxnSpPr>
          <p:spPr>
            <a:xfrm flipH="1">
              <a:off x="6823075"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09" name="Google Shape;2409;p34"/>
            <p:cNvCxnSpPr/>
            <p:nvPr/>
          </p:nvCxnSpPr>
          <p:spPr>
            <a:xfrm flipH="1">
              <a:off x="679291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10" name="Google Shape;2410;p34"/>
            <p:cNvCxnSpPr/>
            <p:nvPr/>
          </p:nvCxnSpPr>
          <p:spPr>
            <a:xfrm flipH="1">
              <a:off x="676433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11" name="Google Shape;2411;p34"/>
            <p:cNvCxnSpPr/>
            <p:nvPr/>
          </p:nvCxnSpPr>
          <p:spPr>
            <a:xfrm flipH="1">
              <a:off x="6734175"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12" name="Google Shape;2412;p34"/>
            <p:cNvCxnSpPr/>
            <p:nvPr/>
          </p:nvCxnSpPr>
          <p:spPr>
            <a:xfrm flipH="1">
              <a:off x="6705600"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13" name="Google Shape;2413;p34"/>
            <p:cNvCxnSpPr/>
            <p:nvPr/>
          </p:nvCxnSpPr>
          <p:spPr>
            <a:xfrm flipH="1">
              <a:off x="667543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14" name="Google Shape;2414;p34"/>
            <p:cNvCxnSpPr/>
            <p:nvPr/>
          </p:nvCxnSpPr>
          <p:spPr>
            <a:xfrm flipH="1">
              <a:off x="664686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15" name="Google Shape;2415;p34"/>
            <p:cNvCxnSpPr/>
            <p:nvPr/>
          </p:nvCxnSpPr>
          <p:spPr>
            <a:xfrm flipH="1">
              <a:off x="6616700"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16" name="Google Shape;2416;p34"/>
            <p:cNvCxnSpPr/>
            <p:nvPr/>
          </p:nvCxnSpPr>
          <p:spPr>
            <a:xfrm flipH="1">
              <a:off x="6588125"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17" name="Google Shape;2417;p34"/>
            <p:cNvCxnSpPr/>
            <p:nvPr/>
          </p:nvCxnSpPr>
          <p:spPr>
            <a:xfrm flipH="1">
              <a:off x="655796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18" name="Google Shape;2418;p34"/>
            <p:cNvCxnSpPr/>
            <p:nvPr/>
          </p:nvCxnSpPr>
          <p:spPr>
            <a:xfrm flipH="1">
              <a:off x="652938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19" name="Google Shape;2419;p34"/>
            <p:cNvCxnSpPr/>
            <p:nvPr/>
          </p:nvCxnSpPr>
          <p:spPr>
            <a:xfrm flipH="1">
              <a:off x="649922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20" name="Google Shape;2420;p34"/>
            <p:cNvCxnSpPr/>
            <p:nvPr/>
          </p:nvCxnSpPr>
          <p:spPr>
            <a:xfrm flipH="1">
              <a:off x="647064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21" name="Google Shape;2421;p34"/>
            <p:cNvCxnSpPr/>
            <p:nvPr/>
          </p:nvCxnSpPr>
          <p:spPr>
            <a:xfrm flipH="1">
              <a:off x="644048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22" name="Google Shape;2422;p34"/>
            <p:cNvCxnSpPr/>
            <p:nvPr/>
          </p:nvCxnSpPr>
          <p:spPr>
            <a:xfrm flipH="1">
              <a:off x="641191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23" name="Google Shape;2423;p34"/>
            <p:cNvCxnSpPr/>
            <p:nvPr/>
          </p:nvCxnSpPr>
          <p:spPr>
            <a:xfrm flipH="1">
              <a:off x="638174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24" name="Google Shape;2424;p34"/>
            <p:cNvCxnSpPr/>
            <p:nvPr/>
          </p:nvCxnSpPr>
          <p:spPr>
            <a:xfrm flipH="1">
              <a:off x="635317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25" name="Google Shape;2425;p34"/>
            <p:cNvCxnSpPr/>
            <p:nvPr/>
          </p:nvCxnSpPr>
          <p:spPr>
            <a:xfrm flipH="1">
              <a:off x="632301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26" name="Google Shape;2426;p34"/>
            <p:cNvCxnSpPr/>
            <p:nvPr/>
          </p:nvCxnSpPr>
          <p:spPr>
            <a:xfrm flipH="1">
              <a:off x="629443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27" name="Google Shape;2427;p34"/>
            <p:cNvCxnSpPr/>
            <p:nvPr/>
          </p:nvCxnSpPr>
          <p:spPr>
            <a:xfrm flipH="1">
              <a:off x="626427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28" name="Google Shape;2428;p34"/>
            <p:cNvCxnSpPr/>
            <p:nvPr/>
          </p:nvCxnSpPr>
          <p:spPr>
            <a:xfrm flipH="1">
              <a:off x="623569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29" name="Google Shape;2429;p34"/>
            <p:cNvCxnSpPr/>
            <p:nvPr/>
          </p:nvCxnSpPr>
          <p:spPr>
            <a:xfrm flipH="1">
              <a:off x="620553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30" name="Google Shape;2430;p34"/>
            <p:cNvCxnSpPr/>
            <p:nvPr/>
          </p:nvCxnSpPr>
          <p:spPr>
            <a:xfrm flipH="1">
              <a:off x="617696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31" name="Google Shape;2431;p34"/>
            <p:cNvCxnSpPr/>
            <p:nvPr/>
          </p:nvCxnSpPr>
          <p:spPr>
            <a:xfrm flipH="1">
              <a:off x="614679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32" name="Google Shape;2432;p34"/>
            <p:cNvCxnSpPr/>
            <p:nvPr/>
          </p:nvCxnSpPr>
          <p:spPr>
            <a:xfrm flipH="1">
              <a:off x="611663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33" name="Google Shape;2433;p34"/>
            <p:cNvCxnSpPr/>
            <p:nvPr/>
          </p:nvCxnSpPr>
          <p:spPr>
            <a:xfrm flipH="1">
              <a:off x="608806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34" name="Google Shape;2434;p34"/>
            <p:cNvCxnSpPr/>
            <p:nvPr/>
          </p:nvCxnSpPr>
          <p:spPr>
            <a:xfrm flipH="1">
              <a:off x="605948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35" name="Google Shape;2435;p34"/>
            <p:cNvCxnSpPr/>
            <p:nvPr/>
          </p:nvCxnSpPr>
          <p:spPr>
            <a:xfrm flipH="1">
              <a:off x="602932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36" name="Google Shape;2436;p34"/>
            <p:cNvCxnSpPr/>
            <p:nvPr/>
          </p:nvCxnSpPr>
          <p:spPr>
            <a:xfrm flipH="1">
              <a:off x="600074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37" name="Google Shape;2437;p34"/>
            <p:cNvCxnSpPr/>
            <p:nvPr/>
          </p:nvCxnSpPr>
          <p:spPr>
            <a:xfrm flipH="1">
              <a:off x="597058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38" name="Google Shape;2438;p34"/>
            <p:cNvCxnSpPr/>
            <p:nvPr/>
          </p:nvCxnSpPr>
          <p:spPr>
            <a:xfrm flipH="1">
              <a:off x="594201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39" name="Google Shape;2439;p34"/>
            <p:cNvCxnSpPr/>
            <p:nvPr/>
          </p:nvCxnSpPr>
          <p:spPr>
            <a:xfrm flipH="1">
              <a:off x="591184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40" name="Google Shape;2440;p34"/>
            <p:cNvCxnSpPr/>
            <p:nvPr/>
          </p:nvCxnSpPr>
          <p:spPr>
            <a:xfrm flipH="1">
              <a:off x="588168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41" name="Google Shape;2441;p34"/>
            <p:cNvCxnSpPr/>
            <p:nvPr/>
          </p:nvCxnSpPr>
          <p:spPr>
            <a:xfrm flipH="1">
              <a:off x="585311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42" name="Google Shape;2442;p34"/>
            <p:cNvCxnSpPr/>
            <p:nvPr/>
          </p:nvCxnSpPr>
          <p:spPr>
            <a:xfrm flipH="1">
              <a:off x="582294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43" name="Google Shape;2443;p34"/>
            <p:cNvCxnSpPr/>
            <p:nvPr/>
          </p:nvCxnSpPr>
          <p:spPr>
            <a:xfrm flipH="1">
              <a:off x="579437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44" name="Google Shape;2444;p34"/>
            <p:cNvCxnSpPr/>
            <p:nvPr/>
          </p:nvCxnSpPr>
          <p:spPr>
            <a:xfrm flipH="1">
              <a:off x="576421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45" name="Google Shape;2445;p34"/>
            <p:cNvCxnSpPr/>
            <p:nvPr/>
          </p:nvCxnSpPr>
          <p:spPr>
            <a:xfrm flipH="1">
              <a:off x="573563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46" name="Google Shape;2446;p34"/>
            <p:cNvCxnSpPr/>
            <p:nvPr/>
          </p:nvCxnSpPr>
          <p:spPr>
            <a:xfrm flipH="1">
              <a:off x="570547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47" name="Google Shape;2447;p34"/>
            <p:cNvCxnSpPr/>
            <p:nvPr/>
          </p:nvCxnSpPr>
          <p:spPr>
            <a:xfrm flipH="1">
              <a:off x="567689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48" name="Google Shape;2448;p34"/>
            <p:cNvCxnSpPr/>
            <p:nvPr/>
          </p:nvCxnSpPr>
          <p:spPr>
            <a:xfrm flipH="1">
              <a:off x="564673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49" name="Google Shape;2449;p34"/>
            <p:cNvCxnSpPr/>
            <p:nvPr/>
          </p:nvCxnSpPr>
          <p:spPr>
            <a:xfrm flipH="1">
              <a:off x="561816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50" name="Google Shape;2450;p34"/>
            <p:cNvCxnSpPr/>
            <p:nvPr/>
          </p:nvCxnSpPr>
          <p:spPr>
            <a:xfrm flipH="1">
              <a:off x="558799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51" name="Google Shape;2451;p34"/>
            <p:cNvCxnSpPr/>
            <p:nvPr/>
          </p:nvCxnSpPr>
          <p:spPr>
            <a:xfrm flipH="1">
              <a:off x="555942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52" name="Google Shape;2452;p34"/>
            <p:cNvCxnSpPr/>
            <p:nvPr/>
          </p:nvCxnSpPr>
          <p:spPr>
            <a:xfrm flipH="1">
              <a:off x="552926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53" name="Google Shape;2453;p34"/>
            <p:cNvCxnSpPr/>
            <p:nvPr/>
          </p:nvCxnSpPr>
          <p:spPr>
            <a:xfrm flipH="1">
              <a:off x="550068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54" name="Google Shape;2454;p34"/>
            <p:cNvCxnSpPr/>
            <p:nvPr/>
          </p:nvCxnSpPr>
          <p:spPr>
            <a:xfrm flipH="1">
              <a:off x="547052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55" name="Google Shape;2455;p34"/>
            <p:cNvCxnSpPr/>
            <p:nvPr/>
          </p:nvCxnSpPr>
          <p:spPr>
            <a:xfrm flipH="1">
              <a:off x="544194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56" name="Google Shape;2456;p34"/>
            <p:cNvCxnSpPr/>
            <p:nvPr/>
          </p:nvCxnSpPr>
          <p:spPr>
            <a:xfrm flipH="1">
              <a:off x="541178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57" name="Google Shape;2457;p34"/>
            <p:cNvCxnSpPr/>
            <p:nvPr/>
          </p:nvCxnSpPr>
          <p:spPr>
            <a:xfrm flipH="1">
              <a:off x="538321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58" name="Google Shape;2458;p34"/>
            <p:cNvCxnSpPr/>
            <p:nvPr/>
          </p:nvCxnSpPr>
          <p:spPr>
            <a:xfrm flipH="1">
              <a:off x="535304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59" name="Google Shape;2459;p34"/>
            <p:cNvCxnSpPr/>
            <p:nvPr/>
          </p:nvCxnSpPr>
          <p:spPr>
            <a:xfrm flipH="1">
              <a:off x="532447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60" name="Google Shape;2460;p34"/>
            <p:cNvCxnSpPr/>
            <p:nvPr/>
          </p:nvCxnSpPr>
          <p:spPr>
            <a:xfrm flipH="1">
              <a:off x="529431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61" name="Google Shape;2461;p34"/>
            <p:cNvCxnSpPr/>
            <p:nvPr/>
          </p:nvCxnSpPr>
          <p:spPr>
            <a:xfrm flipH="1">
              <a:off x="526573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62" name="Google Shape;2462;p34"/>
            <p:cNvCxnSpPr/>
            <p:nvPr/>
          </p:nvCxnSpPr>
          <p:spPr>
            <a:xfrm flipH="1">
              <a:off x="523557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63" name="Google Shape;2463;p34"/>
            <p:cNvCxnSpPr/>
            <p:nvPr/>
          </p:nvCxnSpPr>
          <p:spPr>
            <a:xfrm flipH="1">
              <a:off x="520699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64" name="Google Shape;2464;p34"/>
            <p:cNvCxnSpPr/>
            <p:nvPr/>
          </p:nvCxnSpPr>
          <p:spPr>
            <a:xfrm flipH="1">
              <a:off x="517683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65" name="Google Shape;2465;p34"/>
            <p:cNvCxnSpPr/>
            <p:nvPr/>
          </p:nvCxnSpPr>
          <p:spPr>
            <a:xfrm flipH="1">
              <a:off x="514826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66" name="Google Shape;2466;p34"/>
            <p:cNvCxnSpPr/>
            <p:nvPr/>
          </p:nvCxnSpPr>
          <p:spPr>
            <a:xfrm flipH="1">
              <a:off x="511809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67" name="Google Shape;2467;p34"/>
            <p:cNvCxnSpPr/>
            <p:nvPr/>
          </p:nvCxnSpPr>
          <p:spPr>
            <a:xfrm flipH="1">
              <a:off x="508952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68" name="Google Shape;2468;p34"/>
            <p:cNvCxnSpPr/>
            <p:nvPr/>
          </p:nvCxnSpPr>
          <p:spPr>
            <a:xfrm flipH="1">
              <a:off x="505936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69" name="Google Shape;2469;p34"/>
            <p:cNvCxnSpPr/>
            <p:nvPr/>
          </p:nvCxnSpPr>
          <p:spPr>
            <a:xfrm flipH="1">
              <a:off x="503078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70" name="Google Shape;2470;p34"/>
            <p:cNvCxnSpPr/>
            <p:nvPr/>
          </p:nvCxnSpPr>
          <p:spPr>
            <a:xfrm flipH="1">
              <a:off x="500062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71" name="Google Shape;2471;p34"/>
            <p:cNvCxnSpPr/>
            <p:nvPr/>
          </p:nvCxnSpPr>
          <p:spPr>
            <a:xfrm flipH="1">
              <a:off x="497204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72" name="Google Shape;2472;p34"/>
            <p:cNvCxnSpPr/>
            <p:nvPr/>
          </p:nvCxnSpPr>
          <p:spPr>
            <a:xfrm flipH="1">
              <a:off x="494188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73" name="Google Shape;2473;p34"/>
            <p:cNvCxnSpPr/>
            <p:nvPr/>
          </p:nvCxnSpPr>
          <p:spPr>
            <a:xfrm flipH="1">
              <a:off x="491331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74" name="Google Shape;2474;p34"/>
            <p:cNvCxnSpPr/>
            <p:nvPr/>
          </p:nvCxnSpPr>
          <p:spPr>
            <a:xfrm flipH="1">
              <a:off x="488314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75" name="Google Shape;2475;p34"/>
            <p:cNvCxnSpPr/>
            <p:nvPr/>
          </p:nvCxnSpPr>
          <p:spPr>
            <a:xfrm flipH="1">
              <a:off x="485457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76" name="Google Shape;2476;p34"/>
            <p:cNvCxnSpPr/>
            <p:nvPr/>
          </p:nvCxnSpPr>
          <p:spPr>
            <a:xfrm flipH="1">
              <a:off x="482441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77" name="Google Shape;2477;p34"/>
            <p:cNvCxnSpPr/>
            <p:nvPr/>
          </p:nvCxnSpPr>
          <p:spPr>
            <a:xfrm flipH="1">
              <a:off x="479583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78" name="Google Shape;2478;p34"/>
            <p:cNvCxnSpPr/>
            <p:nvPr/>
          </p:nvCxnSpPr>
          <p:spPr>
            <a:xfrm flipH="1">
              <a:off x="476567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79" name="Google Shape;2479;p34"/>
            <p:cNvCxnSpPr/>
            <p:nvPr/>
          </p:nvCxnSpPr>
          <p:spPr>
            <a:xfrm flipH="1">
              <a:off x="473709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80" name="Google Shape;2480;p34"/>
            <p:cNvCxnSpPr/>
            <p:nvPr/>
          </p:nvCxnSpPr>
          <p:spPr>
            <a:xfrm flipH="1">
              <a:off x="470693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81" name="Google Shape;2481;p34"/>
            <p:cNvCxnSpPr/>
            <p:nvPr/>
          </p:nvCxnSpPr>
          <p:spPr>
            <a:xfrm flipH="1">
              <a:off x="467836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82" name="Google Shape;2482;p34"/>
            <p:cNvCxnSpPr/>
            <p:nvPr/>
          </p:nvCxnSpPr>
          <p:spPr>
            <a:xfrm flipH="1">
              <a:off x="464819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83" name="Google Shape;2483;p34"/>
            <p:cNvCxnSpPr/>
            <p:nvPr/>
          </p:nvCxnSpPr>
          <p:spPr>
            <a:xfrm flipH="1">
              <a:off x="461962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84" name="Google Shape;2484;p34"/>
            <p:cNvCxnSpPr/>
            <p:nvPr/>
          </p:nvCxnSpPr>
          <p:spPr>
            <a:xfrm flipH="1">
              <a:off x="458946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85" name="Google Shape;2485;p34"/>
            <p:cNvCxnSpPr/>
            <p:nvPr/>
          </p:nvCxnSpPr>
          <p:spPr>
            <a:xfrm flipH="1">
              <a:off x="455929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86" name="Google Shape;2486;p34"/>
            <p:cNvCxnSpPr/>
            <p:nvPr/>
          </p:nvCxnSpPr>
          <p:spPr>
            <a:xfrm flipH="1">
              <a:off x="453072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87" name="Google Shape;2487;p34"/>
            <p:cNvCxnSpPr/>
            <p:nvPr/>
          </p:nvCxnSpPr>
          <p:spPr>
            <a:xfrm flipH="1">
              <a:off x="450056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88" name="Google Shape;2488;p34"/>
            <p:cNvCxnSpPr/>
            <p:nvPr/>
          </p:nvCxnSpPr>
          <p:spPr>
            <a:xfrm flipH="1">
              <a:off x="447198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89" name="Google Shape;2489;p34"/>
            <p:cNvCxnSpPr/>
            <p:nvPr/>
          </p:nvCxnSpPr>
          <p:spPr>
            <a:xfrm flipH="1">
              <a:off x="444341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90" name="Google Shape;2490;p34"/>
            <p:cNvCxnSpPr/>
            <p:nvPr/>
          </p:nvCxnSpPr>
          <p:spPr>
            <a:xfrm flipH="1">
              <a:off x="441324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91" name="Google Shape;2491;p34"/>
            <p:cNvCxnSpPr/>
            <p:nvPr/>
          </p:nvCxnSpPr>
          <p:spPr>
            <a:xfrm flipH="1">
              <a:off x="438467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92" name="Google Shape;2492;p34"/>
            <p:cNvCxnSpPr/>
            <p:nvPr/>
          </p:nvCxnSpPr>
          <p:spPr>
            <a:xfrm flipH="1">
              <a:off x="435451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93" name="Google Shape;2493;p34"/>
            <p:cNvCxnSpPr/>
            <p:nvPr/>
          </p:nvCxnSpPr>
          <p:spPr>
            <a:xfrm flipH="1">
              <a:off x="432434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94" name="Google Shape;2494;p34"/>
            <p:cNvCxnSpPr/>
            <p:nvPr/>
          </p:nvCxnSpPr>
          <p:spPr>
            <a:xfrm flipH="1">
              <a:off x="429577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95" name="Google Shape;2495;p34"/>
            <p:cNvCxnSpPr/>
            <p:nvPr/>
          </p:nvCxnSpPr>
          <p:spPr>
            <a:xfrm flipH="1">
              <a:off x="426561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96" name="Google Shape;2496;p34"/>
            <p:cNvCxnSpPr/>
            <p:nvPr/>
          </p:nvCxnSpPr>
          <p:spPr>
            <a:xfrm flipH="1">
              <a:off x="423703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497" name="Google Shape;2497;p34"/>
            <p:cNvCxnSpPr/>
            <p:nvPr/>
          </p:nvCxnSpPr>
          <p:spPr>
            <a:xfrm flipH="1">
              <a:off x="420687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98" name="Google Shape;2498;p34"/>
            <p:cNvCxnSpPr/>
            <p:nvPr/>
          </p:nvCxnSpPr>
          <p:spPr>
            <a:xfrm flipH="1">
              <a:off x="417829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499" name="Google Shape;2499;p34"/>
            <p:cNvCxnSpPr/>
            <p:nvPr/>
          </p:nvCxnSpPr>
          <p:spPr>
            <a:xfrm flipH="1">
              <a:off x="414813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500" name="Google Shape;2500;p34"/>
            <p:cNvCxnSpPr/>
            <p:nvPr/>
          </p:nvCxnSpPr>
          <p:spPr>
            <a:xfrm flipH="1">
              <a:off x="411956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501" name="Google Shape;2501;p34"/>
            <p:cNvCxnSpPr/>
            <p:nvPr/>
          </p:nvCxnSpPr>
          <p:spPr>
            <a:xfrm flipH="1">
              <a:off x="408939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502" name="Google Shape;2502;p34"/>
            <p:cNvCxnSpPr/>
            <p:nvPr/>
          </p:nvCxnSpPr>
          <p:spPr>
            <a:xfrm flipH="1">
              <a:off x="406082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503" name="Google Shape;2503;p34"/>
            <p:cNvCxnSpPr/>
            <p:nvPr/>
          </p:nvCxnSpPr>
          <p:spPr>
            <a:xfrm flipH="1">
              <a:off x="403066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504" name="Google Shape;2504;p34"/>
            <p:cNvCxnSpPr/>
            <p:nvPr/>
          </p:nvCxnSpPr>
          <p:spPr>
            <a:xfrm flipH="1">
              <a:off x="400208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505" name="Google Shape;2505;p34"/>
            <p:cNvCxnSpPr/>
            <p:nvPr/>
          </p:nvCxnSpPr>
          <p:spPr>
            <a:xfrm flipH="1">
              <a:off x="397192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506" name="Google Shape;2506;p34"/>
            <p:cNvCxnSpPr/>
            <p:nvPr/>
          </p:nvCxnSpPr>
          <p:spPr>
            <a:xfrm flipH="1">
              <a:off x="394334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507" name="Google Shape;2507;p34"/>
            <p:cNvCxnSpPr/>
            <p:nvPr/>
          </p:nvCxnSpPr>
          <p:spPr>
            <a:xfrm flipH="1">
              <a:off x="3913187"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508" name="Google Shape;2508;p34"/>
            <p:cNvCxnSpPr/>
            <p:nvPr/>
          </p:nvCxnSpPr>
          <p:spPr>
            <a:xfrm flipH="1">
              <a:off x="3884612" y="3849687"/>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509" name="Google Shape;2509;p34"/>
            <p:cNvCxnSpPr/>
            <p:nvPr/>
          </p:nvCxnSpPr>
          <p:spPr>
            <a:xfrm flipH="1">
              <a:off x="3854449"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510" name="Google Shape;2510;p34"/>
            <p:cNvCxnSpPr/>
            <p:nvPr/>
          </p:nvCxnSpPr>
          <p:spPr>
            <a:xfrm flipH="1">
              <a:off x="3825874" y="3849687"/>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511" name="Google Shape;2511;p34"/>
            <p:cNvCxnSpPr/>
            <p:nvPr/>
          </p:nvCxnSpPr>
          <p:spPr>
            <a:xfrm flipH="1">
              <a:off x="3803650" y="3849687"/>
              <a:ext cx="6349" cy="1587"/>
            </a:xfrm>
            <a:prstGeom prst="straightConnector1">
              <a:avLst/>
            </a:prstGeom>
            <a:noFill/>
            <a:ln cap="flat" cmpd="sng" w="14750">
              <a:solidFill>
                <a:srgbClr val="FF6900"/>
              </a:solidFill>
              <a:prstDash val="solid"/>
              <a:miter lim="8000"/>
              <a:headEnd len="sm" w="sm" type="none"/>
              <a:tailEnd len="sm" w="sm" type="none"/>
            </a:ln>
          </p:spPr>
        </p:cxnSp>
        <p:cxnSp>
          <p:nvCxnSpPr>
            <p:cNvPr id="2512" name="Google Shape;2512;p34"/>
            <p:cNvCxnSpPr/>
            <p:nvPr/>
          </p:nvCxnSpPr>
          <p:spPr>
            <a:xfrm flipH="1">
              <a:off x="7388225" y="3489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513" name="Google Shape;2513;p34"/>
            <p:cNvCxnSpPr/>
            <p:nvPr/>
          </p:nvCxnSpPr>
          <p:spPr>
            <a:xfrm flipH="1">
              <a:off x="7359650" y="3489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514" name="Google Shape;2514;p34"/>
            <p:cNvCxnSpPr/>
            <p:nvPr/>
          </p:nvCxnSpPr>
          <p:spPr>
            <a:xfrm flipH="1">
              <a:off x="7329487" y="3489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515" name="Google Shape;2515;p34"/>
            <p:cNvCxnSpPr/>
            <p:nvPr/>
          </p:nvCxnSpPr>
          <p:spPr>
            <a:xfrm flipH="1">
              <a:off x="7300912" y="3489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516" name="Google Shape;2516;p34"/>
            <p:cNvCxnSpPr/>
            <p:nvPr/>
          </p:nvCxnSpPr>
          <p:spPr>
            <a:xfrm flipH="1">
              <a:off x="7270750" y="3489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517" name="Google Shape;2517;p34"/>
            <p:cNvCxnSpPr/>
            <p:nvPr/>
          </p:nvCxnSpPr>
          <p:spPr>
            <a:xfrm flipH="1">
              <a:off x="7240587" y="3489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518" name="Google Shape;2518;p34"/>
            <p:cNvCxnSpPr/>
            <p:nvPr/>
          </p:nvCxnSpPr>
          <p:spPr>
            <a:xfrm flipH="1">
              <a:off x="7212012" y="3489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519" name="Google Shape;2519;p34"/>
            <p:cNvCxnSpPr/>
            <p:nvPr/>
          </p:nvCxnSpPr>
          <p:spPr>
            <a:xfrm flipH="1">
              <a:off x="7181850" y="3489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520" name="Google Shape;2520;p34"/>
            <p:cNvCxnSpPr/>
            <p:nvPr/>
          </p:nvCxnSpPr>
          <p:spPr>
            <a:xfrm flipH="1">
              <a:off x="7153275" y="3489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521" name="Google Shape;2521;p34"/>
            <p:cNvCxnSpPr/>
            <p:nvPr/>
          </p:nvCxnSpPr>
          <p:spPr>
            <a:xfrm flipH="1">
              <a:off x="7124700" y="3489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522" name="Google Shape;2522;p34"/>
            <p:cNvCxnSpPr/>
            <p:nvPr/>
          </p:nvCxnSpPr>
          <p:spPr>
            <a:xfrm flipH="1">
              <a:off x="7094537" y="3489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523" name="Google Shape;2523;p34"/>
            <p:cNvCxnSpPr/>
            <p:nvPr/>
          </p:nvCxnSpPr>
          <p:spPr>
            <a:xfrm flipH="1">
              <a:off x="7065962" y="3489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524" name="Google Shape;2524;p34"/>
            <p:cNvCxnSpPr/>
            <p:nvPr/>
          </p:nvCxnSpPr>
          <p:spPr>
            <a:xfrm flipH="1">
              <a:off x="7035800" y="3489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525" name="Google Shape;2525;p34"/>
            <p:cNvCxnSpPr/>
            <p:nvPr/>
          </p:nvCxnSpPr>
          <p:spPr>
            <a:xfrm flipH="1">
              <a:off x="7005637" y="3489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526" name="Google Shape;2526;p34"/>
            <p:cNvCxnSpPr/>
            <p:nvPr/>
          </p:nvCxnSpPr>
          <p:spPr>
            <a:xfrm flipH="1">
              <a:off x="6977062" y="3489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527" name="Google Shape;2527;p34"/>
            <p:cNvCxnSpPr/>
            <p:nvPr/>
          </p:nvCxnSpPr>
          <p:spPr>
            <a:xfrm flipH="1">
              <a:off x="6946900" y="3489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528" name="Google Shape;2528;p34"/>
            <p:cNvCxnSpPr/>
            <p:nvPr/>
          </p:nvCxnSpPr>
          <p:spPr>
            <a:xfrm flipH="1">
              <a:off x="6918325" y="3489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529" name="Google Shape;2529;p34"/>
            <p:cNvCxnSpPr/>
            <p:nvPr/>
          </p:nvCxnSpPr>
          <p:spPr>
            <a:xfrm flipH="1">
              <a:off x="6888162" y="3489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530" name="Google Shape;2530;p34"/>
            <p:cNvCxnSpPr/>
            <p:nvPr/>
          </p:nvCxnSpPr>
          <p:spPr>
            <a:xfrm flipH="1">
              <a:off x="6859587" y="3489325"/>
              <a:ext cx="14287" cy="1587"/>
            </a:xfrm>
            <a:prstGeom prst="straightConnector1">
              <a:avLst/>
            </a:prstGeom>
            <a:noFill/>
            <a:ln cap="flat" cmpd="sng" w="14750">
              <a:solidFill>
                <a:srgbClr val="FF6900"/>
              </a:solidFill>
              <a:prstDash val="solid"/>
              <a:miter lim="8000"/>
              <a:headEnd len="sm" w="sm" type="none"/>
              <a:tailEnd len="sm" w="sm" type="none"/>
            </a:ln>
          </p:spPr>
        </p:cxnSp>
        <p:cxnSp>
          <p:nvCxnSpPr>
            <p:cNvPr id="2531" name="Google Shape;2531;p34"/>
            <p:cNvCxnSpPr/>
            <p:nvPr/>
          </p:nvCxnSpPr>
          <p:spPr>
            <a:xfrm flipH="1">
              <a:off x="6829425" y="3489325"/>
              <a:ext cx="14288" cy="1587"/>
            </a:xfrm>
            <a:prstGeom prst="straightConnector1">
              <a:avLst/>
            </a:prstGeom>
            <a:noFill/>
            <a:ln cap="flat" cmpd="sng" w="14750">
              <a:solidFill>
                <a:srgbClr val="FF6900"/>
              </a:solidFill>
              <a:prstDash val="solid"/>
              <a:miter lim="8000"/>
              <a:headEnd len="sm" w="sm" type="none"/>
              <a:tailEnd len="sm" w="sm" type="none"/>
            </a:ln>
          </p:spPr>
        </p:cxnSp>
        <p:cxnSp>
          <p:nvCxnSpPr>
            <p:cNvPr id="2532" name="Google Shape;2532;p34"/>
            <p:cNvCxnSpPr/>
            <p:nvPr/>
          </p:nvCxnSpPr>
          <p:spPr>
            <a:xfrm flipH="1">
              <a:off x="6808788" y="3489325"/>
              <a:ext cx="6349" cy="1587"/>
            </a:xfrm>
            <a:prstGeom prst="straightConnector1">
              <a:avLst/>
            </a:prstGeom>
            <a:noFill/>
            <a:ln cap="flat" cmpd="sng" w="14750">
              <a:solidFill>
                <a:srgbClr val="FF6900"/>
              </a:solidFill>
              <a:prstDash val="solid"/>
              <a:miter lim="8000"/>
              <a:headEnd len="sm" w="sm" type="none"/>
              <a:tailEnd len="sm" w="sm" type="none"/>
            </a:ln>
          </p:spPr>
        </p:cxnSp>
        <p:cxnSp>
          <p:nvCxnSpPr>
            <p:cNvPr id="2533" name="Google Shape;2533;p34"/>
            <p:cNvCxnSpPr/>
            <p:nvPr/>
          </p:nvCxnSpPr>
          <p:spPr>
            <a:xfrm flipH="1">
              <a:off x="576103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34" name="Google Shape;2534;p34"/>
            <p:cNvCxnSpPr/>
            <p:nvPr/>
          </p:nvCxnSpPr>
          <p:spPr>
            <a:xfrm flipH="1">
              <a:off x="573246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35" name="Google Shape;2535;p34"/>
            <p:cNvCxnSpPr/>
            <p:nvPr/>
          </p:nvCxnSpPr>
          <p:spPr>
            <a:xfrm flipH="1">
              <a:off x="570229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36" name="Google Shape;2536;p34"/>
            <p:cNvCxnSpPr/>
            <p:nvPr/>
          </p:nvCxnSpPr>
          <p:spPr>
            <a:xfrm flipH="1">
              <a:off x="567372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37" name="Google Shape;2537;p34"/>
            <p:cNvCxnSpPr/>
            <p:nvPr/>
          </p:nvCxnSpPr>
          <p:spPr>
            <a:xfrm flipH="1">
              <a:off x="564356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38" name="Google Shape;2538;p34"/>
            <p:cNvCxnSpPr/>
            <p:nvPr/>
          </p:nvCxnSpPr>
          <p:spPr>
            <a:xfrm flipH="1">
              <a:off x="561498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39" name="Google Shape;2539;p34"/>
            <p:cNvCxnSpPr/>
            <p:nvPr/>
          </p:nvCxnSpPr>
          <p:spPr>
            <a:xfrm flipH="1">
              <a:off x="558482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40" name="Google Shape;2540;p34"/>
            <p:cNvCxnSpPr/>
            <p:nvPr/>
          </p:nvCxnSpPr>
          <p:spPr>
            <a:xfrm flipH="1">
              <a:off x="555466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41" name="Google Shape;2541;p34"/>
            <p:cNvCxnSpPr/>
            <p:nvPr/>
          </p:nvCxnSpPr>
          <p:spPr>
            <a:xfrm flipH="1">
              <a:off x="552608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42" name="Google Shape;2542;p34"/>
            <p:cNvCxnSpPr/>
            <p:nvPr/>
          </p:nvCxnSpPr>
          <p:spPr>
            <a:xfrm flipH="1">
              <a:off x="549751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43" name="Google Shape;2543;p34"/>
            <p:cNvCxnSpPr/>
            <p:nvPr/>
          </p:nvCxnSpPr>
          <p:spPr>
            <a:xfrm flipH="1">
              <a:off x="546734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44" name="Google Shape;2544;p34"/>
            <p:cNvCxnSpPr/>
            <p:nvPr/>
          </p:nvCxnSpPr>
          <p:spPr>
            <a:xfrm flipH="1">
              <a:off x="543877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45" name="Google Shape;2545;p34"/>
            <p:cNvCxnSpPr/>
            <p:nvPr/>
          </p:nvCxnSpPr>
          <p:spPr>
            <a:xfrm flipH="1">
              <a:off x="540861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46" name="Google Shape;2546;p34"/>
            <p:cNvCxnSpPr/>
            <p:nvPr/>
          </p:nvCxnSpPr>
          <p:spPr>
            <a:xfrm flipH="1">
              <a:off x="538003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47" name="Google Shape;2547;p34"/>
            <p:cNvCxnSpPr/>
            <p:nvPr/>
          </p:nvCxnSpPr>
          <p:spPr>
            <a:xfrm flipH="1">
              <a:off x="534987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48" name="Google Shape;2548;p34"/>
            <p:cNvCxnSpPr/>
            <p:nvPr/>
          </p:nvCxnSpPr>
          <p:spPr>
            <a:xfrm flipH="1">
              <a:off x="531971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49" name="Google Shape;2549;p34"/>
            <p:cNvCxnSpPr/>
            <p:nvPr/>
          </p:nvCxnSpPr>
          <p:spPr>
            <a:xfrm flipH="1">
              <a:off x="529113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50" name="Google Shape;2550;p34"/>
            <p:cNvCxnSpPr/>
            <p:nvPr/>
          </p:nvCxnSpPr>
          <p:spPr>
            <a:xfrm flipH="1">
              <a:off x="526097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51" name="Google Shape;2551;p34"/>
            <p:cNvCxnSpPr/>
            <p:nvPr/>
          </p:nvCxnSpPr>
          <p:spPr>
            <a:xfrm flipH="1">
              <a:off x="523239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52" name="Google Shape;2552;p34"/>
            <p:cNvCxnSpPr/>
            <p:nvPr/>
          </p:nvCxnSpPr>
          <p:spPr>
            <a:xfrm flipH="1">
              <a:off x="520223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53" name="Google Shape;2553;p34"/>
            <p:cNvCxnSpPr/>
            <p:nvPr/>
          </p:nvCxnSpPr>
          <p:spPr>
            <a:xfrm flipH="1">
              <a:off x="517366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54" name="Google Shape;2554;p34"/>
            <p:cNvCxnSpPr/>
            <p:nvPr/>
          </p:nvCxnSpPr>
          <p:spPr>
            <a:xfrm flipH="1">
              <a:off x="514508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55" name="Google Shape;2555;p34"/>
            <p:cNvCxnSpPr/>
            <p:nvPr/>
          </p:nvCxnSpPr>
          <p:spPr>
            <a:xfrm flipH="1">
              <a:off x="511492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56" name="Google Shape;2556;p34"/>
            <p:cNvCxnSpPr/>
            <p:nvPr/>
          </p:nvCxnSpPr>
          <p:spPr>
            <a:xfrm flipH="1">
              <a:off x="508476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57" name="Google Shape;2557;p34"/>
            <p:cNvCxnSpPr/>
            <p:nvPr/>
          </p:nvCxnSpPr>
          <p:spPr>
            <a:xfrm flipH="1">
              <a:off x="505618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58" name="Google Shape;2558;p34"/>
            <p:cNvCxnSpPr/>
            <p:nvPr/>
          </p:nvCxnSpPr>
          <p:spPr>
            <a:xfrm flipH="1">
              <a:off x="502602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59" name="Google Shape;2559;p34"/>
            <p:cNvCxnSpPr/>
            <p:nvPr/>
          </p:nvCxnSpPr>
          <p:spPr>
            <a:xfrm flipH="1">
              <a:off x="499744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60" name="Google Shape;2560;p34"/>
            <p:cNvCxnSpPr/>
            <p:nvPr/>
          </p:nvCxnSpPr>
          <p:spPr>
            <a:xfrm flipH="1">
              <a:off x="496728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61" name="Google Shape;2561;p34"/>
            <p:cNvCxnSpPr/>
            <p:nvPr/>
          </p:nvCxnSpPr>
          <p:spPr>
            <a:xfrm flipH="1">
              <a:off x="493871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62" name="Google Shape;2562;p34"/>
            <p:cNvCxnSpPr/>
            <p:nvPr/>
          </p:nvCxnSpPr>
          <p:spPr>
            <a:xfrm flipH="1">
              <a:off x="490854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63" name="Google Shape;2563;p34"/>
            <p:cNvCxnSpPr/>
            <p:nvPr/>
          </p:nvCxnSpPr>
          <p:spPr>
            <a:xfrm flipH="1">
              <a:off x="487997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64" name="Google Shape;2564;p34"/>
            <p:cNvCxnSpPr/>
            <p:nvPr/>
          </p:nvCxnSpPr>
          <p:spPr>
            <a:xfrm flipH="1">
              <a:off x="484981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65" name="Google Shape;2565;p34"/>
            <p:cNvCxnSpPr/>
            <p:nvPr/>
          </p:nvCxnSpPr>
          <p:spPr>
            <a:xfrm flipH="1">
              <a:off x="482123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66" name="Google Shape;2566;p34"/>
            <p:cNvCxnSpPr/>
            <p:nvPr/>
          </p:nvCxnSpPr>
          <p:spPr>
            <a:xfrm flipH="1">
              <a:off x="479107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67" name="Google Shape;2567;p34"/>
            <p:cNvCxnSpPr/>
            <p:nvPr/>
          </p:nvCxnSpPr>
          <p:spPr>
            <a:xfrm flipH="1">
              <a:off x="476249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68" name="Google Shape;2568;p34"/>
            <p:cNvCxnSpPr/>
            <p:nvPr/>
          </p:nvCxnSpPr>
          <p:spPr>
            <a:xfrm flipH="1">
              <a:off x="473233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69" name="Google Shape;2569;p34"/>
            <p:cNvCxnSpPr/>
            <p:nvPr/>
          </p:nvCxnSpPr>
          <p:spPr>
            <a:xfrm flipH="1">
              <a:off x="470376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70" name="Google Shape;2570;p34"/>
            <p:cNvCxnSpPr/>
            <p:nvPr/>
          </p:nvCxnSpPr>
          <p:spPr>
            <a:xfrm flipH="1">
              <a:off x="467359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71" name="Google Shape;2571;p34"/>
            <p:cNvCxnSpPr/>
            <p:nvPr/>
          </p:nvCxnSpPr>
          <p:spPr>
            <a:xfrm flipH="1">
              <a:off x="464502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72" name="Google Shape;2572;p34"/>
            <p:cNvCxnSpPr/>
            <p:nvPr/>
          </p:nvCxnSpPr>
          <p:spPr>
            <a:xfrm flipH="1">
              <a:off x="461486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73" name="Google Shape;2573;p34"/>
            <p:cNvCxnSpPr/>
            <p:nvPr/>
          </p:nvCxnSpPr>
          <p:spPr>
            <a:xfrm flipH="1">
              <a:off x="458628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74" name="Google Shape;2574;p34"/>
            <p:cNvCxnSpPr/>
            <p:nvPr/>
          </p:nvCxnSpPr>
          <p:spPr>
            <a:xfrm flipH="1">
              <a:off x="455612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75" name="Google Shape;2575;p34"/>
            <p:cNvCxnSpPr/>
            <p:nvPr/>
          </p:nvCxnSpPr>
          <p:spPr>
            <a:xfrm flipH="1">
              <a:off x="452754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76" name="Google Shape;2576;p34"/>
            <p:cNvCxnSpPr/>
            <p:nvPr/>
          </p:nvCxnSpPr>
          <p:spPr>
            <a:xfrm flipH="1">
              <a:off x="449738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77" name="Google Shape;2577;p34"/>
            <p:cNvCxnSpPr/>
            <p:nvPr/>
          </p:nvCxnSpPr>
          <p:spPr>
            <a:xfrm flipH="1">
              <a:off x="446881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78" name="Google Shape;2578;p34"/>
            <p:cNvCxnSpPr/>
            <p:nvPr/>
          </p:nvCxnSpPr>
          <p:spPr>
            <a:xfrm flipH="1">
              <a:off x="443864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79" name="Google Shape;2579;p34"/>
            <p:cNvCxnSpPr/>
            <p:nvPr/>
          </p:nvCxnSpPr>
          <p:spPr>
            <a:xfrm flipH="1">
              <a:off x="441007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80" name="Google Shape;2580;p34"/>
            <p:cNvCxnSpPr/>
            <p:nvPr/>
          </p:nvCxnSpPr>
          <p:spPr>
            <a:xfrm flipH="1">
              <a:off x="437991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81" name="Google Shape;2581;p34"/>
            <p:cNvCxnSpPr/>
            <p:nvPr/>
          </p:nvCxnSpPr>
          <p:spPr>
            <a:xfrm flipH="1">
              <a:off x="435133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82" name="Google Shape;2582;p34"/>
            <p:cNvCxnSpPr/>
            <p:nvPr/>
          </p:nvCxnSpPr>
          <p:spPr>
            <a:xfrm flipH="1">
              <a:off x="432117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83" name="Google Shape;2583;p34"/>
            <p:cNvCxnSpPr/>
            <p:nvPr/>
          </p:nvCxnSpPr>
          <p:spPr>
            <a:xfrm flipH="1">
              <a:off x="429259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84" name="Google Shape;2584;p34"/>
            <p:cNvCxnSpPr/>
            <p:nvPr/>
          </p:nvCxnSpPr>
          <p:spPr>
            <a:xfrm flipH="1">
              <a:off x="426243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85" name="Google Shape;2585;p34"/>
            <p:cNvCxnSpPr/>
            <p:nvPr/>
          </p:nvCxnSpPr>
          <p:spPr>
            <a:xfrm flipH="1">
              <a:off x="423386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86" name="Google Shape;2586;p34"/>
            <p:cNvCxnSpPr/>
            <p:nvPr/>
          </p:nvCxnSpPr>
          <p:spPr>
            <a:xfrm flipH="1">
              <a:off x="420369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87" name="Google Shape;2587;p34"/>
            <p:cNvCxnSpPr/>
            <p:nvPr/>
          </p:nvCxnSpPr>
          <p:spPr>
            <a:xfrm flipH="1">
              <a:off x="417512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88" name="Google Shape;2588;p34"/>
            <p:cNvCxnSpPr/>
            <p:nvPr/>
          </p:nvCxnSpPr>
          <p:spPr>
            <a:xfrm flipH="1">
              <a:off x="414496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89" name="Google Shape;2589;p34"/>
            <p:cNvCxnSpPr/>
            <p:nvPr/>
          </p:nvCxnSpPr>
          <p:spPr>
            <a:xfrm flipH="1">
              <a:off x="411638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90" name="Google Shape;2590;p34"/>
            <p:cNvCxnSpPr/>
            <p:nvPr/>
          </p:nvCxnSpPr>
          <p:spPr>
            <a:xfrm flipH="1">
              <a:off x="408622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91" name="Google Shape;2591;p34"/>
            <p:cNvCxnSpPr/>
            <p:nvPr/>
          </p:nvCxnSpPr>
          <p:spPr>
            <a:xfrm flipH="1">
              <a:off x="405764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92" name="Google Shape;2592;p34"/>
            <p:cNvCxnSpPr/>
            <p:nvPr/>
          </p:nvCxnSpPr>
          <p:spPr>
            <a:xfrm flipH="1">
              <a:off x="402748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93" name="Google Shape;2593;p34"/>
            <p:cNvCxnSpPr/>
            <p:nvPr/>
          </p:nvCxnSpPr>
          <p:spPr>
            <a:xfrm flipH="1">
              <a:off x="399732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94" name="Google Shape;2594;p34"/>
            <p:cNvCxnSpPr/>
            <p:nvPr/>
          </p:nvCxnSpPr>
          <p:spPr>
            <a:xfrm flipH="1">
              <a:off x="396874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95" name="Google Shape;2595;p34"/>
            <p:cNvCxnSpPr/>
            <p:nvPr/>
          </p:nvCxnSpPr>
          <p:spPr>
            <a:xfrm flipH="1">
              <a:off x="393858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96" name="Google Shape;2596;p34"/>
            <p:cNvCxnSpPr/>
            <p:nvPr/>
          </p:nvCxnSpPr>
          <p:spPr>
            <a:xfrm flipH="1">
              <a:off x="391001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97" name="Google Shape;2597;p34"/>
            <p:cNvCxnSpPr/>
            <p:nvPr/>
          </p:nvCxnSpPr>
          <p:spPr>
            <a:xfrm flipH="1">
              <a:off x="388143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598" name="Google Shape;2598;p34"/>
            <p:cNvCxnSpPr/>
            <p:nvPr/>
          </p:nvCxnSpPr>
          <p:spPr>
            <a:xfrm flipH="1">
              <a:off x="385127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599" name="Google Shape;2599;p34"/>
            <p:cNvCxnSpPr/>
            <p:nvPr/>
          </p:nvCxnSpPr>
          <p:spPr>
            <a:xfrm flipH="1">
              <a:off x="382269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600" name="Google Shape;2600;p34"/>
            <p:cNvCxnSpPr/>
            <p:nvPr/>
          </p:nvCxnSpPr>
          <p:spPr>
            <a:xfrm flipH="1">
              <a:off x="379253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01" name="Google Shape;2601;p34"/>
            <p:cNvCxnSpPr/>
            <p:nvPr/>
          </p:nvCxnSpPr>
          <p:spPr>
            <a:xfrm flipH="1">
              <a:off x="376396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02" name="Google Shape;2602;p34"/>
            <p:cNvCxnSpPr/>
            <p:nvPr/>
          </p:nvCxnSpPr>
          <p:spPr>
            <a:xfrm flipH="1">
              <a:off x="373379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603" name="Google Shape;2603;p34"/>
            <p:cNvCxnSpPr/>
            <p:nvPr/>
          </p:nvCxnSpPr>
          <p:spPr>
            <a:xfrm flipH="1">
              <a:off x="370522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604" name="Google Shape;2604;p34"/>
            <p:cNvCxnSpPr/>
            <p:nvPr/>
          </p:nvCxnSpPr>
          <p:spPr>
            <a:xfrm flipH="1">
              <a:off x="367506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05" name="Google Shape;2605;p34"/>
            <p:cNvCxnSpPr/>
            <p:nvPr/>
          </p:nvCxnSpPr>
          <p:spPr>
            <a:xfrm flipH="1">
              <a:off x="364648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06" name="Google Shape;2606;p34"/>
            <p:cNvCxnSpPr/>
            <p:nvPr/>
          </p:nvCxnSpPr>
          <p:spPr>
            <a:xfrm flipH="1">
              <a:off x="361632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607" name="Google Shape;2607;p34"/>
            <p:cNvCxnSpPr/>
            <p:nvPr/>
          </p:nvCxnSpPr>
          <p:spPr>
            <a:xfrm flipH="1">
              <a:off x="358774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608" name="Google Shape;2608;p34"/>
            <p:cNvCxnSpPr/>
            <p:nvPr/>
          </p:nvCxnSpPr>
          <p:spPr>
            <a:xfrm flipH="1">
              <a:off x="355758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09" name="Google Shape;2609;p34"/>
            <p:cNvCxnSpPr/>
            <p:nvPr/>
          </p:nvCxnSpPr>
          <p:spPr>
            <a:xfrm flipH="1">
              <a:off x="352901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10" name="Google Shape;2610;p34"/>
            <p:cNvCxnSpPr/>
            <p:nvPr/>
          </p:nvCxnSpPr>
          <p:spPr>
            <a:xfrm flipH="1">
              <a:off x="349884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611" name="Google Shape;2611;p34"/>
            <p:cNvCxnSpPr/>
            <p:nvPr/>
          </p:nvCxnSpPr>
          <p:spPr>
            <a:xfrm flipH="1">
              <a:off x="347027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612" name="Google Shape;2612;p34"/>
            <p:cNvCxnSpPr/>
            <p:nvPr/>
          </p:nvCxnSpPr>
          <p:spPr>
            <a:xfrm flipH="1">
              <a:off x="344011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13" name="Google Shape;2613;p34"/>
            <p:cNvCxnSpPr/>
            <p:nvPr/>
          </p:nvCxnSpPr>
          <p:spPr>
            <a:xfrm flipH="1">
              <a:off x="341153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14" name="Google Shape;2614;p34"/>
            <p:cNvCxnSpPr/>
            <p:nvPr/>
          </p:nvCxnSpPr>
          <p:spPr>
            <a:xfrm flipH="1">
              <a:off x="338137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615" name="Google Shape;2615;p34"/>
            <p:cNvCxnSpPr/>
            <p:nvPr/>
          </p:nvCxnSpPr>
          <p:spPr>
            <a:xfrm flipH="1">
              <a:off x="335279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616" name="Google Shape;2616;p34"/>
            <p:cNvCxnSpPr/>
            <p:nvPr/>
          </p:nvCxnSpPr>
          <p:spPr>
            <a:xfrm flipH="1">
              <a:off x="332263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17" name="Google Shape;2617;p34"/>
            <p:cNvCxnSpPr/>
            <p:nvPr/>
          </p:nvCxnSpPr>
          <p:spPr>
            <a:xfrm flipH="1">
              <a:off x="3292474"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618" name="Google Shape;2618;p34"/>
            <p:cNvCxnSpPr/>
            <p:nvPr/>
          </p:nvCxnSpPr>
          <p:spPr>
            <a:xfrm flipH="1">
              <a:off x="3263899"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619" name="Google Shape;2619;p34"/>
            <p:cNvCxnSpPr/>
            <p:nvPr/>
          </p:nvCxnSpPr>
          <p:spPr>
            <a:xfrm flipH="1">
              <a:off x="323373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20" name="Google Shape;2620;p34"/>
            <p:cNvCxnSpPr/>
            <p:nvPr/>
          </p:nvCxnSpPr>
          <p:spPr>
            <a:xfrm flipH="1">
              <a:off x="320516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21" name="Google Shape;2621;p34"/>
            <p:cNvCxnSpPr/>
            <p:nvPr/>
          </p:nvCxnSpPr>
          <p:spPr>
            <a:xfrm flipH="1">
              <a:off x="317658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22" name="Google Shape;2622;p34"/>
            <p:cNvCxnSpPr/>
            <p:nvPr/>
          </p:nvCxnSpPr>
          <p:spPr>
            <a:xfrm flipH="1">
              <a:off x="3146425"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623" name="Google Shape;2623;p34"/>
            <p:cNvCxnSpPr/>
            <p:nvPr/>
          </p:nvCxnSpPr>
          <p:spPr>
            <a:xfrm flipH="1">
              <a:off x="3117850"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624" name="Google Shape;2624;p34"/>
            <p:cNvCxnSpPr/>
            <p:nvPr/>
          </p:nvCxnSpPr>
          <p:spPr>
            <a:xfrm flipH="1">
              <a:off x="308768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25" name="Google Shape;2625;p34"/>
            <p:cNvCxnSpPr/>
            <p:nvPr/>
          </p:nvCxnSpPr>
          <p:spPr>
            <a:xfrm flipH="1">
              <a:off x="305911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26" name="Google Shape;2626;p34"/>
            <p:cNvCxnSpPr/>
            <p:nvPr/>
          </p:nvCxnSpPr>
          <p:spPr>
            <a:xfrm flipH="1">
              <a:off x="3028950"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627" name="Google Shape;2627;p34"/>
            <p:cNvCxnSpPr/>
            <p:nvPr/>
          </p:nvCxnSpPr>
          <p:spPr>
            <a:xfrm flipH="1">
              <a:off x="299878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28" name="Google Shape;2628;p34"/>
            <p:cNvCxnSpPr/>
            <p:nvPr/>
          </p:nvCxnSpPr>
          <p:spPr>
            <a:xfrm flipH="1">
              <a:off x="297021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29" name="Google Shape;2629;p34"/>
            <p:cNvCxnSpPr/>
            <p:nvPr/>
          </p:nvCxnSpPr>
          <p:spPr>
            <a:xfrm flipH="1">
              <a:off x="2940050"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630" name="Google Shape;2630;p34"/>
            <p:cNvCxnSpPr/>
            <p:nvPr/>
          </p:nvCxnSpPr>
          <p:spPr>
            <a:xfrm flipH="1">
              <a:off x="2911475" y="3292475"/>
              <a:ext cx="14288" cy="1587"/>
            </a:xfrm>
            <a:prstGeom prst="straightConnector1">
              <a:avLst/>
            </a:prstGeom>
            <a:noFill/>
            <a:ln cap="flat" cmpd="sng" w="14750">
              <a:solidFill>
                <a:srgbClr val="47B9E8"/>
              </a:solidFill>
              <a:prstDash val="solid"/>
              <a:miter lim="8000"/>
              <a:headEnd len="sm" w="sm" type="none"/>
              <a:tailEnd len="sm" w="sm" type="none"/>
            </a:ln>
          </p:spPr>
        </p:cxnSp>
        <p:cxnSp>
          <p:nvCxnSpPr>
            <p:cNvPr id="2631" name="Google Shape;2631;p34"/>
            <p:cNvCxnSpPr/>
            <p:nvPr/>
          </p:nvCxnSpPr>
          <p:spPr>
            <a:xfrm flipH="1">
              <a:off x="288131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32" name="Google Shape;2632;p34"/>
            <p:cNvCxnSpPr/>
            <p:nvPr/>
          </p:nvCxnSpPr>
          <p:spPr>
            <a:xfrm flipH="1">
              <a:off x="2852737"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33" name="Google Shape;2633;p34"/>
            <p:cNvCxnSpPr/>
            <p:nvPr/>
          </p:nvCxnSpPr>
          <p:spPr>
            <a:xfrm flipH="1">
              <a:off x="2824162" y="3292475"/>
              <a:ext cx="14287" cy="1587"/>
            </a:xfrm>
            <a:prstGeom prst="straightConnector1">
              <a:avLst/>
            </a:prstGeom>
            <a:noFill/>
            <a:ln cap="flat" cmpd="sng" w="14750">
              <a:solidFill>
                <a:srgbClr val="47B9E8"/>
              </a:solidFill>
              <a:prstDash val="solid"/>
              <a:miter lim="8000"/>
              <a:headEnd len="sm" w="sm" type="none"/>
              <a:tailEnd len="sm" w="sm" type="none"/>
            </a:ln>
          </p:spPr>
        </p:cxnSp>
        <p:cxnSp>
          <p:nvCxnSpPr>
            <p:cNvPr id="2634" name="Google Shape;2634;p34"/>
            <p:cNvCxnSpPr/>
            <p:nvPr/>
          </p:nvCxnSpPr>
          <p:spPr>
            <a:xfrm flipH="1">
              <a:off x="2794000" y="3292475"/>
              <a:ext cx="14288" cy="1587"/>
            </a:xfrm>
            <a:prstGeom prst="straightConnector1">
              <a:avLst/>
            </a:prstGeom>
            <a:noFill/>
            <a:ln cap="flat" cmpd="sng" w="14750">
              <a:solidFill>
                <a:srgbClr val="47B9E8"/>
              </a:solidFill>
              <a:prstDash val="solid"/>
              <a:miter lim="8000"/>
              <a:headEnd len="sm" w="sm" type="none"/>
              <a:tailEnd len="sm" w="sm" type="none"/>
            </a:ln>
          </p:spPr>
        </p:cxnSp>
      </p:grpSp>
      <p:sp>
        <p:nvSpPr>
          <p:cNvPr id="2635" name="Google Shape;2635;p34"/>
          <p:cNvSpPr txBox="1"/>
          <p:nvPr/>
        </p:nvSpPr>
        <p:spPr>
          <a:xfrm>
            <a:off x="3160142" y="2248584"/>
            <a:ext cx="2823715"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900"/>
              <a:buFont typeface="Arial"/>
              <a:buNone/>
            </a:pPr>
            <a:r>
              <a:rPr b="0" i="0" lang="en-US" sz="3600" u="none" cap="none" strike="noStrike">
                <a:solidFill>
                  <a:schemeClr val="lt1"/>
                </a:solidFill>
                <a:latin typeface="Arial"/>
                <a:ea typeface="Arial"/>
                <a:cs typeface="Arial"/>
                <a:sym typeface="Arial"/>
              </a:rPr>
              <a:t>Thank You</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 name="Shape 7"/>
        <p:cNvGrpSpPr/>
        <p:nvPr/>
      </p:nvGrpSpPr>
      <p:grpSpPr>
        <a:xfrm>
          <a:off x="0" y="0"/>
          <a:ext cx="0" cy="0"/>
          <a:chOff x="0" y="0"/>
          <a:chExt cx="0" cy="0"/>
        </a:xfrm>
      </p:grpSpPr>
      <p:sp>
        <p:nvSpPr>
          <p:cNvPr id="8" name="Google Shape;8;p28"/>
          <p:cNvSpPr txBox="1"/>
          <p:nvPr>
            <p:ph idx="12" type="sldNum"/>
          </p:nvPr>
        </p:nvSpPr>
        <p:spPr>
          <a:xfrm>
            <a:off x="0" y="4835780"/>
            <a:ext cx="457203" cy="307721"/>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9C9C9C"/>
              </a:buClr>
              <a:buSzPts val="200"/>
              <a:buFont typeface="Arial"/>
              <a:buNone/>
              <a:defRPr b="0" i="0" sz="800" u="none" cap="none" strike="noStrike">
                <a:solidFill>
                  <a:srgbClr val="9C9C9C"/>
                </a:solidFill>
                <a:latin typeface="Arial"/>
                <a:ea typeface="Arial"/>
                <a:cs typeface="Arial"/>
                <a:sym typeface="Arial"/>
              </a:defRPr>
            </a:lvl1pPr>
            <a:lvl2pPr indent="0" lvl="1" marL="0" marR="0" rtl="0" algn="ctr">
              <a:lnSpc>
                <a:spcPct val="100000"/>
              </a:lnSpc>
              <a:spcBef>
                <a:spcPts val="0"/>
              </a:spcBef>
              <a:spcAft>
                <a:spcPts val="0"/>
              </a:spcAft>
              <a:buClr>
                <a:srgbClr val="9C9C9C"/>
              </a:buClr>
              <a:buSzPts val="200"/>
              <a:buFont typeface="Arial"/>
              <a:buNone/>
              <a:defRPr b="0" i="0" sz="800" u="none" cap="none" strike="noStrike">
                <a:solidFill>
                  <a:srgbClr val="9C9C9C"/>
                </a:solidFill>
                <a:latin typeface="Arial"/>
                <a:ea typeface="Arial"/>
                <a:cs typeface="Arial"/>
                <a:sym typeface="Arial"/>
              </a:defRPr>
            </a:lvl2pPr>
            <a:lvl3pPr indent="0" lvl="2" marL="0" marR="0" rtl="0" algn="ctr">
              <a:lnSpc>
                <a:spcPct val="100000"/>
              </a:lnSpc>
              <a:spcBef>
                <a:spcPts val="0"/>
              </a:spcBef>
              <a:spcAft>
                <a:spcPts val="0"/>
              </a:spcAft>
              <a:buClr>
                <a:srgbClr val="9C9C9C"/>
              </a:buClr>
              <a:buSzPts val="200"/>
              <a:buFont typeface="Arial"/>
              <a:buNone/>
              <a:defRPr b="0" i="0" sz="800" u="none" cap="none" strike="noStrike">
                <a:solidFill>
                  <a:srgbClr val="9C9C9C"/>
                </a:solidFill>
                <a:latin typeface="Arial"/>
                <a:ea typeface="Arial"/>
                <a:cs typeface="Arial"/>
                <a:sym typeface="Arial"/>
              </a:defRPr>
            </a:lvl3pPr>
            <a:lvl4pPr indent="0" lvl="3" marL="0" marR="0" rtl="0" algn="ctr">
              <a:lnSpc>
                <a:spcPct val="100000"/>
              </a:lnSpc>
              <a:spcBef>
                <a:spcPts val="0"/>
              </a:spcBef>
              <a:spcAft>
                <a:spcPts val="0"/>
              </a:spcAft>
              <a:buClr>
                <a:srgbClr val="9C9C9C"/>
              </a:buClr>
              <a:buSzPts val="200"/>
              <a:buFont typeface="Arial"/>
              <a:buNone/>
              <a:defRPr b="0" i="0" sz="800" u="none" cap="none" strike="noStrike">
                <a:solidFill>
                  <a:srgbClr val="9C9C9C"/>
                </a:solidFill>
                <a:latin typeface="Arial"/>
                <a:ea typeface="Arial"/>
                <a:cs typeface="Arial"/>
                <a:sym typeface="Arial"/>
              </a:defRPr>
            </a:lvl4pPr>
            <a:lvl5pPr indent="0" lvl="4" marL="0" marR="0" rtl="0" algn="ctr">
              <a:lnSpc>
                <a:spcPct val="100000"/>
              </a:lnSpc>
              <a:spcBef>
                <a:spcPts val="0"/>
              </a:spcBef>
              <a:spcAft>
                <a:spcPts val="0"/>
              </a:spcAft>
              <a:buClr>
                <a:srgbClr val="9C9C9C"/>
              </a:buClr>
              <a:buSzPts val="200"/>
              <a:buFont typeface="Arial"/>
              <a:buNone/>
              <a:defRPr b="0" i="0" sz="800" u="none" cap="none" strike="noStrike">
                <a:solidFill>
                  <a:srgbClr val="9C9C9C"/>
                </a:solidFill>
                <a:latin typeface="Arial"/>
                <a:ea typeface="Arial"/>
                <a:cs typeface="Arial"/>
                <a:sym typeface="Arial"/>
              </a:defRPr>
            </a:lvl5pPr>
            <a:lvl6pPr indent="0" lvl="5" marL="0" marR="0" rtl="0" algn="ctr">
              <a:lnSpc>
                <a:spcPct val="100000"/>
              </a:lnSpc>
              <a:spcBef>
                <a:spcPts val="0"/>
              </a:spcBef>
              <a:spcAft>
                <a:spcPts val="0"/>
              </a:spcAft>
              <a:buClr>
                <a:srgbClr val="9C9C9C"/>
              </a:buClr>
              <a:buSzPts val="200"/>
              <a:buFont typeface="Arial"/>
              <a:buNone/>
              <a:defRPr b="0" i="0" sz="800" u="none" cap="none" strike="noStrike">
                <a:solidFill>
                  <a:srgbClr val="9C9C9C"/>
                </a:solidFill>
                <a:latin typeface="Arial"/>
                <a:ea typeface="Arial"/>
                <a:cs typeface="Arial"/>
                <a:sym typeface="Arial"/>
              </a:defRPr>
            </a:lvl6pPr>
            <a:lvl7pPr indent="0" lvl="6" marL="0" marR="0" rtl="0" algn="ctr">
              <a:lnSpc>
                <a:spcPct val="100000"/>
              </a:lnSpc>
              <a:spcBef>
                <a:spcPts val="0"/>
              </a:spcBef>
              <a:spcAft>
                <a:spcPts val="0"/>
              </a:spcAft>
              <a:buClr>
                <a:srgbClr val="9C9C9C"/>
              </a:buClr>
              <a:buSzPts val="200"/>
              <a:buFont typeface="Arial"/>
              <a:buNone/>
              <a:defRPr b="0" i="0" sz="800" u="none" cap="none" strike="noStrike">
                <a:solidFill>
                  <a:srgbClr val="9C9C9C"/>
                </a:solidFill>
                <a:latin typeface="Arial"/>
                <a:ea typeface="Arial"/>
                <a:cs typeface="Arial"/>
                <a:sym typeface="Arial"/>
              </a:defRPr>
            </a:lvl7pPr>
            <a:lvl8pPr indent="0" lvl="7" marL="0" marR="0" rtl="0" algn="ctr">
              <a:lnSpc>
                <a:spcPct val="100000"/>
              </a:lnSpc>
              <a:spcBef>
                <a:spcPts val="0"/>
              </a:spcBef>
              <a:spcAft>
                <a:spcPts val="0"/>
              </a:spcAft>
              <a:buClr>
                <a:srgbClr val="9C9C9C"/>
              </a:buClr>
              <a:buSzPts val="200"/>
              <a:buFont typeface="Arial"/>
              <a:buNone/>
              <a:defRPr b="0" i="0" sz="800" u="none" cap="none" strike="noStrike">
                <a:solidFill>
                  <a:srgbClr val="9C9C9C"/>
                </a:solidFill>
                <a:latin typeface="Arial"/>
                <a:ea typeface="Arial"/>
                <a:cs typeface="Arial"/>
                <a:sym typeface="Arial"/>
              </a:defRPr>
            </a:lvl8pPr>
            <a:lvl9pPr indent="0" lvl="8" marL="0" marR="0" rtl="0" algn="ctr">
              <a:lnSpc>
                <a:spcPct val="100000"/>
              </a:lnSpc>
              <a:spcBef>
                <a:spcPts val="0"/>
              </a:spcBef>
              <a:spcAft>
                <a:spcPts val="0"/>
              </a:spcAft>
              <a:buClr>
                <a:srgbClr val="9C9C9C"/>
              </a:buClr>
              <a:buSzPts val="200"/>
              <a:buFont typeface="Arial"/>
              <a:buNone/>
              <a:defRPr b="0" i="0" sz="800" u="none" cap="none" strike="noStrike">
                <a:solidFill>
                  <a:srgbClr val="9C9C9C"/>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9" name="Google Shape;9;p28"/>
          <p:cNvSpPr txBox="1"/>
          <p:nvPr>
            <p:ph type="title"/>
          </p:nvPr>
        </p:nvSpPr>
        <p:spPr>
          <a:xfrm>
            <a:off x="228600" y="57150"/>
            <a:ext cx="8686800" cy="686254"/>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accent2"/>
              </a:buClr>
              <a:buSzPts val="2400"/>
              <a:buFont typeface="Arial"/>
              <a:buNone/>
              <a:defRPr b="0" i="0" sz="2400" u="none" cap="none" strike="noStrike">
                <a:solidFill>
                  <a:schemeClr val="accent2"/>
                </a:solidFill>
                <a:latin typeface="Arial"/>
                <a:ea typeface="Arial"/>
                <a:cs typeface="Arial"/>
                <a:sym typeface="Arial"/>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p:txBody>
      </p:sp>
      <p:sp>
        <p:nvSpPr>
          <p:cNvPr id="10" name="Google Shape;10;p28"/>
          <p:cNvSpPr txBox="1"/>
          <p:nvPr>
            <p:ph idx="1" type="body"/>
          </p:nvPr>
        </p:nvSpPr>
        <p:spPr>
          <a:xfrm>
            <a:off x="228600" y="822959"/>
            <a:ext cx="8686800" cy="392049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00000"/>
              </a:lnSpc>
              <a:spcBef>
                <a:spcPts val="576"/>
              </a:spcBef>
              <a:spcAft>
                <a:spcPts val="0"/>
              </a:spcAft>
              <a:buClr>
                <a:srgbClr val="7F7F7F"/>
              </a:buClr>
              <a:buSzPts val="1600"/>
              <a:buFont typeface="Noto Sans Symbols"/>
              <a:buChar char="▪"/>
              <a:defRPr b="0" i="0" sz="2000" u="none" cap="none" strike="noStrike">
                <a:solidFill>
                  <a:schemeClr val="dk1"/>
                </a:solidFill>
                <a:latin typeface="Arial"/>
                <a:ea typeface="Arial"/>
                <a:cs typeface="Arial"/>
                <a:sym typeface="Arial"/>
              </a:defRPr>
            </a:lvl1pPr>
            <a:lvl2pPr indent="-342900" lvl="1" marL="914400" marR="0" rtl="0" algn="l">
              <a:lnSpc>
                <a:spcPct val="100000"/>
              </a:lnSpc>
              <a:spcBef>
                <a:spcPts val="576"/>
              </a:spcBef>
              <a:spcAft>
                <a:spcPts val="0"/>
              </a:spcAft>
              <a:buClr>
                <a:srgbClr val="7F7F7F"/>
              </a:buClr>
              <a:buSzPts val="1800"/>
              <a:buFont typeface="Noto Sans Symbols"/>
              <a:buChar char="▪"/>
              <a:defRPr b="0" i="0" sz="1800" u="none" cap="none" strike="noStrike">
                <a:solidFill>
                  <a:schemeClr val="dk1"/>
                </a:solidFill>
                <a:latin typeface="Arial"/>
                <a:ea typeface="Arial"/>
                <a:cs typeface="Arial"/>
                <a:sym typeface="Arial"/>
              </a:defRPr>
            </a:lvl2pPr>
            <a:lvl3pPr indent="-309880" lvl="2" marL="1371600" marR="0" rtl="0" algn="l">
              <a:lnSpc>
                <a:spcPct val="100000"/>
              </a:lnSpc>
              <a:spcBef>
                <a:spcPts val="576"/>
              </a:spcBef>
              <a:spcAft>
                <a:spcPts val="0"/>
              </a:spcAft>
              <a:buClr>
                <a:srgbClr val="7F7F7F"/>
              </a:buClr>
              <a:buSzPts val="128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576"/>
              </a:spcBef>
              <a:spcAft>
                <a:spcPts val="0"/>
              </a:spcAft>
              <a:buClr>
                <a:srgbClr val="7F7F7F"/>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0"/>
              </a:spcBef>
              <a:spcAft>
                <a:spcPts val="0"/>
              </a:spcAft>
              <a:buClr>
                <a:srgbClr val="7F7F7F"/>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11" name="Google Shape;11;p28"/>
          <p:cNvGrpSpPr/>
          <p:nvPr/>
        </p:nvGrpSpPr>
        <p:grpSpPr>
          <a:xfrm>
            <a:off x="7792720" y="4811464"/>
            <a:ext cx="1119073" cy="172973"/>
            <a:chOff x="1075530" y="874712"/>
            <a:chExt cx="3214688" cy="496886"/>
          </a:xfrm>
        </p:grpSpPr>
        <p:sp>
          <p:nvSpPr>
            <p:cNvPr id="12" name="Google Shape;12;p28"/>
            <p:cNvSpPr/>
            <p:nvPr/>
          </p:nvSpPr>
          <p:spPr>
            <a:xfrm>
              <a:off x="4088605" y="952500"/>
              <a:ext cx="201613" cy="319087"/>
            </a:xfrm>
            <a:custGeom>
              <a:rect b="b" l="l" r="r" t="t"/>
              <a:pathLst>
                <a:path extrusionOk="0" h="120000" w="120000">
                  <a:moveTo>
                    <a:pt x="0" y="119864"/>
                  </a:moveTo>
                  <a:lnTo>
                    <a:pt x="0" y="0"/>
                  </a:lnTo>
                  <a:lnTo>
                    <a:pt x="34438" y="0"/>
                  </a:lnTo>
                  <a:lnTo>
                    <a:pt x="34438" y="100810"/>
                  </a:lnTo>
                  <a:lnTo>
                    <a:pt x="119786" y="100810"/>
                  </a:lnTo>
                  <a:lnTo>
                    <a:pt x="119786" y="119864"/>
                  </a:lnTo>
                  <a:lnTo>
                    <a:pt x="0" y="119864"/>
                  </a:lnTo>
                </a:path>
              </a:pathLst>
            </a:custGeom>
            <a:solidFill>
              <a:srgbClr val="1756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 name="Google Shape;13;p28"/>
            <p:cNvSpPr/>
            <p:nvPr/>
          </p:nvSpPr>
          <p:spPr>
            <a:xfrm>
              <a:off x="3658394" y="944562"/>
              <a:ext cx="347662" cy="368299"/>
            </a:xfrm>
            <a:custGeom>
              <a:rect b="b" l="l" r="r" t="t"/>
              <a:pathLst>
                <a:path extrusionOk="0" h="120000" w="120000">
                  <a:moveTo>
                    <a:pt x="59813" y="109101"/>
                  </a:moveTo>
                  <a:cubicBezTo>
                    <a:pt x="51251" y="109101"/>
                    <a:pt x="43185" y="107695"/>
                    <a:pt x="35863" y="105351"/>
                  </a:cubicBezTo>
                  <a:cubicBezTo>
                    <a:pt x="28541" y="102773"/>
                    <a:pt x="22088" y="99257"/>
                    <a:pt x="16876" y="94687"/>
                  </a:cubicBezTo>
                  <a:cubicBezTo>
                    <a:pt x="11664" y="90000"/>
                    <a:pt x="7321" y="84492"/>
                    <a:pt x="4343" y="77812"/>
                  </a:cubicBezTo>
                  <a:cubicBezTo>
                    <a:pt x="1240" y="71484"/>
                    <a:pt x="0" y="62578"/>
                    <a:pt x="0" y="54726"/>
                  </a:cubicBezTo>
                  <a:cubicBezTo>
                    <a:pt x="0" y="46875"/>
                    <a:pt x="1489" y="38554"/>
                    <a:pt x="4591" y="31875"/>
                  </a:cubicBezTo>
                  <a:cubicBezTo>
                    <a:pt x="7693" y="25429"/>
                    <a:pt x="11913" y="19687"/>
                    <a:pt x="17125" y="15000"/>
                  </a:cubicBezTo>
                  <a:cubicBezTo>
                    <a:pt x="22337" y="10429"/>
                    <a:pt x="28790" y="6679"/>
                    <a:pt x="36235" y="4101"/>
                  </a:cubicBezTo>
                  <a:cubicBezTo>
                    <a:pt x="43557" y="1406"/>
                    <a:pt x="51499" y="0"/>
                    <a:pt x="60062" y="0"/>
                  </a:cubicBezTo>
                  <a:cubicBezTo>
                    <a:pt x="68624" y="0"/>
                    <a:pt x="76690" y="1406"/>
                    <a:pt x="83640" y="4101"/>
                  </a:cubicBezTo>
                  <a:cubicBezTo>
                    <a:pt x="91085" y="6679"/>
                    <a:pt x="97166" y="10429"/>
                    <a:pt x="102750" y="15000"/>
                  </a:cubicBezTo>
                  <a:cubicBezTo>
                    <a:pt x="107962" y="19687"/>
                    <a:pt x="112182" y="25429"/>
                    <a:pt x="115284" y="31875"/>
                  </a:cubicBezTo>
                  <a:cubicBezTo>
                    <a:pt x="118386" y="38203"/>
                    <a:pt x="119875" y="46875"/>
                    <a:pt x="119875" y="54726"/>
                  </a:cubicBezTo>
                  <a:cubicBezTo>
                    <a:pt x="119875" y="63984"/>
                    <a:pt x="117766" y="73476"/>
                    <a:pt x="113422" y="80507"/>
                  </a:cubicBezTo>
                  <a:cubicBezTo>
                    <a:pt x="109451" y="87187"/>
                    <a:pt x="102378" y="93750"/>
                    <a:pt x="95925" y="96914"/>
                  </a:cubicBezTo>
                  <a:cubicBezTo>
                    <a:pt x="95056" y="97500"/>
                    <a:pt x="94064" y="97851"/>
                    <a:pt x="93195" y="98437"/>
                  </a:cubicBezTo>
                  <a:lnTo>
                    <a:pt x="116153" y="105703"/>
                  </a:lnTo>
                  <a:lnTo>
                    <a:pt x="116153" y="119882"/>
                  </a:lnTo>
                  <a:lnTo>
                    <a:pt x="59813" y="109101"/>
                  </a:lnTo>
                  <a:close/>
                  <a:moveTo>
                    <a:pt x="60062" y="16171"/>
                  </a:moveTo>
                  <a:cubicBezTo>
                    <a:pt x="54229" y="16171"/>
                    <a:pt x="48769" y="17109"/>
                    <a:pt x="44177" y="19101"/>
                  </a:cubicBezTo>
                  <a:cubicBezTo>
                    <a:pt x="39586" y="21093"/>
                    <a:pt x="35243" y="23789"/>
                    <a:pt x="31892" y="26953"/>
                  </a:cubicBezTo>
                  <a:cubicBezTo>
                    <a:pt x="28541" y="30117"/>
                    <a:pt x="25811" y="34101"/>
                    <a:pt x="23950" y="38554"/>
                  </a:cubicBezTo>
                  <a:cubicBezTo>
                    <a:pt x="22088" y="42890"/>
                    <a:pt x="21096" y="49218"/>
                    <a:pt x="21096" y="54140"/>
                  </a:cubicBezTo>
                  <a:cubicBezTo>
                    <a:pt x="21096" y="59296"/>
                    <a:pt x="22088" y="65742"/>
                    <a:pt x="23950" y="70078"/>
                  </a:cubicBezTo>
                  <a:cubicBezTo>
                    <a:pt x="25811" y="74414"/>
                    <a:pt x="28045" y="78398"/>
                    <a:pt x="31520" y="81679"/>
                  </a:cubicBezTo>
                  <a:cubicBezTo>
                    <a:pt x="34870" y="84843"/>
                    <a:pt x="38965" y="87421"/>
                    <a:pt x="43805" y="89414"/>
                  </a:cubicBezTo>
                  <a:cubicBezTo>
                    <a:pt x="48397" y="91523"/>
                    <a:pt x="53981" y="92343"/>
                    <a:pt x="59813" y="92343"/>
                  </a:cubicBezTo>
                  <a:cubicBezTo>
                    <a:pt x="65646" y="92343"/>
                    <a:pt x="70858" y="91523"/>
                    <a:pt x="75698" y="89414"/>
                  </a:cubicBezTo>
                  <a:cubicBezTo>
                    <a:pt x="80661" y="87421"/>
                    <a:pt x="84632" y="84843"/>
                    <a:pt x="87983" y="81679"/>
                  </a:cubicBezTo>
                  <a:cubicBezTo>
                    <a:pt x="91334" y="78398"/>
                    <a:pt x="94064" y="74414"/>
                    <a:pt x="95925" y="70078"/>
                  </a:cubicBezTo>
                  <a:cubicBezTo>
                    <a:pt x="97786" y="65390"/>
                    <a:pt x="98655" y="59296"/>
                    <a:pt x="98655" y="54140"/>
                  </a:cubicBezTo>
                  <a:cubicBezTo>
                    <a:pt x="98655" y="48867"/>
                    <a:pt x="97786" y="42890"/>
                    <a:pt x="95925" y="38554"/>
                  </a:cubicBezTo>
                  <a:cubicBezTo>
                    <a:pt x="94064" y="34101"/>
                    <a:pt x="91582" y="30117"/>
                    <a:pt x="88231" y="26953"/>
                  </a:cubicBezTo>
                  <a:cubicBezTo>
                    <a:pt x="84756" y="23789"/>
                    <a:pt x="80910" y="20859"/>
                    <a:pt x="76070" y="19101"/>
                  </a:cubicBezTo>
                  <a:cubicBezTo>
                    <a:pt x="71478" y="17343"/>
                    <a:pt x="66266" y="16171"/>
                    <a:pt x="60062" y="16171"/>
                  </a:cubicBezTo>
                  <a:close/>
                </a:path>
              </a:pathLst>
            </a:custGeom>
            <a:solidFill>
              <a:srgbClr val="1756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 name="Google Shape;14;p28"/>
            <p:cNvSpPr/>
            <p:nvPr/>
          </p:nvSpPr>
          <p:spPr>
            <a:xfrm>
              <a:off x="3367880" y="944562"/>
              <a:ext cx="236538" cy="334961"/>
            </a:xfrm>
            <a:custGeom>
              <a:rect b="b" l="l" r="r" t="t"/>
              <a:pathLst>
                <a:path extrusionOk="0" h="120000" w="120000">
                  <a:moveTo>
                    <a:pt x="58259" y="119871"/>
                  </a:moveTo>
                  <a:cubicBezTo>
                    <a:pt x="47450" y="119871"/>
                    <a:pt x="37007" y="118583"/>
                    <a:pt x="27114" y="115751"/>
                  </a:cubicBezTo>
                  <a:cubicBezTo>
                    <a:pt x="17221" y="112918"/>
                    <a:pt x="8610" y="108798"/>
                    <a:pt x="1832" y="103004"/>
                  </a:cubicBezTo>
                  <a:lnTo>
                    <a:pt x="0" y="101459"/>
                  </a:lnTo>
                  <a:lnTo>
                    <a:pt x="23083" y="88454"/>
                  </a:lnTo>
                  <a:lnTo>
                    <a:pt x="25282" y="90386"/>
                  </a:lnTo>
                  <a:cubicBezTo>
                    <a:pt x="28946" y="93862"/>
                    <a:pt x="33526" y="96695"/>
                    <a:pt x="39755" y="98884"/>
                  </a:cubicBezTo>
                  <a:cubicBezTo>
                    <a:pt x="45618" y="101072"/>
                    <a:pt x="52396" y="102103"/>
                    <a:pt x="59175" y="102103"/>
                  </a:cubicBezTo>
                  <a:cubicBezTo>
                    <a:pt x="62839" y="102103"/>
                    <a:pt x="66503" y="101716"/>
                    <a:pt x="70167" y="101072"/>
                  </a:cubicBezTo>
                  <a:cubicBezTo>
                    <a:pt x="73648" y="100557"/>
                    <a:pt x="76946" y="99527"/>
                    <a:pt x="79511" y="97982"/>
                  </a:cubicBezTo>
                  <a:cubicBezTo>
                    <a:pt x="82259" y="96695"/>
                    <a:pt x="84641" y="94763"/>
                    <a:pt x="86473" y="92832"/>
                  </a:cubicBezTo>
                  <a:cubicBezTo>
                    <a:pt x="88122" y="90901"/>
                    <a:pt x="89038" y="88454"/>
                    <a:pt x="89038" y="85493"/>
                  </a:cubicBezTo>
                  <a:cubicBezTo>
                    <a:pt x="89038" y="82660"/>
                    <a:pt x="88122" y="80085"/>
                    <a:pt x="86473" y="78540"/>
                  </a:cubicBezTo>
                  <a:cubicBezTo>
                    <a:pt x="84641" y="76609"/>
                    <a:pt x="81893" y="75064"/>
                    <a:pt x="79145" y="73519"/>
                  </a:cubicBezTo>
                  <a:cubicBezTo>
                    <a:pt x="76030" y="71845"/>
                    <a:pt x="71816" y="70944"/>
                    <a:pt x="67419" y="69656"/>
                  </a:cubicBezTo>
                  <a:cubicBezTo>
                    <a:pt x="62839" y="68755"/>
                    <a:pt x="57709" y="67339"/>
                    <a:pt x="52396" y="66437"/>
                  </a:cubicBezTo>
                  <a:cubicBezTo>
                    <a:pt x="46900" y="65407"/>
                    <a:pt x="41954" y="64248"/>
                    <a:pt x="36641" y="62703"/>
                  </a:cubicBezTo>
                  <a:cubicBezTo>
                    <a:pt x="31145" y="61030"/>
                    <a:pt x="26198" y="59098"/>
                    <a:pt x="22167" y="56652"/>
                  </a:cubicBezTo>
                  <a:cubicBezTo>
                    <a:pt x="17587" y="54077"/>
                    <a:pt x="14473" y="50858"/>
                    <a:pt x="11725" y="47381"/>
                  </a:cubicBezTo>
                  <a:cubicBezTo>
                    <a:pt x="8977" y="43519"/>
                    <a:pt x="7694" y="39141"/>
                    <a:pt x="7694" y="33733"/>
                  </a:cubicBezTo>
                  <a:cubicBezTo>
                    <a:pt x="7694" y="27939"/>
                    <a:pt x="9526" y="22918"/>
                    <a:pt x="13007" y="18412"/>
                  </a:cubicBezTo>
                  <a:cubicBezTo>
                    <a:pt x="16671" y="14291"/>
                    <a:pt x="21251" y="10815"/>
                    <a:pt x="27114" y="7982"/>
                  </a:cubicBezTo>
                  <a:cubicBezTo>
                    <a:pt x="32610" y="5150"/>
                    <a:pt x="39389" y="3218"/>
                    <a:pt x="46167" y="1931"/>
                  </a:cubicBezTo>
                  <a:cubicBezTo>
                    <a:pt x="52946" y="643"/>
                    <a:pt x="60091" y="0"/>
                    <a:pt x="67419" y="0"/>
                  </a:cubicBezTo>
                  <a:cubicBezTo>
                    <a:pt x="77312" y="0"/>
                    <a:pt x="86839" y="1287"/>
                    <a:pt x="95450" y="3476"/>
                  </a:cubicBezTo>
                  <a:cubicBezTo>
                    <a:pt x="104061" y="6051"/>
                    <a:pt x="111206" y="9270"/>
                    <a:pt x="116702" y="13390"/>
                  </a:cubicBezTo>
                  <a:lnTo>
                    <a:pt x="118900" y="14935"/>
                  </a:lnTo>
                  <a:lnTo>
                    <a:pt x="97648" y="28583"/>
                  </a:lnTo>
                  <a:lnTo>
                    <a:pt x="95450" y="26652"/>
                  </a:lnTo>
                  <a:cubicBezTo>
                    <a:pt x="92702" y="24206"/>
                    <a:pt x="88671" y="21630"/>
                    <a:pt x="83175" y="20085"/>
                  </a:cubicBezTo>
                  <a:cubicBezTo>
                    <a:pt x="78229" y="18412"/>
                    <a:pt x="72366" y="17510"/>
                    <a:pt x="65954" y="17510"/>
                  </a:cubicBezTo>
                  <a:cubicBezTo>
                    <a:pt x="62473" y="17510"/>
                    <a:pt x="59175" y="17768"/>
                    <a:pt x="55694" y="18412"/>
                  </a:cubicBezTo>
                  <a:cubicBezTo>
                    <a:pt x="52396" y="19055"/>
                    <a:pt x="49282" y="19957"/>
                    <a:pt x="46534" y="21244"/>
                  </a:cubicBezTo>
                  <a:cubicBezTo>
                    <a:pt x="43786" y="22403"/>
                    <a:pt x="41587" y="24206"/>
                    <a:pt x="39755" y="26137"/>
                  </a:cubicBezTo>
                  <a:cubicBezTo>
                    <a:pt x="37923" y="27939"/>
                    <a:pt x="37557" y="30257"/>
                    <a:pt x="37557" y="33090"/>
                  </a:cubicBezTo>
                  <a:cubicBezTo>
                    <a:pt x="37557" y="35665"/>
                    <a:pt x="38290" y="37725"/>
                    <a:pt x="39755" y="39399"/>
                  </a:cubicBezTo>
                  <a:cubicBezTo>
                    <a:pt x="41038" y="40944"/>
                    <a:pt x="43419" y="42618"/>
                    <a:pt x="46167" y="43905"/>
                  </a:cubicBezTo>
                  <a:cubicBezTo>
                    <a:pt x="48916" y="45193"/>
                    <a:pt x="52030" y="46480"/>
                    <a:pt x="56061" y="47124"/>
                  </a:cubicBezTo>
                  <a:cubicBezTo>
                    <a:pt x="60091" y="48025"/>
                    <a:pt x="64671" y="48927"/>
                    <a:pt x="69251" y="49957"/>
                  </a:cubicBezTo>
                  <a:cubicBezTo>
                    <a:pt x="74564" y="51244"/>
                    <a:pt x="80427" y="52532"/>
                    <a:pt x="86473" y="53690"/>
                  </a:cubicBezTo>
                  <a:cubicBezTo>
                    <a:pt x="92335" y="55364"/>
                    <a:pt x="97648" y="57296"/>
                    <a:pt x="102595" y="59742"/>
                  </a:cubicBezTo>
                  <a:cubicBezTo>
                    <a:pt x="107725" y="62317"/>
                    <a:pt x="111755" y="65407"/>
                    <a:pt x="114870" y="69270"/>
                  </a:cubicBezTo>
                  <a:cubicBezTo>
                    <a:pt x="117984" y="73004"/>
                    <a:pt x="119816" y="78283"/>
                    <a:pt x="119816" y="83948"/>
                  </a:cubicBezTo>
                  <a:cubicBezTo>
                    <a:pt x="119816" y="90000"/>
                    <a:pt x="117984" y="95407"/>
                    <a:pt x="114870" y="99914"/>
                  </a:cubicBezTo>
                  <a:cubicBezTo>
                    <a:pt x="111755" y="104291"/>
                    <a:pt x="106809" y="108154"/>
                    <a:pt x="101312" y="110987"/>
                  </a:cubicBezTo>
                  <a:cubicBezTo>
                    <a:pt x="95816" y="113819"/>
                    <a:pt x="89038" y="116137"/>
                    <a:pt x="81893" y="117296"/>
                  </a:cubicBezTo>
                  <a:cubicBezTo>
                    <a:pt x="73282" y="118969"/>
                    <a:pt x="65954" y="119871"/>
                    <a:pt x="58259" y="119871"/>
                  </a:cubicBezTo>
                </a:path>
              </a:pathLst>
            </a:custGeom>
            <a:solidFill>
              <a:srgbClr val="1756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 name="Google Shape;15;p28"/>
            <p:cNvSpPr/>
            <p:nvPr/>
          </p:nvSpPr>
          <p:spPr>
            <a:xfrm>
              <a:off x="2963068" y="950912"/>
              <a:ext cx="333374" cy="320675"/>
            </a:xfrm>
            <a:custGeom>
              <a:rect b="b" l="l" r="r" t="t"/>
              <a:pathLst>
                <a:path extrusionOk="0" h="120000" w="120000">
                  <a:moveTo>
                    <a:pt x="109913" y="119865"/>
                  </a:moveTo>
                  <a:lnTo>
                    <a:pt x="109913" y="19011"/>
                  </a:lnTo>
                  <a:lnTo>
                    <a:pt x="63620" y="119865"/>
                  </a:lnTo>
                  <a:lnTo>
                    <a:pt x="55991" y="119865"/>
                  </a:lnTo>
                  <a:lnTo>
                    <a:pt x="9568" y="19280"/>
                  </a:lnTo>
                  <a:lnTo>
                    <a:pt x="9568" y="119865"/>
                  </a:lnTo>
                  <a:lnTo>
                    <a:pt x="0" y="119865"/>
                  </a:lnTo>
                  <a:lnTo>
                    <a:pt x="0" y="0"/>
                  </a:lnTo>
                  <a:lnTo>
                    <a:pt x="11896" y="0"/>
                  </a:lnTo>
                  <a:lnTo>
                    <a:pt x="59741" y="104898"/>
                  </a:lnTo>
                  <a:lnTo>
                    <a:pt x="107974" y="0"/>
                  </a:lnTo>
                  <a:lnTo>
                    <a:pt x="119870" y="0"/>
                  </a:lnTo>
                  <a:lnTo>
                    <a:pt x="119870" y="119865"/>
                  </a:lnTo>
                  <a:lnTo>
                    <a:pt x="109913" y="119865"/>
                  </a:lnTo>
                </a:path>
              </a:pathLst>
            </a:custGeom>
            <a:solidFill>
              <a:srgbClr val="1756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 name="Google Shape;16;p28"/>
            <p:cNvSpPr/>
            <p:nvPr/>
          </p:nvSpPr>
          <p:spPr>
            <a:xfrm>
              <a:off x="2672556" y="950912"/>
              <a:ext cx="214312" cy="320675"/>
            </a:xfrm>
            <a:custGeom>
              <a:rect b="b" l="l" r="r" t="t"/>
              <a:pathLst>
                <a:path extrusionOk="0" h="120000" w="120000">
                  <a:moveTo>
                    <a:pt x="0" y="119865"/>
                  </a:moveTo>
                  <a:lnTo>
                    <a:pt x="0" y="0"/>
                  </a:lnTo>
                  <a:lnTo>
                    <a:pt x="115353" y="0"/>
                  </a:lnTo>
                  <a:lnTo>
                    <a:pt x="115353" y="8629"/>
                  </a:lnTo>
                  <a:lnTo>
                    <a:pt x="15555" y="8629"/>
                  </a:lnTo>
                  <a:lnTo>
                    <a:pt x="15555" y="52988"/>
                  </a:lnTo>
                  <a:lnTo>
                    <a:pt x="109696" y="52988"/>
                  </a:lnTo>
                  <a:lnTo>
                    <a:pt x="109696" y="62561"/>
                  </a:lnTo>
                  <a:lnTo>
                    <a:pt x="15555" y="62561"/>
                  </a:lnTo>
                  <a:lnTo>
                    <a:pt x="15555" y="111235"/>
                  </a:lnTo>
                  <a:lnTo>
                    <a:pt x="119797" y="111235"/>
                  </a:lnTo>
                  <a:lnTo>
                    <a:pt x="119797" y="119865"/>
                  </a:lnTo>
                  <a:lnTo>
                    <a:pt x="0" y="119865"/>
                  </a:lnTo>
                </a:path>
              </a:pathLst>
            </a:custGeom>
            <a:solidFill>
              <a:srgbClr val="1756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8"/>
            <p:cNvSpPr/>
            <p:nvPr/>
          </p:nvSpPr>
          <p:spPr>
            <a:xfrm>
              <a:off x="2251868" y="950912"/>
              <a:ext cx="333374" cy="320675"/>
            </a:xfrm>
            <a:custGeom>
              <a:rect b="b" l="l" r="r" t="t"/>
              <a:pathLst>
                <a:path extrusionOk="0" h="120000" w="120000">
                  <a:moveTo>
                    <a:pt x="110291" y="119865"/>
                  </a:moveTo>
                  <a:lnTo>
                    <a:pt x="110291" y="19011"/>
                  </a:lnTo>
                  <a:lnTo>
                    <a:pt x="63559" y="119865"/>
                  </a:lnTo>
                  <a:lnTo>
                    <a:pt x="55922" y="119865"/>
                  </a:lnTo>
                  <a:lnTo>
                    <a:pt x="9838" y="19280"/>
                  </a:lnTo>
                  <a:lnTo>
                    <a:pt x="9838" y="119865"/>
                  </a:lnTo>
                  <a:lnTo>
                    <a:pt x="0" y="119865"/>
                  </a:lnTo>
                  <a:lnTo>
                    <a:pt x="0" y="0"/>
                  </a:lnTo>
                  <a:lnTo>
                    <a:pt x="11779" y="0"/>
                  </a:lnTo>
                  <a:lnTo>
                    <a:pt x="60064" y="104898"/>
                  </a:lnTo>
                  <a:lnTo>
                    <a:pt x="108090" y="0"/>
                  </a:lnTo>
                  <a:lnTo>
                    <a:pt x="119870" y="0"/>
                  </a:lnTo>
                  <a:lnTo>
                    <a:pt x="119870" y="119865"/>
                  </a:lnTo>
                  <a:lnTo>
                    <a:pt x="110291" y="119865"/>
                  </a:lnTo>
                </a:path>
              </a:pathLst>
            </a:custGeom>
            <a:solidFill>
              <a:srgbClr val="1756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 name="Google Shape;18;p28"/>
            <p:cNvSpPr/>
            <p:nvPr/>
          </p:nvSpPr>
          <p:spPr>
            <a:xfrm>
              <a:off x="1075530" y="874712"/>
              <a:ext cx="328613" cy="496886"/>
            </a:xfrm>
            <a:custGeom>
              <a:rect b="b" l="l" r="r" t="t"/>
              <a:pathLst>
                <a:path extrusionOk="0" h="120000" w="120000">
                  <a:moveTo>
                    <a:pt x="119868" y="0"/>
                  </a:moveTo>
                  <a:cubicBezTo>
                    <a:pt x="117377" y="174"/>
                    <a:pt x="114754" y="1305"/>
                    <a:pt x="113180" y="2784"/>
                  </a:cubicBezTo>
                  <a:lnTo>
                    <a:pt x="2360" y="108513"/>
                  </a:lnTo>
                  <a:cubicBezTo>
                    <a:pt x="393" y="110253"/>
                    <a:pt x="0" y="112168"/>
                    <a:pt x="1049" y="113908"/>
                  </a:cubicBezTo>
                  <a:cubicBezTo>
                    <a:pt x="3016" y="118172"/>
                    <a:pt x="11016" y="119912"/>
                    <a:pt x="16918" y="117563"/>
                  </a:cubicBezTo>
                  <a:lnTo>
                    <a:pt x="115016" y="75881"/>
                  </a:lnTo>
                  <a:cubicBezTo>
                    <a:pt x="116721" y="75184"/>
                    <a:pt x="118295" y="74749"/>
                    <a:pt x="119868" y="74401"/>
                  </a:cubicBezTo>
                  <a:lnTo>
                    <a:pt x="119868" y="0"/>
                  </a:lnTo>
                </a:path>
              </a:pathLst>
            </a:custGeom>
            <a:solidFill>
              <a:srgbClr val="1756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 name="Google Shape;19;p28"/>
            <p:cNvSpPr/>
            <p:nvPr/>
          </p:nvSpPr>
          <p:spPr>
            <a:xfrm>
              <a:off x="1415255" y="874712"/>
              <a:ext cx="176212" cy="406399"/>
            </a:xfrm>
            <a:custGeom>
              <a:rect b="b" l="l" r="r" t="t"/>
              <a:pathLst>
                <a:path extrusionOk="0" h="120000" w="120000">
                  <a:moveTo>
                    <a:pt x="119755" y="64738"/>
                  </a:moveTo>
                  <a:cubicBezTo>
                    <a:pt x="114857" y="64418"/>
                    <a:pt x="109959" y="63141"/>
                    <a:pt x="107020" y="61224"/>
                  </a:cubicBezTo>
                  <a:lnTo>
                    <a:pt x="12489" y="3407"/>
                  </a:lnTo>
                  <a:cubicBezTo>
                    <a:pt x="9551" y="1597"/>
                    <a:pt x="4653" y="212"/>
                    <a:pt x="0" y="0"/>
                  </a:cubicBezTo>
                  <a:lnTo>
                    <a:pt x="0" y="90505"/>
                  </a:lnTo>
                  <a:cubicBezTo>
                    <a:pt x="5387" y="90505"/>
                    <a:pt x="10775" y="91038"/>
                    <a:pt x="15673" y="92315"/>
                  </a:cubicBezTo>
                  <a:lnTo>
                    <a:pt x="107510" y="118296"/>
                  </a:lnTo>
                  <a:cubicBezTo>
                    <a:pt x="111183" y="119148"/>
                    <a:pt x="115346" y="119893"/>
                    <a:pt x="119020" y="119893"/>
                  </a:cubicBezTo>
                  <a:lnTo>
                    <a:pt x="119020" y="64738"/>
                  </a:lnTo>
                  <a:lnTo>
                    <a:pt x="119755" y="64738"/>
                  </a:lnTo>
                </a:path>
              </a:pathLst>
            </a:custGeom>
            <a:solidFill>
              <a:srgbClr val="0489B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 name="Google Shape;20;p28"/>
            <p:cNvSpPr/>
            <p:nvPr/>
          </p:nvSpPr>
          <p:spPr>
            <a:xfrm>
              <a:off x="1600994" y="874712"/>
              <a:ext cx="176212" cy="406399"/>
            </a:xfrm>
            <a:custGeom>
              <a:rect b="b" l="l" r="r" t="t"/>
              <a:pathLst>
                <a:path extrusionOk="0" h="120000" w="120000">
                  <a:moveTo>
                    <a:pt x="107020" y="3407"/>
                  </a:moveTo>
                  <a:lnTo>
                    <a:pt x="12734" y="61224"/>
                  </a:lnTo>
                  <a:cubicBezTo>
                    <a:pt x="9551" y="63141"/>
                    <a:pt x="4897" y="64418"/>
                    <a:pt x="0" y="64738"/>
                  </a:cubicBezTo>
                  <a:lnTo>
                    <a:pt x="0" y="119893"/>
                  </a:lnTo>
                  <a:cubicBezTo>
                    <a:pt x="4163" y="119680"/>
                    <a:pt x="8326" y="119148"/>
                    <a:pt x="12000" y="118296"/>
                  </a:cubicBezTo>
                  <a:lnTo>
                    <a:pt x="104081" y="92315"/>
                  </a:lnTo>
                  <a:cubicBezTo>
                    <a:pt x="108979" y="91038"/>
                    <a:pt x="114367" y="90505"/>
                    <a:pt x="119755" y="90505"/>
                  </a:cubicBezTo>
                  <a:lnTo>
                    <a:pt x="119755" y="0"/>
                  </a:lnTo>
                  <a:cubicBezTo>
                    <a:pt x="114857" y="212"/>
                    <a:pt x="109959" y="1597"/>
                    <a:pt x="107020" y="3407"/>
                  </a:cubicBezTo>
                </a:path>
              </a:pathLst>
            </a:custGeom>
            <a:solidFill>
              <a:srgbClr val="1756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 name="Google Shape;21;p28"/>
            <p:cNvSpPr/>
            <p:nvPr/>
          </p:nvSpPr>
          <p:spPr>
            <a:xfrm>
              <a:off x="1786731" y="874712"/>
              <a:ext cx="328613" cy="496886"/>
            </a:xfrm>
            <a:custGeom>
              <a:rect b="b" l="l" r="r" t="t"/>
              <a:pathLst>
                <a:path extrusionOk="0" h="120000" w="120000">
                  <a:moveTo>
                    <a:pt x="117508" y="108277"/>
                  </a:moveTo>
                  <a:lnTo>
                    <a:pt x="6819" y="2778"/>
                  </a:lnTo>
                  <a:cubicBezTo>
                    <a:pt x="5114" y="1302"/>
                    <a:pt x="2491" y="173"/>
                    <a:pt x="0" y="0"/>
                  </a:cubicBezTo>
                  <a:lnTo>
                    <a:pt x="0" y="74240"/>
                  </a:lnTo>
                  <a:cubicBezTo>
                    <a:pt x="1573" y="74413"/>
                    <a:pt x="3540" y="75021"/>
                    <a:pt x="4852" y="75716"/>
                  </a:cubicBezTo>
                  <a:lnTo>
                    <a:pt x="102950" y="117308"/>
                  </a:lnTo>
                  <a:cubicBezTo>
                    <a:pt x="108852" y="119913"/>
                    <a:pt x="116852" y="117916"/>
                    <a:pt x="118819" y="113661"/>
                  </a:cubicBezTo>
                  <a:cubicBezTo>
                    <a:pt x="119868" y="111924"/>
                    <a:pt x="119475" y="110014"/>
                    <a:pt x="117508" y="108277"/>
                  </a:cubicBezTo>
                </a:path>
              </a:pathLst>
            </a:custGeom>
            <a:solidFill>
              <a:srgbClr val="0489B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github.com/memsql/dbbenc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hyperlink" Target="https://github.com/memsql/dbbench-tool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docs.memsql.com/v5.8/docs/management-view-referen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docs.memsql.com/v5.8/docs/management-view-referen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0" name="Shape 2640"/>
        <p:cNvGrpSpPr/>
        <p:nvPr/>
      </p:nvGrpSpPr>
      <p:grpSpPr>
        <a:xfrm>
          <a:off x="0" y="0"/>
          <a:ext cx="0" cy="0"/>
          <a:chOff x="0" y="0"/>
          <a:chExt cx="0" cy="0"/>
        </a:xfrm>
      </p:grpSpPr>
      <p:sp>
        <p:nvSpPr>
          <p:cNvPr id="2641" name="Google Shape;2641;p1"/>
          <p:cNvSpPr txBox="1"/>
          <p:nvPr>
            <p:ph idx="1" type="body"/>
          </p:nvPr>
        </p:nvSpPr>
        <p:spPr>
          <a:xfrm>
            <a:off x="447675" y="2847809"/>
            <a:ext cx="6140355" cy="9870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800"/>
              <a:buFont typeface="Noto Sans Symbols"/>
              <a:buNone/>
            </a:pPr>
            <a:r>
              <a:rPr b="0" i="0" lang="en-US" sz="3200" u="none" cap="none" strike="noStrike">
                <a:solidFill>
                  <a:srgbClr val="FFFFFF"/>
                </a:solidFill>
                <a:latin typeface="Arial"/>
                <a:ea typeface="Arial"/>
                <a:cs typeface="Arial"/>
                <a:sym typeface="Arial"/>
              </a:rPr>
              <a:t>Performance Tools and Metrics</a:t>
            </a:r>
            <a:endParaRPr b="0" i="0" sz="3200" u="none" cap="none" strike="noStrike">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3" name="Shape 2703"/>
        <p:cNvGrpSpPr/>
        <p:nvPr/>
      </p:nvGrpSpPr>
      <p:grpSpPr>
        <a:xfrm>
          <a:off x="0" y="0"/>
          <a:ext cx="0" cy="0"/>
          <a:chOff x="0" y="0"/>
          <a:chExt cx="0" cy="0"/>
        </a:xfrm>
      </p:grpSpPr>
      <p:sp>
        <p:nvSpPr>
          <p:cNvPr id="2704" name="Google Shape;2704;p10"/>
          <p:cNvSpPr/>
          <p:nvPr/>
        </p:nvSpPr>
        <p:spPr>
          <a:xfrm>
            <a:off x="0" y="1289311"/>
            <a:ext cx="9144001" cy="1139821"/>
          </a:xfrm>
          <a:prstGeom prst="rect">
            <a:avLst/>
          </a:prstGeom>
          <a:solidFill>
            <a:srgbClr val="F7F8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5" name="Google Shape;2705;p10"/>
          <p:cNvSpPr txBox="1"/>
          <p:nvPr>
            <p:ph type="title"/>
          </p:nvPr>
        </p:nvSpPr>
        <p:spPr>
          <a:xfrm>
            <a:off x="228600" y="57150"/>
            <a:ext cx="8686800" cy="686254"/>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Job attributes</a:t>
            </a:r>
            <a:endParaRPr/>
          </a:p>
        </p:txBody>
      </p:sp>
      <p:sp>
        <p:nvSpPr>
          <p:cNvPr id="2706" name="Google Shape;2706;p10"/>
          <p:cNvSpPr txBox="1"/>
          <p:nvPr>
            <p:ph idx="1" type="body"/>
          </p:nvPr>
        </p:nvSpPr>
        <p:spPr>
          <a:xfrm>
            <a:off x="228600" y="832111"/>
            <a:ext cx="283464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89BC"/>
              </a:buClr>
              <a:buSzPts val="500"/>
              <a:buFont typeface="Noto Sans Symbols"/>
              <a:buNone/>
            </a:pPr>
            <a:r>
              <a:rPr b="0" i="0" lang="en-US" sz="2000" u="none" cap="none" strike="noStrike">
                <a:solidFill>
                  <a:srgbClr val="0089BC"/>
                </a:solidFill>
                <a:latin typeface="Arial"/>
                <a:ea typeface="Arial"/>
                <a:cs typeface="Arial"/>
                <a:sym typeface="Arial"/>
              </a:rPr>
              <a:t>concurrency</a:t>
            </a:r>
            <a:endParaRPr/>
          </a:p>
        </p:txBody>
      </p:sp>
      <p:sp>
        <p:nvSpPr>
          <p:cNvPr id="2707" name="Google Shape;2707;p10"/>
          <p:cNvSpPr txBox="1"/>
          <p:nvPr>
            <p:ph idx="2" type="body"/>
          </p:nvPr>
        </p:nvSpPr>
        <p:spPr>
          <a:xfrm>
            <a:off x="228600" y="2429133"/>
            <a:ext cx="2834640" cy="2314315"/>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rgbClr val="7F7F7F"/>
              </a:buClr>
              <a:buSzPts val="1440"/>
              <a:buFont typeface="Noto Sans Symbols"/>
              <a:buChar char="▪"/>
            </a:pPr>
            <a:r>
              <a:rPr b="0" i="0" lang="en-US" sz="1800" u="none" cap="none" strike="noStrike">
                <a:solidFill>
                  <a:schemeClr val="dk1"/>
                </a:solidFill>
                <a:latin typeface="Arial"/>
                <a:ea typeface="Arial"/>
                <a:cs typeface="Arial"/>
                <a:sym typeface="Arial"/>
              </a:rPr>
              <a:t>Define simultaneous instances</a:t>
            </a:r>
            <a:endParaRPr/>
          </a:p>
          <a:p>
            <a:pPr indent="-231775" lvl="0" marL="231775" marR="0" rtl="0" algn="l">
              <a:lnSpc>
                <a:spcPct val="100000"/>
              </a:lnSpc>
              <a:spcBef>
                <a:spcPts val="576"/>
              </a:spcBef>
              <a:spcAft>
                <a:spcPts val="0"/>
              </a:spcAft>
              <a:buClr>
                <a:srgbClr val="7F7F7F"/>
              </a:buClr>
              <a:buSzPts val="1440"/>
              <a:buFont typeface="Noto Sans Symbols"/>
              <a:buNone/>
            </a:pPr>
            <a:r>
              <a:t/>
            </a:r>
            <a:endParaRPr b="0" i="0" sz="1800" u="none" cap="none" strike="noStrike">
              <a:solidFill>
                <a:schemeClr val="dk1"/>
              </a:solidFill>
              <a:latin typeface="Arial"/>
              <a:ea typeface="Arial"/>
              <a:cs typeface="Arial"/>
              <a:sym typeface="Arial"/>
            </a:endParaRPr>
          </a:p>
          <a:p>
            <a:pPr indent="-231775" lvl="0" marL="231775" marR="0" rtl="0" algn="l">
              <a:lnSpc>
                <a:spcPct val="100000"/>
              </a:lnSpc>
              <a:spcBef>
                <a:spcPts val="576"/>
              </a:spcBef>
              <a:spcAft>
                <a:spcPts val="0"/>
              </a:spcAft>
              <a:buClr>
                <a:srgbClr val="7F7F7F"/>
              </a:buClr>
              <a:buSzPts val="1440"/>
              <a:buFont typeface="Noto Sans Symbols"/>
              <a:buNone/>
            </a:pPr>
            <a:r>
              <a:t/>
            </a:r>
            <a:endParaRPr b="0" i="0" sz="1800" u="none" cap="none" strike="noStrike">
              <a:solidFill>
                <a:schemeClr val="dk1"/>
              </a:solidFill>
              <a:latin typeface="Arial"/>
              <a:ea typeface="Arial"/>
              <a:cs typeface="Arial"/>
              <a:sym typeface="Arial"/>
            </a:endParaRPr>
          </a:p>
          <a:p>
            <a:pPr indent="-231775" lvl="0" marL="231775" marR="0" rtl="0" algn="l">
              <a:lnSpc>
                <a:spcPct val="100000"/>
              </a:lnSpc>
              <a:spcBef>
                <a:spcPts val="576"/>
              </a:spcBef>
              <a:spcAft>
                <a:spcPts val="0"/>
              </a:spcAft>
              <a:buClr>
                <a:srgbClr val="7F7F7F"/>
              </a:buClr>
              <a:buSzPts val="1440"/>
              <a:buFont typeface="Noto Sans Symbols"/>
              <a:buNone/>
            </a:pPr>
            <a:r>
              <a:t/>
            </a:r>
            <a:endParaRPr b="0" i="0" sz="1800" u="none" cap="none" strike="noStrike">
              <a:solidFill>
                <a:schemeClr val="dk1"/>
              </a:solidFill>
              <a:latin typeface="Arial"/>
              <a:ea typeface="Arial"/>
              <a:cs typeface="Arial"/>
              <a:sym typeface="Arial"/>
            </a:endParaRPr>
          </a:p>
        </p:txBody>
      </p:sp>
      <p:sp>
        <p:nvSpPr>
          <p:cNvPr id="2708" name="Google Shape;2708;p10"/>
          <p:cNvSpPr txBox="1"/>
          <p:nvPr>
            <p:ph idx="3" type="body"/>
          </p:nvPr>
        </p:nvSpPr>
        <p:spPr>
          <a:xfrm>
            <a:off x="3155565" y="832111"/>
            <a:ext cx="283464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SzPts val="500"/>
              <a:buFont typeface="Noto Sans Symbols"/>
              <a:buNone/>
            </a:pPr>
            <a:r>
              <a:rPr b="0" i="0" lang="en-US" sz="2000" u="none" cap="none" strike="noStrike">
                <a:solidFill>
                  <a:srgbClr val="0089BC"/>
                </a:solidFill>
                <a:latin typeface="Arial"/>
                <a:ea typeface="Arial"/>
                <a:cs typeface="Arial"/>
                <a:sym typeface="Arial"/>
              </a:rPr>
              <a:t>rate</a:t>
            </a:r>
            <a:endParaRPr/>
          </a:p>
        </p:txBody>
      </p:sp>
      <p:sp>
        <p:nvSpPr>
          <p:cNvPr id="2709" name="Google Shape;2709;p10"/>
          <p:cNvSpPr txBox="1"/>
          <p:nvPr>
            <p:ph idx="4" type="body"/>
          </p:nvPr>
        </p:nvSpPr>
        <p:spPr>
          <a:xfrm>
            <a:off x="3155565" y="2398713"/>
            <a:ext cx="2834640" cy="2344735"/>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rgbClr val="7F7F7F"/>
              </a:buClr>
              <a:buSzPts val="1440"/>
              <a:buFont typeface="Noto Sans Symbols"/>
              <a:buChar char="▪"/>
            </a:pPr>
            <a:r>
              <a:rPr b="0" i="0" lang="en-US" sz="1800" u="none" cap="none" strike="noStrike">
                <a:solidFill>
                  <a:schemeClr val="dk1"/>
                </a:solidFill>
                <a:latin typeface="Arial"/>
                <a:ea typeface="Arial"/>
                <a:cs typeface="Arial"/>
                <a:sym typeface="Arial"/>
              </a:rPr>
              <a:t>Define frequency of start of instances</a:t>
            </a:r>
            <a:endParaRPr/>
          </a:p>
          <a:p>
            <a:pPr indent="-241300" lvl="1" marL="457200" marR="0" rtl="0" algn="l">
              <a:lnSpc>
                <a:spcPct val="100000"/>
              </a:lnSpc>
              <a:spcBef>
                <a:spcPts val="576"/>
              </a:spcBef>
              <a:spcAft>
                <a:spcPts val="0"/>
              </a:spcAft>
              <a:buClr>
                <a:srgbClr val="7F7F7F"/>
              </a:buClr>
              <a:buSzPts val="1600"/>
              <a:buFont typeface="Noto Sans Symbols"/>
              <a:buChar char="▪"/>
            </a:pPr>
            <a:r>
              <a:rPr b="0" i="0" lang="en-US" sz="1600" u="none" cap="none" strike="noStrike">
                <a:solidFill>
                  <a:schemeClr val="dk1"/>
                </a:solidFill>
                <a:latin typeface="Arial"/>
                <a:ea typeface="Arial"/>
                <a:cs typeface="Arial"/>
                <a:sym typeface="Arial"/>
              </a:rPr>
              <a:t>query takes 100 seconds to complete but is started every 10 seconds</a:t>
            </a:r>
            <a:endParaRPr/>
          </a:p>
          <a:p>
            <a:pPr indent="-241300" lvl="1" marL="457200" marR="0" rtl="0" algn="l">
              <a:lnSpc>
                <a:spcPct val="100000"/>
              </a:lnSpc>
              <a:spcBef>
                <a:spcPts val="576"/>
              </a:spcBef>
              <a:spcAft>
                <a:spcPts val="0"/>
              </a:spcAft>
              <a:buClr>
                <a:srgbClr val="7F7F7F"/>
              </a:buClr>
              <a:buSzPts val="1600"/>
              <a:buFont typeface="Noto Sans Symbols"/>
              <a:buChar char="▪"/>
            </a:pPr>
            <a:r>
              <a:rPr b="0" i="0" lang="en-US" sz="1600" u="none" cap="none" strike="noStrike">
                <a:solidFill>
                  <a:schemeClr val="dk1"/>
                </a:solidFill>
                <a:latin typeface="Arial"/>
                <a:ea typeface="Arial"/>
                <a:cs typeface="Arial"/>
                <a:sym typeface="Arial"/>
              </a:rPr>
              <a:t>workload will need to use at least 10 connections.</a:t>
            </a:r>
            <a:endParaRPr/>
          </a:p>
          <a:p>
            <a:pPr indent="-231775" lvl="0" marL="231775" marR="0" rtl="0" algn="l">
              <a:lnSpc>
                <a:spcPct val="100000"/>
              </a:lnSpc>
              <a:spcBef>
                <a:spcPts val="576"/>
              </a:spcBef>
              <a:spcAft>
                <a:spcPts val="0"/>
              </a:spcAft>
              <a:buClr>
                <a:srgbClr val="7F7F7F"/>
              </a:buClr>
              <a:buSzPts val="1440"/>
              <a:buFont typeface="Noto Sans Symbols"/>
              <a:buNone/>
            </a:pPr>
            <a:r>
              <a:t/>
            </a:r>
            <a:endParaRPr b="0" i="0" sz="1800" u="none" cap="none" strike="noStrike">
              <a:solidFill>
                <a:schemeClr val="dk1"/>
              </a:solidFill>
              <a:latin typeface="Arial"/>
              <a:ea typeface="Arial"/>
              <a:cs typeface="Arial"/>
              <a:sym typeface="Arial"/>
            </a:endParaRPr>
          </a:p>
          <a:p>
            <a:pPr indent="-231775" lvl="0" marL="231775" marR="0" rtl="0" algn="l">
              <a:lnSpc>
                <a:spcPct val="100000"/>
              </a:lnSpc>
              <a:spcBef>
                <a:spcPts val="576"/>
              </a:spcBef>
              <a:spcAft>
                <a:spcPts val="0"/>
              </a:spcAft>
              <a:buClr>
                <a:srgbClr val="7F7F7F"/>
              </a:buClr>
              <a:buSzPts val="1440"/>
              <a:buFont typeface="Noto Sans Symbols"/>
              <a:buNone/>
            </a:pPr>
            <a:r>
              <a:t/>
            </a:r>
            <a:endParaRPr b="0" i="0" sz="1800" u="none" cap="none" strike="noStrike">
              <a:solidFill>
                <a:schemeClr val="dk1"/>
              </a:solidFill>
              <a:latin typeface="Arial"/>
              <a:ea typeface="Arial"/>
              <a:cs typeface="Arial"/>
              <a:sym typeface="Arial"/>
            </a:endParaRPr>
          </a:p>
        </p:txBody>
      </p:sp>
      <p:sp>
        <p:nvSpPr>
          <p:cNvPr id="2710" name="Google Shape;2710;p10"/>
          <p:cNvSpPr txBox="1"/>
          <p:nvPr>
            <p:ph idx="5" type="body"/>
          </p:nvPr>
        </p:nvSpPr>
        <p:spPr>
          <a:xfrm>
            <a:off x="6081821" y="832111"/>
            <a:ext cx="2833578"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7F7F7F"/>
              </a:buClr>
              <a:buSzPts val="500"/>
              <a:buFont typeface="Noto Sans Symbols"/>
              <a:buNone/>
            </a:pPr>
            <a:r>
              <a:rPr b="0" i="0" lang="en-US" sz="2000" u="none" cap="none" strike="noStrike">
                <a:solidFill>
                  <a:srgbClr val="0089BC"/>
                </a:solidFill>
                <a:latin typeface="Arial"/>
                <a:ea typeface="Arial"/>
                <a:cs typeface="Arial"/>
                <a:sym typeface="Arial"/>
              </a:rPr>
              <a:t>batch-size</a:t>
            </a:r>
            <a:endParaRPr/>
          </a:p>
        </p:txBody>
      </p:sp>
      <p:sp>
        <p:nvSpPr>
          <p:cNvPr id="2711" name="Google Shape;2711;p10"/>
          <p:cNvSpPr txBox="1"/>
          <p:nvPr>
            <p:ph idx="6" type="body"/>
          </p:nvPr>
        </p:nvSpPr>
        <p:spPr>
          <a:xfrm>
            <a:off x="6081821" y="2429133"/>
            <a:ext cx="2834640" cy="2314315"/>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rgbClr val="7F7F7F"/>
              </a:buClr>
              <a:buSzPts val="1440"/>
              <a:buFont typeface="Noto Sans Symbols"/>
              <a:buChar char="▪"/>
            </a:pPr>
            <a:r>
              <a:rPr b="0" i="0" lang="en-US" sz="1800" u="none" cap="none" strike="noStrike">
                <a:solidFill>
                  <a:schemeClr val="dk1"/>
                </a:solidFill>
                <a:latin typeface="Arial"/>
                <a:ea typeface="Arial"/>
                <a:cs typeface="Arial"/>
                <a:sym typeface="Arial"/>
              </a:rPr>
              <a:t># of instances will be launched in the batch</a:t>
            </a:r>
            <a:endParaRPr/>
          </a:p>
          <a:p>
            <a:pPr indent="-241300" lvl="1" marL="457200" marR="0" rtl="0" algn="l">
              <a:lnSpc>
                <a:spcPct val="100000"/>
              </a:lnSpc>
              <a:spcBef>
                <a:spcPts val="576"/>
              </a:spcBef>
              <a:spcAft>
                <a:spcPts val="0"/>
              </a:spcAft>
              <a:buClr>
                <a:srgbClr val="7F7F7F"/>
              </a:buClr>
              <a:buSzPts val="1600"/>
              <a:buFont typeface="Noto Sans Symbols"/>
              <a:buChar char="▪"/>
            </a:pPr>
            <a:r>
              <a:rPr b="0" i="0" lang="en-US" sz="1600" u="none" cap="none" strike="noStrike">
                <a:solidFill>
                  <a:schemeClr val="dk1"/>
                </a:solidFill>
                <a:latin typeface="Arial"/>
                <a:ea typeface="Arial"/>
                <a:cs typeface="Arial"/>
                <a:sym typeface="Arial"/>
              </a:rPr>
              <a:t>runs 10 simultaneous queries every second</a:t>
            </a:r>
            <a:endParaRPr/>
          </a:p>
        </p:txBody>
      </p:sp>
      <p:pic>
        <p:nvPicPr>
          <p:cNvPr id="2712" name="Google Shape;2712;p10"/>
          <p:cNvPicPr preferRelativeResize="0"/>
          <p:nvPr/>
        </p:nvPicPr>
        <p:blipFill rotWithShape="1">
          <a:blip r:embed="rId3">
            <a:alphaModFix/>
          </a:blip>
          <a:srcRect b="0" l="3432" r="14773" t="8467"/>
          <a:stretch/>
        </p:blipFill>
        <p:spPr>
          <a:xfrm>
            <a:off x="228600" y="1378016"/>
            <a:ext cx="2420332" cy="860225"/>
          </a:xfrm>
          <a:prstGeom prst="rect">
            <a:avLst/>
          </a:prstGeom>
          <a:noFill/>
          <a:ln>
            <a:noFill/>
          </a:ln>
        </p:spPr>
      </p:pic>
      <p:pic>
        <p:nvPicPr>
          <p:cNvPr id="2713" name="Google Shape;2713;p10"/>
          <p:cNvPicPr preferRelativeResize="0"/>
          <p:nvPr/>
        </p:nvPicPr>
        <p:blipFill rotWithShape="1">
          <a:blip r:embed="rId4">
            <a:alphaModFix/>
          </a:blip>
          <a:srcRect b="7954" l="5521" r="0" t="5949"/>
          <a:stretch/>
        </p:blipFill>
        <p:spPr>
          <a:xfrm>
            <a:off x="6174555" y="1378016"/>
            <a:ext cx="2531753" cy="962215"/>
          </a:xfrm>
          <a:prstGeom prst="rect">
            <a:avLst/>
          </a:prstGeom>
          <a:noFill/>
          <a:ln>
            <a:noFill/>
          </a:ln>
        </p:spPr>
      </p:pic>
      <p:pic>
        <p:nvPicPr>
          <p:cNvPr id="2714" name="Google Shape;2714;p10"/>
          <p:cNvPicPr preferRelativeResize="0"/>
          <p:nvPr/>
        </p:nvPicPr>
        <p:blipFill rotWithShape="1">
          <a:blip r:embed="rId5">
            <a:alphaModFix/>
          </a:blip>
          <a:srcRect b="5147" l="0" r="5861" t="14214"/>
          <a:stretch/>
        </p:blipFill>
        <p:spPr>
          <a:xfrm>
            <a:off x="3155565" y="1370732"/>
            <a:ext cx="2654159" cy="86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8" name="Shape 2718"/>
        <p:cNvGrpSpPr/>
        <p:nvPr/>
      </p:nvGrpSpPr>
      <p:grpSpPr>
        <a:xfrm>
          <a:off x="0" y="0"/>
          <a:ext cx="0" cy="0"/>
          <a:chOff x="0" y="0"/>
          <a:chExt cx="0" cy="0"/>
        </a:xfrm>
      </p:grpSpPr>
      <p:sp>
        <p:nvSpPr>
          <p:cNvPr id="2719" name="Google Shape;2719;p11"/>
          <p:cNvSpPr txBox="1"/>
          <p:nvPr>
            <p:ph type="title"/>
          </p:nvPr>
        </p:nvSpPr>
        <p:spPr>
          <a:xfrm>
            <a:off x="228600" y="57150"/>
            <a:ext cx="8686800" cy="68712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Download dbbench</a:t>
            </a:r>
            <a:endParaRPr/>
          </a:p>
        </p:txBody>
      </p:sp>
      <p:sp>
        <p:nvSpPr>
          <p:cNvPr id="2720" name="Google Shape;2720;p11"/>
          <p:cNvSpPr txBox="1"/>
          <p:nvPr>
            <p:ph idx="1" type="body"/>
          </p:nvPr>
        </p:nvSpPr>
        <p:spPr>
          <a:xfrm>
            <a:off x="228600" y="821717"/>
            <a:ext cx="8686800" cy="3921731"/>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rgbClr val="7F7F7F"/>
              </a:buClr>
              <a:buSzPts val="1600"/>
              <a:buFont typeface="Noto Sans Symbols"/>
              <a:buChar char="▪"/>
            </a:pPr>
            <a:r>
              <a:rPr b="0" i="0" lang="en-US" sz="2000" u="sng" cap="none" strike="noStrike">
                <a:solidFill>
                  <a:schemeClr val="hlink"/>
                </a:solidFill>
                <a:latin typeface="Arial"/>
                <a:ea typeface="Arial"/>
                <a:cs typeface="Arial"/>
                <a:sym typeface="Arial"/>
                <a:hlinkClick r:id="rId3"/>
              </a:rPr>
              <a:t>https://github.com/memsql/dbbench</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Download to Master Aggregator</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Install dependencies</a:t>
            </a:r>
            <a:endParaRPr/>
          </a:p>
          <a:p>
            <a:pPr indent="-241300" lvl="1" marL="457200" marR="0" rtl="0" algn="l">
              <a:lnSpc>
                <a:spcPct val="100000"/>
              </a:lnSpc>
              <a:spcBef>
                <a:spcPts val="600"/>
              </a:spcBef>
              <a:spcAft>
                <a:spcPts val="0"/>
              </a:spcAft>
              <a:buClr>
                <a:srgbClr val="7F7F7F"/>
              </a:buClr>
              <a:buSzPts val="1800"/>
              <a:buFont typeface="Noto Sans Symbols"/>
              <a:buChar char="▪"/>
            </a:pPr>
            <a:r>
              <a:rPr b="0" i="0" lang="en-US" sz="1800" u="none" cap="none" strike="noStrike">
                <a:solidFill>
                  <a:schemeClr val="dk1"/>
                </a:solidFill>
                <a:latin typeface="Arial"/>
                <a:ea typeface="Arial"/>
                <a:cs typeface="Arial"/>
                <a:sym typeface="Arial"/>
              </a:rPr>
              <a:t>git</a:t>
            </a:r>
            <a:endParaRPr/>
          </a:p>
          <a:p>
            <a:pPr indent="-241300" lvl="1" marL="457200" marR="0" rtl="0" algn="l">
              <a:lnSpc>
                <a:spcPct val="100000"/>
              </a:lnSpc>
              <a:spcBef>
                <a:spcPts val="600"/>
              </a:spcBef>
              <a:spcAft>
                <a:spcPts val="0"/>
              </a:spcAft>
              <a:buClr>
                <a:srgbClr val="7F7F7F"/>
              </a:buClr>
              <a:buSzPts val="1800"/>
              <a:buFont typeface="Noto Sans Symbols"/>
              <a:buChar char="▪"/>
            </a:pPr>
            <a:r>
              <a:rPr b="0" i="0" lang="en-US" sz="1800" u="none" cap="none" strike="noStrike">
                <a:solidFill>
                  <a:schemeClr val="dk1"/>
                </a:solidFill>
                <a:latin typeface="Arial"/>
                <a:ea typeface="Arial"/>
                <a:cs typeface="Arial"/>
                <a:sym typeface="Arial"/>
              </a:rPr>
              <a:t>golang</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Set go environmental variables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4" name="Shape 2724"/>
        <p:cNvGrpSpPr/>
        <p:nvPr/>
      </p:nvGrpSpPr>
      <p:grpSpPr>
        <a:xfrm>
          <a:off x="0" y="0"/>
          <a:ext cx="0" cy="0"/>
          <a:chOff x="0" y="0"/>
          <a:chExt cx="0" cy="0"/>
        </a:xfrm>
      </p:grpSpPr>
      <p:sp>
        <p:nvSpPr>
          <p:cNvPr id="2725" name="Google Shape;2725;p12"/>
          <p:cNvSpPr txBox="1"/>
          <p:nvPr>
            <p:ph type="title"/>
          </p:nvPr>
        </p:nvSpPr>
        <p:spPr>
          <a:xfrm>
            <a:off x="228600" y="57150"/>
            <a:ext cx="8686800" cy="68712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Follow Tutorial</a:t>
            </a:r>
            <a:endParaRPr/>
          </a:p>
        </p:txBody>
      </p:sp>
      <p:sp>
        <p:nvSpPr>
          <p:cNvPr id="2726" name="Google Shape;2726;p12"/>
          <p:cNvSpPr txBox="1"/>
          <p:nvPr>
            <p:ph idx="1" type="body"/>
          </p:nvPr>
        </p:nvSpPr>
        <p:spPr>
          <a:xfrm>
            <a:off x="228600" y="821717"/>
            <a:ext cx="8686800" cy="3921731"/>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Write a workload that loads data into a table in the setup section.</a:t>
            </a:r>
            <a:endParaRPr/>
          </a:p>
          <a:p>
            <a:pPr indent="-231775" lvl="0" marL="231775" marR="0" rtl="0" algn="l">
              <a:lnSpc>
                <a:spcPct val="100000"/>
              </a:lnSpc>
              <a:spcBef>
                <a:spcPts val="600"/>
              </a:spcBef>
              <a:spcAft>
                <a:spcPts val="0"/>
              </a:spcAft>
              <a:buClr>
                <a:srgbClr val="7F7F7F"/>
              </a:buClr>
              <a:buSzPts val="1600"/>
              <a:buFont typeface="Noto Sans Symbols"/>
              <a:buNone/>
            </a:pPr>
            <a:r>
              <a:t/>
            </a:r>
            <a:endParaRPr b="0" i="0" sz="2000" u="none" cap="none" strike="noStrike">
              <a:solidFill>
                <a:schemeClr val="dk1"/>
              </a:solidFill>
              <a:latin typeface="Arial"/>
              <a:ea typeface="Arial"/>
              <a:cs typeface="Arial"/>
              <a:sym typeface="Arial"/>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Write a workload that does 1000 load data queries a minute that all start executing in the first second of the minute.</a:t>
            </a:r>
            <a:endParaRPr/>
          </a:p>
          <a:p>
            <a:pPr indent="-231775" lvl="0" marL="231775" marR="0" rtl="0" algn="l">
              <a:lnSpc>
                <a:spcPct val="100000"/>
              </a:lnSpc>
              <a:spcBef>
                <a:spcPts val="600"/>
              </a:spcBef>
              <a:spcAft>
                <a:spcPts val="0"/>
              </a:spcAft>
              <a:buClr>
                <a:srgbClr val="7F7F7F"/>
              </a:buClr>
              <a:buSzPts val="1600"/>
              <a:buFont typeface="Noto Sans Symbols"/>
              <a:buNone/>
            </a:pPr>
            <a:r>
              <a:t/>
            </a:r>
            <a:endParaRPr b="0" i="0" sz="2000" u="none" cap="none" strike="noStrike">
              <a:solidFill>
                <a:schemeClr val="dk1"/>
              </a:solidFill>
              <a:latin typeface="Arial"/>
              <a:ea typeface="Arial"/>
              <a:cs typeface="Arial"/>
              <a:sym typeface="Arial"/>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Write a workload that does a load data of a different file every second.</a:t>
            </a:r>
            <a:endParaRPr/>
          </a:p>
          <a:p>
            <a:pPr indent="-231775" lvl="0" marL="231775" marR="0" rtl="0" algn="l">
              <a:lnSpc>
                <a:spcPct val="100000"/>
              </a:lnSpc>
              <a:spcBef>
                <a:spcPts val="600"/>
              </a:spcBef>
              <a:spcAft>
                <a:spcPts val="0"/>
              </a:spcAft>
              <a:buClr>
                <a:srgbClr val="7F7F7F"/>
              </a:buClr>
              <a:buSzPts val="1600"/>
              <a:buFont typeface="Noto Sans Symbols"/>
              <a:buNone/>
            </a:pPr>
            <a:r>
              <a:t/>
            </a:r>
            <a:endParaRPr b="0" i="0" sz="2000" u="none" cap="none" strike="noStrike">
              <a:solidFill>
                <a:schemeClr val="dk1"/>
              </a:solidFill>
              <a:latin typeface="Arial"/>
              <a:ea typeface="Arial"/>
              <a:cs typeface="Arial"/>
              <a:sym typeface="Arial"/>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Write a query-log that run 4 concurrent sleep(1) queries. When you are done, check the example dbbench config file and query log file.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1" name="Shape 2731"/>
        <p:cNvGrpSpPr/>
        <p:nvPr/>
      </p:nvGrpSpPr>
      <p:grpSpPr>
        <a:xfrm>
          <a:off x="0" y="0"/>
          <a:ext cx="0" cy="0"/>
          <a:chOff x="0" y="0"/>
          <a:chExt cx="0" cy="0"/>
        </a:xfrm>
      </p:grpSpPr>
      <p:pic>
        <p:nvPicPr>
          <p:cNvPr id="2732" name="Google Shape;2732;p13"/>
          <p:cNvPicPr preferRelativeResize="0"/>
          <p:nvPr/>
        </p:nvPicPr>
        <p:blipFill rotWithShape="1">
          <a:blip r:embed="rId3">
            <a:alphaModFix/>
          </a:blip>
          <a:srcRect b="0" l="0" r="0" t="0"/>
          <a:stretch/>
        </p:blipFill>
        <p:spPr>
          <a:xfrm>
            <a:off x="4097382" y="1035925"/>
            <a:ext cx="5046617" cy="3784963"/>
          </a:xfrm>
          <a:prstGeom prst="rect">
            <a:avLst/>
          </a:prstGeom>
          <a:noFill/>
          <a:ln>
            <a:noFill/>
          </a:ln>
        </p:spPr>
      </p:pic>
      <p:sp>
        <p:nvSpPr>
          <p:cNvPr id="2733" name="Google Shape;2733;p13"/>
          <p:cNvSpPr txBox="1"/>
          <p:nvPr>
            <p:ph type="title"/>
          </p:nvPr>
        </p:nvSpPr>
        <p:spPr>
          <a:xfrm>
            <a:off x="228600" y="57150"/>
            <a:ext cx="8686800" cy="68712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Python scripts for improving dbbench workflows</a:t>
            </a:r>
            <a:endParaRPr/>
          </a:p>
        </p:txBody>
      </p:sp>
      <p:sp>
        <p:nvSpPr>
          <p:cNvPr id="2734" name="Google Shape;2734;p13"/>
          <p:cNvSpPr txBox="1"/>
          <p:nvPr>
            <p:ph idx="1" type="body"/>
          </p:nvPr>
        </p:nvSpPr>
        <p:spPr>
          <a:xfrm>
            <a:off x="228600" y="821717"/>
            <a:ext cx="8686800" cy="3921731"/>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rgbClr val="7F7F7F"/>
              </a:buClr>
              <a:buSzPts val="1600"/>
              <a:buFont typeface="Noto Sans Symbols"/>
              <a:buChar char="▪"/>
            </a:pPr>
            <a:r>
              <a:rPr b="0" i="0" lang="en-US" sz="2000" u="sng" cap="none" strike="noStrike">
                <a:solidFill>
                  <a:schemeClr val="hlink"/>
                </a:solidFill>
                <a:latin typeface="Arial"/>
                <a:ea typeface="Arial"/>
                <a:cs typeface="Arial"/>
                <a:sym typeface="Arial"/>
                <a:hlinkClick r:id="rId4"/>
              </a:rPr>
              <a:t>https://github.com/memsql/dbbench-tools</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Easily describe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and efficiently run</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a workload </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How many concurrent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inserts a small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MemSQL cluster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can support? </a:t>
            </a:r>
            <a:endParaRPr/>
          </a:p>
          <a:p>
            <a:pPr indent="-231775" lvl="0" marL="231775" marR="0" rtl="0" algn="l">
              <a:lnSpc>
                <a:spcPct val="100000"/>
              </a:lnSpc>
              <a:spcBef>
                <a:spcPts val="600"/>
              </a:spcBef>
              <a:spcAft>
                <a:spcPts val="0"/>
              </a:spcAft>
              <a:buClr>
                <a:srgbClr val="7F7F7F"/>
              </a:buClr>
              <a:buSzPts val="1600"/>
              <a:buFont typeface="Noto Sans Symbols"/>
              <a:buChar char="▪"/>
            </a:pPr>
            <a:r>
              <a:rPr b="1" i="0" lang="en-US" sz="2000" u="none" cap="none" strike="noStrike">
                <a:solidFill>
                  <a:schemeClr val="dk1"/>
                </a:solidFill>
                <a:latin typeface="Arial"/>
                <a:ea typeface="Arial"/>
                <a:cs typeface="Arial"/>
                <a:sym typeface="Arial"/>
              </a:rPr>
              <a:t>dbbench-scalar</a:t>
            </a:r>
            <a:r>
              <a:rPr b="0" i="0" lang="en-US" sz="2000" u="none" cap="none" strike="noStrike">
                <a:solidFill>
                  <a:schemeClr val="dk1"/>
                </a:solidFill>
                <a:latin typeface="Arial"/>
                <a:ea typeface="Arial"/>
                <a:cs typeface="Arial"/>
                <a:sym typeface="Arial"/>
              </a:rPr>
              <a:t> shows</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100,000 inserts per </a:t>
            </a:r>
            <a:br>
              <a:rPr b="0" i="0" lang="en-US" sz="2000" u="none" cap="none" strike="noStrike">
                <a:solidFill>
                  <a:schemeClr val="dk1"/>
                </a:solidFill>
                <a:latin typeface="Arial"/>
                <a:ea typeface="Arial"/>
                <a:cs typeface="Arial"/>
                <a:sym typeface="Arial"/>
              </a:rPr>
            </a:br>
            <a:r>
              <a:rPr b="0" i="0" lang="en-US" sz="2000" u="none" cap="none" strike="noStrike">
                <a:solidFill>
                  <a:schemeClr val="dk1"/>
                </a:solidFill>
                <a:latin typeface="Arial"/>
                <a:ea typeface="Arial"/>
                <a:cs typeface="Arial"/>
                <a:sym typeface="Arial"/>
              </a:rPr>
              <a:t>second in batches of 128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9" name="Shape 2739"/>
        <p:cNvGrpSpPr/>
        <p:nvPr/>
      </p:nvGrpSpPr>
      <p:grpSpPr>
        <a:xfrm>
          <a:off x="0" y="0"/>
          <a:ext cx="0" cy="0"/>
          <a:chOff x="0" y="0"/>
          <a:chExt cx="0" cy="0"/>
        </a:xfrm>
      </p:grpSpPr>
      <p:sp>
        <p:nvSpPr>
          <p:cNvPr id="2740" name="Google Shape;2740;p14"/>
          <p:cNvSpPr txBox="1"/>
          <p:nvPr>
            <p:ph type="title"/>
          </p:nvPr>
        </p:nvSpPr>
        <p:spPr>
          <a:xfrm>
            <a:off x="1157575" y="1933361"/>
            <a:ext cx="7529223" cy="6967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800"/>
              <a:buFont typeface="Arial"/>
              <a:buNone/>
            </a:pPr>
            <a:r>
              <a:rPr b="0" i="0" lang="en-US" sz="3200" u="none" cap="none" strike="noStrike">
                <a:solidFill>
                  <a:srgbClr val="FFFFFF"/>
                </a:solidFill>
                <a:latin typeface="Arial"/>
                <a:ea typeface="Arial"/>
                <a:cs typeface="Arial"/>
                <a:sym typeface="Arial"/>
              </a:rPr>
              <a:t>Management Views and memsql-top</a:t>
            </a:r>
            <a:endParaRPr/>
          </a:p>
        </p:txBody>
      </p:sp>
      <p:sp>
        <p:nvSpPr>
          <p:cNvPr id="2741" name="Google Shape;2741;p14"/>
          <p:cNvSpPr txBox="1"/>
          <p:nvPr>
            <p:ph idx="1" type="body"/>
          </p:nvPr>
        </p:nvSpPr>
        <p:spPr>
          <a:xfrm>
            <a:off x="1157287" y="2641727"/>
            <a:ext cx="7534275" cy="661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450"/>
              <a:buFont typeface="Noto Sans Symbols"/>
              <a:buNone/>
            </a:pPr>
            <a:r>
              <a:rPr b="0" i="0" lang="en-US" sz="1800" u="none" cap="none" strike="noStrike">
                <a:solidFill>
                  <a:schemeClr val="lt1"/>
                </a:solidFill>
                <a:latin typeface="Arial"/>
                <a:ea typeface="Arial"/>
                <a:cs typeface="Arial"/>
                <a:sym typeface="Arial"/>
              </a:rPr>
              <a:t>Polling the real-time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6" name="Shape 2746"/>
        <p:cNvGrpSpPr/>
        <p:nvPr/>
      </p:nvGrpSpPr>
      <p:grpSpPr>
        <a:xfrm>
          <a:off x="0" y="0"/>
          <a:ext cx="0" cy="0"/>
          <a:chOff x="0" y="0"/>
          <a:chExt cx="0" cy="0"/>
        </a:xfrm>
      </p:grpSpPr>
      <p:sp>
        <p:nvSpPr>
          <p:cNvPr id="2747" name="Google Shape;2747;p15"/>
          <p:cNvSpPr txBox="1"/>
          <p:nvPr>
            <p:ph type="title"/>
          </p:nvPr>
        </p:nvSpPr>
        <p:spPr>
          <a:xfrm>
            <a:off x="228600" y="57150"/>
            <a:ext cx="8686800" cy="68712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What are Management Views? </a:t>
            </a:r>
            <a:endParaRPr/>
          </a:p>
        </p:txBody>
      </p:sp>
      <p:sp>
        <p:nvSpPr>
          <p:cNvPr id="2748" name="Google Shape;2748;p15"/>
          <p:cNvSpPr txBox="1"/>
          <p:nvPr>
            <p:ph idx="1" type="body"/>
          </p:nvPr>
        </p:nvSpPr>
        <p:spPr>
          <a:xfrm>
            <a:off x="228600" y="713567"/>
            <a:ext cx="8686800" cy="3921600"/>
          </a:xfrm>
          <a:prstGeom prst="rect">
            <a:avLst/>
          </a:prstGeom>
          <a:noFill/>
          <a:ln>
            <a:noFill/>
          </a:ln>
        </p:spPr>
        <p:txBody>
          <a:bodyPr anchorCtr="0" anchor="t" bIns="45700" lIns="91425" spcFirstLastPara="1" rIns="91425" wrap="square" tIns="45700">
            <a:noAutofit/>
          </a:bodyPr>
          <a:lstStyle/>
          <a:p>
            <a:pPr indent="-130175" lvl="0" marL="231775" rtl="0" algn="l">
              <a:lnSpc>
                <a:spcPct val="100000"/>
              </a:lnSpc>
              <a:spcBef>
                <a:spcPts val="0"/>
              </a:spcBef>
              <a:spcAft>
                <a:spcPts val="0"/>
              </a:spcAft>
              <a:buClr>
                <a:srgbClr val="7F7F7F"/>
              </a:buClr>
              <a:buSzPts val="1600"/>
              <a:buFont typeface="Noto Sans Symbols"/>
              <a:buChar char="▪"/>
            </a:pPr>
            <a:r>
              <a:rPr lang="en-US"/>
              <a:t>Set of tables in information_schema database</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Show resource usage of recent activities across all nodes in MemSQL cluster</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Activities are categorized into Query, Database, System</a:t>
            </a:r>
            <a:endParaRPr/>
          </a:p>
          <a:p>
            <a:pPr indent="-241300" lvl="1" marL="457200" marR="0" rtl="0" algn="l">
              <a:lnSpc>
                <a:spcPct val="100000"/>
              </a:lnSpc>
              <a:spcBef>
                <a:spcPts val="600"/>
              </a:spcBef>
              <a:spcAft>
                <a:spcPts val="0"/>
              </a:spcAft>
              <a:buClr>
                <a:srgbClr val="7F7F7F"/>
              </a:buClr>
              <a:buSzPts val="1800"/>
              <a:buFont typeface="Noto Sans Symbols"/>
              <a:buChar char="▪"/>
            </a:pPr>
            <a:r>
              <a:rPr b="0" i="0" lang="en-US" sz="1800" u="none" cap="none" strike="noStrike">
                <a:solidFill>
                  <a:schemeClr val="dk1"/>
                </a:solidFill>
                <a:latin typeface="Arial"/>
                <a:ea typeface="Arial"/>
                <a:cs typeface="Arial"/>
                <a:sym typeface="Arial"/>
              </a:rPr>
              <a:t>Query: Application or Person querying MemSQL</a:t>
            </a:r>
            <a:endParaRPr/>
          </a:p>
          <a:p>
            <a:pPr indent="-241300" lvl="1" marL="457200" marR="0" rtl="0" algn="l">
              <a:lnSpc>
                <a:spcPct val="100000"/>
              </a:lnSpc>
              <a:spcBef>
                <a:spcPts val="600"/>
              </a:spcBef>
              <a:spcAft>
                <a:spcPts val="0"/>
              </a:spcAft>
              <a:buClr>
                <a:srgbClr val="7F7F7F"/>
              </a:buClr>
              <a:buSzPts val="1800"/>
              <a:buFont typeface="Noto Sans Symbols"/>
              <a:buChar char="▪"/>
            </a:pPr>
            <a:r>
              <a:rPr b="0" i="0" lang="en-US" sz="1800" u="none" cap="none" strike="noStrike">
                <a:solidFill>
                  <a:schemeClr val="dk1"/>
                </a:solidFill>
                <a:latin typeface="Arial"/>
                <a:ea typeface="Arial"/>
                <a:cs typeface="Arial"/>
                <a:sym typeface="Arial"/>
              </a:rPr>
              <a:t>Database: Replication Activity, Log Flusher</a:t>
            </a:r>
            <a:endParaRPr/>
          </a:p>
          <a:p>
            <a:pPr indent="-241300" lvl="1" marL="457200" marR="0" rtl="0" algn="l">
              <a:lnSpc>
                <a:spcPct val="100000"/>
              </a:lnSpc>
              <a:spcBef>
                <a:spcPts val="600"/>
              </a:spcBef>
              <a:spcAft>
                <a:spcPts val="0"/>
              </a:spcAft>
              <a:buClr>
                <a:srgbClr val="7F7F7F"/>
              </a:buClr>
              <a:buSzPts val="1800"/>
              <a:buFont typeface="Noto Sans Symbols"/>
              <a:buChar char="▪"/>
            </a:pPr>
            <a:r>
              <a:rPr b="0" i="0" lang="en-US" sz="1800" u="none" cap="none" strike="noStrike">
                <a:solidFill>
                  <a:schemeClr val="dk1"/>
                </a:solidFill>
                <a:latin typeface="Arial"/>
                <a:ea typeface="Arial"/>
                <a:cs typeface="Arial"/>
                <a:sym typeface="Arial"/>
              </a:rPr>
              <a:t>System: Garbage Collector, Read and Execute Loops</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Available in Versions 5.8 and greater </a:t>
            </a:r>
            <a:r>
              <a:rPr lang="en-US"/>
              <a:t>- must set a global variable</a:t>
            </a:r>
            <a:endParaRPr/>
          </a:p>
          <a:p>
            <a:pPr indent="-152082" lvl="2" marL="690563" marR="0" rtl="0" algn="l">
              <a:lnSpc>
                <a:spcPct val="100000"/>
              </a:lnSpc>
              <a:spcBef>
                <a:spcPts val="600"/>
              </a:spcBef>
              <a:spcAft>
                <a:spcPts val="0"/>
              </a:spcAft>
              <a:buClr>
                <a:srgbClr val="7F7F7F"/>
              </a:buClr>
              <a:buSzPts val="1600"/>
              <a:buFont typeface="Noto Sans Symbols"/>
              <a:buChar char="▪"/>
            </a:pPr>
            <a:r>
              <a:rPr lang="en-US">
                <a:latin typeface="Courier New"/>
                <a:ea typeface="Courier New"/>
                <a:cs typeface="Courier New"/>
                <a:sym typeface="Courier New"/>
              </a:rPr>
              <a:t>read_advanced_counters = ‘ON’</a:t>
            </a:r>
            <a:endParaRPr/>
          </a:p>
          <a:p>
            <a:pPr indent="-152082" lvl="2" marL="690563" marR="0" rtl="0" algn="l">
              <a:lnSpc>
                <a:spcPct val="100000"/>
              </a:lnSpc>
              <a:spcBef>
                <a:spcPts val="600"/>
              </a:spcBef>
              <a:spcAft>
                <a:spcPts val="0"/>
              </a:spcAft>
              <a:buClr>
                <a:srgbClr val="7F7F7F"/>
              </a:buClr>
              <a:buSzPts val="1600"/>
              <a:buFont typeface="Noto Sans Symbols"/>
              <a:buChar char="▪"/>
            </a:pPr>
            <a:r>
              <a:rPr lang="en-US">
                <a:latin typeface="Courier New"/>
                <a:ea typeface="Courier New"/>
                <a:cs typeface="Courier New"/>
                <a:sym typeface="Courier New"/>
              </a:rPr>
              <a:t>memsql-ops memsql-update-config --set-global --key read_advanced_counters --value ‘ON’ --all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3" name="Shape 2753"/>
        <p:cNvGrpSpPr/>
        <p:nvPr/>
      </p:nvGrpSpPr>
      <p:grpSpPr>
        <a:xfrm>
          <a:off x="0" y="0"/>
          <a:ext cx="0" cy="0"/>
          <a:chOff x="0" y="0"/>
          <a:chExt cx="0" cy="0"/>
        </a:xfrm>
      </p:grpSpPr>
      <p:sp>
        <p:nvSpPr>
          <p:cNvPr id="2754" name="Google Shape;2754;p16"/>
          <p:cNvSpPr txBox="1"/>
          <p:nvPr>
            <p:ph type="title"/>
          </p:nvPr>
        </p:nvSpPr>
        <p:spPr>
          <a:xfrm>
            <a:off x="228600" y="57150"/>
            <a:ext cx="8686800" cy="68712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Management Views Tables</a:t>
            </a:r>
            <a:endParaRPr/>
          </a:p>
        </p:txBody>
      </p:sp>
      <p:sp>
        <p:nvSpPr>
          <p:cNvPr id="2755" name="Google Shape;2755;p16"/>
          <p:cNvSpPr txBox="1"/>
          <p:nvPr>
            <p:ph idx="1" type="body"/>
          </p:nvPr>
        </p:nvSpPr>
        <p:spPr>
          <a:xfrm>
            <a:off x="182880" y="744279"/>
            <a:ext cx="8686800" cy="39217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300"/>
              <a:buFont typeface="Noto Sans Symbols"/>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500"/>
              <a:buFont typeface="Noto Sans Symbols"/>
              <a:buNone/>
            </a:pPr>
            <a:r>
              <a:t/>
            </a:r>
            <a:endParaRPr b="1" i="0" sz="2000" u="none" cap="none" strike="noStrike">
              <a:solidFill>
                <a:schemeClr val="dk1"/>
              </a:solidFill>
              <a:latin typeface="Arial"/>
              <a:ea typeface="Arial"/>
              <a:cs typeface="Arial"/>
              <a:sym typeface="Arial"/>
            </a:endParaRPr>
          </a:p>
        </p:txBody>
      </p:sp>
      <p:graphicFrame>
        <p:nvGraphicFramePr>
          <p:cNvPr id="2756" name="Google Shape;2756;p16"/>
          <p:cNvGraphicFramePr/>
          <p:nvPr/>
        </p:nvGraphicFramePr>
        <p:xfrm>
          <a:off x="228600" y="1182761"/>
          <a:ext cx="3000000" cy="3000000"/>
        </p:xfrm>
        <a:graphic>
          <a:graphicData uri="http://schemas.openxmlformats.org/drawingml/2006/table">
            <a:tbl>
              <a:tblPr bandRow="1" firstRow="1">
                <a:noFill/>
                <a:tableStyleId>{7F58F57C-50E9-4F45-BC03-3316E618B50D}</a:tableStyleId>
              </a:tblPr>
              <a:tblGrid>
                <a:gridCol w="3185150"/>
                <a:gridCol w="5455925"/>
              </a:tblGrid>
              <a:tr h="374025">
                <a:tc>
                  <a:txBody>
                    <a:bodyPr/>
                    <a:lstStyle/>
                    <a:p>
                      <a:pPr indent="0" lvl="0" marL="0" marR="0" rtl="0" algn="l">
                        <a:lnSpc>
                          <a:spcPct val="100000"/>
                        </a:lnSpc>
                        <a:spcBef>
                          <a:spcPts val="0"/>
                        </a:spcBef>
                        <a:spcAft>
                          <a:spcPts val="0"/>
                        </a:spcAft>
                        <a:buClr>
                          <a:srgbClr val="000000"/>
                        </a:buClr>
                        <a:buSzPts val="45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450"/>
                        <a:buFont typeface="Arial"/>
                        <a:buNone/>
                      </a:pPr>
                      <a:r>
                        <a:t/>
                      </a:r>
                      <a:endParaRPr sz="1800" u="none" cap="none" strike="noStrike"/>
                    </a:p>
                  </a:txBody>
                  <a:tcPr marT="45725" marB="45725" marR="91450" marL="91450"/>
                </a:tc>
              </a:tr>
              <a:tr h="438850">
                <a:tc>
                  <a:txBody>
                    <a:bodyPr/>
                    <a:lstStyle/>
                    <a:p>
                      <a:pPr indent="0" lvl="0" marL="0" marR="0" rtl="0" algn="ctr">
                        <a:lnSpc>
                          <a:spcPct val="100000"/>
                        </a:lnSpc>
                        <a:spcBef>
                          <a:spcPts val="0"/>
                        </a:spcBef>
                        <a:spcAft>
                          <a:spcPts val="0"/>
                        </a:spcAft>
                        <a:buClr>
                          <a:srgbClr val="000000"/>
                        </a:buClr>
                        <a:buSzPts val="350"/>
                        <a:buFont typeface="Arial"/>
                        <a:buNone/>
                      </a:pPr>
                      <a:r>
                        <a:rPr lang="en-US" sz="1400" u="none" cap="none" strike="noStrike"/>
                        <a:t>mv_activities</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350"/>
                        <a:buFont typeface="Arial"/>
                        <a:buNone/>
                      </a:pPr>
                      <a:r>
                        <a:rPr lang="en-US" sz="1400" u="none" cap="none" strike="noStrike"/>
                        <a:t>Profile of all activities that recently ran on the cluster and the activity resource usage over a time interval</a:t>
                      </a:r>
                      <a:endParaRPr/>
                    </a:p>
                  </a:txBody>
                  <a:tcPr marT="45725" marB="45725" marR="91450" marL="91450" anchor="ctr"/>
                </a:tc>
              </a:tr>
              <a:tr h="551000">
                <a:tc>
                  <a:txBody>
                    <a:bodyPr/>
                    <a:lstStyle/>
                    <a:p>
                      <a:pPr indent="0" lvl="0" marL="0" marR="0" rtl="0" algn="ctr">
                        <a:lnSpc>
                          <a:spcPct val="100000"/>
                        </a:lnSpc>
                        <a:spcBef>
                          <a:spcPts val="0"/>
                        </a:spcBef>
                        <a:spcAft>
                          <a:spcPts val="0"/>
                        </a:spcAft>
                        <a:buClr>
                          <a:srgbClr val="000000"/>
                        </a:buClr>
                        <a:buSzPts val="350"/>
                        <a:buFont typeface="Arial"/>
                        <a:buNone/>
                      </a:pPr>
                      <a:r>
                        <a:rPr lang="en-US" sz="1400" u="none" cap="none" strike="noStrike"/>
                        <a:t>mv_activities_extended</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350"/>
                        <a:buFont typeface="Arial"/>
                        <a:buNone/>
                      </a:pPr>
                      <a:r>
                        <a:rPr lang="en-US" sz="1400" u="none" cap="none" strike="noStrike"/>
                        <a:t>Profile of all activities that recently ran on the cluster and activity resource usage (plus extended statistic)</a:t>
                      </a:r>
                      <a:endParaRPr/>
                    </a:p>
                  </a:txBody>
                  <a:tcPr marT="45725" marB="45725" marR="91450" marL="91450" anchor="ctr"/>
                </a:tc>
              </a:tr>
              <a:tr h="538475">
                <a:tc>
                  <a:txBody>
                    <a:bodyPr/>
                    <a:lstStyle/>
                    <a:p>
                      <a:pPr indent="0" lvl="0" marL="0" marR="0" rtl="0" algn="ctr">
                        <a:lnSpc>
                          <a:spcPct val="100000"/>
                        </a:lnSpc>
                        <a:spcBef>
                          <a:spcPts val="0"/>
                        </a:spcBef>
                        <a:spcAft>
                          <a:spcPts val="0"/>
                        </a:spcAft>
                        <a:buClr>
                          <a:srgbClr val="000000"/>
                        </a:buClr>
                        <a:buSzPts val="350"/>
                        <a:buFont typeface="Arial"/>
                        <a:buNone/>
                      </a:pPr>
                      <a:r>
                        <a:rPr lang="en-US" sz="1400" u="none" cap="none" strike="noStrike"/>
                        <a:t>mv_nodes</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350"/>
                        <a:buFont typeface="Arial"/>
                        <a:buNone/>
                      </a:pPr>
                      <a:r>
                        <a:rPr lang="en-US" sz="1400" u="none" cap="none" strike="noStrike"/>
                        <a:t>All nodes in the cluster </a:t>
                      </a:r>
                      <a:endParaRPr/>
                    </a:p>
                    <a:p>
                      <a:pPr indent="0" lvl="0" marL="0" marR="0" rtl="0" algn="ctr">
                        <a:lnSpc>
                          <a:spcPct val="100000"/>
                        </a:lnSpc>
                        <a:spcBef>
                          <a:spcPts val="0"/>
                        </a:spcBef>
                        <a:spcAft>
                          <a:spcPts val="0"/>
                        </a:spcAft>
                        <a:buClr>
                          <a:srgbClr val="000000"/>
                        </a:buClr>
                        <a:buSzPts val="350"/>
                        <a:buFont typeface="Arial"/>
                        <a:buNone/>
                      </a:pPr>
                      <a:r>
                        <a:t/>
                      </a:r>
                      <a:endParaRPr sz="1400" u="none" cap="none" strike="noStrike"/>
                    </a:p>
                  </a:txBody>
                  <a:tcPr marT="45725" marB="45725" marR="91450" marL="91450" anchor="ctr"/>
                </a:tc>
              </a:tr>
              <a:tr h="529850">
                <a:tc>
                  <a:txBody>
                    <a:bodyPr/>
                    <a:lstStyle/>
                    <a:p>
                      <a:pPr indent="0" lvl="0" marL="0" marR="0" rtl="0" algn="ctr">
                        <a:lnSpc>
                          <a:spcPct val="100000"/>
                        </a:lnSpc>
                        <a:spcBef>
                          <a:spcPts val="0"/>
                        </a:spcBef>
                        <a:spcAft>
                          <a:spcPts val="0"/>
                        </a:spcAft>
                        <a:buClr>
                          <a:srgbClr val="000000"/>
                        </a:buClr>
                        <a:buSzPts val="350"/>
                        <a:buFont typeface="Arial"/>
                        <a:buNone/>
                      </a:pPr>
                      <a:r>
                        <a:rPr lang="en-US" sz="1400" u="none" cap="none" strike="noStrike"/>
                        <a:t>mv_queries</a:t>
                      </a:r>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350"/>
                        <a:buFont typeface="Arial"/>
                        <a:buNone/>
                      </a:pPr>
                      <a:r>
                        <a:rPr lang="en-US" sz="1400" u="none" cap="none" strike="noStrike"/>
                        <a:t>All recent query activities and the associated query text</a:t>
                      </a:r>
                      <a:endParaRPr/>
                    </a:p>
                    <a:p>
                      <a:pPr indent="0" lvl="0" marL="0" marR="0" rtl="0" algn="ctr">
                        <a:lnSpc>
                          <a:spcPct val="100000"/>
                        </a:lnSpc>
                        <a:spcBef>
                          <a:spcPts val="0"/>
                        </a:spcBef>
                        <a:spcAft>
                          <a:spcPts val="0"/>
                        </a:spcAft>
                        <a:buClr>
                          <a:srgbClr val="000000"/>
                        </a:buClr>
                        <a:buSzPts val="350"/>
                        <a:buFont typeface="Arial"/>
                        <a:buNone/>
                      </a:pPr>
                      <a:r>
                        <a:t/>
                      </a:r>
                      <a:endParaRPr sz="1400" u="none" cap="none" strike="noStrike"/>
                    </a:p>
                  </a:txBody>
                  <a:tcPr marT="45725" marB="45725" marR="91450" marL="91450" anchor="ctr"/>
                </a:tc>
              </a:tr>
              <a:tr h="314200">
                <a:tc>
                  <a:txBody>
                    <a:bodyPr/>
                    <a:lstStyle/>
                    <a:p>
                      <a:pPr indent="0" lvl="0" marL="0" marR="0" rtl="0" algn="ctr">
                        <a:lnSpc>
                          <a:spcPct val="100000"/>
                        </a:lnSpc>
                        <a:spcBef>
                          <a:spcPts val="0"/>
                        </a:spcBef>
                        <a:spcAft>
                          <a:spcPts val="0"/>
                        </a:spcAft>
                        <a:buClr>
                          <a:srgbClr val="000000"/>
                        </a:buClr>
                        <a:buSzPts val="350"/>
                        <a:buFont typeface="Arial"/>
                        <a:buNone/>
                      </a:pPr>
                      <a:r>
                        <a:rPr lang="en-US" sz="1400" u="none" cap="none" strike="noStrike"/>
                        <a:t>mv_activities_cumulative</a:t>
                      </a:r>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350"/>
                        <a:buFont typeface="Arial"/>
                        <a:buNone/>
                      </a:pPr>
                      <a:r>
                        <a:rPr lang="en-US" sz="1400" u="none" cap="none" strike="noStrike"/>
                        <a:t>Profile of any completed or currently running tasks on the cluster and the total resource usage of the activity</a:t>
                      </a:r>
                      <a:endParaRPr/>
                    </a:p>
                  </a:txBody>
                  <a:tcPr marT="45725" marB="45725" marR="91450" marL="91450" anchor="ctr"/>
                </a:tc>
              </a:tr>
            </a:tbl>
          </a:graphicData>
        </a:graphic>
      </p:graphicFrame>
      <p:sp>
        <p:nvSpPr>
          <p:cNvPr id="2757" name="Google Shape;2757;p16"/>
          <p:cNvSpPr txBox="1"/>
          <p:nvPr/>
        </p:nvSpPr>
        <p:spPr>
          <a:xfrm>
            <a:off x="182880" y="4655819"/>
            <a:ext cx="6756400" cy="276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n-US" sz="1200" u="none" cap="none" strike="noStrike">
                <a:solidFill>
                  <a:schemeClr val="dk1"/>
                </a:solidFill>
                <a:latin typeface="Arial"/>
                <a:ea typeface="Arial"/>
                <a:cs typeface="Arial"/>
                <a:sym typeface="Arial"/>
              </a:rPr>
              <a:t>For more information, see: </a:t>
            </a:r>
            <a:r>
              <a:rPr b="0" i="0" lang="en-US" sz="1200" u="sng" cap="none" strike="noStrike">
                <a:solidFill>
                  <a:schemeClr val="hlink"/>
                </a:solidFill>
                <a:latin typeface="Arial"/>
                <a:ea typeface="Arial"/>
                <a:cs typeface="Arial"/>
                <a:sym typeface="Arial"/>
                <a:hlinkClick r:id="rId3"/>
              </a:rPr>
              <a:t>Management View Reference</a:t>
            </a:r>
            <a:endParaRPr/>
          </a:p>
        </p:txBody>
      </p:sp>
      <p:sp>
        <p:nvSpPr>
          <p:cNvPr id="2758" name="Google Shape;2758;p16"/>
          <p:cNvSpPr txBox="1"/>
          <p:nvPr/>
        </p:nvSpPr>
        <p:spPr>
          <a:xfrm>
            <a:off x="182880" y="726912"/>
            <a:ext cx="6756400"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50"/>
              <a:buFont typeface="Arial"/>
              <a:buNone/>
            </a:pPr>
            <a:r>
              <a:rPr b="0" i="0" lang="en-US" sz="1800" u="none" cap="none" strike="noStrike">
                <a:solidFill>
                  <a:schemeClr val="dk1"/>
                </a:solidFill>
                <a:latin typeface="Arial"/>
                <a:ea typeface="Arial"/>
                <a:cs typeface="Arial"/>
                <a:sym typeface="Arial"/>
              </a:rPr>
              <a:t>SHOW tables in information_schema like "MV_%";</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3" name="Shape 2763"/>
        <p:cNvGrpSpPr/>
        <p:nvPr/>
      </p:nvGrpSpPr>
      <p:grpSpPr>
        <a:xfrm>
          <a:off x="0" y="0"/>
          <a:ext cx="0" cy="0"/>
          <a:chOff x="0" y="0"/>
          <a:chExt cx="0" cy="0"/>
        </a:xfrm>
      </p:grpSpPr>
      <p:sp>
        <p:nvSpPr>
          <p:cNvPr id="2764" name="Google Shape;2764;p17"/>
          <p:cNvSpPr txBox="1"/>
          <p:nvPr>
            <p:ph type="title"/>
          </p:nvPr>
        </p:nvSpPr>
        <p:spPr>
          <a:xfrm>
            <a:off x="228600" y="57150"/>
            <a:ext cx="8686800" cy="68712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Notable Management V</a:t>
            </a:r>
            <a:r>
              <a:rPr lang="en-US"/>
              <a:t>iew </a:t>
            </a:r>
            <a:r>
              <a:rPr b="0" i="0" lang="en-US" sz="2400" u="none" cap="none" strike="noStrike">
                <a:solidFill>
                  <a:schemeClr val="accent2"/>
                </a:solidFill>
                <a:latin typeface="Arial"/>
                <a:ea typeface="Arial"/>
                <a:cs typeface="Arial"/>
                <a:sym typeface="Arial"/>
              </a:rPr>
              <a:t>Metrics</a:t>
            </a:r>
            <a:endParaRPr/>
          </a:p>
        </p:txBody>
      </p:sp>
      <p:sp>
        <p:nvSpPr>
          <p:cNvPr id="2765" name="Google Shape;2765;p17"/>
          <p:cNvSpPr txBox="1"/>
          <p:nvPr>
            <p:ph idx="1" type="body"/>
          </p:nvPr>
        </p:nvSpPr>
        <p:spPr>
          <a:xfrm>
            <a:off x="228600" y="821717"/>
            <a:ext cx="8686800" cy="3921731"/>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CPU Time</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CPU Wait Time</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Memory Bytes </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Disk Bytes (Read/Write)</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Network Bytes (</a:t>
            </a:r>
            <a:r>
              <a:rPr lang="en-US"/>
              <a:t>Send</a:t>
            </a:r>
            <a:r>
              <a:rPr b="0" i="0" lang="en-US" sz="2000" u="none" cap="none" strike="noStrike">
                <a:solidFill>
                  <a:schemeClr val="dk1"/>
                </a:solidFill>
                <a:latin typeface="Arial"/>
                <a:ea typeface="Arial"/>
                <a:cs typeface="Arial"/>
                <a:sym typeface="Arial"/>
              </a:rPr>
              <a:t>/Receive)</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Lock Wait Time</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Disk Wait Time</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Network Wait Time</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Failure Time</a:t>
            </a:r>
            <a:endParaRPr/>
          </a:p>
        </p:txBody>
      </p:sp>
      <p:sp>
        <p:nvSpPr>
          <p:cNvPr id="2766" name="Google Shape;2766;p17"/>
          <p:cNvSpPr txBox="1"/>
          <p:nvPr/>
        </p:nvSpPr>
        <p:spPr>
          <a:xfrm>
            <a:off x="182880" y="4655819"/>
            <a:ext cx="6756400" cy="27699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Arial"/>
              <a:buNone/>
            </a:pPr>
            <a:r>
              <a:rPr b="0" i="0" lang="en-US" sz="1200" u="none" cap="none" strike="noStrike">
                <a:solidFill>
                  <a:schemeClr val="dk1"/>
                </a:solidFill>
                <a:latin typeface="Arial"/>
                <a:ea typeface="Arial"/>
                <a:cs typeface="Arial"/>
                <a:sym typeface="Arial"/>
              </a:rPr>
              <a:t>For more information, see: </a:t>
            </a:r>
            <a:r>
              <a:rPr b="0" i="0" lang="en-US" sz="1200" u="sng" cap="none" strike="noStrike">
                <a:solidFill>
                  <a:schemeClr val="hlink"/>
                </a:solidFill>
                <a:latin typeface="Arial"/>
                <a:ea typeface="Arial"/>
                <a:cs typeface="Arial"/>
                <a:sym typeface="Arial"/>
                <a:hlinkClick r:id="rId3"/>
              </a:rPr>
              <a:t>Management View Reference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0" name="Shape 2770"/>
        <p:cNvGrpSpPr/>
        <p:nvPr/>
      </p:nvGrpSpPr>
      <p:grpSpPr>
        <a:xfrm>
          <a:off x="0" y="0"/>
          <a:ext cx="0" cy="0"/>
          <a:chOff x="0" y="0"/>
          <a:chExt cx="0" cy="0"/>
        </a:xfrm>
      </p:grpSpPr>
      <p:sp>
        <p:nvSpPr>
          <p:cNvPr id="2771" name="Google Shape;2771;p18"/>
          <p:cNvSpPr txBox="1"/>
          <p:nvPr>
            <p:ph type="title"/>
          </p:nvPr>
        </p:nvSpPr>
        <p:spPr>
          <a:xfrm>
            <a:off x="230736" y="113282"/>
            <a:ext cx="8229600" cy="6968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Questions management views can help us answer</a:t>
            </a:r>
            <a:endParaRPr/>
          </a:p>
        </p:txBody>
      </p:sp>
      <p:sp>
        <p:nvSpPr>
          <p:cNvPr id="2772" name="Google Shape;2772;p18"/>
          <p:cNvSpPr txBox="1"/>
          <p:nvPr>
            <p:ph idx="1" type="body"/>
          </p:nvPr>
        </p:nvSpPr>
        <p:spPr>
          <a:xfrm>
            <a:off x="230736" y="718743"/>
            <a:ext cx="8229600" cy="3838199"/>
          </a:xfrm>
          <a:prstGeom prst="rect">
            <a:avLst/>
          </a:prstGeom>
          <a:noFill/>
          <a:ln>
            <a:noFill/>
          </a:ln>
        </p:spPr>
        <p:txBody>
          <a:bodyPr anchorCtr="0" anchor="t" bIns="45700" lIns="91425" spcFirstLastPara="1" rIns="91425" wrap="square" tIns="45700">
            <a:noAutofit/>
          </a:bodyPr>
          <a:lstStyle/>
          <a:p>
            <a:pPr indent="-239712" lvl="1" marL="455612" marR="0" rtl="0" algn="l">
              <a:lnSpc>
                <a:spcPct val="100000"/>
              </a:lnSpc>
              <a:spcBef>
                <a:spcPts val="0"/>
              </a:spcBef>
              <a:spcAft>
                <a:spcPts val="0"/>
              </a:spcAft>
              <a:buClr>
                <a:srgbClr val="7F7F7F"/>
              </a:buClr>
              <a:buSzPts val="450"/>
              <a:buFont typeface="Noto Sans Symbols"/>
              <a:buNone/>
            </a:pPr>
            <a:r>
              <a:rPr b="0" i="0" lang="en-US" sz="1800" u="none" cap="none" strike="noStrike">
                <a:solidFill>
                  <a:schemeClr val="dk1"/>
                </a:solidFill>
                <a:latin typeface="Arial"/>
                <a:ea typeface="Arial"/>
                <a:cs typeface="Arial"/>
                <a:sym typeface="Arial"/>
              </a:rPr>
              <a:t>What queries are using the most CPU time?</a:t>
            </a:r>
            <a:endParaRPr/>
          </a:p>
          <a:p>
            <a:pPr indent="-239712" lvl="1" marL="455612" marR="0" rtl="0" algn="l">
              <a:lnSpc>
                <a:spcPct val="100000"/>
              </a:lnSpc>
              <a:spcBef>
                <a:spcPts val="0"/>
              </a:spcBef>
              <a:spcAft>
                <a:spcPts val="0"/>
              </a:spcAft>
              <a:buClr>
                <a:srgbClr val="7F7F7F"/>
              </a:buClr>
              <a:buSzPts val="450"/>
              <a:buFont typeface="Noto Sans Symbols"/>
              <a:buNone/>
            </a:pPr>
            <a:r>
              <a:t/>
            </a:r>
            <a:endParaRPr b="0" i="0" sz="1800" u="none" cap="none" strike="noStrike">
              <a:solidFill>
                <a:schemeClr val="dk1"/>
              </a:solidFill>
              <a:latin typeface="Arial"/>
              <a:ea typeface="Arial"/>
              <a:cs typeface="Arial"/>
              <a:sym typeface="Arial"/>
            </a:endParaRPr>
          </a:p>
          <a:p>
            <a:pPr indent="-239712" lvl="1" marL="455612" marR="0" rtl="0" algn="l">
              <a:lnSpc>
                <a:spcPct val="100000"/>
              </a:lnSpc>
              <a:spcBef>
                <a:spcPts val="0"/>
              </a:spcBef>
              <a:spcAft>
                <a:spcPts val="0"/>
              </a:spcAft>
              <a:buClr>
                <a:srgbClr val="7F7F7F"/>
              </a:buClr>
              <a:buSzPts val="450"/>
              <a:buFont typeface="Noto Sans Symbols"/>
              <a:buNone/>
            </a:pPr>
            <a:r>
              <a:rPr b="0" i="0" lang="en-US" sz="1800" u="none" cap="none" strike="noStrike">
                <a:solidFill>
                  <a:schemeClr val="dk1"/>
                </a:solidFill>
                <a:latin typeface="Arial"/>
                <a:ea typeface="Arial"/>
                <a:cs typeface="Arial"/>
                <a:sym typeface="Arial"/>
              </a:rPr>
              <a:t>Which partitions are using the most memory?</a:t>
            </a:r>
            <a:endParaRPr/>
          </a:p>
          <a:p>
            <a:pPr indent="-239712" lvl="1" marL="455612" marR="0" rtl="0" algn="l">
              <a:lnSpc>
                <a:spcPct val="100000"/>
              </a:lnSpc>
              <a:spcBef>
                <a:spcPts val="0"/>
              </a:spcBef>
              <a:spcAft>
                <a:spcPts val="0"/>
              </a:spcAft>
              <a:buClr>
                <a:srgbClr val="7F7F7F"/>
              </a:buClr>
              <a:buSzPts val="450"/>
              <a:buFont typeface="Noto Sans Symbols"/>
              <a:buNone/>
            </a:pPr>
            <a:r>
              <a:t/>
            </a:r>
            <a:endParaRPr b="0" i="0" sz="1800" u="none" cap="none" strike="noStrike">
              <a:solidFill>
                <a:schemeClr val="dk1"/>
              </a:solidFill>
              <a:latin typeface="Arial"/>
              <a:ea typeface="Arial"/>
              <a:cs typeface="Arial"/>
              <a:sym typeface="Arial"/>
            </a:endParaRPr>
          </a:p>
          <a:p>
            <a:pPr indent="-239712" lvl="1" marL="455612" marR="0" rtl="0" algn="l">
              <a:lnSpc>
                <a:spcPct val="100000"/>
              </a:lnSpc>
              <a:spcBef>
                <a:spcPts val="0"/>
              </a:spcBef>
              <a:spcAft>
                <a:spcPts val="0"/>
              </a:spcAft>
              <a:buClr>
                <a:srgbClr val="7F7F7F"/>
              </a:buClr>
              <a:buSzPts val="450"/>
              <a:buFont typeface="Noto Sans Symbols"/>
              <a:buNone/>
            </a:pPr>
            <a:r>
              <a:rPr b="0" i="0" lang="en-US" sz="1800" u="none" cap="none" strike="noStrike">
                <a:solidFill>
                  <a:schemeClr val="dk1"/>
                </a:solidFill>
                <a:latin typeface="Arial"/>
                <a:ea typeface="Arial"/>
                <a:cs typeface="Arial"/>
                <a:sym typeface="Arial"/>
              </a:rPr>
              <a:t>Which leaves are using the most network bandwidth? Memory?</a:t>
            </a:r>
            <a:endParaRPr/>
          </a:p>
          <a:p>
            <a:pPr indent="-239712" lvl="1" marL="455612" marR="0" rtl="0" algn="l">
              <a:lnSpc>
                <a:spcPct val="100000"/>
              </a:lnSpc>
              <a:spcBef>
                <a:spcPts val="0"/>
              </a:spcBef>
              <a:spcAft>
                <a:spcPts val="0"/>
              </a:spcAft>
              <a:buClr>
                <a:srgbClr val="7F7F7F"/>
              </a:buClr>
              <a:buSzPts val="450"/>
              <a:buFont typeface="Noto Sans Symbols"/>
              <a:buNone/>
            </a:pPr>
            <a:r>
              <a:t/>
            </a:r>
            <a:endParaRPr b="0" i="0" sz="1800" u="none" cap="none" strike="noStrike">
              <a:solidFill>
                <a:schemeClr val="dk1"/>
              </a:solidFill>
              <a:latin typeface="Arial"/>
              <a:ea typeface="Arial"/>
              <a:cs typeface="Arial"/>
              <a:sym typeface="Arial"/>
            </a:endParaRPr>
          </a:p>
          <a:p>
            <a:pPr indent="-239712" lvl="1" marL="455612" marR="0" rtl="0" algn="l">
              <a:lnSpc>
                <a:spcPct val="100000"/>
              </a:lnSpc>
              <a:spcBef>
                <a:spcPts val="0"/>
              </a:spcBef>
              <a:spcAft>
                <a:spcPts val="0"/>
              </a:spcAft>
              <a:buClr>
                <a:srgbClr val="7F7F7F"/>
              </a:buClr>
              <a:buSzPts val="450"/>
              <a:buFont typeface="Noto Sans Symbols"/>
              <a:buNone/>
            </a:pPr>
            <a:r>
              <a:rPr b="0" i="0" lang="en-US" sz="1800" u="none" cap="none" strike="noStrike">
                <a:solidFill>
                  <a:schemeClr val="dk1"/>
                </a:solidFill>
                <a:latin typeface="Arial"/>
                <a:ea typeface="Arial"/>
                <a:cs typeface="Arial"/>
                <a:sym typeface="Arial"/>
              </a:rPr>
              <a:t>What activities are using the most disk? </a:t>
            </a:r>
            <a:endParaRPr/>
          </a:p>
          <a:p>
            <a:pPr indent="-239712" lvl="1" marL="455612" marR="0" rtl="0" algn="l">
              <a:lnSpc>
                <a:spcPct val="100000"/>
              </a:lnSpc>
              <a:spcBef>
                <a:spcPts val="0"/>
              </a:spcBef>
              <a:spcAft>
                <a:spcPts val="0"/>
              </a:spcAft>
              <a:buClr>
                <a:srgbClr val="7F7F7F"/>
              </a:buClr>
              <a:buSzPts val="450"/>
              <a:buFont typeface="Noto Sans Symbols"/>
              <a:buNone/>
            </a:pPr>
            <a:r>
              <a:t/>
            </a:r>
            <a:endParaRPr b="0" i="0" sz="1800" u="none" cap="none" strike="noStrike">
              <a:solidFill>
                <a:schemeClr val="dk1"/>
              </a:solidFill>
              <a:latin typeface="Arial"/>
              <a:ea typeface="Arial"/>
              <a:cs typeface="Arial"/>
              <a:sym typeface="Arial"/>
            </a:endParaRPr>
          </a:p>
          <a:p>
            <a:pPr indent="-239712" lvl="1" marL="455612" marR="0" rtl="0" algn="l">
              <a:lnSpc>
                <a:spcPct val="100000"/>
              </a:lnSpc>
              <a:spcBef>
                <a:spcPts val="0"/>
              </a:spcBef>
              <a:spcAft>
                <a:spcPts val="0"/>
              </a:spcAft>
              <a:buClr>
                <a:srgbClr val="7F7F7F"/>
              </a:buClr>
              <a:buSzPts val="450"/>
              <a:buFont typeface="Noto Sans Symbols"/>
              <a:buNone/>
            </a:pPr>
            <a:r>
              <a:rPr b="0" i="0" lang="en-US" sz="1800" u="none" cap="none" strike="noStrike">
                <a:solidFill>
                  <a:schemeClr val="dk1"/>
                </a:solidFill>
                <a:latin typeface="Arial"/>
                <a:ea typeface="Arial"/>
                <a:cs typeface="Arial"/>
                <a:sym typeface="Arial"/>
              </a:rPr>
              <a:t>How many queries have recently failed? </a:t>
            </a:r>
            <a:endParaRPr/>
          </a:p>
          <a:p>
            <a:pPr indent="-239712" lvl="1" marL="455612" marR="0" rtl="0" algn="l">
              <a:lnSpc>
                <a:spcPct val="100000"/>
              </a:lnSpc>
              <a:spcBef>
                <a:spcPts val="0"/>
              </a:spcBef>
              <a:spcAft>
                <a:spcPts val="0"/>
              </a:spcAft>
              <a:buClr>
                <a:srgbClr val="7F7F7F"/>
              </a:buClr>
              <a:buSzPts val="450"/>
              <a:buFont typeface="Noto Sans Symbols"/>
              <a:buNone/>
            </a:pPr>
            <a:r>
              <a:t/>
            </a:r>
            <a:endParaRPr b="0" i="0" sz="1800" u="none" cap="none" strike="noStrike">
              <a:solidFill>
                <a:schemeClr val="dk1"/>
              </a:solidFill>
              <a:latin typeface="Arial"/>
              <a:ea typeface="Arial"/>
              <a:cs typeface="Arial"/>
              <a:sym typeface="Arial"/>
            </a:endParaRPr>
          </a:p>
          <a:p>
            <a:pPr indent="-239712" lvl="1" marL="455612" marR="0" rtl="0" algn="l">
              <a:lnSpc>
                <a:spcPct val="100000"/>
              </a:lnSpc>
              <a:spcBef>
                <a:spcPts val="0"/>
              </a:spcBef>
              <a:spcAft>
                <a:spcPts val="0"/>
              </a:spcAft>
              <a:buClr>
                <a:srgbClr val="7F7F7F"/>
              </a:buClr>
              <a:buSzPts val="450"/>
              <a:buFont typeface="Noto Sans Symbols"/>
              <a:buNone/>
            </a:pPr>
            <a:r>
              <a:rPr b="0" i="0" lang="en-US" sz="1800" u="none" cap="none" strike="noStrike">
                <a:solidFill>
                  <a:schemeClr val="dk1"/>
                </a:solidFill>
                <a:latin typeface="Arial"/>
                <a:ea typeface="Arial"/>
                <a:cs typeface="Arial"/>
                <a:sym typeface="Arial"/>
              </a:rPr>
              <a:t>What databases are using the most CPU?</a:t>
            </a:r>
            <a:endParaRPr/>
          </a:p>
          <a:p>
            <a:pPr indent="-239712" lvl="1" marL="455612" marR="0" rtl="0" algn="l">
              <a:lnSpc>
                <a:spcPct val="100000"/>
              </a:lnSpc>
              <a:spcBef>
                <a:spcPts val="0"/>
              </a:spcBef>
              <a:spcAft>
                <a:spcPts val="0"/>
              </a:spcAft>
              <a:buClr>
                <a:srgbClr val="7F7F7F"/>
              </a:buClr>
              <a:buSzPts val="450"/>
              <a:buFont typeface="Noto Sans Symbols"/>
              <a:buNone/>
            </a:pPr>
            <a:r>
              <a:t/>
            </a:r>
            <a:endParaRPr b="0" i="0" sz="1800" u="none" cap="none" strike="noStrike">
              <a:solidFill>
                <a:schemeClr val="dk1"/>
              </a:solidFill>
              <a:latin typeface="Arial"/>
              <a:ea typeface="Arial"/>
              <a:cs typeface="Arial"/>
              <a:sym typeface="Arial"/>
            </a:endParaRPr>
          </a:p>
          <a:p>
            <a:pPr indent="-239712" lvl="1" marL="455612" marR="0" rtl="0" algn="l">
              <a:lnSpc>
                <a:spcPct val="100000"/>
              </a:lnSpc>
              <a:spcBef>
                <a:spcPts val="0"/>
              </a:spcBef>
              <a:spcAft>
                <a:spcPts val="0"/>
              </a:spcAft>
              <a:buClr>
                <a:srgbClr val="7F7F7F"/>
              </a:buClr>
              <a:buSzPts val="450"/>
              <a:buFont typeface="Noto Sans Symbols"/>
              <a:buNone/>
            </a:pPr>
            <a:r>
              <a:rPr b="0" i="0" lang="en-US" sz="1800" u="none" cap="none" strike="noStrike">
                <a:solidFill>
                  <a:schemeClr val="dk1"/>
                </a:solidFill>
                <a:latin typeface="Arial"/>
                <a:ea typeface="Arial"/>
                <a:cs typeface="Arial"/>
                <a:sym typeface="Arial"/>
              </a:rPr>
              <a:t>What’s the most frequent activity type on each node? </a:t>
            </a:r>
            <a:endParaRPr/>
          </a:p>
        </p:txBody>
      </p:sp>
      <p:sp>
        <p:nvSpPr>
          <p:cNvPr id="2773" name="Google Shape;2773;p18"/>
          <p:cNvSpPr txBox="1"/>
          <p:nvPr>
            <p:ph idx="12" type="sldNum"/>
          </p:nvPr>
        </p:nvSpPr>
        <p:spPr>
          <a:xfrm>
            <a:off x="4236" y="4741676"/>
            <a:ext cx="452999" cy="40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C9C9C"/>
              </a:buClr>
              <a:buSzPts val="200"/>
              <a:buFont typeface="Arial"/>
              <a:buNone/>
            </a:pPr>
            <a:fld id="{00000000-1234-1234-1234-123412341234}" type="slidenum">
              <a:rPr b="0" i="0" lang="en-US" sz="800">
                <a:solidFill>
                  <a:srgbClr val="9C9C9C"/>
                </a:solidFill>
                <a:latin typeface="Arial"/>
                <a:ea typeface="Arial"/>
                <a:cs typeface="Arial"/>
                <a:sym typeface="Arial"/>
              </a:rPr>
              <a:t>‹#›</a:t>
            </a:fld>
            <a:endParaRPr b="0" i="0" sz="800">
              <a:solidFill>
                <a:srgbClr val="9C9C9C"/>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7" name="Shape 2777"/>
        <p:cNvGrpSpPr/>
        <p:nvPr/>
      </p:nvGrpSpPr>
      <p:grpSpPr>
        <a:xfrm>
          <a:off x="0" y="0"/>
          <a:ext cx="0" cy="0"/>
          <a:chOff x="0" y="0"/>
          <a:chExt cx="0" cy="0"/>
        </a:xfrm>
      </p:grpSpPr>
      <p:sp>
        <p:nvSpPr>
          <p:cNvPr id="2778" name="Google Shape;2778;p19"/>
          <p:cNvSpPr txBox="1"/>
          <p:nvPr>
            <p:ph type="title"/>
          </p:nvPr>
        </p:nvSpPr>
        <p:spPr>
          <a:xfrm>
            <a:off x="457200" y="123443"/>
            <a:ext cx="8229600" cy="696899"/>
          </a:xfrm>
          <a:prstGeom prst="rect">
            <a:avLst/>
          </a:prstGeom>
          <a:noFill/>
          <a:ln>
            <a:noFill/>
          </a:ln>
        </p:spPr>
        <p:txBody>
          <a:bodyPr anchorCtr="0" anchor="ctr" bIns="45700" lIns="91425" spcFirstLastPara="1" rIns="91425" wrap="square" tIns="45700">
            <a:noAutofit/>
          </a:bodyPr>
          <a:lstStyle/>
          <a:p>
            <a:pPr indent="-230186" lvl="0" marL="230186" marR="0" rtl="0" algn="l">
              <a:lnSpc>
                <a:spcPct val="100000"/>
              </a:lnSpc>
              <a:spcBef>
                <a:spcPts val="0"/>
              </a:spcBef>
              <a:spcAft>
                <a:spcPts val="0"/>
              </a:spcAft>
              <a:buClr>
                <a:srgbClr val="7F7F7F"/>
              </a:buClr>
              <a:buSzPts val="600"/>
              <a:buFont typeface="Arial"/>
              <a:buNone/>
            </a:pPr>
            <a:r>
              <a:rPr b="0" i="0" lang="en-US" sz="2400" u="none" cap="none" strike="noStrike">
                <a:solidFill>
                  <a:schemeClr val="accent2"/>
                </a:solidFill>
                <a:latin typeface="Arial"/>
                <a:ea typeface="Arial"/>
                <a:cs typeface="Arial"/>
                <a:sym typeface="Arial"/>
              </a:rPr>
              <a:t>What query activities are using the most CPU time?</a:t>
            </a:r>
            <a:endParaRPr/>
          </a:p>
        </p:txBody>
      </p:sp>
      <p:sp>
        <p:nvSpPr>
          <p:cNvPr id="2779" name="Google Shape;2779;p19"/>
          <p:cNvSpPr txBox="1"/>
          <p:nvPr>
            <p:ph idx="1" type="body"/>
          </p:nvPr>
        </p:nvSpPr>
        <p:spPr>
          <a:xfrm>
            <a:off x="430150" y="820341"/>
            <a:ext cx="8229600" cy="3838200"/>
          </a:xfrm>
          <a:prstGeom prst="rect">
            <a:avLst/>
          </a:prstGeom>
          <a:noFill/>
          <a:ln>
            <a:noFill/>
          </a:ln>
        </p:spPr>
        <p:txBody>
          <a:bodyPr anchorCtr="0" anchor="t" bIns="45700" lIns="91425" spcFirstLastPara="1" rIns="91425" wrap="square" tIns="45700">
            <a:noAutofit/>
          </a:bodyPr>
          <a:lstStyle/>
          <a:p>
            <a:pPr indent="-71120" lvl="0" marL="121920" marR="0" rtl="0" algn="l">
              <a:lnSpc>
                <a:spcPct val="100000"/>
              </a:lnSpc>
              <a:spcBef>
                <a:spcPts val="0"/>
              </a:spcBef>
              <a:spcAft>
                <a:spcPts val="0"/>
              </a:spcAft>
              <a:buClr>
                <a:schemeClr val="dk1"/>
              </a:buClr>
              <a:buSzPts val="450"/>
              <a:buFont typeface="Noto Sans Symbols"/>
              <a:buNone/>
            </a:pPr>
            <a:r>
              <a:t/>
            </a:r>
            <a:endParaRPr b="0" i="0" sz="1800" u="none" cap="none" strike="noStrike">
              <a:solidFill>
                <a:schemeClr val="dk1"/>
              </a:solidFill>
              <a:latin typeface="Consolas"/>
              <a:ea typeface="Consolas"/>
              <a:cs typeface="Consolas"/>
              <a:sym typeface="Consolas"/>
            </a:endParaRPr>
          </a:p>
          <a:p>
            <a:pPr indent="-71120" lvl="0" marL="121920" marR="0" rtl="0" algn="l">
              <a:lnSpc>
                <a:spcPct val="100000"/>
              </a:lnSpc>
              <a:spcBef>
                <a:spcPts val="0"/>
              </a:spcBef>
              <a:spcAft>
                <a:spcPts val="0"/>
              </a:spcAft>
              <a:buClr>
                <a:schemeClr val="dk1"/>
              </a:buClr>
              <a:buSzPts val="450"/>
              <a:buFont typeface="Noto Sans Symbols"/>
              <a:buNone/>
            </a:pPr>
            <a:r>
              <a:rPr b="0" i="0" lang="en-US" sz="1800" u="none" cap="none" strike="noStrike">
                <a:solidFill>
                  <a:schemeClr val="dk1"/>
                </a:solidFill>
                <a:latin typeface="Consolas"/>
                <a:ea typeface="Consolas"/>
                <a:cs typeface="Consolas"/>
                <a:sym typeface="Consolas"/>
              </a:rPr>
              <a:t>Without query text:</a:t>
            </a:r>
            <a:endParaRPr/>
          </a:p>
          <a:p>
            <a:pPr indent="-71120" lvl="0" marL="121920" marR="0" rtl="0" algn="l">
              <a:lnSpc>
                <a:spcPct val="100000"/>
              </a:lnSpc>
              <a:spcBef>
                <a:spcPts val="0"/>
              </a:spcBef>
              <a:spcAft>
                <a:spcPts val="0"/>
              </a:spcAft>
              <a:buClr>
                <a:schemeClr val="dk1"/>
              </a:buClr>
              <a:buSzPts val="350"/>
              <a:buFont typeface="Noto Sans Symbols"/>
              <a:buNone/>
            </a:pPr>
            <a:r>
              <a:t/>
            </a:r>
            <a:endParaRPr b="0" i="0" sz="1400" u="none" cap="none" strike="noStrike">
              <a:solidFill>
                <a:schemeClr val="dk1"/>
              </a:solidFill>
              <a:latin typeface="Consolas"/>
              <a:ea typeface="Consolas"/>
              <a:cs typeface="Consolas"/>
              <a:sym typeface="Consolas"/>
            </a:endParaRPr>
          </a:p>
          <a:p>
            <a:pPr indent="-71120" lvl="0" marL="121920" marR="0" rtl="0" algn="l">
              <a:lnSpc>
                <a:spcPct val="100000"/>
              </a:lnSpc>
              <a:spcBef>
                <a:spcPts val="0"/>
              </a:spcBef>
              <a:spcAft>
                <a:spcPts val="0"/>
              </a:spcAft>
              <a:buClr>
                <a:schemeClr val="dk1"/>
              </a:buClr>
              <a:buSzPts val="350"/>
              <a:buFont typeface="Noto Sans Symbols"/>
              <a:buNone/>
            </a:pPr>
            <a:r>
              <a:rPr b="0" i="0" lang="en-US" sz="1400" u="none" cap="none" strike="noStrike">
                <a:solidFill>
                  <a:schemeClr val="dk1"/>
                </a:solidFill>
                <a:latin typeface="Consolas"/>
                <a:ea typeface="Consolas"/>
                <a:cs typeface="Consolas"/>
                <a:sym typeface="Consolas"/>
              </a:rPr>
              <a:t>select activity_name, cpu_time_ms </a:t>
            </a:r>
            <a:endParaRPr/>
          </a:p>
          <a:p>
            <a:pPr indent="-71118" lvl="0" marL="579120" marR="0" rtl="0" algn="l">
              <a:lnSpc>
                <a:spcPct val="100000"/>
              </a:lnSpc>
              <a:spcBef>
                <a:spcPts val="0"/>
              </a:spcBef>
              <a:spcAft>
                <a:spcPts val="0"/>
              </a:spcAft>
              <a:buClr>
                <a:schemeClr val="dk1"/>
              </a:buClr>
              <a:buSzPts val="350"/>
              <a:buFont typeface="Noto Sans Symbols"/>
              <a:buNone/>
            </a:pPr>
            <a:r>
              <a:rPr b="0" i="0" lang="en-US" sz="1400" u="none" cap="none" strike="noStrike">
                <a:solidFill>
                  <a:schemeClr val="dk1"/>
                </a:solidFill>
                <a:latin typeface="Consolas"/>
                <a:ea typeface="Consolas"/>
                <a:cs typeface="Consolas"/>
                <a:sym typeface="Consolas"/>
              </a:rPr>
              <a:t>from mv_activities where</a:t>
            </a:r>
            <a:endParaRPr/>
          </a:p>
          <a:p>
            <a:pPr indent="-71118" lvl="0" marL="579120" marR="0" rtl="0" algn="l">
              <a:lnSpc>
                <a:spcPct val="100000"/>
              </a:lnSpc>
              <a:spcBef>
                <a:spcPts val="0"/>
              </a:spcBef>
              <a:spcAft>
                <a:spcPts val="0"/>
              </a:spcAft>
              <a:buClr>
                <a:schemeClr val="dk1"/>
              </a:buClr>
              <a:buSzPts val="350"/>
              <a:buFont typeface="Noto Sans Symbols"/>
              <a:buNone/>
            </a:pPr>
            <a:r>
              <a:rPr b="0" i="0" lang="en-US" sz="1400" u="none" cap="none" strike="noStrike">
                <a:solidFill>
                  <a:schemeClr val="dk1"/>
                </a:solidFill>
                <a:latin typeface="Consolas"/>
                <a:ea typeface="Consolas"/>
                <a:cs typeface="Consolas"/>
                <a:sym typeface="Consolas"/>
              </a:rPr>
              <a:t>activity_type = 'Query' </a:t>
            </a:r>
            <a:endParaRPr/>
          </a:p>
          <a:p>
            <a:pPr indent="-71118" lvl="0" marL="579120" marR="0" rtl="0" algn="l">
              <a:lnSpc>
                <a:spcPct val="100000"/>
              </a:lnSpc>
              <a:spcBef>
                <a:spcPts val="0"/>
              </a:spcBef>
              <a:spcAft>
                <a:spcPts val="0"/>
              </a:spcAft>
              <a:buClr>
                <a:schemeClr val="dk1"/>
              </a:buClr>
              <a:buSzPts val="350"/>
              <a:buFont typeface="Noto Sans Symbols"/>
              <a:buNone/>
            </a:pPr>
            <a:r>
              <a:rPr b="0" i="0" lang="en-US" sz="1400" u="none" cap="none" strike="noStrike">
                <a:solidFill>
                  <a:schemeClr val="dk1"/>
                </a:solidFill>
                <a:latin typeface="Consolas"/>
                <a:ea typeface="Consolas"/>
                <a:cs typeface="Consolas"/>
                <a:sym typeface="Consolas"/>
              </a:rPr>
              <a:t>order by cpu_time_ms limit 5;</a:t>
            </a:r>
            <a:endParaRPr/>
          </a:p>
          <a:p>
            <a:pPr indent="0" lvl="0" marL="0" marR="0" rtl="0" algn="l">
              <a:lnSpc>
                <a:spcPct val="100000"/>
              </a:lnSpc>
              <a:spcBef>
                <a:spcPts val="0"/>
              </a:spcBef>
              <a:spcAft>
                <a:spcPts val="0"/>
              </a:spcAft>
              <a:buClr>
                <a:srgbClr val="7F7F7F"/>
              </a:buClr>
              <a:buSzPts val="450"/>
              <a:buFont typeface="Noto Sans Symbols"/>
              <a:buNone/>
            </a:pPr>
            <a:r>
              <a:t/>
            </a:r>
            <a:endParaRPr b="0" i="0" sz="18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F7F7F"/>
              </a:buClr>
              <a:buSzPts val="450"/>
              <a:buFont typeface="Noto Sans Symbols"/>
              <a:buNone/>
            </a:pPr>
            <a:r>
              <a:rPr b="0" i="0" lang="en-US" sz="1800" u="none" cap="none" strike="noStrike">
                <a:solidFill>
                  <a:schemeClr val="dk1"/>
                </a:solidFill>
                <a:latin typeface="Consolas"/>
                <a:ea typeface="Consolas"/>
                <a:cs typeface="Consolas"/>
                <a:sym typeface="Consolas"/>
              </a:rPr>
              <a:t>With query text:</a:t>
            </a:r>
            <a:endParaRPr/>
          </a:p>
          <a:p>
            <a:pPr indent="0" lvl="0" marL="0" marR="0" rtl="0" algn="l">
              <a:lnSpc>
                <a:spcPct val="100000"/>
              </a:lnSpc>
              <a:spcBef>
                <a:spcPts val="0"/>
              </a:spcBef>
              <a:spcAft>
                <a:spcPts val="0"/>
              </a:spcAft>
              <a:buClr>
                <a:srgbClr val="7F7F7F"/>
              </a:buClr>
              <a:buSzPts val="350"/>
              <a:buFont typeface="Noto Sans Symbols"/>
              <a:buNone/>
            </a:pPr>
            <a:r>
              <a:t/>
            </a:r>
            <a:endParaRPr sz="1400">
              <a:latin typeface="Consolas"/>
              <a:ea typeface="Consolas"/>
              <a:cs typeface="Consolas"/>
              <a:sym typeface="Consolas"/>
            </a:endParaRPr>
          </a:p>
          <a:p>
            <a:pPr indent="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select activities.cpu_time_ms, activities.activity_name, </a:t>
            </a:r>
            <a:endParaRPr/>
          </a:p>
          <a:p>
            <a:pPr indent="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LEFT(query.query_text,20)   </a:t>
            </a:r>
            <a:endParaRPr/>
          </a:p>
          <a:p>
            <a:pPr indent="45720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from mv_activities activities </a:t>
            </a:r>
            <a:endParaRPr/>
          </a:p>
          <a:p>
            <a:pPr indent="0" lvl="0" marL="45720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inner join mv_queries query on query.activity_name= activities.activity_name  where activity_type = 'Query' </a:t>
            </a:r>
            <a:endParaRPr/>
          </a:p>
          <a:p>
            <a:pPr indent="0" lvl="0" marL="45720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order by cpu_time_ms limit 5;</a:t>
            </a:r>
            <a:endParaRPr/>
          </a:p>
        </p:txBody>
      </p:sp>
      <p:sp>
        <p:nvSpPr>
          <p:cNvPr id="2780" name="Google Shape;2780;p19"/>
          <p:cNvSpPr txBox="1"/>
          <p:nvPr>
            <p:ph idx="12" type="sldNum"/>
          </p:nvPr>
        </p:nvSpPr>
        <p:spPr>
          <a:xfrm>
            <a:off x="4236" y="4741676"/>
            <a:ext cx="452999" cy="40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C9C9C"/>
              </a:buClr>
              <a:buSzPts val="200"/>
              <a:buFont typeface="Arial"/>
              <a:buNone/>
            </a:pPr>
            <a:fld id="{00000000-1234-1234-1234-123412341234}" type="slidenum">
              <a:rPr b="0" i="0" lang="en-US" sz="800">
                <a:solidFill>
                  <a:srgbClr val="9C9C9C"/>
                </a:solidFill>
                <a:latin typeface="Arial"/>
                <a:ea typeface="Arial"/>
                <a:cs typeface="Arial"/>
                <a:sym typeface="Arial"/>
              </a:rPr>
              <a:t>‹#›</a:t>
            </a:fld>
            <a:endParaRPr b="0" i="0" sz="800">
              <a:solidFill>
                <a:srgbClr val="9C9C9C"/>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5" name="Shape 2645"/>
        <p:cNvGrpSpPr/>
        <p:nvPr/>
      </p:nvGrpSpPr>
      <p:grpSpPr>
        <a:xfrm>
          <a:off x="0" y="0"/>
          <a:ext cx="0" cy="0"/>
          <a:chOff x="0" y="0"/>
          <a:chExt cx="0" cy="0"/>
        </a:xfrm>
      </p:grpSpPr>
      <p:sp>
        <p:nvSpPr>
          <p:cNvPr id="2646" name="Google Shape;2646;p2"/>
          <p:cNvSpPr txBox="1"/>
          <p:nvPr>
            <p:ph idx="2" type="body"/>
          </p:nvPr>
        </p:nvSpPr>
        <p:spPr>
          <a:xfrm>
            <a:off x="4648200" y="822959"/>
            <a:ext cx="4267199"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7F7F7F"/>
              </a:buClr>
              <a:buSzPts val="1600"/>
              <a:buFont typeface="Noto Sans Symbols"/>
              <a:buNone/>
            </a:pPr>
            <a:r>
              <a:rPr lang="en-US"/>
              <a:t>Cluster Resource Metrics</a:t>
            </a:r>
            <a:endParaRPr/>
          </a:p>
        </p:txBody>
      </p:sp>
      <p:sp>
        <p:nvSpPr>
          <p:cNvPr id="2647" name="Google Shape;2647;p2"/>
          <p:cNvSpPr txBox="1"/>
          <p:nvPr>
            <p:ph type="title"/>
          </p:nvPr>
        </p:nvSpPr>
        <p:spPr>
          <a:xfrm>
            <a:off x="228600" y="57150"/>
            <a:ext cx="8686800" cy="687129"/>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accent2"/>
              </a:buClr>
              <a:buSzPts val="2400"/>
              <a:buFont typeface="Arial"/>
              <a:buNone/>
            </a:pPr>
            <a:r>
              <a:rPr lang="en-US"/>
              <a:t>Metrics of Interest</a:t>
            </a:r>
            <a:endParaRPr/>
          </a:p>
        </p:txBody>
      </p:sp>
      <p:sp>
        <p:nvSpPr>
          <p:cNvPr id="2648" name="Google Shape;2648;p2"/>
          <p:cNvSpPr txBox="1"/>
          <p:nvPr>
            <p:ph idx="3" type="body"/>
          </p:nvPr>
        </p:nvSpPr>
        <p:spPr>
          <a:xfrm>
            <a:off x="228600" y="1314450"/>
            <a:ext cx="4267197" cy="3429000"/>
          </a:xfrm>
          <a:prstGeom prst="rect">
            <a:avLst/>
          </a:prstGeom>
          <a:noFill/>
          <a:ln>
            <a:noFill/>
          </a:ln>
        </p:spPr>
        <p:txBody>
          <a:bodyPr anchorCtr="0" anchor="t" bIns="91425" lIns="91425" spcFirstLastPara="1" rIns="91425" wrap="square" tIns="91425">
            <a:noAutofit/>
          </a:bodyPr>
          <a:lstStyle/>
          <a:p>
            <a:pPr indent="-139700" lvl="1" marL="457200" rtl="0" algn="l">
              <a:lnSpc>
                <a:spcPct val="100000"/>
              </a:lnSpc>
              <a:spcBef>
                <a:spcPts val="0"/>
              </a:spcBef>
              <a:spcAft>
                <a:spcPts val="0"/>
              </a:spcAft>
              <a:buSzPts val="1600"/>
              <a:buChar char="▪"/>
            </a:pPr>
            <a:r>
              <a:rPr lang="en-US"/>
              <a:t>Throughput</a:t>
            </a:r>
            <a:endParaRPr/>
          </a:p>
          <a:p>
            <a:pPr indent="-152082" lvl="2" marL="690563" rtl="0" algn="l">
              <a:lnSpc>
                <a:spcPct val="100000"/>
              </a:lnSpc>
              <a:spcBef>
                <a:spcPts val="600"/>
              </a:spcBef>
              <a:spcAft>
                <a:spcPts val="0"/>
              </a:spcAft>
              <a:buSzPts val="1280"/>
              <a:buChar char="▪"/>
            </a:pPr>
            <a:r>
              <a:rPr lang="en-US"/>
              <a:t>Queries per Second</a:t>
            </a:r>
            <a:endParaRPr/>
          </a:p>
          <a:p>
            <a:pPr indent="-152082" lvl="2" marL="690563" rtl="0" algn="l">
              <a:lnSpc>
                <a:spcPct val="100000"/>
              </a:lnSpc>
              <a:spcBef>
                <a:spcPts val="600"/>
              </a:spcBef>
              <a:spcAft>
                <a:spcPts val="0"/>
              </a:spcAft>
              <a:buSzPts val="1280"/>
              <a:buChar char="▪"/>
            </a:pPr>
            <a:r>
              <a:rPr lang="en-US"/>
              <a:t>Calculations per Second</a:t>
            </a:r>
            <a:endParaRPr/>
          </a:p>
          <a:p>
            <a:pPr indent="-152082" lvl="2" marL="690563" rtl="0" algn="l">
              <a:lnSpc>
                <a:spcPct val="100000"/>
              </a:lnSpc>
              <a:spcBef>
                <a:spcPts val="600"/>
              </a:spcBef>
              <a:spcAft>
                <a:spcPts val="0"/>
              </a:spcAft>
              <a:buSzPts val="1280"/>
              <a:buChar char="▪"/>
            </a:pPr>
            <a:r>
              <a:rPr lang="en-US"/>
              <a:t>Ingest rows per Second</a:t>
            </a:r>
            <a:endParaRPr/>
          </a:p>
          <a:p>
            <a:pPr indent="-139700" lvl="1" marL="457200" rtl="0" algn="l">
              <a:lnSpc>
                <a:spcPct val="100000"/>
              </a:lnSpc>
              <a:spcBef>
                <a:spcPts val="600"/>
              </a:spcBef>
              <a:spcAft>
                <a:spcPts val="0"/>
              </a:spcAft>
              <a:buSzPts val="1600"/>
              <a:buChar char="▪"/>
            </a:pPr>
            <a:r>
              <a:rPr lang="en-US"/>
              <a:t>Response Time</a:t>
            </a:r>
            <a:endParaRPr/>
          </a:p>
          <a:p>
            <a:pPr indent="-152082" lvl="2" marL="690563" rtl="0" algn="l">
              <a:lnSpc>
                <a:spcPct val="100000"/>
              </a:lnSpc>
              <a:spcBef>
                <a:spcPts val="600"/>
              </a:spcBef>
              <a:spcAft>
                <a:spcPts val="0"/>
              </a:spcAft>
              <a:buSzPts val="1280"/>
              <a:buChar char="▪"/>
            </a:pPr>
            <a:r>
              <a:rPr lang="en-US"/>
              <a:t>Query SQL</a:t>
            </a:r>
            <a:endParaRPr/>
          </a:p>
          <a:p>
            <a:pPr indent="-152082" lvl="2" marL="690563" rtl="0" algn="l">
              <a:lnSpc>
                <a:spcPct val="100000"/>
              </a:lnSpc>
              <a:spcBef>
                <a:spcPts val="600"/>
              </a:spcBef>
              <a:spcAft>
                <a:spcPts val="0"/>
              </a:spcAft>
              <a:buSzPts val="1280"/>
              <a:buChar char="▪"/>
            </a:pPr>
            <a:r>
              <a:rPr lang="en-US"/>
              <a:t>Histogram of results</a:t>
            </a:r>
            <a:endParaRPr/>
          </a:p>
          <a:p>
            <a:pPr indent="-152082" lvl="2" marL="690563" rtl="0" algn="l">
              <a:lnSpc>
                <a:spcPct val="100000"/>
              </a:lnSpc>
              <a:spcBef>
                <a:spcPts val="600"/>
              </a:spcBef>
              <a:spcAft>
                <a:spcPts val="0"/>
              </a:spcAft>
              <a:buSzPts val="1280"/>
              <a:buChar char="▪"/>
            </a:pPr>
            <a:r>
              <a:rPr lang="en-US"/>
              <a:t>Ingest </a:t>
            </a:r>
            <a:endParaRPr/>
          </a:p>
          <a:p>
            <a:pPr indent="-48896" lvl="0" marL="231775" marR="0" rtl="0" algn="l">
              <a:lnSpc>
                <a:spcPct val="100000"/>
              </a:lnSpc>
              <a:spcBef>
                <a:spcPts val="600"/>
              </a:spcBef>
              <a:spcAft>
                <a:spcPts val="0"/>
              </a:spcAft>
              <a:buClr>
                <a:srgbClr val="7F7F7F"/>
              </a:buClr>
              <a:buSzPts val="1440"/>
              <a:buFont typeface="Noto Sans Symbols"/>
              <a:buNone/>
            </a:pPr>
            <a:r>
              <a:t/>
            </a:r>
            <a:endParaRPr/>
          </a:p>
        </p:txBody>
      </p:sp>
      <p:sp>
        <p:nvSpPr>
          <p:cNvPr id="2649" name="Google Shape;2649;p2"/>
          <p:cNvSpPr txBox="1"/>
          <p:nvPr>
            <p:ph idx="4" type="body"/>
          </p:nvPr>
        </p:nvSpPr>
        <p:spPr>
          <a:xfrm>
            <a:off x="4648203" y="1314450"/>
            <a:ext cx="4267196" cy="3429000"/>
          </a:xfrm>
          <a:prstGeom prst="rect">
            <a:avLst/>
          </a:prstGeom>
          <a:noFill/>
          <a:ln>
            <a:noFill/>
          </a:ln>
        </p:spPr>
        <p:txBody>
          <a:bodyPr anchorCtr="0" anchor="t" bIns="91425" lIns="91425" spcFirstLastPara="1" rIns="91425" wrap="square" tIns="91425">
            <a:noAutofit/>
          </a:bodyPr>
          <a:lstStyle/>
          <a:p>
            <a:pPr indent="-140335" lvl="0" marL="231775" marR="0" rtl="0" algn="l">
              <a:lnSpc>
                <a:spcPct val="100000"/>
              </a:lnSpc>
              <a:spcBef>
                <a:spcPts val="0"/>
              </a:spcBef>
              <a:spcAft>
                <a:spcPts val="0"/>
              </a:spcAft>
              <a:buClr>
                <a:srgbClr val="7F7F7F"/>
              </a:buClr>
              <a:buSzPts val="1440"/>
              <a:buFont typeface="Noto Sans Symbols"/>
              <a:buChar char="▪"/>
            </a:pPr>
            <a:r>
              <a:rPr lang="en-US"/>
              <a:t>Raw resources</a:t>
            </a:r>
            <a:endParaRPr/>
          </a:p>
          <a:p>
            <a:pPr indent="-139700" lvl="1" marL="457200" rtl="0" algn="l">
              <a:lnSpc>
                <a:spcPct val="100000"/>
              </a:lnSpc>
              <a:spcBef>
                <a:spcPts val="600"/>
              </a:spcBef>
              <a:spcAft>
                <a:spcPts val="0"/>
              </a:spcAft>
              <a:buSzPts val="1600"/>
              <a:buChar char="▪"/>
            </a:pPr>
            <a:r>
              <a:rPr lang="en-US"/>
              <a:t>CPU, Disk, Memory, Network</a:t>
            </a:r>
            <a:endParaRPr/>
          </a:p>
          <a:p>
            <a:pPr indent="-140335" lvl="0" marL="231775" marR="0" rtl="0" algn="l">
              <a:lnSpc>
                <a:spcPct val="100000"/>
              </a:lnSpc>
              <a:spcBef>
                <a:spcPts val="600"/>
              </a:spcBef>
              <a:spcAft>
                <a:spcPts val="0"/>
              </a:spcAft>
              <a:buClr>
                <a:srgbClr val="7F7F7F"/>
              </a:buClr>
              <a:buSzPts val="1440"/>
              <a:buFont typeface="Noto Sans Symbols"/>
              <a:buChar char="▪"/>
            </a:pPr>
            <a:r>
              <a:rPr lang="en-US"/>
              <a:t>Normalize resource usage in terms of Workload throughput</a:t>
            </a:r>
            <a:endParaRPr/>
          </a:p>
          <a:p>
            <a:pPr indent="-139700" lvl="1" marL="457200" rtl="0" algn="l">
              <a:lnSpc>
                <a:spcPct val="100000"/>
              </a:lnSpc>
              <a:spcBef>
                <a:spcPts val="600"/>
              </a:spcBef>
              <a:spcAft>
                <a:spcPts val="0"/>
              </a:spcAft>
              <a:buSzPts val="1600"/>
              <a:buChar char="▪"/>
            </a:pPr>
            <a:r>
              <a:rPr lang="en-US"/>
              <a:t>CPU% per Query</a:t>
            </a:r>
            <a:endParaRPr/>
          </a:p>
          <a:p>
            <a:pPr indent="-139700" lvl="1" marL="457200" rtl="0" algn="l">
              <a:lnSpc>
                <a:spcPct val="100000"/>
              </a:lnSpc>
              <a:spcBef>
                <a:spcPts val="600"/>
              </a:spcBef>
              <a:spcAft>
                <a:spcPts val="0"/>
              </a:spcAft>
              <a:buSzPts val="1600"/>
              <a:buChar char="▪"/>
            </a:pPr>
            <a:r>
              <a:rPr lang="en-US"/>
              <a:t>Disk% per Query</a:t>
            </a:r>
            <a:endParaRPr/>
          </a:p>
          <a:p>
            <a:pPr indent="-139700" lvl="1" marL="457200" rtl="0" algn="l">
              <a:lnSpc>
                <a:spcPct val="100000"/>
              </a:lnSpc>
              <a:spcBef>
                <a:spcPts val="600"/>
              </a:spcBef>
              <a:spcAft>
                <a:spcPts val="0"/>
              </a:spcAft>
              <a:buSzPts val="1600"/>
              <a:buChar char="▪"/>
            </a:pPr>
            <a:r>
              <a:rPr lang="en-US"/>
              <a:t>….</a:t>
            </a:r>
            <a:endParaRPr/>
          </a:p>
          <a:p>
            <a:pPr indent="-140335" lvl="0" marL="231775" marR="0" rtl="0" algn="l">
              <a:lnSpc>
                <a:spcPct val="100000"/>
              </a:lnSpc>
              <a:spcBef>
                <a:spcPts val="600"/>
              </a:spcBef>
              <a:spcAft>
                <a:spcPts val="0"/>
              </a:spcAft>
              <a:buClr>
                <a:srgbClr val="7F7F7F"/>
              </a:buClr>
              <a:buSzPts val="1440"/>
              <a:buFont typeface="Noto Sans Symbols"/>
              <a:buChar char="▪"/>
            </a:pPr>
            <a:r>
              <a:rPr lang="en-US"/>
              <a:t>Increase Workload and measure impact</a:t>
            </a:r>
            <a:endParaRPr/>
          </a:p>
          <a:p>
            <a:pPr indent="-139700" lvl="1" marL="457200" rtl="0" algn="l">
              <a:lnSpc>
                <a:spcPct val="100000"/>
              </a:lnSpc>
              <a:spcBef>
                <a:spcPts val="600"/>
              </a:spcBef>
              <a:spcAft>
                <a:spcPts val="0"/>
              </a:spcAft>
              <a:buSzPts val="1600"/>
              <a:buChar char="▪"/>
            </a:pPr>
            <a:r>
              <a:rPr lang="en-US"/>
              <a:t>CPU% per Queries per Second</a:t>
            </a:r>
            <a:endParaRPr/>
          </a:p>
          <a:p>
            <a:pPr indent="-139700" lvl="1" marL="457200" rtl="0" algn="l">
              <a:lnSpc>
                <a:spcPct val="100000"/>
              </a:lnSpc>
              <a:spcBef>
                <a:spcPts val="600"/>
              </a:spcBef>
              <a:spcAft>
                <a:spcPts val="0"/>
              </a:spcAft>
              <a:buSzPts val="1600"/>
              <a:buChar char="▪"/>
            </a:pPr>
            <a:r>
              <a:rPr lang="en-US"/>
              <a:t>...</a:t>
            </a:r>
            <a:endParaRPr/>
          </a:p>
          <a:p>
            <a:pPr indent="-38100" lvl="1" marL="457200" rtl="0" algn="l">
              <a:lnSpc>
                <a:spcPct val="100000"/>
              </a:lnSpc>
              <a:spcBef>
                <a:spcPts val="600"/>
              </a:spcBef>
              <a:spcAft>
                <a:spcPts val="0"/>
              </a:spcAft>
              <a:buSzPts val="1600"/>
              <a:buNone/>
            </a:pPr>
            <a:r>
              <a:t/>
            </a:r>
            <a:endParaRPr/>
          </a:p>
          <a:p>
            <a:pPr indent="-48896" lvl="0" marL="231775" marR="0" rtl="0" algn="l">
              <a:lnSpc>
                <a:spcPct val="100000"/>
              </a:lnSpc>
              <a:spcBef>
                <a:spcPts val="600"/>
              </a:spcBef>
              <a:spcAft>
                <a:spcPts val="0"/>
              </a:spcAft>
              <a:buClr>
                <a:srgbClr val="7F7F7F"/>
              </a:buClr>
              <a:buSzPts val="1440"/>
              <a:buFont typeface="Noto Sans Symbols"/>
              <a:buNone/>
            </a:pPr>
            <a:r>
              <a:t/>
            </a:r>
            <a:endParaRPr/>
          </a:p>
        </p:txBody>
      </p:sp>
      <p:sp>
        <p:nvSpPr>
          <p:cNvPr id="2650" name="Google Shape;2650;p2"/>
          <p:cNvSpPr txBox="1"/>
          <p:nvPr>
            <p:ph idx="1" type="body"/>
          </p:nvPr>
        </p:nvSpPr>
        <p:spPr>
          <a:xfrm>
            <a:off x="228600" y="822959"/>
            <a:ext cx="4267199" cy="457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7F7F7F"/>
              </a:buClr>
              <a:buSzPts val="1600"/>
              <a:buFont typeface="Noto Sans Symbols"/>
              <a:buNone/>
            </a:pPr>
            <a:r>
              <a:rPr lang="en-US"/>
              <a:t>Workload Metrics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4" name="Shape 2784"/>
        <p:cNvGrpSpPr/>
        <p:nvPr/>
      </p:nvGrpSpPr>
      <p:grpSpPr>
        <a:xfrm>
          <a:off x="0" y="0"/>
          <a:ext cx="0" cy="0"/>
          <a:chOff x="0" y="0"/>
          <a:chExt cx="0" cy="0"/>
        </a:xfrm>
      </p:grpSpPr>
      <p:sp>
        <p:nvSpPr>
          <p:cNvPr id="2785" name="Google Shape;2785;p20"/>
          <p:cNvSpPr txBox="1"/>
          <p:nvPr>
            <p:ph type="title"/>
          </p:nvPr>
        </p:nvSpPr>
        <p:spPr>
          <a:xfrm>
            <a:off x="457200" y="123443"/>
            <a:ext cx="8229600" cy="6968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Which partitions are using the most memory?</a:t>
            </a:r>
            <a:endParaRPr/>
          </a:p>
        </p:txBody>
      </p:sp>
      <p:sp>
        <p:nvSpPr>
          <p:cNvPr id="2786" name="Google Shape;2786;p20"/>
          <p:cNvSpPr txBox="1"/>
          <p:nvPr>
            <p:ph idx="1" type="body"/>
          </p:nvPr>
        </p:nvSpPr>
        <p:spPr>
          <a:xfrm>
            <a:off x="457200" y="821716"/>
            <a:ext cx="8229600" cy="3838199"/>
          </a:xfrm>
          <a:prstGeom prst="rect">
            <a:avLst/>
          </a:prstGeom>
          <a:noFill/>
          <a:ln>
            <a:noFill/>
          </a:ln>
        </p:spPr>
        <p:txBody>
          <a:bodyPr anchorCtr="0" anchor="t" bIns="45700" lIns="91425" spcFirstLastPara="1" rIns="91425" wrap="square" tIns="45700">
            <a:noAutofit/>
          </a:bodyPr>
          <a:lstStyle/>
          <a:p>
            <a:pPr indent="-230186" lvl="0" marL="230186" marR="0" rtl="0" algn="l">
              <a:lnSpc>
                <a:spcPct val="100000"/>
              </a:lnSpc>
              <a:spcBef>
                <a:spcPts val="0"/>
              </a:spcBef>
              <a:spcAft>
                <a:spcPts val="0"/>
              </a:spcAft>
              <a:buClr>
                <a:srgbClr val="7F7F7F"/>
              </a:buClr>
              <a:buSzPts val="500"/>
              <a:buFont typeface="Noto Sans Symbols"/>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select partition_id, sum(memory_bs) </a:t>
            </a:r>
            <a:endParaRPr/>
          </a:p>
          <a:p>
            <a:pPr indent="45720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from mv_activities_extended </a:t>
            </a:r>
            <a:endParaRPr/>
          </a:p>
          <a:p>
            <a:pPr indent="45720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where partition_id != "NULL" </a:t>
            </a:r>
            <a:endParaRPr/>
          </a:p>
          <a:p>
            <a:pPr indent="45720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group by 1 order by 2 limit 5;</a:t>
            </a:r>
            <a:endParaRPr/>
          </a:p>
        </p:txBody>
      </p:sp>
      <p:sp>
        <p:nvSpPr>
          <p:cNvPr id="2787" name="Google Shape;2787;p20"/>
          <p:cNvSpPr txBox="1"/>
          <p:nvPr>
            <p:ph idx="12" type="sldNum"/>
          </p:nvPr>
        </p:nvSpPr>
        <p:spPr>
          <a:xfrm>
            <a:off x="4236" y="4741676"/>
            <a:ext cx="452999" cy="40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C9C9C"/>
              </a:buClr>
              <a:buSzPts val="200"/>
              <a:buFont typeface="Arial"/>
              <a:buNone/>
            </a:pPr>
            <a:fld id="{00000000-1234-1234-1234-123412341234}" type="slidenum">
              <a:rPr b="0" i="0" lang="en-US" sz="800">
                <a:solidFill>
                  <a:srgbClr val="9C9C9C"/>
                </a:solidFill>
                <a:latin typeface="Arial"/>
                <a:ea typeface="Arial"/>
                <a:cs typeface="Arial"/>
                <a:sym typeface="Arial"/>
              </a:rPr>
              <a:t>‹#›</a:t>
            </a:fld>
            <a:endParaRPr b="0" i="0" sz="800">
              <a:solidFill>
                <a:srgbClr val="9C9C9C"/>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1" name="Shape 2791"/>
        <p:cNvGrpSpPr/>
        <p:nvPr/>
      </p:nvGrpSpPr>
      <p:grpSpPr>
        <a:xfrm>
          <a:off x="0" y="0"/>
          <a:ext cx="0" cy="0"/>
          <a:chOff x="0" y="0"/>
          <a:chExt cx="0" cy="0"/>
        </a:xfrm>
      </p:grpSpPr>
      <p:sp>
        <p:nvSpPr>
          <p:cNvPr id="2792" name="Google Shape;2792;p21"/>
          <p:cNvSpPr txBox="1"/>
          <p:nvPr>
            <p:ph type="title"/>
          </p:nvPr>
        </p:nvSpPr>
        <p:spPr>
          <a:xfrm>
            <a:off x="457200" y="124817"/>
            <a:ext cx="8229600" cy="6968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What’s average network bandwidth used on each leaf? Average Memory?</a:t>
            </a:r>
            <a:endParaRPr/>
          </a:p>
        </p:txBody>
      </p:sp>
      <p:sp>
        <p:nvSpPr>
          <p:cNvPr id="2793" name="Google Shape;2793;p21"/>
          <p:cNvSpPr txBox="1"/>
          <p:nvPr>
            <p:ph idx="1" type="body"/>
          </p:nvPr>
        </p:nvSpPr>
        <p:spPr>
          <a:xfrm>
            <a:off x="457200" y="891833"/>
            <a:ext cx="8229600" cy="3838199"/>
          </a:xfrm>
          <a:prstGeom prst="rect">
            <a:avLst/>
          </a:prstGeom>
          <a:noFill/>
          <a:ln>
            <a:noFill/>
          </a:ln>
        </p:spPr>
        <p:txBody>
          <a:bodyPr anchorCtr="0" anchor="t" bIns="45700" lIns="91425" spcFirstLastPara="1" rIns="91425" wrap="square" tIns="45700">
            <a:noAutofit/>
          </a:bodyPr>
          <a:lstStyle/>
          <a:p>
            <a:pPr indent="-230186" lvl="0" marL="230186" marR="0" rtl="0" algn="l">
              <a:lnSpc>
                <a:spcPct val="100000"/>
              </a:lnSpc>
              <a:spcBef>
                <a:spcPts val="0"/>
              </a:spcBef>
              <a:spcAft>
                <a:spcPts val="0"/>
              </a:spcAft>
              <a:buClr>
                <a:srgbClr val="7F7F7F"/>
              </a:buClr>
              <a:buSzPts val="500"/>
              <a:buFont typeface="Noto Sans Symbols"/>
              <a:buNone/>
            </a:pPr>
            <a:r>
              <a:rPr b="0" i="0" lang="en-US" sz="2000" u="none" cap="none" strike="noStrike">
                <a:solidFill>
                  <a:schemeClr val="dk1"/>
                </a:solidFill>
                <a:latin typeface="Consolas"/>
                <a:ea typeface="Consolas"/>
                <a:cs typeface="Consolas"/>
                <a:sym typeface="Consolas"/>
              </a:rPr>
              <a:t>Network(Send + Receive)</a:t>
            </a:r>
            <a:endParaRPr/>
          </a:p>
          <a:p>
            <a:pPr indent="0" lvl="0" marL="0" marR="0" rtl="0" algn="l">
              <a:lnSpc>
                <a:spcPct val="100000"/>
              </a:lnSpc>
              <a:spcBef>
                <a:spcPts val="0"/>
              </a:spcBef>
              <a:spcAft>
                <a:spcPts val="0"/>
              </a:spcAft>
              <a:buClr>
                <a:srgbClr val="7F7F7F"/>
              </a:buClr>
              <a:buSzPts val="350"/>
              <a:buFont typeface="Noto Sans Symbols"/>
              <a:buNone/>
            </a:pPr>
            <a:r>
              <a:t/>
            </a:r>
            <a:endParaRPr sz="1400">
              <a:latin typeface="Consolas"/>
              <a:ea typeface="Consolas"/>
              <a:cs typeface="Consolas"/>
              <a:sym typeface="Consolas"/>
            </a:endParaRPr>
          </a:p>
          <a:p>
            <a:pPr indent="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select nodes.id, nodes.ip_addr, nodes.port, avg(network_logical_recv_b+network_logical_send_b) </a:t>
            </a:r>
            <a:endParaRPr/>
          </a:p>
          <a:p>
            <a:pPr indent="0" lvl="0" marL="45720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from mv_activities_extended</a:t>
            </a:r>
            <a:r>
              <a:rPr lang="en-US" sz="1400">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activities </a:t>
            </a:r>
            <a:endParaRPr/>
          </a:p>
          <a:p>
            <a:pPr indent="0" lvl="0" marL="45720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inner join mv_nodes nodes on </a:t>
            </a:r>
            <a:endParaRPr/>
          </a:p>
          <a:p>
            <a:pPr indent="0" lvl="0" marL="45720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nodes.id </a:t>
            </a:r>
            <a:r>
              <a:rPr lang="en-US" sz="1400">
                <a:latin typeface="Consolas"/>
                <a:ea typeface="Consolas"/>
                <a:cs typeface="Consolas"/>
                <a:sym typeface="Consolas"/>
              </a:rPr>
              <a:t>=</a:t>
            </a:r>
            <a:r>
              <a:rPr b="0" i="0" lang="en-US" sz="1400" u="none" cap="none" strike="noStrike">
                <a:solidFill>
                  <a:schemeClr val="dk1"/>
                </a:solidFill>
                <a:latin typeface="Consolas"/>
                <a:ea typeface="Consolas"/>
                <a:cs typeface="Consolas"/>
                <a:sym typeface="Consolas"/>
              </a:rPr>
              <a:t>activities.node_id </a:t>
            </a:r>
            <a:endParaRPr/>
          </a:p>
          <a:p>
            <a:pPr indent="0" lvl="0" marL="45720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group by 1;</a:t>
            </a:r>
            <a:endParaRPr/>
          </a:p>
          <a:p>
            <a:pPr indent="0" lvl="0" marL="0" marR="0" rtl="0" algn="l">
              <a:lnSpc>
                <a:spcPct val="100000"/>
              </a:lnSpc>
              <a:spcBef>
                <a:spcPts val="0"/>
              </a:spcBef>
              <a:spcAft>
                <a:spcPts val="0"/>
              </a:spcAft>
              <a:buClr>
                <a:srgbClr val="7F7F7F"/>
              </a:buClr>
              <a:buSzPts val="500"/>
              <a:buFont typeface="Noto Sans Symbols"/>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F7F7F"/>
              </a:buClr>
              <a:buSzPts val="500"/>
              <a:buFont typeface="Noto Sans Symbols"/>
              <a:buNone/>
            </a:pPr>
            <a:r>
              <a:rPr b="0" i="0" lang="en-US" sz="2000" u="none" cap="none" strike="noStrike">
                <a:solidFill>
                  <a:schemeClr val="dk1"/>
                </a:solidFill>
                <a:latin typeface="Consolas"/>
                <a:ea typeface="Consolas"/>
                <a:cs typeface="Consolas"/>
                <a:sym typeface="Consolas"/>
              </a:rPr>
              <a:t>Memory</a:t>
            </a:r>
            <a:endParaRPr/>
          </a:p>
          <a:p>
            <a:pPr indent="0" lvl="0" marL="0" marR="0" rtl="0" algn="l">
              <a:lnSpc>
                <a:spcPct val="100000"/>
              </a:lnSpc>
              <a:spcBef>
                <a:spcPts val="0"/>
              </a:spcBef>
              <a:spcAft>
                <a:spcPts val="0"/>
              </a:spcAft>
              <a:buClr>
                <a:srgbClr val="7F7F7F"/>
              </a:buClr>
              <a:buSzPts val="500"/>
              <a:buFont typeface="Noto Sans Symbols"/>
              <a:buNone/>
            </a:pPr>
            <a:r>
              <a:t/>
            </a:r>
            <a:endParaRPr>
              <a:latin typeface="Consolas"/>
              <a:ea typeface="Consolas"/>
              <a:cs typeface="Consolas"/>
              <a:sym typeface="Consolas"/>
            </a:endParaRPr>
          </a:p>
          <a:p>
            <a:pPr indent="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select nodes.id, nodes.ip_addr, nodes.port, avg(memory_bs) from   mv_activities_extended  activities </a:t>
            </a:r>
            <a:endParaRPr/>
          </a:p>
          <a:p>
            <a:pPr indent="0" lvl="0" marL="45720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inner join mv_nodes nodes on nodes.id = activities.node_id </a:t>
            </a:r>
            <a:endParaRPr/>
          </a:p>
          <a:p>
            <a:pPr indent="0" lvl="0" marL="45720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group by 1;</a:t>
            </a:r>
            <a:endParaRPr/>
          </a:p>
          <a:p>
            <a:pPr indent="0" lvl="0" marL="0" marR="0" rtl="0" algn="l">
              <a:lnSpc>
                <a:spcPct val="100000"/>
              </a:lnSpc>
              <a:spcBef>
                <a:spcPts val="0"/>
              </a:spcBef>
              <a:spcAft>
                <a:spcPts val="0"/>
              </a:spcAft>
              <a:buClr>
                <a:srgbClr val="7F7F7F"/>
              </a:buClr>
              <a:buSzPts val="500"/>
              <a:buFont typeface="Noto Sans Symbols"/>
              <a:buNone/>
            </a:pPr>
            <a:r>
              <a:rPr lang="en-US">
                <a:latin typeface="Consolas"/>
                <a:ea typeface="Consolas"/>
                <a:cs typeface="Consolas"/>
                <a:sym typeface="Consolas"/>
              </a:rPr>
              <a:t> </a:t>
            </a:r>
            <a:endParaRPr/>
          </a:p>
        </p:txBody>
      </p:sp>
      <p:sp>
        <p:nvSpPr>
          <p:cNvPr id="2794" name="Google Shape;2794;p21"/>
          <p:cNvSpPr txBox="1"/>
          <p:nvPr>
            <p:ph idx="12" type="sldNum"/>
          </p:nvPr>
        </p:nvSpPr>
        <p:spPr>
          <a:xfrm>
            <a:off x="4236" y="4741676"/>
            <a:ext cx="452999" cy="40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C9C9C"/>
              </a:buClr>
              <a:buSzPts val="200"/>
              <a:buFont typeface="Arial"/>
              <a:buNone/>
            </a:pPr>
            <a:fld id="{00000000-1234-1234-1234-123412341234}" type="slidenum">
              <a:rPr b="0" i="0" lang="en-US" sz="800">
                <a:solidFill>
                  <a:srgbClr val="9C9C9C"/>
                </a:solidFill>
                <a:latin typeface="Arial"/>
                <a:ea typeface="Arial"/>
                <a:cs typeface="Arial"/>
                <a:sym typeface="Arial"/>
              </a:rPr>
              <a:t>‹#›</a:t>
            </a:fld>
            <a:endParaRPr b="0" i="0" sz="800">
              <a:solidFill>
                <a:srgbClr val="9C9C9C"/>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2"/>
          <p:cNvSpPr txBox="1"/>
          <p:nvPr>
            <p:ph type="title"/>
          </p:nvPr>
        </p:nvSpPr>
        <p:spPr>
          <a:xfrm>
            <a:off x="457200" y="123443"/>
            <a:ext cx="8229600" cy="6968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What activities are using the most disk? </a:t>
            </a:r>
            <a:endParaRPr/>
          </a:p>
        </p:txBody>
      </p:sp>
      <p:sp>
        <p:nvSpPr>
          <p:cNvPr id="2800" name="Google Shape;2800;p22"/>
          <p:cNvSpPr txBox="1"/>
          <p:nvPr>
            <p:ph idx="1" type="body"/>
          </p:nvPr>
        </p:nvSpPr>
        <p:spPr>
          <a:xfrm>
            <a:off x="457200" y="821716"/>
            <a:ext cx="8229600" cy="3838199"/>
          </a:xfrm>
          <a:prstGeom prst="rect">
            <a:avLst/>
          </a:prstGeom>
          <a:noFill/>
          <a:ln>
            <a:noFill/>
          </a:ln>
        </p:spPr>
        <p:txBody>
          <a:bodyPr anchorCtr="0" anchor="t" bIns="45700" lIns="91425" spcFirstLastPara="1" rIns="91425" wrap="square" tIns="45700">
            <a:noAutofit/>
          </a:bodyPr>
          <a:lstStyle/>
          <a:p>
            <a:pPr indent="-230186" lvl="0" marL="230186" marR="0" rtl="0" algn="l">
              <a:lnSpc>
                <a:spcPct val="100000"/>
              </a:lnSpc>
              <a:spcBef>
                <a:spcPts val="0"/>
              </a:spcBef>
              <a:spcAft>
                <a:spcPts val="0"/>
              </a:spcAft>
              <a:buClr>
                <a:srgbClr val="7F7F7F"/>
              </a:buClr>
              <a:buSzPts val="500"/>
              <a:buFont typeface="Noto Sans Symbols"/>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select activity_type, sum(disk_b) </a:t>
            </a:r>
            <a:endParaRPr/>
          </a:p>
          <a:p>
            <a:pPr indent="45720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from mv_activities  </a:t>
            </a:r>
            <a:endParaRPr/>
          </a:p>
          <a:p>
            <a:pPr indent="45720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group by 1 order by 2 DESC limit 5;</a:t>
            </a:r>
            <a:endParaRPr/>
          </a:p>
          <a:p>
            <a:pPr indent="0" lvl="0" marL="0" marR="0" rtl="0" algn="l">
              <a:lnSpc>
                <a:spcPct val="100000"/>
              </a:lnSpc>
              <a:spcBef>
                <a:spcPts val="0"/>
              </a:spcBef>
              <a:spcAft>
                <a:spcPts val="0"/>
              </a:spcAft>
              <a:buClr>
                <a:srgbClr val="7F7F7F"/>
              </a:buClr>
              <a:buSzPts val="500"/>
              <a:buFont typeface="Noto Sans Symbols"/>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F7F7F"/>
              </a:buClr>
              <a:buSzPts val="500"/>
              <a:buFont typeface="Noto Sans Symbols"/>
              <a:buNone/>
            </a:pPr>
            <a:r>
              <a:rPr b="0" i="0" lang="en-US" sz="2000" u="none" cap="none" strike="noStrike">
                <a:solidFill>
                  <a:schemeClr val="dk1"/>
                </a:solidFill>
                <a:latin typeface="Consolas"/>
                <a:ea typeface="Consolas"/>
                <a:cs typeface="Consolas"/>
                <a:sym typeface="Consolas"/>
              </a:rPr>
              <a:t>With more granular disk information:</a:t>
            </a:r>
            <a:endParaRPr/>
          </a:p>
          <a:p>
            <a:pPr indent="0" lvl="0" marL="0" marR="0" rtl="0" algn="l">
              <a:lnSpc>
                <a:spcPct val="100000"/>
              </a:lnSpc>
              <a:spcBef>
                <a:spcPts val="0"/>
              </a:spcBef>
              <a:spcAft>
                <a:spcPts val="0"/>
              </a:spcAft>
              <a:buClr>
                <a:srgbClr val="7F7F7F"/>
              </a:buClr>
              <a:buSzPts val="500"/>
              <a:buFont typeface="Noto Sans Symbols"/>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Select activity_type, sum(disk_logical_write_b) </a:t>
            </a:r>
            <a:endParaRPr/>
          </a:p>
          <a:p>
            <a:pPr indent="45720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from mv_activities_extended  </a:t>
            </a:r>
            <a:endParaRPr/>
          </a:p>
          <a:p>
            <a:pPr indent="45720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group by 1 order by 2 DESC limit 5;</a:t>
            </a:r>
            <a:endParaRPr/>
          </a:p>
        </p:txBody>
      </p:sp>
      <p:sp>
        <p:nvSpPr>
          <p:cNvPr id="2801" name="Google Shape;2801;p22"/>
          <p:cNvSpPr txBox="1"/>
          <p:nvPr>
            <p:ph idx="12" type="sldNum"/>
          </p:nvPr>
        </p:nvSpPr>
        <p:spPr>
          <a:xfrm>
            <a:off x="4236" y="4741676"/>
            <a:ext cx="452999" cy="40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C9C9C"/>
              </a:buClr>
              <a:buSzPts val="200"/>
              <a:buFont typeface="Arial"/>
              <a:buNone/>
            </a:pPr>
            <a:fld id="{00000000-1234-1234-1234-123412341234}" type="slidenum">
              <a:rPr b="0" i="0" lang="en-US" sz="800">
                <a:solidFill>
                  <a:srgbClr val="9C9C9C"/>
                </a:solidFill>
                <a:latin typeface="Arial"/>
                <a:ea typeface="Arial"/>
                <a:cs typeface="Arial"/>
                <a:sym typeface="Arial"/>
              </a:rPr>
              <a:t>‹#›</a:t>
            </a:fld>
            <a:endParaRPr b="0" i="0" sz="800">
              <a:solidFill>
                <a:srgbClr val="9C9C9C"/>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5" name="Shape 2805"/>
        <p:cNvGrpSpPr/>
        <p:nvPr/>
      </p:nvGrpSpPr>
      <p:grpSpPr>
        <a:xfrm>
          <a:off x="0" y="0"/>
          <a:ext cx="0" cy="0"/>
          <a:chOff x="0" y="0"/>
          <a:chExt cx="0" cy="0"/>
        </a:xfrm>
      </p:grpSpPr>
      <p:sp>
        <p:nvSpPr>
          <p:cNvPr id="2806" name="Google Shape;2806;p23"/>
          <p:cNvSpPr txBox="1"/>
          <p:nvPr>
            <p:ph type="title"/>
          </p:nvPr>
        </p:nvSpPr>
        <p:spPr>
          <a:xfrm>
            <a:off x="457200" y="123443"/>
            <a:ext cx="8229600" cy="6968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Have any queries recently failed? </a:t>
            </a:r>
            <a:endParaRPr/>
          </a:p>
        </p:txBody>
      </p:sp>
      <p:sp>
        <p:nvSpPr>
          <p:cNvPr id="2807" name="Google Shape;2807;p23"/>
          <p:cNvSpPr txBox="1"/>
          <p:nvPr>
            <p:ph idx="1" type="body"/>
          </p:nvPr>
        </p:nvSpPr>
        <p:spPr>
          <a:xfrm>
            <a:off x="457200" y="820341"/>
            <a:ext cx="8229600" cy="3838200"/>
          </a:xfrm>
          <a:prstGeom prst="rect">
            <a:avLst/>
          </a:prstGeom>
          <a:noFill/>
          <a:ln>
            <a:noFill/>
          </a:ln>
        </p:spPr>
        <p:txBody>
          <a:bodyPr anchorCtr="0" anchor="t" bIns="45700" lIns="91425" spcFirstLastPara="1" rIns="91425" wrap="square" tIns="45700">
            <a:noAutofit/>
          </a:bodyPr>
          <a:lstStyle/>
          <a:p>
            <a:pPr indent="-230186" lvl="0" marL="230186" marR="0" rtl="0" algn="l">
              <a:lnSpc>
                <a:spcPct val="100000"/>
              </a:lnSpc>
              <a:spcBef>
                <a:spcPts val="0"/>
              </a:spcBef>
              <a:spcAft>
                <a:spcPts val="0"/>
              </a:spcAft>
              <a:buClr>
                <a:srgbClr val="7F7F7F"/>
              </a:buClr>
              <a:buSzPts val="350"/>
              <a:buFont typeface="Noto Sans Symbols"/>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select activity_name, failure_count </a:t>
            </a:r>
            <a:endParaRPr/>
          </a:p>
          <a:p>
            <a:pPr indent="45720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from mv_activities_extended </a:t>
            </a:r>
            <a:endParaRPr/>
          </a:p>
          <a:p>
            <a:pPr indent="45720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where activity_type ='Query' and failure_count &gt;0</a:t>
            </a:r>
            <a:r>
              <a:rPr b="0" i="0" lang="en-US" sz="2000" u="none" cap="none" strike="noStrike">
                <a:solidFill>
                  <a:schemeClr val="dk1"/>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7F7F7F"/>
              </a:buClr>
              <a:buSzPts val="500"/>
              <a:buFont typeface="Noto Sans Symbols"/>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F7F7F"/>
              </a:buClr>
              <a:buSzPts val="500"/>
              <a:buFont typeface="Noto Sans Symbols"/>
              <a:buNone/>
            </a:pPr>
            <a:r>
              <a:rPr lang="en-US">
                <a:latin typeface="Consolas"/>
                <a:ea typeface="Consolas"/>
                <a:cs typeface="Consolas"/>
                <a:sym typeface="Consolas"/>
              </a:rPr>
              <a:t>With Count:</a:t>
            </a:r>
            <a:endParaRPr/>
          </a:p>
          <a:p>
            <a:pPr indent="0" lvl="0" marL="0" marR="0" rtl="0" algn="l">
              <a:lnSpc>
                <a:spcPct val="100000"/>
              </a:lnSpc>
              <a:spcBef>
                <a:spcPts val="0"/>
              </a:spcBef>
              <a:spcAft>
                <a:spcPts val="0"/>
              </a:spcAft>
              <a:buClr>
                <a:srgbClr val="7F7F7F"/>
              </a:buClr>
              <a:buSzPts val="500"/>
              <a:buFont typeface="Noto Sans Symbols"/>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select count(*) </a:t>
            </a:r>
            <a:endParaRPr/>
          </a:p>
          <a:p>
            <a:pPr indent="45720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from mv_activities_extended </a:t>
            </a:r>
            <a:endParaRPr/>
          </a:p>
          <a:p>
            <a:pPr indent="45720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where failure_count &gt; 0 and activity_type = 'Query’;</a:t>
            </a:r>
            <a:endParaRPr/>
          </a:p>
        </p:txBody>
      </p:sp>
      <p:sp>
        <p:nvSpPr>
          <p:cNvPr id="2808" name="Google Shape;2808;p23"/>
          <p:cNvSpPr txBox="1"/>
          <p:nvPr>
            <p:ph idx="12" type="sldNum"/>
          </p:nvPr>
        </p:nvSpPr>
        <p:spPr>
          <a:xfrm>
            <a:off x="4236" y="4741676"/>
            <a:ext cx="452999" cy="40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C9C9C"/>
              </a:buClr>
              <a:buSzPts val="200"/>
              <a:buFont typeface="Arial"/>
              <a:buNone/>
            </a:pPr>
            <a:fld id="{00000000-1234-1234-1234-123412341234}" type="slidenum">
              <a:rPr b="0" i="0" lang="en-US" sz="800">
                <a:solidFill>
                  <a:srgbClr val="9C9C9C"/>
                </a:solidFill>
                <a:latin typeface="Arial"/>
                <a:ea typeface="Arial"/>
                <a:cs typeface="Arial"/>
                <a:sym typeface="Arial"/>
              </a:rPr>
              <a:t>‹#›</a:t>
            </a:fld>
            <a:endParaRPr b="0" i="0" sz="800">
              <a:solidFill>
                <a:srgbClr val="9C9C9C"/>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2" name="Shape 2812"/>
        <p:cNvGrpSpPr/>
        <p:nvPr/>
      </p:nvGrpSpPr>
      <p:grpSpPr>
        <a:xfrm>
          <a:off x="0" y="0"/>
          <a:ext cx="0" cy="0"/>
          <a:chOff x="0" y="0"/>
          <a:chExt cx="0" cy="0"/>
        </a:xfrm>
      </p:grpSpPr>
      <p:sp>
        <p:nvSpPr>
          <p:cNvPr id="2813" name="Google Shape;2813;p24"/>
          <p:cNvSpPr txBox="1"/>
          <p:nvPr>
            <p:ph type="title"/>
          </p:nvPr>
        </p:nvSpPr>
        <p:spPr>
          <a:xfrm>
            <a:off x="457200" y="123443"/>
            <a:ext cx="8229600" cy="6968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What databases are using CPU?</a:t>
            </a:r>
            <a:endParaRPr/>
          </a:p>
        </p:txBody>
      </p:sp>
      <p:sp>
        <p:nvSpPr>
          <p:cNvPr id="2814" name="Google Shape;2814;p24"/>
          <p:cNvSpPr txBox="1"/>
          <p:nvPr>
            <p:ph idx="1" type="body"/>
          </p:nvPr>
        </p:nvSpPr>
        <p:spPr>
          <a:xfrm>
            <a:off x="457200" y="821716"/>
            <a:ext cx="8229600" cy="3838199"/>
          </a:xfrm>
          <a:prstGeom prst="rect">
            <a:avLst/>
          </a:prstGeom>
          <a:noFill/>
          <a:ln>
            <a:noFill/>
          </a:ln>
        </p:spPr>
        <p:txBody>
          <a:bodyPr anchorCtr="0" anchor="t" bIns="45700" lIns="91425" spcFirstLastPara="1" rIns="91425" wrap="square" tIns="45700">
            <a:noAutofit/>
          </a:bodyPr>
          <a:lstStyle/>
          <a:p>
            <a:pPr indent="-230186" lvl="0" marL="230186" marR="0" rtl="0" algn="l">
              <a:lnSpc>
                <a:spcPct val="100000"/>
              </a:lnSpc>
              <a:spcBef>
                <a:spcPts val="0"/>
              </a:spcBef>
              <a:spcAft>
                <a:spcPts val="0"/>
              </a:spcAft>
              <a:buClr>
                <a:srgbClr val="7F7F7F"/>
              </a:buClr>
              <a:buSzPts val="500"/>
              <a:buFont typeface="Noto Sans Symbols"/>
              <a:buNone/>
            </a:pPr>
            <a:r>
              <a:rPr b="0" i="0" lang="en-US" sz="2000" u="none" cap="none" strike="noStrike">
                <a:solidFill>
                  <a:schemeClr val="dk1"/>
                </a:solidFill>
                <a:latin typeface="Consolas"/>
                <a:ea typeface="Consolas"/>
                <a:cs typeface="Consolas"/>
                <a:sym typeface="Consolas"/>
              </a:rPr>
              <a:t> </a:t>
            </a:r>
            <a:endParaRPr/>
          </a:p>
          <a:p>
            <a:pPr indent="-230186" lvl="0" marL="230186"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select sum(cpu_time_ms),</a:t>
            </a:r>
            <a:endParaRPr/>
          </a:p>
          <a:p>
            <a:pPr indent="-230186" lvl="0" marL="230186"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        database_name</a:t>
            </a:r>
            <a:endParaRPr/>
          </a:p>
          <a:p>
            <a:pPr indent="-230186" lvl="0" marL="230186"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 from </a:t>
            </a:r>
            <a:r>
              <a:rPr b="0" i="1" lang="en-US" sz="1400" u="none" cap="none" strike="noStrike">
                <a:solidFill>
                  <a:schemeClr val="dk1"/>
                </a:solidFill>
                <a:latin typeface="Consolas"/>
                <a:ea typeface="Consolas"/>
                <a:cs typeface="Consolas"/>
                <a:sym typeface="Consolas"/>
              </a:rPr>
              <a:t>mv_activities_extended</a:t>
            </a:r>
            <a:endParaRPr/>
          </a:p>
          <a:p>
            <a:pPr indent="-230186" lvl="0" marL="230186"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 group by database_name;</a:t>
            </a:r>
            <a:endParaRPr/>
          </a:p>
          <a:p>
            <a:pPr indent="-230186" lvl="0" marL="230186" marR="0" rtl="0" algn="l">
              <a:lnSpc>
                <a:spcPct val="100000"/>
              </a:lnSpc>
              <a:spcBef>
                <a:spcPts val="0"/>
              </a:spcBef>
              <a:spcAft>
                <a:spcPts val="0"/>
              </a:spcAft>
              <a:buClr>
                <a:srgbClr val="7F7F7F"/>
              </a:buClr>
              <a:buSzPts val="350"/>
              <a:buFont typeface="Noto Sans Symbols"/>
              <a:buNone/>
            </a:pPr>
            <a:r>
              <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F7F7F"/>
              </a:buClr>
              <a:buSzPts val="500"/>
              <a:buFont typeface="Noto Sans Symbols"/>
              <a:buNone/>
            </a:pPr>
            <a:r>
              <a:t/>
            </a:r>
            <a:endParaRPr b="0" i="0" sz="2000" u="none" cap="none" strike="noStrike">
              <a:solidFill>
                <a:schemeClr val="dk1"/>
              </a:solidFill>
              <a:latin typeface="Consolas"/>
              <a:ea typeface="Consolas"/>
              <a:cs typeface="Consolas"/>
              <a:sym typeface="Consolas"/>
            </a:endParaRPr>
          </a:p>
        </p:txBody>
      </p:sp>
      <p:sp>
        <p:nvSpPr>
          <p:cNvPr id="2815" name="Google Shape;2815;p24"/>
          <p:cNvSpPr txBox="1"/>
          <p:nvPr>
            <p:ph idx="12" type="sldNum"/>
          </p:nvPr>
        </p:nvSpPr>
        <p:spPr>
          <a:xfrm>
            <a:off x="4236" y="4741676"/>
            <a:ext cx="452999" cy="40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C9C9C"/>
              </a:buClr>
              <a:buSzPts val="200"/>
              <a:buFont typeface="Arial"/>
              <a:buNone/>
            </a:pPr>
            <a:fld id="{00000000-1234-1234-1234-123412341234}" type="slidenum">
              <a:rPr b="0" i="0" lang="en-US" sz="800">
                <a:solidFill>
                  <a:srgbClr val="9C9C9C"/>
                </a:solidFill>
                <a:latin typeface="Arial"/>
                <a:ea typeface="Arial"/>
                <a:cs typeface="Arial"/>
                <a:sym typeface="Arial"/>
              </a:rPr>
              <a:t>‹#›</a:t>
            </a:fld>
            <a:endParaRPr b="0" i="0" sz="800">
              <a:solidFill>
                <a:srgbClr val="9C9C9C"/>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9" name="Shape 2819"/>
        <p:cNvGrpSpPr/>
        <p:nvPr/>
      </p:nvGrpSpPr>
      <p:grpSpPr>
        <a:xfrm>
          <a:off x="0" y="0"/>
          <a:ext cx="0" cy="0"/>
          <a:chOff x="0" y="0"/>
          <a:chExt cx="0" cy="0"/>
        </a:xfrm>
      </p:grpSpPr>
      <p:sp>
        <p:nvSpPr>
          <p:cNvPr id="2820" name="Google Shape;2820;p25"/>
          <p:cNvSpPr txBox="1"/>
          <p:nvPr>
            <p:ph type="title"/>
          </p:nvPr>
        </p:nvSpPr>
        <p:spPr>
          <a:xfrm>
            <a:off x="457200" y="123443"/>
            <a:ext cx="8229600" cy="6968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What is the most frequent activity type on each node? </a:t>
            </a:r>
            <a:endParaRPr/>
          </a:p>
        </p:txBody>
      </p:sp>
      <p:sp>
        <p:nvSpPr>
          <p:cNvPr id="2821" name="Google Shape;2821;p25"/>
          <p:cNvSpPr txBox="1"/>
          <p:nvPr>
            <p:ph idx="1" type="body"/>
          </p:nvPr>
        </p:nvSpPr>
        <p:spPr>
          <a:xfrm>
            <a:off x="457200" y="820342"/>
            <a:ext cx="8229600" cy="3838199"/>
          </a:xfrm>
          <a:prstGeom prst="rect">
            <a:avLst/>
          </a:prstGeom>
          <a:noFill/>
          <a:ln>
            <a:noFill/>
          </a:ln>
        </p:spPr>
        <p:txBody>
          <a:bodyPr anchorCtr="0" anchor="t" bIns="45700" lIns="91425" spcFirstLastPara="1" rIns="91425" wrap="square" tIns="45700">
            <a:noAutofit/>
          </a:bodyPr>
          <a:lstStyle/>
          <a:p>
            <a:pPr indent="-230186" lvl="0" marL="230186" marR="0" rtl="0" algn="l">
              <a:lnSpc>
                <a:spcPct val="100000"/>
              </a:lnSpc>
              <a:spcBef>
                <a:spcPts val="0"/>
              </a:spcBef>
              <a:spcAft>
                <a:spcPts val="0"/>
              </a:spcAft>
              <a:buClr>
                <a:srgbClr val="7F7F7F"/>
              </a:buClr>
              <a:buSzPts val="500"/>
              <a:buFont typeface="Noto Sans Symbols"/>
              <a:buNone/>
            </a:pPr>
            <a:r>
              <a:t/>
            </a:r>
            <a:endParaRPr b="0" i="0" sz="2000" u="none" cap="none" strike="noStrike">
              <a:solidFill>
                <a:schemeClr val="dk1"/>
              </a:solidFill>
              <a:latin typeface="Consolas"/>
              <a:ea typeface="Consolas"/>
              <a:cs typeface="Consolas"/>
              <a:sym typeface="Consolas"/>
            </a:endParaRPr>
          </a:p>
          <a:p>
            <a:pPr indent="-230186" lvl="0" marL="230186"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select node_id, activity_type, count(*) </a:t>
            </a:r>
            <a:endParaRPr/>
          </a:p>
          <a:p>
            <a:pPr indent="-230187" lvl="0" marL="687387"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from mv_activities_extended activities </a:t>
            </a:r>
            <a:endParaRPr/>
          </a:p>
          <a:p>
            <a:pPr indent="45720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inner join mv_nodes nodes on nodes.id = activities.node_id </a:t>
            </a:r>
            <a:endParaRPr/>
          </a:p>
          <a:p>
            <a:pPr indent="45720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group by 1, 2  </a:t>
            </a:r>
            <a:endParaRPr/>
          </a:p>
          <a:p>
            <a:pPr indent="457200" lvl="0" marL="0" marR="0" rtl="0" algn="l">
              <a:lnSpc>
                <a:spcPct val="100000"/>
              </a:lnSpc>
              <a:spcBef>
                <a:spcPts val="0"/>
              </a:spcBef>
              <a:spcAft>
                <a:spcPts val="0"/>
              </a:spcAft>
              <a:buClr>
                <a:srgbClr val="7F7F7F"/>
              </a:buClr>
              <a:buSzPts val="350"/>
              <a:buFont typeface="Noto Sans Symbols"/>
              <a:buNone/>
            </a:pPr>
            <a:r>
              <a:rPr b="0" i="0" lang="en-US" sz="1400" u="none" cap="none" strike="noStrike">
                <a:solidFill>
                  <a:schemeClr val="dk1"/>
                </a:solidFill>
                <a:latin typeface="Consolas"/>
                <a:ea typeface="Consolas"/>
                <a:cs typeface="Consolas"/>
                <a:sym typeface="Consolas"/>
              </a:rPr>
              <a:t>order by 2 DESC;</a:t>
            </a:r>
            <a:endParaRPr/>
          </a:p>
          <a:p>
            <a:pPr indent="0" lvl="0" marL="0" marR="0" rtl="0" algn="l">
              <a:lnSpc>
                <a:spcPct val="100000"/>
              </a:lnSpc>
              <a:spcBef>
                <a:spcPts val="0"/>
              </a:spcBef>
              <a:spcAft>
                <a:spcPts val="0"/>
              </a:spcAft>
              <a:buClr>
                <a:srgbClr val="7F7F7F"/>
              </a:buClr>
              <a:buSzPts val="350"/>
              <a:buFont typeface="Noto Sans Symbols"/>
              <a:buNone/>
            </a:pPr>
            <a:r>
              <a:t/>
            </a:r>
            <a:endParaRPr b="0" i="0" sz="1400" u="none" cap="none" strike="noStrike">
              <a:solidFill>
                <a:schemeClr val="dk1"/>
              </a:solidFill>
              <a:latin typeface="Consolas"/>
              <a:ea typeface="Consolas"/>
              <a:cs typeface="Consolas"/>
              <a:sym typeface="Consolas"/>
            </a:endParaRPr>
          </a:p>
        </p:txBody>
      </p:sp>
      <p:sp>
        <p:nvSpPr>
          <p:cNvPr id="2822" name="Google Shape;2822;p25"/>
          <p:cNvSpPr txBox="1"/>
          <p:nvPr>
            <p:ph idx="12" type="sldNum"/>
          </p:nvPr>
        </p:nvSpPr>
        <p:spPr>
          <a:xfrm>
            <a:off x="4236" y="4741676"/>
            <a:ext cx="452999" cy="40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C9C9C"/>
              </a:buClr>
              <a:buSzPts val="200"/>
              <a:buFont typeface="Arial"/>
              <a:buNone/>
            </a:pPr>
            <a:fld id="{00000000-1234-1234-1234-123412341234}" type="slidenum">
              <a:rPr b="0" i="0" lang="en-US" sz="800">
                <a:solidFill>
                  <a:srgbClr val="9C9C9C"/>
                </a:solidFill>
                <a:latin typeface="Arial"/>
                <a:ea typeface="Arial"/>
                <a:cs typeface="Arial"/>
                <a:sym typeface="Arial"/>
              </a:rPr>
              <a:t>‹#›</a:t>
            </a:fld>
            <a:endParaRPr b="0" i="0" sz="800">
              <a:solidFill>
                <a:srgbClr val="9C9C9C"/>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6" name="Shape 2826"/>
        <p:cNvGrpSpPr/>
        <p:nvPr/>
      </p:nvGrpSpPr>
      <p:grpSpPr>
        <a:xfrm>
          <a:off x="0" y="0"/>
          <a:ext cx="0" cy="0"/>
          <a:chOff x="0" y="0"/>
          <a:chExt cx="0" cy="0"/>
        </a:xfrm>
      </p:grpSpPr>
      <p:sp>
        <p:nvSpPr>
          <p:cNvPr id="2827" name="Google Shape;2827;p26"/>
          <p:cNvSpPr txBox="1"/>
          <p:nvPr>
            <p:ph type="title"/>
          </p:nvPr>
        </p:nvSpPr>
        <p:spPr>
          <a:xfrm>
            <a:off x="457200" y="123443"/>
            <a:ext cx="8229600" cy="69689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Top ten Queries… ordered by various metrics</a:t>
            </a:r>
            <a:endParaRPr b="0" i="0" sz="2400" u="none" cap="none" strike="noStrike">
              <a:solidFill>
                <a:schemeClr val="accent2"/>
              </a:solidFill>
              <a:latin typeface="Arial"/>
              <a:ea typeface="Arial"/>
              <a:cs typeface="Arial"/>
              <a:sym typeface="Arial"/>
            </a:endParaRPr>
          </a:p>
        </p:txBody>
      </p:sp>
      <p:sp>
        <p:nvSpPr>
          <p:cNvPr id="2828" name="Google Shape;2828;p26"/>
          <p:cNvSpPr txBox="1"/>
          <p:nvPr>
            <p:ph idx="1" type="body"/>
          </p:nvPr>
        </p:nvSpPr>
        <p:spPr>
          <a:xfrm>
            <a:off x="3405672" y="820342"/>
            <a:ext cx="5281127" cy="3838199"/>
          </a:xfrm>
          <a:prstGeom prst="rect">
            <a:avLst/>
          </a:prstGeom>
          <a:noFill/>
          <a:ln>
            <a:noFill/>
          </a:ln>
        </p:spPr>
        <p:txBody>
          <a:bodyPr anchorCtr="0" anchor="t" bIns="45700" lIns="91425" spcFirstLastPara="1" rIns="91425" wrap="square" tIns="45700">
            <a:noAutofit/>
          </a:bodyPr>
          <a:lstStyle/>
          <a:p>
            <a:pPr indent="-230186" lvl="0" marL="230186" marR="0" rtl="0" algn="l">
              <a:lnSpc>
                <a:spcPct val="100000"/>
              </a:lnSpc>
              <a:spcBef>
                <a:spcPts val="0"/>
              </a:spcBef>
              <a:spcAft>
                <a:spcPts val="0"/>
              </a:spcAft>
              <a:buClr>
                <a:srgbClr val="7F7F7F"/>
              </a:buClr>
              <a:buSzPts val="500"/>
              <a:buFont typeface="Noto Sans Symbols"/>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F7F7F"/>
              </a:buClr>
              <a:buSzPts val="350"/>
              <a:buFont typeface="Noto Sans Symbols"/>
              <a:buNone/>
            </a:pPr>
            <a:r>
              <a:t/>
            </a:r>
            <a:endParaRPr b="0" i="0" sz="1400" u="none" cap="none" strike="noStrike">
              <a:solidFill>
                <a:schemeClr val="dk1"/>
              </a:solidFill>
              <a:latin typeface="Consolas"/>
              <a:ea typeface="Consolas"/>
              <a:cs typeface="Consolas"/>
              <a:sym typeface="Consolas"/>
            </a:endParaRPr>
          </a:p>
        </p:txBody>
      </p:sp>
      <p:sp>
        <p:nvSpPr>
          <p:cNvPr id="2829" name="Google Shape;2829;p26"/>
          <p:cNvSpPr txBox="1"/>
          <p:nvPr>
            <p:ph idx="12" type="sldNum"/>
          </p:nvPr>
        </p:nvSpPr>
        <p:spPr>
          <a:xfrm>
            <a:off x="4236" y="4741676"/>
            <a:ext cx="452999" cy="40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C9C9C"/>
              </a:buClr>
              <a:buSzPts val="200"/>
              <a:buFont typeface="Arial"/>
              <a:buNone/>
            </a:pPr>
            <a:fld id="{00000000-1234-1234-1234-123412341234}" type="slidenum">
              <a:rPr b="0" i="0" lang="en-US" sz="800">
                <a:solidFill>
                  <a:srgbClr val="9C9C9C"/>
                </a:solidFill>
                <a:latin typeface="Arial"/>
                <a:ea typeface="Arial"/>
                <a:cs typeface="Arial"/>
                <a:sym typeface="Arial"/>
              </a:rPr>
              <a:t>‹#›</a:t>
            </a:fld>
            <a:endParaRPr b="0" i="0" sz="800">
              <a:solidFill>
                <a:srgbClr val="9C9C9C"/>
              </a:solidFill>
              <a:latin typeface="Arial"/>
              <a:ea typeface="Arial"/>
              <a:cs typeface="Arial"/>
              <a:sym typeface="Arial"/>
            </a:endParaRPr>
          </a:p>
        </p:txBody>
      </p:sp>
      <p:sp>
        <p:nvSpPr>
          <p:cNvPr id="2830" name="Google Shape;2830;p26"/>
          <p:cNvSpPr/>
          <p:nvPr/>
        </p:nvSpPr>
        <p:spPr>
          <a:xfrm>
            <a:off x="709127" y="949738"/>
            <a:ext cx="6270171" cy="366254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69CD6"/>
              </a:buClr>
              <a:buSzPts val="800"/>
              <a:buFont typeface="Courier"/>
              <a:buNone/>
            </a:pPr>
            <a:r>
              <a:rPr b="1" i="0" lang="en-US" sz="800" u="none" cap="none" strike="noStrike">
                <a:solidFill>
                  <a:srgbClr val="569CD6"/>
                </a:solidFill>
                <a:latin typeface="Courier"/>
                <a:ea typeface="Courier"/>
                <a:cs typeface="Courier"/>
                <a:sym typeface="Courier"/>
              </a:rPr>
              <a:t>SELECT</a:t>
            </a:r>
            <a:r>
              <a:rPr b="1" i="0" lang="en-US" sz="800" u="none" cap="none" strike="noStrike">
                <a:solidFill>
                  <a:srgbClr val="D4D4D4"/>
                </a:solidFill>
                <a:latin typeface="Courier"/>
                <a:ea typeface="Courier"/>
                <a:cs typeface="Courier"/>
                <a:sym typeface="Courier"/>
              </a:rPr>
              <a:t> </a:t>
            </a:r>
            <a:endParaRPr/>
          </a:p>
          <a:p>
            <a:pPr indent="0" lvl="0" marL="0" marR="0" rtl="0" algn="l">
              <a:lnSpc>
                <a:spcPct val="100000"/>
              </a:lnSpc>
              <a:spcBef>
                <a:spcPts val="0"/>
              </a:spcBef>
              <a:spcAft>
                <a:spcPts val="0"/>
              </a:spcAft>
              <a:buClr>
                <a:srgbClr val="D4D4D4"/>
              </a:buClr>
              <a:buSzPts val="800"/>
              <a:buFont typeface="Courier"/>
              <a:buNone/>
            </a:pPr>
            <a:r>
              <a:rPr b="1" i="0" lang="en-US" sz="800" u="none" cap="none" strike="noStrike">
                <a:solidFill>
                  <a:srgbClr val="D4D4D4"/>
                </a:solidFill>
                <a:latin typeface="Courier"/>
                <a:ea typeface="Courier"/>
                <a:cs typeface="Courier"/>
                <a:sym typeface="Courier"/>
              </a:rPr>
              <a:t>substr(replace(replace(query_text,</a:t>
            </a:r>
            <a:r>
              <a:rPr b="1" i="0" lang="en-US" sz="800" u="none" cap="none" strike="noStrike">
                <a:solidFill>
                  <a:srgbClr val="CE9178"/>
                </a:solidFill>
                <a:latin typeface="Courier"/>
                <a:ea typeface="Courier"/>
                <a:cs typeface="Courier"/>
                <a:sym typeface="Courier"/>
              </a:rPr>
              <a:t>'\n'</a:t>
            </a:r>
            <a:r>
              <a:rPr b="1" i="0" lang="en-US" sz="800" u="none" cap="none" strike="noStrike">
                <a:solidFill>
                  <a:srgbClr val="D4D4D4"/>
                </a:solidFill>
                <a:latin typeface="Courier"/>
                <a:ea typeface="Courier"/>
                <a:cs typeface="Courier"/>
                <a:sym typeface="Courier"/>
              </a:rPr>
              <a:t>,</a:t>
            </a:r>
            <a:r>
              <a:rPr b="1" i="0" lang="en-US" sz="800" u="none" cap="none" strike="noStrike">
                <a:solidFill>
                  <a:srgbClr val="CE9178"/>
                </a:solidFill>
                <a:latin typeface="Courier"/>
                <a:ea typeface="Courier"/>
                <a:cs typeface="Courier"/>
                <a:sym typeface="Courier"/>
              </a:rPr>
              <a:t>''</a:t>
            </a:r>
            <a:r>
              <a:rPr b="1" i="0" lang="en-US" sz="800" u="none" cap="none" strike="noStrike">
                <a:solidFill>
                  <a:srgbClr val="D4D4D4"/>
                </a:solidFill>
                <a:latin typeface="Courier"/>
                <a:ea typeface="Courier"/>
                <a:cs typeface="Courier"/>
                <a:sym typeface="Courier"/>
              </a:rPr>
              <a:t>), </a:t>
            </a:r>
            <a:r>
              <a:rPr b="1" i="0" lang="en-US" sz="800" u="none" cap="none" strike="noStrike">
                <a:solidFill>
                  <a:srgbClr val="CE9178"/>
                </a:solidFill>
                <a:latin typeface="Courier"/>
                <a:ea typeface="Courier"/>
                <a:cs typeface="Courier"/>
                <a:sym typeface="Courier"/>
              </a:rPr>
              <a:t>' '</a:t>
            </a:r>
            <a:r>
              <a:rPr b="1" i="0" lang="en-US" sz="800" u="none" cap="none" strike="noStrike">
                <a:solidFill>
                  <a:srgbClr val="D4D4D4"/>
                </a:solidFill>
                <a:latin typeface="Courier"/>
                <a:ea typeface="Courier"/>
                <a:cs typeface="Courier"/>
                <a:sym typeface="Courier"/>
              </a:rPr>
              <a:t>,</a:t>
            </a:r>
            <a:r>
              <a:rPr b="1" i="0" lang="en-US" sz="800" u="none" cap="none" strike="noStrike">
                <a:solidFill>
                  <a:srgbClr val="CE9178"/>
                </a:solidFill>
                <a:latin typeface="Courier"/>
                <a:ea typeface="Courier"/>
                <a:cs typeface="Courier"/>
                <a:sym typeface="Courier"/>
              </a:rPr>
              <a:t>' '</a:t>
            </a:r>
            <a:r>
              <a:rPr b="1" i="0" lang="en-US" sz="800" u="none" cap="none" strike="noStrike">
                <a:solidFill>
                  <a:srgbClr val="D4D4D4"/>
                </a:solidFill>
                <a:latin typeface="Courier"/>
                <a:ea typeface="Courier"/>
                <a:cs typeface="Courier"/>
                <a:sym typeface="Courier"/>
              </a:rPr>
              <a:t>),</a:t>
            </a:r>
            <a:r>
              <a:rPr b="1" i="0" lang="en-US" sz="800" u="none" cap="none" strike="noStrike">
                <a:solidFill>
                  <a:srgbClr val="B5CEA8"/>
                </a:solidFill>
                <a:latin typeface="Courier"/>
                <a:ea typeface="Courier"/>
                <a:cs typeface="Courier"/>
                <a:sym typeface="Courier"/>
              </a:rPr>
              <a:t>1</a:t>
            </a:r>
            <a:r>
              <a:rPr b="1" i="0" lang="en-US" sz="800" u="none" cap="none" strike="noStrike">
                <a:solidFill>
                  <a:srgbClr val="D4D4D4"/>
                </a:solidFill>
                <a:latin typeface="Courier"/>
                <a:ea typeface="Courier"/>
                <a:cs typeface="Courier"/>
                <a:sym typeface="Courier"/>
              </a:rPr>
              <a:t>,</a:t>
            </a:r>
            <a:r>
              <a:rPr b="1" i="0" lang="en-US" sz="800" u="none" cap="none" strike="noStrike">
                <a:solidFill>
                  <a:srgbClr val="B5CEA8"/>
                </a:solidFill>
                <a:latin typeface="Courier"/>
                <a:ea typeface="Courier"/>
                <a:cs typeface="Courier"/>
                <a:sym typeface="Courier"/>
              </a:rPr>
              <a:t>250</a:t>
            </a:r>
            <a:r>
              <a:rPr b="1" i="0" lang="en-US" sz="800" u="none" cap="none" strike="noStrike">
                <a:solidFill>
                  <a:srgbClr val="D4D4D4"/>
                </a:solidFill>
                <a:latin typeface="Courier"/>
                <a:ea typeface="Courier"/>
                <a:cs typeface="Courier"/>
                <a:sym typeface="Courier"/>
              </a:rPr>
              <a:t>) </a:t>
            </a:r>
            <a:r>
              <a:rPr b="1" i="0" lang="en-US" sz="800" u="none" cap="none" strike="noStrike">
                <a:solidFill>
                  <a:srgbClr val="569CD6"/>
                </a:solidFill>
                <a:latin typeface="Courier"/>
                <a:ea typeface="Courier"/>
                <a:cs typeface="Courier"/>
                <a:sym typeface="Courier"/>
              </a:rPr>
              <a:t>as</a:t>
            </a:r>
            <a:r>
              <a:rPr b="1" i="0" lang="en-US" sz="800" u="none" cap="none" strike="noStrike">
                <a:solidFill>
                  <a:srgbClr val="D4D4D4"/>
                </a:solidFill>
                <a:latin typeface="Courier"/>
                <a:ea typeface="Courier"/>
                <a:cs typeface="Courier"/>
                <a:sym typeface="Courier"/>
              </a:rPr>
              <a:t> query_text,</a:t>
            </a:r>
            <a:endParaRPr/>
          </a:p>
          <a:p>
            <a:pPr indent="0" lvl="0" marL="0" marR="0" rtl="0" algn="l">
              <a:lnSpc>
                <a:spcPct val="100000"/>
              </a:lnSpc>
              <a:spcBef>
                <a:spcPts val="0"/>
              </a:spcBef>
              <a:spcAft>
                <a:spcPts val="0"/>
              </a:spcAft>
              <a:buClr>
                <a:srgbClr val="569CD6"/>
              </a:buClr>
              <a:buSzPts val="800"/>
              <a:buFont typeface="Courier"/>
              <a:buNone/>
            </a:pPr>
            <a:r>
              <a:rPr b="1" i="0" lang="en-US" sz="800" u="none" cap="none" strike="noStrike">
                <a:solidFill>
                  <a:srgbClr val="569CD6"/>
                </a:solidFill>
                <a:latin typeface="Courier"/>
                <a:ea typeface="Courier"/>
                <a:cs typeface="Courier"/>
                <a:sym typeface="Courier"/>
              </a:rPr>
              <a:t>database_name</a:t>
            </a:r>
            <a:r>
              <a:rPr b="1" i="0" lang="en-US" sz="800" u="none" cap="none" strike="noStrike">
                <a:solidFill>
                  <a:srgbClr val="D4D4D4"/>
                </a:solidFill>
                <a:latin typeface="Courier"/>
                <a:ea typeface="Courier"/>
                <a:cs typeface="Courier"/>
                <a:sym typeface="Courier"/>
              </a:rPr>
              <a:t>, </a:t>
            </a:r>
            <a:endParaRPr/>
          </a:p>
          <a:p>
            <a:pPr indent="0" lvl="0" marL="0" marR="0" rtl="0" algn="l">
              <a:lnSpc>
                <a:spcPct val="100000"/>
              </a:lnSpc>
              <a:spcBef>
                <a:spcPts val="0"/>
              </a:spcBef>
              <a:spcAft>
                <a:spcPts val="0"/>
              </a:spcAft>
              <a:buClr>
                <a:srgbClr val="D4D4D4"/>
              </a:buClr>
              <a:buSzPts val="800"/>
              <a:buFont typeface="Courier"/>
              <a:buNone/>
            </a:pPr>
            <a:r>
              <a:rPr b="1" i="0" lang="en-US" sz="800" u="none" cap="none" strike="noStrike">
                <a:solidFill>
                  <a:srgbClr val="D4D4D4"/>
                </a:solidFill>
                <a:latin typeface="Courier"/>
                <a:ea typeface="Courier"/>
                <a:cs typeface="Courier"/>
                <a:sym typeface="Courier"/>
              </a:rPr>
              <a:t>last_finished_timestamp </a:t>
            </a:r>
            <a:r>
              <a:rPr b="1" i="0" lang="en-US" sz="800" u="none" cap="none" strike="noStrike">
                <a:solidFill>
                  <a:srgbClr val="569CD6"/>
                </a:solidFill>
                <a:latin typeface="Courier"/>
                <a:ea typeface="Courier"/>
                <a:cs typeface="Courier"/>
                <a:sym typeface="Courier"/>
              </a:rPr>
              <a:t>AS</a:t>
            </a:r>
            <a:r>
              <a:rPr b="1" i="0" lang="en-US" sz="800" u="none" cap="none" strike="noStrike">
                <a:solidFill>
                  <a:srgbClr val="D4D4D4"/>
                </a:solidFill>
                <a:latin typeface="Courier"/>
                <a:ea typeface="Courier"/>
                <a:cs typeface="Courier"/>
                <a:sym typeface="Courier"/>
              </a:rPr>
              <a:t> last_run,</a:t>
            </a:r>
            <a:endParaRPr/>
          </a:p>
          <a:p>
            <a:pPr indent="0" lvl="0" marL="0" marR="0" rtl="0" algn="l">
              <a:lnSpc>
                <a:spcPct val="100000"/>
              </a:lnSpc>
              <a:spcBef>
                <a:spcPts val="0"/>
              </a:spcBef>
              <a:spcAft>
                <a:spcPts val="0"/>
              </a:spcAft>
              <a:buClr>
                <a:srgbClr val="D4D4D4"/>
              </a:buClr>
              <a:buSzPts val="800"/>
              <a:buFont typeface="Courier"/>
              <a:buNone/>
            </a:pPr>
            <a:r>
              <a:rPr b="1" i="0" lang="en-US" sz="800" u="none" cap="none" strike="noStrike">
                <a:solidFill>
                  <a:srgbClr val="D4D4D4"/>
                </a:solidFill>
                <a:latin typeface="Courier"/>
                <a:ea typeface="Courier"/>
                <a:cs typeface="Courier"/>
                <a:sym typeface="Courier"/>
              </a:rPr>
              <a:t>(cpu_time_ms/(run_count+success_count+failure_count)) </a:t>
            </a:r>
            <a:r>
              <a:rPr b="1" i="0" lang="en-US" sz="800" u="none" cap="none" strike="noStrike">
                <a:solidFill>
                  <a:srgbClr val="569CD6"/>
                </a:solidFill>
                <a:latin typeface="Courier"/>
                <a:ea typeface="Courier"/>
                <a:cs typeface="Courier"/>
                <a:sym typeface="Courier"/>
              </a:rPr>
              <a:t>as</a:t>
            </a:r>
            <a:r>
              <a:rPr b="1" i="0" lang="en-US" sz="800" u="none" cap="none" strike="noStrike">
                <a:solidFill>
                  <a:srgbClr val="D4D4D4"/>
                </a:solidFill>
                <a:latin typeface="Courier"/>
                <a:ea typeface="Courier"/>
                <a:cs typeface="Courier"/>
                <a:sym typeface="Courier"/>
              </a:rPr>
              <a:t> avg_cpu_time_ms,</a:t>
            </a:r>
            <a:endParaRPr/>
          </a:p>
          <a:p>
            <a:pPr indent="0" lvl="0" marL="0" marR="0" rtl="0" algn="l">
              <a:lnSpc>
                <a:spcPct val="100000"/>
              </a:lnSpc>
              <a:spcBef>
                <a:spcPts val="0"/>
              </a:spcBef>
              <a:spcAft>
                <a:spcPts val="0"/>
              </a:spcAft>
              <a:buClr>
                <a:srgbClr val="D4D4D4"/>
              </a:buClr>
              <a:buSzPts val="800"/>
              <a:buFont typeface="Courier"/>
              <a:buNone/>
            </a:pPr>
            <a:r>
              <a:rPr b="1" i="0" lang="en-US" sz="800" u="none" cap="none" strike="noStrike">
                <a:solidFill>
                  <a:srgbClr val="D4D4D4"/>
                </a:solidFill>
                <a:latin typeface="Courier"/>
                <a:ea typeface="Courier"/>
                <a:cs typeface="Courier"/>
                <a:sym typeface="Courier"/>
              </a:rPr>
              <a:t>(cpu_wait_time_ms/(run_count+success_count+failure_count)) </a:t>
            </a:r>
            <a:r>
              <a:rPr b="1" i="0" lang="en-US" sz="800" u="none" cap="none" strike="noStrike">
                <a:solidFill>
                  <a:srgbClr val="569CD6"/>
                </a:solidFill>
                <a:latin typeface="Courier"/>
                <a:ea typeface="Courier"/>
                <a:cs typeface="Courier"/>
                <a:sym typeface="Courier"/>
              </a:rPr>
              <a:t>AS</a:t>
            </a:r>
            <a:r>
              <a:rPr b="1" i="0" lang="en-US" sz="800" u="none" cap="none" strike="noStrike">
                <a:solidFill>
                  <a:srgbClr val="D4D4D4"/>
                </a:solidFill>
                <a:latin typeface="Courier"/>
                <a:ea typeface="Courier"/>
                <a:cs typeface="Courier"/>
                <a:sym typeface="Courier"/>
              </a:rPr>
              <a:t> avg_cpu_wait_time_ms,</a:t>
            </a:r>
            <a:endParaRPr/>
          </a:p>
          <a:p>
            <a:pPr indent="0" lvl="0" marL="0" marR="0" rtl="0" algn="l">
              <a:lnSpc>
                <a:spcPct val="100000"/>
              </a:lnSpc>
              <a:spcBef>
                <a:spcPts val="0"/>
              </a:spcBef>
              <a:spcAft>
                <a:spcPts val="0"/>
              </a:spcAft>
              <a:buClr>
                <a:srgbClr val="D4D4D4"/>
              </a:buClr>
              <a:buSzPts val="800"/>
              <a:buFont typeface="Courier"/>
              <a:buNone/>
            </a:pPr>
            <a:r>
              <a:rPr b="1" i="0" lang="en-US" sz="800" u="none" cap="none" strike="noStrike">
                <a:solidFill>
                  <a:srgbClr val="D4D4D4"/>
                </a:solidFill>
                <a:latin typeface="Courier"/>
                <a:ea typeface="Courier"/>
                <a:cs typeface="Courier"/>
                <a:sym typeface="Courier"/>
              </a:rPr>
              <a:t>(elapsed_time_ms/(run_count+success_count+failure_count)) </a:t>
            </a:r>
            <a:r>
              <a:rPr b="1" i="0" lang="en-US" sz="800" u="none" cap="none" strike="noStrike">
                <a:solidFill>
                  <a:srgbClr val="569CD6"/>
                </a:solidFill>
                <a:latin typeface="Courier"/>
                <a:ea typeface="Courier"/>
                <a:cs typeface="Courier"/>
                <a:sym typeface="Courier"/>
              </a:rPr>
              <a:t>AS</a:t>
            </a:r>
            <a:r>
              <a:rPr b="1" i="0" lang="en-US" sz="800" u="none" cap="none" strike="noStrike">
                <a:solidFill>
                  <a:srgbClr val="D4D4D4"/>
                </a:solidFill>
                <a:latin typeface="Courier"/>
                <a:ea typeface="Courier"/>
                <a:cs typeface="Courier"/>
                <a:sym typeface="Courier"/>
              </a:rPr>
              <a:t> avg_elapsed_time_ms, </a:t>
            </a:r>
            <a:endParaRPr/>
          </a:p>
          <a:p>
            <a:pPr indent="0" lvl="0" marL="0" marR="0" rtl="0" algn="l">
              <a:lnSpc>
                <a:spcPct val="100000"/>
              </a:lnSpc>
              <a:spcBef>
                <a:spcPts val="0"/>
              </a:spcBef>
              <a:spcAft>
                <a:spcPts val="0"/>
              </a:spcAft>
              <a:buClr>
                <a:srgbClr val="D4D4D4"/>
              </a:buClr>
              <a:buSzPts val="800"/>
              <a:buFont typeface="Courier"/>
              <a:buNone/>
            </a:pPr>
            <a:r>
              <a:rPr b="1" i="0" lang="en-US" sz="800" u="none" cap="none" strike="noStrike">
                <a:solidFill>
                  <a:srgbClr val="D4D4D4"/>
                </a:solidFill>
                <a:latin typeface="Courier"/>
                <a:ea typeface="Courier"/>
                <a:cs typeface="Courier"/>
                <a:sym typeface="Courier"/>
              </a:rPr>
              <a:t>(lock_time_ms/(run_count+success_count+failure_count)) </a:t>
            </a:r>
            <a:r>
              <a:rPr b="1" i="0" lang="en-US" sz="800" u="none" cap="none" strike="noStrike">
                <a:solidFill>
                  <a:srgbClr val="569CD6"/>
                </a:solidFill>
                <a:latin typeface="Courier"/>
                <a:ea typeface="Courier"/>
                <a:cs typeface="Courier"/>
                <a:sym typeface="Courier"/>
              </a:rPr>
              <a:t>AS</a:t>
            </a:r>
            <a:r>
              <a:rPr b="1" i="0" lang="en-US" sz="800" u="none" cap="none" strike="noStrike">
                <a:solidFill>
                  <a:srgbClr val="D4D4D4"/>
                </a:solidFill>
                <a:latin typeface="Courier"/>
                <a:ea typeface="Courier"/>
                <a:cs typeface="Courier"/>
                <a:sym typeface="Courier"/>
              </a:rPr>
              <a:t> avg_lock_time_ms, </a:t>
            </a:r>
            <a:endParaRPr/>
          </a:p>
          <a:p>
            <a:pPr indent="0" lvl="0" marL="0" marR="0" rtl="0" algn="l">
              <a:lnSpc>
                <a:spcPct val="100000"/>
              </a:lnSpc>
              <a:spcBef>
                <a:spcPts val="0"/>
              </a:spcBef>
              <a:spcAft>
                <a:spcPts val="0"/>
              </a:spcAft>
              <a:buClr>
                <a:srgbClr val="D4D4D4"/>
              </a:buClr>
              <a:buSzPts val="800"/>
              <a:buFont typeface="Courier"/>
              <a:buNone/>
            </a:pPr>
            <a:r>
              <a:rPr b="1" i="0" lang="en-US" sz="800" u="none" cap="none" strike="noStrike">
                <a:solidFill>
                  <a:srgbClr val="D4D4D4"/>
                </a:solidFill>
                <a:latin typeface="Courier"/>
                <a:ea typeface="Courier"/>
                <a:cs typeface="Courier"/>
                <a:sym typeface="Courier"/>
              </a:rPr>
              <a:t>(network_time_ms/(run_count+success_count+failure_count)) </a:t>
            </a:r>
            <a:r>
              <a:rPr b="1" i="0" lang="en-US" sz="800" u="none" cap="none" strike="noStrike">
                <a:solidFill>
                  <a:srgbClr val="569CD6"/>
                </a:solidFill>
                <a:latin typeface="Courier"/>
                <a:ea typeface="Courier"/>
                <a:cs typeface="Courier"/>
                <a:sym typeface="Courier"/>
              </a:rPr>
              <a:t>AS</a:t>
            </a:r>
            <a:r>
              <a:rPr b="1" i="0" lang="en-US" sz="800" u="none" cap="none" strike="noStrike">
                <a:solidFill>
                  <a:srgbClr val="D4D4D4"/>
                </a:solidFill>
                <a:latin typeface="Courier"/>
                <a:ea typeface="Courier"/>
                <a:cs typeface="Courier"/>
                <a:sym typeface="Courier"/>
              </a:rPr>
              <a:t> avg_network_time_ms, </a:t>
            </a:r>
            <a:endParaRPr/>
          </a:p>
          <a:p>
            <a:pPr indent="0" lvl="0" marL="0" marR="0" rtl="0" algn="l">
              <a:lnSpc>
                <a:spcPct val="100000"/>
              </a:lnSpc>
              <a:spcBef>
                <a:spcPts val="0"/>
              </a:spcBef>
              <a:spcAft>
                <a:spcPts val="0"/>
              </a:spcAft>
              <a:buClr>
                <a:srgbClr val="D4D4D4"/>
              </a:buClr>
              <a:buSzPts val="800"/>
              <a:buFont typeface="Courier"/>
              <a:buNone/>
            </a:pPr>
            <a:r>
              <a:rPr b="1" i="0" lang="en-US" sz="800" u="none" cap="none" strike="noStrike">
                <a:solidFill>
                  <a:srgbClr val="D4D4D4"/>
                </a:solidFill>
                <a:latin typeface="Courier"/>
                <a:ea typeface="Courier"/>
                <a:cs typeface="Courier"/>
                <a:sym typeface="Courier"/>
              </a:rPr>
              <a:t>(disk_time_ms/(run_count+success_count+failure_count)) </a:t>
            </a:r>
            <a:r>
              <a:rPr b="1" i="0" lang="en-US" sz="800" u="none" cap="none" strike="noStrike">
                <a:solidFill>
                  <a:srgbClr val="569CD6"/>
                </a:solidFill>
                <a:latin typeface="Courier"/>
                <a:ea typeface="Courier"/>
                <a:cs typeface="Courier"/>
                <a:sym typeface="Courier"/>
              </a:rPr>
              <a:t>AS</a:t>
            </a:r>
            <a:r>
              <a:rPr b="1" i="0" lang="en-US" sz="800" u="none" cap="none" strike="noStrike">
                <a:solidFill>
                  <a:srgbClr val="D4D4D4"/>
                </a:solidFill>
                <a:latin typeface="Courier"/>
                <a:ea typeface="Courier"/>
                <a:cs typeface="Courier"/>
                <a:sym typeface="Courier"/>
              </a:rPr>
              <a:t> avg_disk_time_ms, </a:t>
            </a:r>
            <a:endParaRPr/>
          </a:p>
          <a:p>
            <a:pPr indent="0" lvl="0" marL="0" marR="0" rtl="0" algn="l">
              <a:lnSpc>
                <a:spcPct val="100000"/>
              </a:lnSpc>
              <a:spcBef>
                <a:spcPts val="0"/>
              </a:spcBef>
              <a:spcAft>
                <a:spcPts val="0"/>
              </a:spcAft>
              <a:buClr>
                <a:srgbClr val="D4D4D4"/>
              </a:buClr>
              <a:buSzPts val="800"/>
              <a:buFont typeface="Courier"/>
              <a:buNone/>
            </a:pPr>
            <a:r>
              <a:rPr b="1" i="0" lang="en-US" sz="800" u="none" cap="none" strike="noStrike">
                <a:solidFill>
                  <a:srgbClr val="D4D4D4"/>
                </a:solidFill>
                <a:latin typeface="Courier"/>
                <a:ea typeface="Courier"/>
                <a:cs typeface="Courier"/>
                <a:sym typeface="Courier"/>
              </a:rPr>
              <a:t>(round((disk_b/</a:t>
            </a:r>
            <a:r>
              <a:rPr b="1" i="0" lang="en-US" sz="800" u="none" cap="none" strike="noStrike">
                <a:solidFill>
                  <a:srgbClr val="B5CEA8"/>
                </a:solidFill>
                <a:latin typeface="Courier"/>
                <a:ea typeface="Courier"/>
                <a:cs typeface="Courier"/>
                <a:sym typeface="Courier"/>
              </a:rPr>
              <a:t>1024</a:t>
            </a:r>
            <a:r>
              <a:rPr b="1" i="0" lang="en-US" sz="800" u="none" cap="none" strike="noStrike">
                <a:solidFill>
                  <a:srgbClr val="D4D4D4"/>
                </a:solidFill>
                <a:latin typeface="Courier"/>
                <a:ea typeface="Courier"/>
                <a:cs typeface="Courier"/>
                <a:sym typeface="Courier"/>
              </a:rPr>
              <a:t>/</a:t>
            </a:r>
            <a:r>
              <a:rPr b="1" i="0" lang="en-US" sz="800" u="none" cap="none" strike="noStrike">
                <a:solidFill>
                  <a:srgbClr val="B5CEA8"/>
                </a:solidFill>
                <a:latin typeface="Courier"/>
                <a:ea typeface="Courier"/>
                <a:cs typeface="Courier"/>
                <a:sym typeface="Courier"/>
              </a:rPr>
              <a:t>1024</a:t>
            </a:r>
            <a:r>
              <a:rPr b="1" i="0" lang="en-US" sz="800" u="none" cap="none" strike="noStrike">
                <a:solidFill>
                  <a:srgbClr val="D4D4D4"/>
                </a:solidFill>
                <a:latin typeface="Courier"/>
                <a:ea typeface="Courier"/>
                <a:cs typeface="Courier"/>
                <a:sym typeface="Courier"/>
              </a:rPr>
              <a:t>),</a:t>
            </a:r>
            <a:r>
              <a:rPr b="1" i="0" lang="en-US" sz="800" u="none" cap="none" strike="noStrike">
                <a:solidFill>
                  <a:srgbClr val="B5CEA8"/>
                </a:solidFill>
                <a:latin typeface="Courier"/>
                <a:ea typeface="Courier"/>
                <a:cs typeface="Courier"/>
                <a:sym typeface="Courier"/>
              </a:rPr>
              <a:t>2</a:t>
            </a:r>
            <a:r>
              <a:rPr b="1" i="0" lang="en-US" sz="800" u="none" cap="none" strike="noStrike">
                <a:solidFill>
                  <a:srgbClr val="D4D4D4"/>
                </a:solidFill>
                <a:latin typeface="Courier"/>
                <a:ea typeface="Courier"/>
                <a:cs typeface="Courier"/>
                <a:sym typeface="Courier"/>
              </a:rPr>
              <a:t>)/(run_count+success_count+failure_count)) </a:t>
            </a:r>
            <a:r>
              <a:rPr b="1" i="0" lang="en-US" sz="800" u="none" cap="none" strike="noStrike">
                <a:solidFill>
                  <a:srgbClr val="569CD6"/>
                </a:solidFill>
                <a:latin typeface="Courier"/>
                <a:ea typeface="Courier"/>
                <a:cs typeface="Courier"/>
                <a:sym typeface="Courier"/>
              </a:rPr>
              <a:t>AS</a:t>
            </a:r>
            <a:r>
              <a:rPr b="1" i="0" lang="en-US" sz="800" u="none" cap="none" strike="noStrike">
                <a:solidFill>
                  <a:srgbClr val="D4D4D4"/>
                </a:solidFill>
                <a:latin typeface="Courier"/>
                <a:ea typeface="Courier"/>
                <a:cs typeface="Courier"/>
                <a:sym typeface="Courier"/>
              </a:rPr>
              <a:t> avg_disk_mb, </a:t>
            </a:r>
            <a:endParaRPr/>
          </a:p>
          <a:p>
            <a:pPr indent="0" lvl="0" marL="0" marR="0" rtl="0" algn="l">
              <a:lnSpc>
                <a:spcPct val="100000"/>
              </a:lnSpc>
              <a:spcBef>
                <a:spcPts val="0"/>
              </a:spcBef>
              <a:spcAft>
                <a:spcPts val="0"/>
              </a:spcAft>
              <a:buClr>
                <a:srgbClr val="D4D4D4"/>
              </a:buClr>
              <a:buSzPts val="800"/>
              <a:buFont typeface="Courier"/>
              <a:buNone/>
            </a:pPr>
            <a:r>
              <a:rPr b="1" i="0" lang="en-US" sz="800" u="none" cap="none" strike="noStrike">
                <a:solidFill>
                  <a:srgbClr val="D4D4D4"/>
                </a:solidFill>
                <a:latin typeface="Courier"/>
                <a:ea typeface="Courier"/>
                <a:cs typeface="Courier"/>
                <a:sym typeface="Courier"/>
              </a:rPr>
              <a:t>(round((network_b/</a:t>
            </a:r>
            <a:r>
              <a:rPr b="1" i="0" lang="en-US" sz="800" u="none" cap="none" strike="noStrike">
                <a:solidFill>
                  <a:srgbClr val="B5CEA8"/>
                </a:solidFill>
                <a:latin typeface="Courier"/>
                <a:ea typeface="Courier"/>
                <a:cs typeface="Courier"/>
                <a:sym typeface="Courier"/>
              </a:rPr>
              <a:t>1024</a:t>
            </a:r>
            <a:r>
              <a:rPr b="1" i="0" lang="en-US" sz="800" u="none" cap="none" strike="noStrike">
                <a:solidFill>
                  <a:srgbClr val="D4D4D4"/>
                </a:solidFill>
                <a:latin typeface="Courier"/>
                <a:ea typeface="Courier"/>
                <a:cs typeface="Courier"/>
                <a:sym typeface="Courier"/>
              </a:rPr>
              <a:t>/</a:t>
            </a:r>
            <a:r>
              <a:rPr b="1" i="0" lang="en-US" sz="800" u="none" cap="none" strike="noStrike">
                <a:solidFill>
                  <a:srgbClr val="B5CEA8"/>
                </a:solidFill>
                <a:latin typeface="Courier"/>
                <a:ea typeface="Courier"/>
                <a:cs typeface="Courier"/>
                <a:sym typeface="Courier"/>
              </a:rPr>
              <a:t>1024</a:t>
            </a:r>
            <a:r>
              <a:rPr b="1" i="0" lang="en-US" sz="800" u="none" cap="none" strike="noStrike">
                <a:solidFill>
                  <a:srgbClr val="D4D4D4"/>
                </a:solidFill>
                <a:latin typeface="Courier"/>
                <a:ea typeface="Courier"/>
                <a:cs typeface="Courier"/>
                <a:sym typeface="Courier"/>
              </a:rPr>
              <a:t>),</a:t>
            </a:r>
            <a:r>
              <a:rPr b="1" i="0" lang="en-US" sz="800" u="none" cap="none" strike="noStrike">
                <a:solidFill>
                  <a:srgbClr val="B5CEA8"/>
                </a:solidFill>
                <a:latin typeface="Courier"/>
                <a:ea typeface="Courier"/>
                <a:cs typeface="Courier"/>
                <a:sym typeface="Courier"/>
              </a:rPr>
              <a:t>2</a:t>
            </a:r>
            <a:r>
              <a:rPr b="1" i="0" lang="en-US" sz="800" u="none" cap="none" strike="noStrike">
                <a:solidFill>
                  <a:srgbClr val="D4D4D4"/>
                </a:solidFill>
                <a:latin typeface="Courier"/>
                <a:ea typeface="Courier"/>
                <a:cs typeface="Courier"/>
                <a:sym typeface="Courier"/>
              </a:rPr>
              <a:t>)/(run_count+success_count+failure_count)) </a:t>
            </a:r>
            <a:r>
              <a:rPr b="1" i="0" lang="en-US" sz="800" u="none" cap="none" strike="noStrike">
                <a:solidFill>
                  <a:srgbClr val="569CD6"/>
                </a:solidFill>
                <a:latin typeface="Courier"/>
                <a:ea typeface="Courier"/>
                <a:cs typeface="Courier"/>
                <a:sym typeface="Courier"/>
              </a:rPr>
              <a:t>AS</a:t>
            </a:r>
            <a:r>
              <a:rPr b="1" i="0" lang="en-US" sz="800" u="none" cap="none" strike="noStrike">
                <a:solidFill>
                  <a:srgbClr val="D4D4D4"/>
                </a:solidFill>
                <a:latin typeface="Courier"/>
                <a:ea typeface="Courier"/>
                <a:cs typeface="Courier"/>
                <a:sym typeface="Courier"/>
              </a:rPr>
              <a:t> avg_network_mb, </a:t>
            </a:r>
            <a:endParaRPr/>
          </a:p>
          <a:p>
            <a:pPr indent="0" lvl="0" marL="0" marR="0" rtl="0" algn="l">
              <a:lnSpc>
                <a:spcPct val="100000"/>
              </a:lnSpc>
              <a:spcBef>
                <a:spcPts val="0"/>
              </a:spcBef>
              <a:spcAft>
                <a:spcPts val="0"/>
              </a:spcAft>
              <a:buClr>
                <a:srgbClr val="D4D4D4"/>
              </a:buClr>
              <a:buSzPts val="800"/>
              <a:buFont typeface="Courier"/>
              <a:buNone/>
            </a:pPr>
            <a:r>
              <a:rPr b="1" i="0" lang="en-US" sz="800" u="none" cap="none" strike="noStrike">
                <a:solidFill>
                  <a:srgbClr val="D4D4D4"/>
                </a:solidFill>
                <a:latin typeface="Courier"/>
                <a:ea typeface="Courier"/>
                <a:cs typeface="Courier"/>
                <a:sym typeface="Courier"/>
              </a:rPr>
              <a:t>round((</a:t>
            </a:r>
            <a:r>
              <a:rPr b="1" i="0" lang="en-US" sz="800" u="none" cap="none" strike="noStrike">
                <a:solidFill>
                  <a:srgbClr val="B5CEA8"/>
                </a:solidFill>
                <a:latin typeface="Courier"/>
                <a:ea typeface="Courier"/>
                <a:cs typeface="Courier"/>
                <a:sym typeface="Courier"/>
              </a:rPr>
              <a:t>1000</a:t>
            </a:r>
            <a:r>
              <a:rPr b="1" i="0" lang="en-US" sz="800" u="none" cap="none" strike="noStrike">
                <a:solidFill>
                  <a:srgbClr val="D4D4D4"/>
                </a:solidFill>
                <a:latin typeface="Courier"/>
                <a:ea typeface="Courier"/>
                <a:cs typeface="Courier"/>
                <a:sym typeface="Courier"/>
              </a:rPr>
              <a:t>*(memory_bs/</a:t>
            </a:r>
            <a:r>
              <a:rPr b="1" i="0" lang="en-US" sz="800" u="none" cap="none" strike="noStrike">
                <a:solidFill>
                  <a:srgbClr val="B5CEA8"/>
                </a:solidFill>
                <a:latin typeface="Courier"/>
                <a:ea typeface="Courier"/>
                <a:cs typeface="Courier"/>
                <a:sym typeface="Courier"/>
              </a:rPr>
              <a:t>1024</a:t>
            </a:r>
            <a:r>
              <a:rPr b="1" i="0" lang="en-US" sz="800" u="none" cap="none" strike="noStrike">
                <a:solidFill>
                  <a:srgbClr val="D4D4D4"/>
                </a:solidFill>
                <a:latin typeface="Courier"/>
                <a:ea typeface="Courier"/>
                <a:cs typeface="Courier"/>
                <a:sym typeface="Courier"/>
              </a:rPr>
              <a:t>/</a:t>
            </a:r>
            <a:r>
              <a:rPr b="1" i="0" lang="en-US" sz="800" u="none" cap="none" strike="noStrike">
                <a:solidFill>
                  <a:srgbClr val="B5CEA8"/>
                </a:solidFill>
                <a:latin typeface="Courier"/>
                <a:ea typeface="Courier"/>
                <a:cs typeface="Courier"/>
                <a:sym typeface="Courier"/>
              </a:rPr>
              <a:t>1024</a:t>
            </a:r>
            <a:r>
              <a:rPr b="1" i="0" lang="en-US" sz="800" u="none" cap="none" strike="noStrike">
                <a:solidFill>
                  <a:srgbClr val="D4D4D4"/>
                </a:solidFill>
                <a:latin typeface="Courier"/>
                <a:ea typeface="Courier"/>
                <a:cs typeface="Courier"/>
                <a:sym typeface="Courier"/>
              </a:rPr>
              <a:t>)/(elapsed_time_ms)),</a:t>
            </a:r>
            <a:r>
              <a:rPr b="1" i="0" lang="en-US" sz="800" u="none" cap="none" strike="noStrike">
                <a:solidFill>
                  <a:srgbClr val="B5CEA8"/>
                </a:solidFill>
                <a:latin typeface="Courier"/>
                <a:ea typeface="Courier"/>
                <a:cs typeface="Courier"/>
                <a:sym typeface="Courier"/>
              </a:rPr>
              <a:t>2</a:t>
            </a:r>
            <a:r>
              <a:rPr b="1" i="0" lang="en-US" sz="800" u="none" cap="none" strike="noStrike">
                <a:solidFill>
                  <a:srgbClr val="D4D4D4"/>
                </a:solidFill>
                <a:latin typeface="Courier"/>
                <a:ea typeface="Courier"/>
                <a:cs typeface="Courier"/>
                <a:sym typeface="Courier"/>
              </a:rPr>
              <a:t>) </a:t>
            </a:r>
            <a:r>
              <a:rPr b="1" i="0" lang="en-US" sz="800" u="none" cap="none" strike="noStrike">
                <a:solidFill>
                  <a:srgbClr val="569CD6"/>
                </a:solidFill>
                <a:latin typeface="Courier"/>
                <a:ea typeface="Courier"/>
                <a:cs typeface="Courier"/>
                <a:sym typeface="Courier"/>
              </a:rPr>
              <a:t>AS</a:t>
            </a:r>
            <a:r>
              <a:rPr b="1" i="0" lang="en-US" sz="800" u="none" cap="none" strike="noStrike">
                <a:solidFill>
                  <a:srgbClr val="D4D4D4"/>
                </a:solidFill>
                <a:latin typeface="Courier"/>
                <a:ea typeface="Courier"/>
                <a:cs typeface="Courier"/>
                <a:sym typeface="Courier"/>
              </a:rPr>
              <a:t> avg_memory_mb, </a:t>
            </a:r>
            <a:endParaRPr/>
          </a:p>
          <a:p>
            <a:pPr indent="0" lvl="0" marL="0" marR="0" rtl="0" algn="l">
              <a:lnSpc>
                <a:spcPct val="100000"/>
              </a:lnSpc>
              <a:spcBef>
                <a:spcPts val="0"/>
              </a:spcBef>
              <a:spcAft>
                <a:spcPts val="0"/>
              </a:spcAft>
              <a:buClr>
                <a:srgbClr val="D4D4D4"/>
              </a:buClr>
              <a:buSzPts val="800"/>
              <a:buFont typeface="Courier"/>
              <a:buNone/>
            </a:pPr>
            <a:r>
              <a:rPr b="1" i="0" lang="en-US" sz="800" u="none" cap="none" strike="noStrike">
                <a:solidFill>
                  <a:srgbClr val="D4D4D4"/>
                </a:solidFill>
                <a:latin typeface="Courier"/>
                <a:ea typeface="Courier"/>
                <a:cs typeface="Courier"/>
                <a:sym typeface="Courier"/>
              </a:rPr>
              <a:t>(memory_major_faults/(run_count+success_count+failure_count)) </a:t>
            </a:r>
            <a:r>
              <a:rPr b="1" i="0" lang="en-US" sz="800" u="none" cap="none" strike="noStrike">
                <a:solidFill>
                  <a:srgbClr val="569CD6"/>
                </a:solidFill>
                <a:latin typeface="Courier"/>
                <a:ea typeface="Courier"/>
                <a:cs typeface="Courier"/>
                <a:sym typeface="Courier"/>
              </a:rPr>
              <a:t>AS</a:t>
            </a:r>
            <a:r>
              <a:rPr b="1" i="0" lang="en-US" sz="800" u="none" cap="none" strike="noStrike">
                <a:solidFill>
                  <a:srgbClr val="D4D4D4"/>
                </a:solidFill>
                <a:latin typeface="Courier"/>
                <a:ea typeface="Courier"/>
                <a:cs typeface="Courier"/>
                <a:sym typeface="Courier"/>
              </a:rPr>
              <a:t> avg_major_faults,</a:t>
            </a:r>
            <a:endParaRPr/>
          </a:p>
          <a:p>
            <a:pPr indent="0" lvl="0" marL="0" marR="0" rtl="0" algn="l">
              <a:lnSpc>
                <a:spcPct val="100000"/>
              </a:lnSpc>
              <a:spcBef>
                <a:spcPts val="0"/>
              </a:spcBef>
              <a:spcAft>
                <a:spcPts val="0"/>
              </a:spcAft>
              <a:buClr>
                <a:srgbClr val="D4D4D4"/>
              </a:buClr>
              <a:buSzPts val="800"/>
              <a:buFont typeface="Courier"/>
              <a:buNone/>
            </a:pPr>
            <a:r>
              <a:rPr b="1" i="0" lang="en-US" sz="800" u="none" cap="none" strike="noStrike">
                <a:solidFill>
                  <a:srgbClr val="D4D4D4"/>
                </a:solidFill>
                <a:latin typeface="Courier"/>
                <a:ea typeface="Courier"/>
                <a:cs typeface="Courier"/>
                <a:sym typeface="Courier"/>
              </a:rPr>
              <a:t>(run_count+success_count+failure_count) </a:t>
            </a:r>
            <a:r>
              <a:rPr b="1" i="0" lang="en-US" sz="800" u="none" cap="none" strike="noStrike">
                <a:solidFill>
                  <a:srgbClr val="569CD6"/>
                </a:solidFill>
                <a:latin typeface="Courier"/>
                <a:ea typeface="Courier"/>
                <a:cs typeface="Courier"/>
                <a:sym typeface="Courier"/>
              </a:rPr>
              <a:t>AS</a:t>
            </a:r>
            <a:r>
              <a:rPr b="1" i="0" lang="en-US" sz="800" u="none" cap="none" strike="noStrike">
                <a:solidFill>
                  <a:srgbClr val="D4D4D4"/>
                </a:solidFill>
                <a:latin typeface="Courier"/>
                <a:ea typeface="Courier"/>
                <a:cs typeface="Courier"/>
                <a:sym typeface="Courier"/>
              </a:rPr>
              <a:t> total_executions </a:t>
            </a:r>
            <a:endParaRPr/>
          </a:p>
          <a:p>
            <a:pPr indent="0" lvl="0" marL="0" marR="0" rtl="0" algn="l">
              <a:lnSpc>
                <a:spcPct val="100000"/>
              </a:lnSpc>
              <a:spcBef>
                <a:spcPts val="0"/>
              </a:spcBef>
              <a:spcAft>
                <a:spcPts val="0"/>
              </a:spcAft>
              <a:buClr>
                <a:srgbClr val="569CD6"/>
              </a:buClr>
              <a:buSzPts val="800"/>
              <a:buFont typeface="Courier"/>
              <a:buNone/>
            </a:pPr>
            <a:r>
              <a:rPr b="1" i="0" lang="en-US" sz="800" u="none" cap="none" strike="noStrike">
                <a:solidFill>
                  <a:srgbClr val="569CD6"/>
                </a:solidFill>
                <a:latin typeface="Courier"/>
                <a:ea typeface="Courier"/>
                <a:cs typeface="Courier"/>
                <a:sym typeface="Courier"/>
              </a:rPr>
              <a:t>FROM</a:t>
            </a:r>
            <a:r>
              <a:rPr b="1" i="0" lang="en-US" sz="800" u="none" cap="none" strike="noStrike">
                <a:solidFill>
                  <a:srgbClr val="D4D4D4"/>
                </a:solidFill>
                <a:latin typeface="Courier"/>
                <a:ea typeface="Courier"/>
                <a:cs typeface="Courier"/>
                <a:sym typeface="Courier"/>
              </a:rPr>
              <a:t> information_schema.mv_activities_cumulative </a:t>
            </a:r>
            <a:r>
              <a:rPr b="1" i="0" lang="en-US" sz="800" u="none" cap="none" strike="noStrike">
                <a:solidFill>
                  <a:srgbClr val="569CD6"/>
                </a:solidFill>
                <a:latin typeface="Courier"/>
                <a:ea typeface="Courier"/>
                <a:cs typeface="Courier"/>
                <a:sym typeface="Courier"/>
              </a:rPr>
              <a:t>JOIN</a:t>
            </a:r>
            <a:r>
              <a:rPr b="1" i="0" lang="en-US" sz="800" u="none" cap="none" strike="noStrike">
                <a:solidFill>
                  <a:srgbClr val="D4D4D4"/>
                </a:solidFill>
                <a:latin typeface="Courier"/>
                <a:ea typeface="Courier"/>
                <a:cs typeface="Courier"/>
                <a:sym typeface="Courier"/>
              </a:rPr>
              <a:t> information_schema.mv_queries </a:t>
            </a:r>
            <a:endParaRPr/>
          </a:p>
          <a:p>
            <a:pPr indent="0" lvl="0" marL="0" marR="0" rtl="0" algn="l">
              <a:lnSpc>
                <a:spcPct val="100000"/>
              </a:lnSpc>
              <a:spcBef>
                <a:spcPts val="0"/>
              </a:spcBef>
              <a:spcAft>
                <a:spcPts val="0"/>
              </a:spcAft>
              <a:buClr>
                <a:srgbClr val="569CD6"/>
              </a:buClr>
              <a:buSzPts val="800"/>
              <a:buFont typeface="Courier"/>
              <a:buNone/>
            </a:pPr>
            <a:r>
              <a:rPr b="1" i="0" lang="en-US" sz="800" u="none" cap="none" strike="noStrike">
                <a:solidFill>
                  <a:srgbClr val="569CD6"/>
                </a:solidFill>
                <a:latin typeface="Courier"/>
                <a:ea typeface="Courier"/>
                <a:cs typeface="Courier"/>
                <a:sym typeface="Courier"/>
              </a:rPr>
              <a:t>ON</a:t>
            </a:r>
            <a:r>
              <a:rPr b="1" i="0" lang="en-US" sz="800" u="none" cap="none" strike="noStrike">
                <a:solidFill>
                  <a:srgbClr val="D4D4D4"/>
                </a:solidFill>
                <a:latin typeface="Courier"/>
                <a:ea typeface="Courier"/>
                <a:cs typeface="Courier"/>
                <a:sym typeface="Courier"/>
              </a:rPr>
              <a:t> mv_queries.activity_name = mv_activities_cumulative.activity_name </a:t>
            </a:r>
            <a:endParaRPr/>
          </a:p>
          <a:p>
            <a:pPr indent="0" lvl="0" marL="0" marR="0" rtl="0" algn="l">
              <a:lnSpc>
                <a:spcPct val="100000"/>
              </a:lnSpc>
              <a:spcBef>
                <a:spcPts val="0"/>
              </a:spcBef>
              <a:spcAft>
                <a:spcPts val="0"/>
              </a:spcAft>
              <a:buClr>
                <a:srgbClr val="569CD6"/>
              </a:buClr>
              <a:buSzPts val="800"/>
              <a:buFont typeface="Courier"/>
              <a:buNone/>
            </a:pPr>
            <a:r>
              <a:rPr b="1" i="0" lang="en-US" sz="800" u="none" cap="none" strike="noStrike">
                <a:solidFill>
                  <a:srgbClr val="569CD6"/>
                </a:solidFill>
                <a:latin typeface="Courier"/>
                <a:ea typeface="Courier"/>
                <a:cs typeface="Courier"/>
                <a:sym typeface="Courier"/>
              </a:rPr>
              <a:t>WHERE</a:t>
            </a:r>
            <a:r>
              <a:rPr b="1" i="0" lang="en-US" sz="800" u="none" cap="none" strike="noStrike">
                <a:solidFill>
                  <a:srgbClr val="D4D4D4"/>
                </a:solidFill>
                <a:latin typeface="Courier"/>
                <a:ea typeface="Courier"/>
                <a:cs typeface="Courier"/>
                <a:sym typeface="Courier"/>
              </a:rPr>
              <a:t> activity_type = </a:t>
            </a:r>
            <a:r>
              <a:rPr b="1" i="0" lang="en-US" sz="800" u="none" cap="none" strike="noStrike">
                <a:solidFill>
                  <a:srgbClr val="CE9178"/>
                </a:solidFill>
                <a:latin typeface="Courier"/>
                <a:ea typeface="Courier"/>
                <a:cs typeface="Courier"/>
                <a:sym typeface="Courier"/>
              </a:rPr>
              <a:t>'Query'</a:t>
            </a:r>
            <a:endParaRPr b="1" i="0" sz="800" u="none" cap="none" strike="noStrike">
              <a:solidFill>
                <a:srgbClr val="D4D4D4"/>
              </a:solidFill>
              <a:latin typeface="Courier"/>
              <a:ea typeface="Courier"/>
              <a:cs typeface="Courier"/>
              <a:sym typeface="Courier"/>
            </a:endParaRPr>
          </a:p>
          <a:p>
            <a:pPr indent="0" lvl="0" marL="0" marR="0" rtl="0" algn="l">
              <a:lnSpc>
                <a:spcPct val="100000"/>
              </a:lnSpc>
              <a:spcBef>
                <a:spcPts val="0"/>
              </a:spcBef>
              <a:spcAft>
                <a:spcPts val="0"/>
              </a:spcAft>
              <a:buClr>
                <a:srgbClr val="608B4E"/>
              </a:buClr>
              <a:buSzPts val="800"/>
              <a:buFont typeface="Courier"/>
              <a:buNone/>
            </a:pPr>
            <a:r>
              <a:rPr b="1" i="0" lang="en-US" sz="800" u="none" cap="none" strike="noStrike">
                <a:solidFill>
                  <a:srgbClr val="608B4E"/>
                </a:solidFill>
                <a:latin typeface="Courier"/>
                <a:ea typeface="Courier"/>
                <a:cs typeface="Courier"/>
                <a:sym typeface="Courier"/>
              </a:rPr>
              <a:t>-- and database_name = 'ie_dba'</a:t>
            </a:r>
            <a:endParaRPr b="1" i="0" sz="800" u="none" cap="none" strike="noStrike">
              <a:solidFill>
                <a:srgbClr val="D4D4D4"/>
              </a:solidFill>
              <a:latin typeface="Courier"/>
              <a:ea typeface="Courier"/>
              <a:cs typeface="Courier"/>
              <a:sym typeface="Courier"/>
            </a:endParaRPr>
          </a:p>
          <a:p>
            <a:pPr indent="0" lvl="0" marL="0" marR="0" rtl="0" algn="l">
              <a:lnSpc>
                <a:spcPct val="100000"/>
              </a:lnSpc>
              <a:spcBef>
                <a:spcPts val="0"/>
              </a:spcBef>
              <a:spcAft>
                <a:spcPts val="0"/>
              </a:spcAft>
              <a:buClr>
                <a:srgbClr val="569CD6"/>
              </a:buClr>
              <a:buSzPts val="800"/>
              <a:buFont typeface="Courier"/>
              <a:buNone/>
            </a:pPr>
            <a:r>
              <a:rPr b="1" i="0" lang="en-US" sz="800" u="none" cap="none" strike="noStrike">
                <a:solidFill>
                  <a:srgbClr val="569CD6"/>
                </a:solidFill>
                <a:latin typeface="Courier"/>
                <a:ea typeface="Courier"/>
                <a:cs typeface="Courier"/>
                <a:sym typeface="Courier"/>
              </a:rPr>
              <a:t>and</a:t>
            </a:r>
            <a:r>
              <a:rPr b="1" i="0" lang="en-US" sz="800" u="none" cap="none" strike="noStrike">
                <a:solidFill>
                  <a:srgbClr val="D4D4D4"/>
                </a:solidFill>
                <a:latin typeface="Courier"/>
                <a:ea typeface="Courier"/>
                <a:cs typeface="Courier"/>
                <a:sym typeface="Courier"/>
              </a:rPr>
              <a:t> last_finished_timestamp &lt;= </a:t>
            </a:r>
            <a:r>
              <a:rPr b="1" i="0" lang="en-US" sz="800" u="none" cap="none" strike="noStrike">
                <a:solidFill>
                  <a:srgbClr val="569CD6"/>
                </a:solidFill>
                <a:latin typeface="Courier"/>
                <a:ea typeface="Courier"/>
                <a:cs typeface="Courier"/>
                <a:sym typeface="Courier"/>
              </a:rPr>
              <a:t>now</a:t>
            </a:r>
            <a:r>
              <a:rPr b="1" i="0" lang="en-US" sz="800" u="none" cap="none" strike="noStrike">
                <a:solidFill>
                  <a:srgbClr val="D4D4D4"/>
                </a:solidFill>
                <a:latin typeface="Courier"/>
                <a:ea typeface="Courier"/>
                <a:cs typeface="Courier"/>
                <a:sym typeface="Courier"/>
              </a:rPr>
              <a:t>() </a:t>
            </a:r>
            <a:r>
              <a:rPr b="1" i="0" lang="en-US" sz="800" u="none" cap="none" strike="noStrike">
                <a:solidFill>
                  <a:srgbClr val="569CD6"/>
                </a:solidFill>
                <a:latin typeface="Courier"/>
                <a:ea typeface="Courier"/>
                <a:cs typeface="Courier"/>
                <a:sym typeface="Courier"/>
              </a:rPr>
              <a:t>and</a:t>
            </a:r>
            <a:r>
              <a:rPr b="1" i="0" lang="en-US" sz="800" u="none" cap="none" strike="noStrike">
                <a:solidFill>
                  <a:srgbClr val="D4D4D4"/>
                </a:solidFill>
                <a:latin typeface="Courier"/>
                <a:ea typeface="Courier"/>
                <a:cs typeface="Courier"/>
                <a:sym typeface="Courier"/>
              </a:rPr>
              <a:t> last_finished_timestamp &gt;= (</a:t>
            </a:r>
            <a:r>
              <a:rPr b="1" i="0" lang="en-US" sz="800" u="none" cap="none" strike="noStrike">
                <a:solidFill>
                  <a:srgbClr val="569CD6"/>
                </a:solidFill>
                <a:latin typeface="Courier"/>
                <a:ea typeface="Courier"/>
                <a:cs typeface="Courier"/>
                <a:sym typeface="Courier"/>
              </a:rPr>
              <a:t>now</a:t>
            </a:r>
            <a:r>
              <a:rPr b="1" i="0" lang="en-US" sz="800" u="none" cap="none" strike="noStrike">
                <a:solidFill>
                  <a:srgbClr val="D4D4D4"/>
                </a:solidFill>
                <a:latin typeface="Courier"/>
                <a:ea typeface="Courier"/>
                <a:cs typeface="Courier"/>
                <a:sym typeface="Courier"/>
              </a:rPr>
              <a:t>() - interval </a:t>
            </a:r>
            <a:r>
              <a:rPr b="1" i="0" lang="en-US" sz="800" u="none" cap="none" strike="noStrike">
                <a:solidFill>
                  <a:srgbClr val="B5CEA8"/>
                </a:solidFill>
                <a:latin typeface="Courier"/>
                <a:ea typeface="Courier"/>
                <a:cs typeface="Courier"/>
                <a:sym typeface="Courier"/>
              </a:rPr>
              <a:t>20</a:t>
            </a:r>
            <a:r>
              <a:rPr b="1" i="0" lang="en-US" sz="800" u="none" cap="none" strike="noStrike">
                <a:solidFill>
                  <a:srgbClr val="D4D4D4"/>
                </a:solidFill>
                <a:latin typeface="Courier"/>
                <a:ea typeface="Courier"/>
                <a:cs typeface="Courier"/>
                <a:sym typeface="Courier"/>
              </a:rPr>
              <a:t> minute)</a:t>
            </a:r>
            <a:endParaRPr/>
          </a:p>
          <a:p>
            <a:pPr indent="0" lvl="0" marL="0" marR="0" rtl="0" algn="l">
              <a:lnSpc>
                <a:spcPct val="100000"/>
              </a:lnSpc>
              <a:spcBef>
                <a:spcPts val="0"/>
              </a:spcBef>
              <a:spcAft>
                <a:spcPts val="0"/>
              </a:spcAft>
              <a:buClr>
                <a:srgbClr val="569CD6"/>
              </a:buClr>
              <a:buSzPts val="800"/>
              <a:buFont typeface="Courier"/>
              <a:buNone/>
            </a:pPr>
            <a:r>
              <a:rPr b="1" i="0" lang="en-US" sz="800" u="none" cap="none" strike="noStrike">
                <a:solidFill>
                  <a:srgbClr val="569CD6"/>
                </a:solidFill>
                <a:latin typeface="Courier"/>
                <a:ea typeface="Courier"/>
                <a:cs typeface="Courier"/>
                <a:sym typeface="Courier"/>
              </a:rPr>
              <a:t>order by</a:t>
            </a:r>
            <a:r>
              <a:rPr b="1" i="0" lang="en-US" sz="800" u="none" cap="none" strike="noStrike">
                <a:solidFill>
                  <a:srgbClr val="D4D4D4"/>
                </a:solidFill>
                <a:latin typeface="Courier"/>
                <a:ea typeface="Courier"/>
                <a:cs typeface="Courier"/>
                <a:sym typeface="Courier"/>
              </a:rPr>
              <a:t> </a:t>
            </a:r>
            <a:endParaRPr/>
          </a:p>
          <a:p>
            <a:pPr indent="0" lvl="0" marL="0" marR="0" rtl="0" algn="l">
              <a:lnSpc>
                <a:spcPct val="100000"/>
              </a:lnSpc>
              <a:spcBef>
                <a:spcPts val="0"/>
              </a:spcBef>
              <a:spcAft>
                <a:spcPts val="0"/>
              </a:spcAft>
              <a:buClr>
                <a:srgbClr val="D4D4D4"/>
              </a:buClr>
              <a:buSzPts val="800"/>
              <a:buFont typeface="Courier"/>
              <a:buNone/>
            </a:pPr>
            <a:r>
              <a:rPr b="1" i="0" lang="en-US" sz="800" u="none" cap="none" strike="noStrike">
                <a:solidFill>
                  <a:srgbClr val="D4D4D4"/>
                </a:solidFill>
                <a:latin typeface="Courier"/>
                <a:ea typeface="Courier"/>
                <a:cs typeface="Courier"/>
                <a:sym typeface="Courier"/>
              </a:rPr>
              <a:t>avg_elapsed_time_ms </a:t>
            </a:r>
            <a:r>
              <a:rPr b="1" i="0" lang="en-US" sz="800" u="none" cap="none" strike="noStrike">
                <a:solidFill>
                  <a:srgbClr val="569CD6"/>
                </a:solidFill>
                <a:latin typeface="Courier"/>
                <a:ea typeface="Courier"/>
                <a:cs typeface="Courier"/>
                <a:sym typeface="Courier"/>
              </a:rPr>
              <a:t>desc</a:t>
            </a:r>
            <a:r>
              <a:rPr b="1" i="0" lang="en-US" sz="800" u="none" cap="none" strike="noStrike">
                <a:solidFill>
                  <a:srgbClr val="D4D4D4"/>
                </a:solidFill>
                <a:latin typeface="Courier"/>
                <a:ea typeface="Courier"/>
                <a:cs typeface="Courier"/>
                <a:sym typeface="Courier"/>
              </a:rPr>
              <a:t> </a:t>
            </a:r>
            <a:endParaRPr/>
          </a:p>
          <a:p>
            <a:pPr indent="0" lvl="0" marL="0" marR="0" rtl="0" algn="l">
              <a:lnSpc>
                <a:spcPct val="100000"/>
              </a:lnSpc>
              <a:spcBef>
                <a:spcPts val="0"/>
              </a:spcBef>
              <a:spcAft>
                <a:spcPts val="0"/>
              </a:spcAft>
              <a:buClr>
                <a:srgbClr val="608B4E"/>
              </a:buClr>
              <a:buSzPts val="800"/>
              <a:buFont typeface="Courier"/>
              <a:buNone/>
            </a:pPr>
            <a:r>
              <a:rPr b="1" i="0" lang="en-US" sz="800" u="none" cap="none" strike="noStrike">
                <a:solidFill>
                  <a:srgbClr val="608B4E"/>
                </a:solidFill>
                <a:latin typeface="Courier"/>
                <a:ea typeface="Courier"/>
                <a:cs typeface="Courier"/>
                <a:sym typeface="Courier"/>
              </a:rPr>
              <a:t>-- avg_cpu_time_ms desc</a:t>
            </a:r>
            <a:endParaRPr b="1" i="0" sz="800" u="none" cap="none" strike="noStrike">
              <a:solidFill>
                <a:srgbClr val="D4D4D4"/>
              </a:solidFill>
              <a:latin typeface="Courier"/>
              <a:ea typeface="Courier"/>
              <a:cs typeface="Courier"/>
              <a:sym typeface="Courier"/>
            </a:endParaRPr>
          </a:p>
          <a:p>
            <a:pPr indent="0" lvl="0" marL="0" marR="0" rtl="0" algn="l">
              <a:lnSpc>
                <a:spcPct val="100000"/>
              </a:lnSpc>
              <a:spcBef>
                <a:spcPts val="0"/>
              </a:spcBef>
              <a:spcAft>
                <a:spcPts val="0"/>
              </a:spcAft>
              <a:buClr>
                <a:srgbClr val="608B4E"/>
              </a:buClr>
              <a:buSzPts val="800"/>
              <a:buFont typeface="Courier"/>
              <a:buNone/>
            </a:pPr>
            <a:r>
              <a:rPr b="1" i="0" lang="en-US" sz="800" u="none" cap="none" strike="noStrike">
                <a:solidFill>
                  <a:srgbClr val="608B4E"/>
                </a:solidFill>
                <a:latin typeface="Courier"/>
                <a:ea typeface="Courier"/>
                <a:cs typeface="Courier"/>
                <a:sym typeface="Courier"/>
              </a:rPr>
              <a:t>-- avg_network_time_ms desc</a:t>
            </a:r>
            <a:endParaRPr b="1" i="0" sz="800" u="none" cap="none" strike="noStrike">
              <a:solidFill>
                <a:srgbClr val="D4D4D4"/>
              </a:solidFill>
              <a:latin typeface="Courier"/>
              <a:ea typeface="Courier"/>
              <a:cs typeface="Courier"/>
              <a:sym typeface="Courier"/>
            </a:endParaRPr>
          </a:p>
          <a:p>
            <a:pPr indent="0" lvl="0" marL="0" marR="0" rtl="0" algn="l">
              <a:lnSpc>
                <a:spcPct val="100000"/>
              </a:lnSpc>
              <a:spcBef>
                <a:spcPts val="0"/>
              </a:spcBef>
              <a:spcAft>
                <a:spcPts val="0"/>
              </a:spcAft>
              <a:buClr>
                <a:srgbClr val="608B4E"/>
              </a:buClr>
              <a:buSzPts val="800"/>
              <a:buFont typeface="Courier"/>
              <a:buNone/>
            </a:pPr>
            <a:r>
              <a:rPr b="1" i="0" lang="en-US" sz="800" u="none" cap="none" strike="noStrike">
                <a:solidFill>
                  <a:srgbClr val="608B4E"/>
                </a:solidFill>
                <a:latin typeface="Courier"/>
                <a:ea typeface="Courier"/>
                <a:cs typeface="Courier"/>
                <a:sym typeface="Courier"/>
              </a:rPr>
              <a:t>-- avg_memory_mb desc</a:t>
            </a:r>
            <a:endParaRPr b="1" i="0" sz="800" u="none" cap="none" strike="noStrike">
              <a:solidFill>
                <a:srgbClr val="D4D4D4"/>
              </a:solidFill>
              <a:latin typeface="Courier"/>
              <a:ea typeface="Courier"/>
              <a:cs typeface="Courier"/>
              <a:sym typeface="Courier"/>
            </a:endParaRPr>
          </a:p>
          <a:p>
            <a:pPr indent="0" lvl="0" marL="0" marR="0" rtl="0" algn="l">
              <a:lnSpc>
                <a:spcPct val="100000"/>
              </a:lnSpc>
              <a:spcBef>
                <a:spcPts val="0"/>
              </a:spcBef>
              <a:spcAft>
                <a:spcPts val="0"/>
              </a:spcAft>
              <a:buClr>
                <a:srgbClr val="608B4E"/>
              </a:buClr>
              <a:buSzPts val="800"/>
              <a:buFont typeface="Courier"/>
              <a:buNone/>
            </a:pPr>
            <a:r>
              <a:rPr b="1" i="0" lang="en-US" sz="800" u="none" cap="none" strike="noStrike">
                <a:solidFill>
                  <a:srgbClr val="608B4E"/>
                </a:solidFill>
                <a:latin typeface="Courier"/>
                <a:ea typeface="Courier"/>
                <a:cs typeface="Courier"/>
                <a:sym typeface="Courier"/>
              </a:rPr>
              <a:t>-- avg_major_faults desc</a:t>
            </a:r>
            <a:endParaRPr b="1" i="0" sz="800" u="none" cap="none" strike="noStrike">
              <a:solidFill>
                <a:srgbClr val="D4D4D4"/>
              </a:solidFill>
              <a:latin typeface="Courier"/>
              <a:ea typeface="Courier"/>
              <a:cs typeface="Courier"/>
              <a:sym typeface="Courier"/>
            </a:endParaRPr>
          </a:p>
          <a:p>
            <a:pPr indent="0" lvl="0" marL="0" marR="0" rtl="0" algn="l">
              <a:lnSpc>
                <a:spcPct val="100000"/>
              </a:lnSpc>
              <a:spcBef>
                <a:spcPts val="0"/>
              </a:spcBef>
              <a:spcAft>
                <a:spcPts val="0"/>
              </a:spcAft>
              <a:buClr>
                <a:srgbClr val="608B4E"/>
              </a:buClr>
              <a:buSzPts val="800"/>
              <a:buFont typeface="Courier"/>
              <a:buNone/>
            </a:pPr>
            <a:r>
              <a:rPr b="1" i="0" lang="en-US" sz="800" u="none" cap="none" strike="noStrike">
                <a:solidFill>
                  <a:srgbClr val="608B4E"/>
                </a:solidFill>
                <a:latin typeface="Courier"/>
                <a:ea typeface="Courier"/>
                <a:cs typeface="Courier"/>
                <a:sym typeface="Courier"/>
              </a:rPr>
              <a:t>-- avg_disk_time_ms desc</a:t>
            </a:r>
            <a:endParaRPr b="1" i="0" sz="800" u="none" cap="none" strike="noStrike">
              <a:solidFill>
                <a:srgbClr val="D4D4D4"/>
              </a:solidFill>
              <a:latin typeface="Courier"/>
              <a:ea typeface="Courier"/>
              <a:cs typeface="Courier"/>
              <a:sym typeface="Courier"/>
            </a:endParaRPr>
          </a:p>
          <a:p>
            <a:pPr indent="0" lvl="0" marL="0" marR="0" rtl="0" algn="l">
              <a:lnSpc>
                <a:spcPct val="100000"/>
              </a:lnSpc>
              <a:spcBef>
                <a:spcPts val="0"/>
              </a:spcBef>
              <a:spcAft>
                <a:spcPts val="0"/>
              </a:spcAft>
              <a:buClr>
                <a:srgbClr val="608B4E"/>
              </a:buClr>
              <a:buSzPts val="800"/>
              <a:buFont typeface="Courier"/>
              <a:buNone/>
            </a:pPr>
            <a:r>
              <a:rPr b="1" i="0" lang="en-US" sz="800" u="none" cap="none" strike="noStrike">
                <a:solidFill>
                  <a:srgbClr val="608B4E"/>
                </a:solidFill>
                <a:latin typeface="Courier"/>
                <a:ea typeface="Courier"/>
                <a:cs typeface="Courier"/>
                <a:sym typeface="Courier"/>
              </a:rPr>
              <a:t>-- avg_disk_mb desc</a:t>
            </a:r>
            <a:endParaRPr b="1" i="0" sz="800" u="none" cap="none" strike="noStrike">
              <a:solidFill>
                <a:srgbClr val="D4D4D4"/>
              </a:solidFill>
              <a:latin typeface="Courier"/>
              <a:ea typeface="Courier"/>
              <a:cs typeface="Courier"/>
              <a:sym typeface="Courier"/>
            </a:endParaRPr>
          </a:p>
          <a:p>
            <a:pPr indent="0" lvl="0" marL="0" marR="0" rtl="0" algn="l">
              <a:lnSpc>
                <a:spcPct val="100000"/>
              </a:lnSpc>
              <a:spcBef>
                <a:spcPts val="0"/>
              </a:spcBef>
              <a:spcAft>
                <a:spcPts val="0"/>
              </a:spcAft>
              <a:buClr>
                <a:srgbClr val="569CD6"/>
              </a:buClr>
              <a:buSzPts val="800"/>
              <a:buFont typeface="Courier"/>
              <a:buNone/>
            </a:pPr>
            <a:r>
              <a:rPr b="1" i="0" lang="en-US" sz="800" u="none" cap="none" strike="noStrike">
                <a:solidFill>
                  <a:srgbClr val="569CD6"/>
                </a:solidFill>
                <a:latin typeface="Courier"/>
                <a:ea typeface="Courier"/>
                <a:cs typeface="Courier"/>
                <a:sym typeface="Courier"/>
              </a:rPr>
              <a:t>limit</a:t>
            </a:r>
            <a:r>
              <a:rPr b="1" i="0" lang="en-US" sz="800" u="none" cap="none" strike="noStrike">
                <a:solidFill>
                  <a:srgbClr val="D4D4D4"/>
                </a:solidFill>
                <a:latin typeface="Courier"/>
                <a:ea typeface="Courier"/>
                <a:cs typeface="Courier"/>
                <a:sym typeface="Courier"/>
              </a:rPr>
              <a:t> </a:t>
            </a:r>
            <a:r>
              <a:rPr b="1" i="0" lang="en-US" sz="800" u="none" cap="none" strike="noStrike">
                <a:solidFill>
                  <a:srgbClr val="B5CEA8"/>
                </a:solidFill>
                <a:latin typeface="Courier"/>
                <a:ea typeface="Courier"/>
                <a:cs typeface="Courier"/>
                <a:sym typeface="Courier"/>
              </a:rPr>
              <a:t>10</a:t>
            </a:r>
            <a:r>
              <a:rPr b="1" i="0" lang="en-US" sz="800" u="none" cap="none" strike="noStrike">
                <a:solidFill>
                  <a:srgbClr val="D4D4D4"/>
                </a:solidFill>
                <a:latin typeface="Courier"/>
                <a:ea typeface="Courier"/>
                <a:cs typeface="Courier"/>
                <a:sym typeface="Courier"/>
              </a:rPr>
              <a:t>\G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4" name="Shape 2834"/>
        <p:cNvGrpSpPr/>
        <p:nvPr/>
      </p:nvGrpSpPr>
      <p:grpSpPr>
        <a:xfrm>
          <a:off x="0" y="0"/>
          <a:ext cx="0" cy="0"/>
          <a:chOff x="0" y="0"/>
          <a:chExt cx="0" cy="0"/>
        </a:xfrm>
      </p:grpSpPr>
      <p:sp>
        <p:nvSpPr>
          <p:cNvPr id="2835" name="Google Shape;2835;p27"/>
          <p:cNvSpPr txBox="1"/>
          <p:nvPr>
            <p:ph idx="12" type="sldNum"/>
          </p:nvPr>
        </p:nvSpPr>
        <p:spPr>
          <a:xfrm>
            <a:off x="0" y="4835780"/>
            <a:ext cx="457203" cy="30772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9C9C9C"/>
              </a:buClr>
              <a:buSzPts val="200"/>
              <a:buFont typeface="Arial"/>
              <a:buNone/>
            </a:pPr>
            <a:fld id="{00000000-1234-1234-1234-123412341234}" type="slidenum">
              <a:rPr b="0" i="0" lang="en-US" sz="800">
                <a:solidFill>
                  <a:srgbClr val="9C9C9C"/>
                </a:solidFill>
                <a:latin typeface="Arial"/>
                <a:ea typeface="Arial"/>
                <a:cs typeface="Arial"/>
                <a:sym typeface="Arial"/>
              </a:rPr>
              <a:t>‹#›</a:t>
            </a:fld>
            <a:endParaRPr b="0" i="0" sz="800">
              <a:solidFill>
                <a:srgbClr val="9C9C9C"/>
              </a:solidFill>
              <a:latin typeface="Arial"/>
              <a:ea typeface="Arial"/>
              <a:cs typeface="Arial"/>
              <a:sym typeface="Arial"/>
            </a:endParaRPr>
          </a:p>
        </p:txBody>
      </p:sp>
      <p:sp>
        <p:nvSpPr>
          <p:cNvPr id="2836" name="Google Shape;2836;p27"/>
          <p:cNvSpPr txBox="1"/>
          <p:nvPr>
            <p:ph idx="1" type="body"/>
          </p:nvPr>
        </p:nvSpPr>
        <p:spPr>
          <a:xfrm>
            <a:off x="228600" y="822959"/>
            <a:ext cx="4267199" cy="457200"/>
          </a:xfrm>
          <a:prstGeom prst="rect">
            <a:avLst/>
          </a:prstGeom>
          <a:noFill/>
          <a:ln>
            <a:noFill/>
          </a:ln>
        </p:spPr>
        <p:txBody>
          <a:bodyPr anchorCtr="0" anchor="t" bIns="45700" lIns="91425" spcFirstLastPara="1" rIns="91425" wrap="square" tIns="45700">
            <a:noAutofit/>
          </a:bodyPr>
          <a:lstStyle/>
          <a:p>
            <a:pPr indent="-230186" lvl="0" marL="230186" marR="0" rtl="0" algn="l">
              <a:lnSpc>
                <a:spcPct val="100000"/>
              </a:lnSpc>
              <a:spcBef>
                <a:spcPts val="0"/>
              </a:spcBef>
              <a:spcAft>
                <a:spcPts val="0"/>
              </a:spcAft>
              <a:buClr>
                <a:srgbClr val="7F7F7F"/>
              </a:buClr>
              <a:buSzPts val="500"/>
              <a:buFont typeface="Noto Sans Symbols"/>
              <a:buNone/>
            </a:pPr>
            <a:r>
              <a:t/>
            </a:r>
            <a:endParaRPr b="0" i="0" sz="2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7F7F7F"/>
              </a:buClr>
              <a:buSzPts val="350"/>
              <a:buFont typeface="Noto Sans Symbols"/>
              <a:buNone/>
            </a:pPr>
            <a:r>
              <a:t/>
            </a:r>
            <a:endParaRPr b="0" i="0" sz="1400" u="none" cap="none" strike="noStrike">
              <a:solidFill>
                <a:schemeClr val="dk1"/>
              </a:solidFill>
              <a:latin typeface="Consolas"/>
              <a:ea typeface="Consolas"/>
              <a:cs typeface="Consolas"/>
              <a:sym typeface="Consolas"/>
            </a:endParaRPr>
          </a:p>
        </p:txBody>
      </p:sp>
      <p:sp>
        <p:nvSpPr>
          <p:cNvPr id="2837" name="Google Shape;2837;p27"/>
          <p:cNvSpPr txBox="1"/>
          <p:nvPr>
            <p:ph type="title"/>
          </p:nvPr>
        </p:nvSpPr>
        <p:spPr>
          <a:xfrm>
            <a:off x="228600" y="57150"/>
            <a:ext cx="8686800" cy="68712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Top ten Queries… example output</a:t>
            </a:r>
            <a:endParaRPr b="0" i="0" sz="2400" u="none" cap="none" strike="noStrike">
              <a:solidFill>
                <a:schemeClr val="accent2"/>
              </a:solidFill>
              <a:latin typeface="Arial"/>
              <a:ea typeface="Arial"/>
              <a:cs typeface="Arial"/>
              <a:sym typeface="Arial"/>
            </a:endParaRPr>
          </a:p>
        </p:txBody>
      </p:sp>
      <p:sp>
        <p:nvSpPr>
          <p:cNvPr id="2838" name="Google Shape;2838;p27"/>
          <p:cNvSpPr txBox="1"/>
          <p:nvPr>
            <p:ph idx="4" type="body"/>
          </p:nvPr>
        </p:nvSpPr>
        <p:spPr>
          <a:xfrm>
            <a:off x="5535645" y="1314450"/>
            <a:ext cx="3379753" cy="3429000"/>
          </a:xfrm>
          <a:prstGeom prst="rect">
            <a:avLst/>
          </a:prstGeom>
          <a:noFill/>
          <a:ln>
            <a:noFill/>
          </a:ln>
        </p:spPr>
        <p:txBody>
          <a:bodyPr anchorCtr="0" anchor="t" bIns="91425" lIns="91425" spcFirstLastPara="1" rIns="91425" wrap="square" tIns="91425">
            <a:noAutofit/>
          </a:bodyPr>
          <a:lstStyle/>
          <a:p>
            <a:pPr indent="-140335" lvl="0" marL="231775" marR="0" rtl="0" algn="l">
              <a:lnSpc>
                <a:spcPct val="100000"/>
              </a:lnSpc>
              <a:spcBef>
                <a:spcPts val="0"/>
              </a:spcBef>
              <a:spcAft>
                <a:spcPts val="0"/>
              </a:spcAft>
              <a:buClr>
                <a:srgbClr val="7F7F7F"/>
              </a:buClr>
              <a:buSzPts val="1440"/>
              <a:buFont typeface="Noto Sans Symbols"/>
              <a:buChar char="▪"/>
            </a:pPr>
            <a:r>
              <a:rPr lang="en-US"/>
              <a:t>Shows top ten queries</a:t>
            </a:r>
            <a:endParaRPr/>
          </a:p>
          <a:p>
            <a:pPr indent="-140335" lvl="0" marL="231775" marR="0" rtl="0" algn="l">
              <a:lnSpc>
                <a:spcPct val="100000"/>
              </a:lnSpc>
              <a:spcBef>
                <a:spcPts val="600"/>
              </a:spcBef>
              <a:spcAft>
                <a:spcPts val="0"/>
              </a:spcAft>
              <a:buClr>
                <a:srgbClr val="7F7F7F"/>
              </a:buClr>
              <a:buSzPts val="1440"/>
              <a:buFont typeface="Noto Sans Symbols"/>
              <a:buChar char="▪"/>
            </a:pPr>
            <a:r>
              <a:rPr lang="en-US"/>
              <a:t>Shows various resources associated with each query</a:t>
            </a:r>
            <a:endParaRPr/>
          </a:p>
        </p:txBody>
      </p:sp>
      <p:pic>
        <p:nvPicPr>
          <p:cNvPr id="2839" name="Google Shape;2839;p27"/>
          <p:cNvPicPr preferRelativeResize="0"/>
          <p:nvPr/>
        </p:nvPicPr>
        <p:blipFill rotWithShape="1">
          <a:blip r:embed="rId3">
            <a:alphaModFix/>
          </a:blip>
          <a:srcRect b="0" l="0" r="0" t="0"/>
          <a:stretch/>
        </p:blipFill>
        <p:spPr>
          <a:xfrm>
            <a:off x="312835" y="1119674"/>
            <a:ext cx="5138576" cy="2950806"/>
          </a:xfrm>
          <a:prstGeom prst="rect">
            <a:avLst/>
          </a:prstGeom>
          <a:noFill/>
          <a:ln>
            <a:noFill/>
          </a:ln>
        </p:spPr>
      </p:pic>
      <p:sp>
        <p:nvSpPr>
          <p:cNvPr id="2840" name="Google Shape;2840;p27"/>
          <p:cNvSpPr txBox="1"/>
          <p:nvPr/>
        </p:nvSpPr>
        <p:spPr>
          <a:xfrm>
            <a:off x="1268963" y="4236098"/>
            <a:ext cx="153955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5" name="Shape 2655"/>
        <p:cNvGrpSpPr/>
        <p:nvPr/>
      </p:nvGrpSpPr>
      <p:grpSpPr>
        <a:xfrm>
          <a:off x="0" y="0"/>
          <a:ext cx="0" cy="0"/>
          <a:chOff x="0" y="0"/>
          <a:chExt cx="0" cy="0"/>
        </a:xfrm>
      </p:grpSpPr>
      <p:sp>
        <p:nvSpPr>
          <p:cNvPr id="2656" name="Google Shape;2656;p3"/>
          <p:cNvSpPr txBox="1"/>
          <p:nvPr>
            <p:ph type="title"/>
          </p:nvPr>
        </p:nvSpPr>
        <p:spPr>
          <a:xfrm>
            <a:off x="1157575" y="1933361"/>
            <a:ext cx="7529223" cy="6967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800"/>
              <a:buFont typeface="Arial"/>
              <a:buNone/>
            </a:pPr>
            <a:r>
              <a:rPr b="0" i="0" lang="en-US" sz="3200" u="none" cap="none" strike="noStrike">
                <a:solidFill>
                  <a:srgbClr val="FFFFFF"/>
                </a:solidFill>
                <a:latin typeface="Arial"/>
                <a:ea typeface="Arial"/>
                <a:cs typeface="Arial"/>
                <a:sym typeface="Arial"/>
              </a:rPr>
              <a:t>Memsql-top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0" name="Shape 2660"/>
        <p:cNvGrpSpPr/>
        <p:nvPr/>
      </p:nvGrpSpPr>
      <p:grpSpPr>
        <a:xfrm>
          <a:off x="0" y="0"/>
          <a:ext cx="0" cy="0"/>
          <a:chOff x="0" y="0"/>
          <a:chExt cx="0" cy="0"/>
        </a:xfrm>
      </p:grpSpPr>
      <p:sp>
        <p:nvSpPr>
          <p:cNvPr id="2661" name="Google Shape;2661;p4"/>
          <p:cNvSpPr txBox="1"/>
          <p:nvPr>
            <p:ph type="title"/>
          </p:nvPr>
        </p:nvSpPr>
        <p:spPr>
          <a:xfrm>
            <a:off x="228600" y="57150"/>
            <a:ext cx="8686800" cy="68712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What is memsql-top? </a:t>
            </a:r>
            <a:endParaRPr/>
          </a:p>
        </p:txBody>
      </p:sp>
      <p:sp>
        <p:nvSpPr>
          <p:cNvPr id="2662" name="Google Shape;2662;p4"/>
          <p:cNvSpPr txBox="1"/>
          <p:nvPr>
            <p:ph idx="1" type="body"/>
          </p:nvPr>
        </p:nvSpPr>
        <p:spPr>
          <a:xfrm>
            <a:off x="228600" y="821717"/>
            <a:ext cx="8686800" cy="3921731"/>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Top-like interface that accompanies management views</a:t>
            </a:r>
            <a:r>
              <a:rPr lang="en-US"/>
              <a:t> </a:t>
            </a:r>
            <a:endParaRPr/>
          </a:p>
          <a:p>
            <a:pPr indent="-231775" lvl="0" marL="231775" marR="0" rtl="0" algn="l">
              <a:lnSpc>
                <a:spcPct val="100000"/>
              </a:lnSpc>
              <a:spcBef>
                <a:spcPts val="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Queries </a:t>
            </a:r>
            <a:r>
              <a:rPr lang="en-US"/>
              <a:t>MV</a:t>
            </a:r>
            <a:r>
              <a:rPr b="0" i="0" lang="en-US" sz="2000" u="none" cap="none" strike="noStrike">
                <a:solidFill>
                  <a:schemeClr val="dk1"/>
                </a:solidFill>
                <a:latin typeface="Arial"/>
                <a:ea typeface="Arial"/>
                <a:cs typeface="Arial"/>
                <a:sym typeface="Arial"/>
              </a:rPr>
              <a:t> tables for near real-time view of cluster activity that updates automatically</a:t>
            </a:r>
            <a:endParaRPr/>
          </a:p>
          <a:p>
            <a:pPr indent="-231775" lvl="0" marL="231775" marR="0" rtl="0" algn="l">
              <a:lnSpc>
                <a:spcPct val="100000"/>
              </a:lnSpc>
              <a:spcBef>
                <a:spcPts val="0"/>
              </a:spcBef>
              <a:spcAft>
                <a:spcPts val="0"/>
              </a:spcAft>
              <a:buClr>
                <a:srgbClr val="7F7F7F"/>
              </a:buClr>
              <a:buSzPts val="1600"/>
              <a:buFont typeface="Noto Sans Symbols"/>
              <a:buChar char="▪"/>
            </a:pPr>
            <a:r>
              <a:rPr lang="en-US"/>
              <a:t>Included with memsql-ops</a:t>
            </a:r>
            <a:endParaRPr/>
          </a:p>
          <a:p>
            <a:pPr indent="-231775" lvl="1" marL="457200" rtl="0" algn="l">
              <a:lnSpc>
                <a:spcPct val="100000"/>
              </a:lnSpc>
              <a:spcBef>
                <a:spcPts val="0"/>
              </a:spcBef>
              <a:spcAft>
                <a:spcPts val="0"/>
              </a:spcAft>
              <a:buSzPts val="1440"/>
              <a:buChar char="▪"/>
            </a:pPr>
            <a:r>
              <a:rPr b="0" i="0" lang="en-US" sz="1800" u="none" cap="none" strike="noStrike">
                <a:solidFill>
                  <a:schemeClr val="dk1"/>
                </a:solidFill>
                <a:latin typeface="Arial"/>
                <a:ea typeface="Arial"/>
                <a:cs typeface="Arial"/>
                <a:sym typeface="Arial"/>
              </a:rPr>
              <a:t>On master aggregator simply type:</a:t>
            </a: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127000" lvl="1" marL="457200" rtl="0" algn="l">
              <a:lnSpc>
                <a:spcPct val="100000"/>
              </a:lnSpc>
              <a:spcBef>
                <a:spcPts val="600"/>
              </a:spcBef>
              <a:spcAft>
                <a:spcPts val="0"/>
              </a:spcAft>
              <a:buSzPts val="400"/>
              <a:buChar char="▪"/>
            </a:pPr>
            <a:r>
              <a:rPr lang="en-US" sz="1600">
                <a:solidFill>
                  <a:srgbClr val="2862C9"/>
                </a:solidFill>
                <a:latin typeface="Courier"/>
                <a:ea typeface="Courier"/>
                <a:cs typeface="Courier"/>
                <a:sym typeface="Courier"/>
              </a:rPr>
              <a:t>$ memsql-ops memsql-top</a:t>
            </a:r>
            <a:endParaRPr sz="1600">
              <a:latin typeface="Courier"/>
              <a:ea typeface="Courier"/>
              <a:cs typeface="Courier"/>
              <a:sym typeface="Courier"/>
            </a:endParaRPr>
          </a:p>
          <a:p>
            <a:pPr indent="-150494" lvl="2" marL="690563" rtl="0" algn="l">
              <a:lnSpc>
                <a:spcPct val="100000"/>
              </a:lnSpc>
              <a:spcBef>
                <a:spcPts val="0"/>
              </a:spcBef>
              <a:spcAft>
                <a:spcPts val="0"/>
              </a:spcAft>
              <a:buSzPts val="1280"/>
              <a:buNone/>
            </a:pPr>
            <a:r>
              <a:t/>
            </a:r>
            <a:endParaRPr b="0" i="0" sz="1600" u="none" cap="none" strike="noStrike">
              <a:solidFill>
                <a:schemeClr val="dk1"/>
              </a:solidFill>
              <a:latin typeface="Arial"/>
              <a:ea typeface="Arial"/>
              <a:cs typeface="Arial"/>
              <a:sym typeface="Arial"/>
            </a:endParaRPr>
          </a:p>
          <a:p>
            <a:pPr indent="-231775" lvl="0" marL="231775" marR="0" rtl="0" algn="l">
              <a:lnSpc>
                <a:spcPct val="100000"/>
              </a:lnSpc>
              <a:spcBef>
                <a:spcPts val="600"/>
              </a:spcBef>
              <a:spcAft>
                <a:spcPts val="0"/>
              </a:spcAft>
              <a:buClr>
                <a:srgbClr val="7F7F7F"/>
              </a:buClr>
              <a:buSzPts val="1600"/>
              <a:buFont typeface="Noto Sans Symbols"/>
              <a:buNone/>
            </a:pPr>
            <a:r>
              <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7" name="Shape 2667"/>
        <p:cNvGrpSpPr/>
        <p:nvPr/>
      </p:nvGrpSpPr>
      <p:grpSpPr>
        <a:xfrm>
          <a:off x="0" y="0"/>
          <a:ext cx="0" cy="0"/>
          <a:chOff x="0" y="0"/>
          <a:chExt cx="0" cy="0"/>
        </a:xfrm>
      </p:grpSpPr>
      <p:sp>
        <p:nvSpPr>
          <p:cNvPr id="2668" name="Google Shape;2668;p5"/>
          <p:cNvSpPr txBox="1"/>
          <p:nvPr>
            <p:ph type="title"/>
          </p:nvPr>
        </p:nvSpPr>
        <p:spPr>
          <a:xfrm>
            <a:off x="228600" y="57150"/>
            <a:ext cx="8686800" cy="68712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MemSQL Top</a:t>
            </a:r>
            <a:endParaRPr/>
          </a:p>
        </p:txBody>
      </p:sp>
      <p:pic>
        <p:nvPicPr>
          <p:cNvPr id="2669" name="Google Shape;2669;p5"/>
          <p:cNvPicPr preferRelativeResize="0"/>
          <p:nvPr>
            <p:ph idx="1" type="body"/>
          </p:nvPr>
        </p:nvPicPr>
        <p:blipFill rotWithShape="1">
          <a:blip r:embed="rId3">
            <a:alphaModFix/>
          </a:blip>
          <a:srcRect b="0" l="0" r="0" t="0"/>
          <a:stretch/>
        </p:blipFill>
        <p:spPr>
          <a:xfrm>
            <a:off x="114300" y="927462"/>
            <a:ext cx="8915400" cy="36569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4" name="Shape 2674"/>
        <p:cNvGrpSpPr/>
        <p:nvPr/>
      </p:nvGrpSpPr>
      <p:grpSpPr>
        <a:xfrm>
          <a:off x="0" y="0"/>
          <a:ext cx="0" cy="0"/>
          <a:chOff x="0" y="0"/>
          <a:chExt cx="0" cy="0"/>
        </a:xfrm>
      </p:grpSpPr>
      <p:sp>
        <p:nvSpPr>
          <p:cNvPr id="2675" name="Google Shape;2675;p6"/>
          <p:cNvSpPr txBox="1"/>
          <p:nvPr>
            <p:ph type="title"/>
          </p:nvPr>
        </p:nvSpPr>
        <p:spPr>
          <a:xfrm>
            <a:off x="1157575" y="1933361"/>
            <a:ext cx="7529223" cy="6967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800"/>
              <a:buFont typeface="Arial"/>
              <a:buNone/>
            </a:pPr>
            <a:r>
              <a:rPr b="0" i="0" lang="en-US" sz="3200" u="none" cap="none" strike="noStrike">
                <a:solidFill>
                  <a:srgbClr val="FFFFFF"/>
                </a:solidFill>
                <a:latin typeface="Arial"/>
                <a:ea typeface="Arial"/>
                <a:cs typeface="Arial"/>
                <a:sym typeface="Arial"/>
              </a:rPr>
              <a:t>DBBENCH</a:t>
            </a:r>
            <a:endParaRPr/>
          </a:p>
        </p:txBody>
      </p:sp>
      <p:sp>
        <p:nvSpPr>
          <p:cNvPr id="2676" name="Google Shape;2676;p6"/>
          <p:cNvSpPr txBox="1"/>
          <p:nvPr>
            <p:ph idx="1" type="body"/>
          </p:nvPr>
        </p:nvSpPr>
        <p:spPr>
          <a:xfrm>
            <a:off x="1157287" y="2641727"/>
            <a:ext cx="7534275" cy="661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7F7F7F"/>
              </a:buClr>
              <a:buSzPts val="450"/>
              <a:buFont typeface="Noto Sans Symbols"/>
              <a:buNone/>
            </a:pPr>
            <a:r>
              <a:rPr b="0" i="0" lang="en-US" sz="1800" u="none" cap="none" strike="noStrike">
                <a:solidFill>
                  <a:schemeClr val="lt1"/>
                </a:solidFill>
                <a:latin typeface="Arial"/>
                <a:ea typeface="Arial"/>
                <a:cs typeface="Arial"/>
                <a:sym typeface="Arial"/>
              </a:rPr>
              <a:t>Simulating Workloads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1" name="Shape 2681"/>
        <p:cNvGrpSpPr/>
        <p:nvPr/>
      </p:nvGrpSpPr>
      <p:grpSpPr>
        <a:xfrm>
          <a:off x="0" y="0"/>
          <a:ext cx="0" cy="0"/>
          <a:chOff x="0" y="0"/>
          <a:chExt cx="0" cy="0"/>
        </a:xfrm>
      </p:grpSpPr>
      <p:sp>
        <p:nvSpPr>
          <p:cNvPr id="2682" name="Google Shape;2682;p7"/>
          <p:cNvSpPr txBox="1"/>
          <p:nvPr>
            <p:ph type="title"/>
          </p:nvPr>
        </p:nvSpPr>
        <p:spPr>
          <a:xfrm>
            <a:off x="228600" y="57150"/>
            <a:ext cx="8686800" cy="68712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What is dbbench?</a:t>
            </a:r>
            <a:endParaRPr/>
          </a:p>
        </p:txBody>
      </p:sp>
      <p:sp>
        <p:nvSpPr>
          <p:cNvPr id="2683" name="Google Shape;2683;p7"/>
          <p:cNvSpPr txBox="1"/>
          <p:nvPr>
            <p:ph idx="1" type="body"/>
          </p:nvPr>
        </p:nvSpPr>
        <p:spPr>
          <a:xfrm>
            <a:off x="228600" y="3738621"/>
            <a:ext cx="8686800" cy="1004827"/>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Fast, lightweight database workload driver, not a data generator</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Executes a workload as a flexible configuration file defines</a:t>
            </a:r>
            <a:endParaRPr/>
          </a:p>
          <a:p>
            <a:pPr indent="-231775" lvl="0" marL="231775" marR="0" rtl="0" algn="l">
              <a:lnSpc>
                <a:spcPct val="100000"/>
              </a:lnSpc>
              <a:spcBef>
                <a:spcPts val="600"/>
              </a:spcBef>
              <a:spcAft>
                <a:spcPts val="0"/>
              </a:spcAft>
              <a:buClr>
                <a:srgbClr val="7F7F7F"/>
              </a:buClr>
              <a:buSzPts val="1600"/>
              <a:buFont typeface="Noto Sans Symbols"/>
              <a:buNone/>
            </a:pPr>
            <a:r>
              <a:t/>
            </a:r>
            <a:endParaRPr b="0" i="0" sz="2000" u="none" cap="none" strike="noStrike">
              <a:solidFill>
                <a:schemeClr val="dk1"/>
              </a:solidFill>
              <a:latin typeface="Arial"/>
              <a:ea typeface="Arial"/>
              <a:cs typeface="Arial"/>
              <a:sym typeface="Arial"/>
            </a:endParaRPr>
          </a:p>
        </p:txBody>
      </p:sp>
      <p:pic>
        <p:nvPicPr>
          <p:cNvPr id="2684" name="Google Shape;2684;p7"/>
          <p:cNvPicPr preferRelativeResize="0"/>
          <p:nvPr/>
        </p:nvPicPr>
        <p:blipFill rotWithShape="1">
          <a:blip r:embed="rId3">
            <a:alphaModFix/>
          </a:blip>
          <a:srcRect b="0" l="0" r="0" t="0"/>
          <a:stretch/>
        </p:blipFill>
        <p:spPr>
          <a:xfrm>
            <a:off x="228600" y="742950"/>
            <a:ext cx="8686800" cy="2908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8" name="Shape 2688"/>
        <p:cNvGrpSpPr/>
        <p:nvPr/>
      </p:nvGrpSpPr>
      <p:grpSpPr>
        <a:xfrm>
          <a:off x="0" y="0"/>
          <a:ext cx="0" cy="0"/>
          <a:chOff x="0" y="0"/>
          <a:chExt cx="0" cy="0"/>
        </a:xfrm>
      </p:grpSpPr>
      <p:sp>
        <p:nvSpPr>
          <p:cNvPr id="2689" name="Google Shape;2689;p8"/>
          <p:cNvSpPr txBox="1"/>
          <p:nvPr>
            <p:ph type="title"/>
          </p:nvPr>
        </p:nvSpPr>
        <p:spPr>
          <a:xfrm>
            <a:off x="228600" y="57150"/>
            <a:ext cx="8686800" cy="68712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Dbbench jobs</a:t>
            </a:r>
            <a:endParaRPr/>
          </a:p>
        </p:txBody>
      </p:sp>
      <p:sp>
        <p:nvSpPr>
          <p:cNvPr id="2690" name="Google Shape;2690;p8"/>
          <p:cNvSpPr txBox="1"/>
          <p:nvPr>
            <p:ph idx="1" type="body"/>
          </p:nvPr>
        </p:nvSpPr>
        <p:spPr>
          <a:xfrm>
            <a:off x="228600" y="821717"/>
            <a:ext cx="8686800" cy="3921731"/>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'jobs’ describe a workload run against a cluster</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Each job represents a single query</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Composing multiple jobs together, an arbitrary workload can be described.</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Jobs are executed against the server </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Timed to produce aggregated benchmarking information</a:t>
            </a:r>
            <a:endParaRPr/>
          </a:p>
          <a:p>
            <a:pPr indent="-241300" lvl="1" marL="457200" marR="0" rtl="0" algn="l">
              <a:lnSpc>
                <a:spcPct val="100000"/>
              </a:lnSpc>
              <a:spcBef>
                <a:spcPts val="600"/>
              </a:spcBef>
              <a:spcAft>
                <a:spcPts val="0"/>
              </a:spcAft>
              <a:buClr>
                <a:srgbClr val="7F7F7F"/>
              </a:buClr>
              <a:buSzPts val="1800"/>
              <a:buFont typeface="Noto Sans Symbols"/>
              <a:buChar char="▪"/>
            </a:pPr>
            <a:r>
              <a:rPr b="0" i="0" lang="en-US" sz="1800" u="none" cap="none" strike="noStrike">
                <a:solidFill>
                  <a:schemeClr val="dk1"/>
                </a:solidFill>
                <a:latin typeface="Arial"/>
                <a:ea typeface="Arial"/>
                <a:cs typeface="Arial"/>
                <a:sym typeface="Arial"/>
              </a:rPr>
              <a:t>Emitted periodically and when the test completes.</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Exact job run data can also be logged for additional offline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5" name="Shape 2695"/>
        <p:cNvGrpSpPr/>
        <p:nvPr/>
      </p:nvGrpSpPr>
      <p:grpSpPr>
        <a:xfrm>
          <a:off x="0" y="0"/>
          <a:ext cx="0" cy="0"/>
          <a:chOff x="0" y="0"/>
          <a:chExt cx="0" cy="0"/>
        </a:xfrm>
      </p:grpSpPr>
      <p:sp>
        <p:nvSpPr>
          <p:cNvPr id="2696" name="Google Shape;2696;p9"/>
          <p:cNvSpPr txBox="1"/>
          <p:nvPr>
            <p:ph type="title"/>
          </p:nvPr>
        </p:nvSpPr>
        <p:spPr>
          <a:xfrm>
            <a:off x="228600" y="57150"/>
            <a:ext cx="8686800" cy="687129"/>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600"/>
              <a:buFont typeface="Arial"/>
              <a:buNone/>
            </a:pPr>
            <a:r>
              <a:rPr b="0" i="0" lang="en-US" sz="2400" u="none" cap="none" strike="noStrike">
                <a:solidFill>
                  <a:schemeClr val="accent2"/>
                </a:solidFill>
                <a:latin typeface="Arial"/>
                <a:ea typeface="Arial"/>
                <a:cs typeface="Arial"/>
                <a:sym typeface="Arial"/>
              </a:rPr>
              <a:t>Configuration file (.ini)</a:t>
            </a:r>
            <a:endParaRPr/>
          </a:p>
        </p:txBody>
      </p:sp>
      <p:sp>
        <p:nvSpPr>
          <p:cNvPr id="2697" name="Google Shape;2697;p9"/>
          <p:cNvSpPr txBox="1"/>
          <p:nvPr>
            <p:ph idx="1" type="body"/>
          </p:nvPr>
        </p:nvSpPr>
        <p:spPr>
          <a:xfrm>
            <a:off x="5979948" y="821717"/>
            <a:ext cx="2935451" cy="3921731"/>
          </a:xfrm>
          <a:prstGeom prst="rect">
            <a:avLst/>
          </a:prstGeom>
          <a:noFill/>
          <a:ln>
            <a:noFill/>
          </a:ln>
        </p:spPr>
        <p:txBody>
          <a:bodyPr anchorCtr="0" anchor="t" bIns="45700" lIns="91425" spcFirstLastPara="1" rIns="91425" wrap="square" tIns="45700">
            <a:noAutofit/>
          </a:bodyPr>
          <a:lstStyle/>
          <a:p>
            <a:pPr indent="-231775" lvl="0" marL="231775" marR="0" rtl="0" algn="l">
              <a:lnSpc>
                <a:spcPct val="100000"/>
              </a:lnSpc>
              <a:spcBef>
                <a:spcPts val="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Describes workload</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Each [name] is job</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Reserved names</a:t>
            </a:r>
            <a:endParaRPr/>
          </a:p>
          <a:p>
            <a:pPr indent="-241300" lvl="1" marL="457200" marR="0" rtl="0" algn="l">
              <a:lnSpc>
                <a:spcPct val="100000"/>
              </a:lnSpc>
              <a:spcBef>
                <a:spcPts val="600"/>
              </a:spcBef>
              <a:spcAft>
                <a:spcPts val="0"/>
              </a:spcAft>
              <a:buClr>
                <a:srgbClr val="7F7F7F"/>
              </a:buClr>
              <a:buSzPts val="1800"/>
              <a:buFont typeface="Noto Sans Symbols"/>
              <a:buChar char="▪"/>
            </a:pPr>
            <a:r>
              <a:rPr b="0" i="0" lang="en-US" sz="1800" u="none" cap="none" strike="noStrike">
                <a:solidFill>
                  <a:schemeClr val="dk1"/>
                </a:solidFill>
                <a:latin typeface="Arial"/>
                <a:ea typeface="Arial"/>
                <a:cs typeface="Arial"/>
                <a:sym typeface="Arial"/>
              </a:rPr>
              <a:t>setup</a:t>
            </a:r>
            <a:endParaRPr/>
          </a:p>
          <a:p>
            <a:pPr indent="-241300" lvl="1" marL="457200" marR="0" rtl="0" algn="l">
              <a:lnSpc>
                <a:spcPct val="100000"/>
              </a:lnSpc>
              <a:spcBef>
                <a:spcPts val="600"/>
              </a:spcBef>
              <a:spcAft>
                <a:spcPts val="0"/>
              </a:spcAft>
              <a:buClr>
                <a:srgbClr val="7F7F7F"/>
              </a:buClr>
              <a:buSzPts val="1800"/>
              <a:buFont typeface="Noto Sans Symbols"/>
              <a:buChar char="▪"/>
            </a:pPr>
            <a:r>
              <a:rPr b="0" i="0" lang="en-US" sz="1800" u="none" cap="none" strike="noStrike">
                <a:solidFill>
                  <a:schemeClr val="dk1"/>
                </a:solidFill>
                <a:latin typeface="Arial"/>
                <a:ea typeface="Arial"/>
                <a:cs typeface="Arial"/>
                <a:sym typeface="Arial"/>
              </a:rPr>
              <a:t>teardown</a:t>
            </a:r>
            <a:endParaRPr/>
          </a:p>
          <a:p>
            <a:pPr indent="-241300" lvl="1" marL="457200" marR="0" rtl="0" algn="l">
              <a:lnSpc>
                <a:spcPct val="100000"/>
              </a:lnSpc>
              <a:spcBef>
                <a:spcPts val="600"/>
              </a:spcBef>
              <a:spcAft>
                <a:spcPts val="0"/>
              </a:spcAft>
              <a:buClr>
                <a:srgbClr val="7F7F7F"/>
              </a:buClr>
              <a:buSzPts val="1800"/>
              <a:buFont typeface="Noto Sans Symbols"/>
              <a:buChar char="▪"/>
            </a:pPr>
            <a:r>
              <a:rPr b="0" i="0" lang="en-US" sz="1800" u="none" cap="none" strike="noStrike">
                <a:solidFill>
                  <a:schemeClr val="dk1"/>
                </a:solidFill>
                <a:latin typeface="Arial"/>
                <a:ea typeface="Arial"/>
                <a:cs typeface="Arial"/>
                <a:sym typeface="Arial"/>
              </a:rPr>
              <a:t>Global</a:t>
            </a:r>
            <a:endParaRPr/>
          </a:p>
          <a:p>
            <a:pPr indent="-231775" lvl="0" marL="231775" marR="0" rtl="0" algn="l">
              <a:lnSpc>
                <a:spcPct val="100000"/>
              </a:lnSpc>
              <a:spcBef>
                <a:spcPts val="600"/>
              </a:spcBef>
              <a:spcAft>
                <a:spcPts val="0"/>
              </a:spcAft>
              <a:buClr>
                <a:srgbClr val="7F7F7F"/>
              </a:buClr>
              <a:buSzPts val="1600"/>
              <a:buFont typeface="Noto Sans Symbols"/>
              <a:buChar char="▪"/>
            </a:pPr>
            <a:r>
              <a:rPr b="0" i="0" lang="en-US" sz="2000" u="none" cap="none" strike="noStrike">
                <a:solidFill>
                  <a:schemeClr val="dk1"/>
                </a:solidFill>
                <a:latin typeface="Arial"/>
                <a:ea typeface="Arial"/>
                <a:cs typeface="Arial"/>
                <a:sym typeface="Arial"/>
              </a:rPr>
              <a:t>Defaut</a:t>
            </a:r>
            <a:endParaRPr/>
          </a:p>
          <a:p>
            <a:pPr indent="-241300" lvl="1" marL="457200" marR="0" rtl="0" algn="l">
              <a:lnSpc>
                <a:spcPct val="100000"/>
              </a:lnSpc>
              <a:spcBef>
                <a:spcPts val="600"/>
              </a:spcBef>
              <a:spcAft>
                <a:spcPts val="0"/>
              </a:spcAft>
              <a:buClr>
                <a:srgbClr val="7F7F7F"/>
              </a:buClr>
              <a:buSzPts val="1800"/>
              <a:buFont typeface="Noto Sans Symbols"/>
              <a:buChar char="▪"/>
            </a:pPr>
            <a:r>
              <a:rPr b="0" i="0" lang="en-US" sz="1800" u="none" cap="none" strike="noStrike">
                <a:solidFill>
                  <a:schemeClr val="dk1"/>
                </a:solidFill>
                <a:latin typeface="Arial"/>
                <a:ea typeface="Arial"/>
                <a:cs typeface="Arial"/>
                <a:sym typeface="Arial"/>
              </a:rPr>
              <a:t>Job runs repeatedly in a single connection</a:t>
            </a:r>
            <a:endParaRPr/>
          </a:p>
        </p:txBody>
      </p:sp>
      <p:pic>
        <p:nvPicPr>
          <p:cNvPr id="2698" name="Google Shape;2698;p9"/>
          <p:cNvPicPr preferRelativeResize="0"/>
          <p:nvPr/>
        </p:nvPicPr>
        <p:blipFill rotWithShape="1">
          <a:blip r:embed="rId3">
            <a:alphaModFix/>
          </a:blip>
          <a:srcRect b="0" l="0" r="0" t="0"/>
          <a:stretch/>
        </p:blipFill>
        <p:spPr>
          <a:xfrm>
            <a:off x="228600" y="819150"/>
            <a:ext cx="5751348" cy="3848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mSQLTraining_SlideMaster">
  <a:themeElements>
    <a:clrScheme name="Custom 8">
      <a:dk1>
        <a:srgbClr val="000000"/>
      </a:dk1>
      <a:lt1>
        <a:srgbClr val="FFFFFF"/>
      </a:lt1>
      <a:dk2>
        <a:srgbClr val="9C9C9C"/>
      </a:dk2>
      <a:lt2>
        <a:srgbClr val="47BAE9"/>
      </a:lt2>
      <a:accent1>
        <a:srgbClr val="121B43"/>
      </a:accent1>
      <a:accent2>
        <a:srgbClr val="0089BC"/>
      </a:accent2>
      <a:accent3>
        <a:srgbClr val="175582"/>
      </a:accent3>
      <a:accent4>
        <a:srgbClr val="D0D1D2"/>
      </a:accent4>
      <a:accent5>
        <a:srgbClr val="FF6900"/>
      </a:accent5>
      <a:accent6>
        <a:srgbClr val="C00000"/>
      </a:accent6>
      <a:hlink>
        <a:srgbClr val="0000FF"/>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