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hfwgRUTo5Lw/PYeZmlXrBsztFO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52B971-2F5B-454B-AE26-6E3F59613D0D}">
  <a:tblStyle styleId="{E652B971-2F5B-454B-AE26-6E3F59613D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106782C-ADB2-4AC8-8023-30FD87FD69F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fill>
          <a:solidFill>
            <a:srgbClr val="CACBCD"/>
          </a:solidFill>
        </a:fill>
      </a:tcStyle>
    </a:band1H>
    <a:band2H>
      <a:tcTxStyle/>
    </a:band2H>
    <a:band1V>
      <a:tcTxStyle/>
      <a:tcStyle>
        <a:fill>
          <a:solidFill>
            <a:srgbClr val="CACB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Rowstore</c:v>
                </c:pt>
                <c:pt idx="1">
                  <c:v>Columnstore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2034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D-0E48-B765-935FEC401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232864"/>
        <c:axId val="351175520"/>
      </c:barChart>
      <c:catAx>
        <c:axId val="35023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175520"/>
        <c:crosses val="autoZero"/>
        <c:auto val="1"/>
        <c:lblAlgn val="ctr"/>
        <c:lblOffset val="100"/>
        <c:noMultiLvlLbl val="0"/>
      </c:catAx>
      <c:valAx>
        <c:axId val="35117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23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02" name="Google Shape;27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4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6" name="Google Shape;33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Initalize =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shutdown...out of memory killed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trucnated line UMM killed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stack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tracelogs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splunk...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Porcesslist </a:t>
            </a:r>
            <a:br>
              <a:rPr lang="en-US"/>
            </a:br>
            <a:r>
              <a:rPr lang="en-US"/>
              <a:t>tail -f the og what it s doing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0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Google Shape;34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2" name="Google Shape;34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How r you monitoring..ngios, i dont know...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Follow-up sysadmin, what is monitoring..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dba...presage untored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memsql top you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dtstat htop 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ngios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hypervisor in the VM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6" name="Shape 3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8" name="Google Shape;34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3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Google Shape;341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5" name="Google Shape;34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0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2" name="Google Shape;34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Calibri"/>
              <a:buNone/>
            </a:pPr>
            <a:r>
              <a:rPr lang="en-US">
                <a:solidFill>
                  <a:srgbClr val="404040"/>
                </a:solidFill>
                <a:highlight>
                  <a:srgbClr val="FCFCFC"/>
                </a:highlight>
              </a:rPr>
              <a:t>LogBufferTime, LogFlushTime, and RowLockTime will always be NULL for SELECT queries. StreamedRows and LeafNetworkTime are only applicable to distributed queries.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Commulative Time...OPS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7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9" name="Google Shape;34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Shows a database’s partitions and relevant information about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Execute on an aggregator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Shows info for the current database if none specified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Locked column shows partitions that cannot accept new queries until unlocked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[TODO]: Change this pic to show master and slave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4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6" name="Google Shape;34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4" name="Google Shape;34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0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2" name="Google Shape;346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08" name="Google Shape;27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6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8" name="Google Shape;346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3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5" name="Google Shape;347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5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7" name="Google Shape;348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4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6" name="Google Shape;350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2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2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4" name="Google Shape;352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2" name="Google Shape;353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0" name="Google Shape;3540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41" name="Google Shape;3541;p2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9" name="Google Shape;3549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50" name="Google Shape;3550;p2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8" name="Google Shape;355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4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66" name="Google Shape;356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3" name="Google Shape;357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3" name="Google Shape;358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4" name="Google Shape;359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3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2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p35:notes"/>
          <p:cNvSpPr/>
          <p:nvPr>
            <p:ph idx="2" type="sldImg"/>
          </p:nvPr>
        </p:nvSpPr>
        <p:spPr>
          <a:xfrm>
            <a:off x="195263" y="176213"/>
            <a:ext cx="6472237" cy="3641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4" name="Google Shape;3614;p35:notes"/>
          <p:cNvSpPr txBox="1"/>
          <p:nvPr>
            <p:ph idx="1" type="body"/>
          </p:nvPr>
        </p:nvSpPr>
        <p:spPr>
          <a:xfrm>
            <a:off x="194626" y="3817555"/>
            <a:ext cx="6472874" cy="501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5" name="Google Shape;3615;p35:notes"/>
          <p:cNvSpPr txBox="1"/>
          <p:nvPr>
            <p:ph idx="12" type="sldNum"/>
          </p:nvPr>
        </p:nvSpPr>
        <p:spPr>
          <a:xfrm>
            <a:off x="3884612" y="8829492"/>
            <a:ext cx="2782886" cy="312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p36:notes"/>
          <p:cNvSpPr/>
          <p:nvPr>
            <p:ph idx="2" type="sldImg"/>
          </p:nvPr>
        </p:nvSpPr>
        <p:spPr>
          <a:xfrm>
            <a:off x="195263" y="176213"/>
            <a:ext cx="6472237" cy="3641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1" name="Google Shape;3621;p36:notes"/>
          <p:cNvSpPr txBox="1"/>
          <p:nvPr>
            <p:ph idx="1" type="body"/>
          </p:nvPr>
        </p:nvSpPr>
        <p:spPr>
          <a:xfrm>
            <a:off x="194626" y="3817555"/>
            <a:ext cx="6472874" cy="501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all columns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 sorting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Drill into queries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Powerful = Management views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Calculates recent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resource use by computing the change in mv_activities_extended_cumulative over an interval of time</a:t>
            </a:r>
            <a:endParaRPr/>
          </a:p>
        </p:txBody>
      </p:sp>
      <p:sp>
        <p:nvSpPr>
          <p:cNvPr id="3622" name="Google Shape;3622;p36:notes"/>
          <p:cNvSpPr txBox="1"/>
          <p:nvPr>
            <p:ph idx="12" type="sldNum"/>
          </p:nvPr>
        </p:nvSpPr>
        <p:spPr>
          <a:xfrm>
            <a:off x="3884612" y="8829492"/>
            <a:ext cx="2782886" cy="312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6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p37:notes"/>
          <p:cNvSpPr/>
          <p:nvPr>
            <p:ph idx="2" type="sldImg"/>
          </p:nvPr>
        </p:nvSpPr>
        <p:spPr>
          <a:xfrm>
            <a:off x="195263" y="176213"/>
            <a:ext cx="6472236" cy="364172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8" name="Google Shape;3628;p37:notes"/>
          <p:cNvSpPr txBox="1"/>
          <p:nvPr>
            <p:ph idx="1" type="body"/>
          </p:nvPr>
        </p:nvSpPr>
        <p:spPr>
          <a:xfrm>
            <a:off x="194626" y="3817555"/>
            <a:ext cx="6472874" cy="501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Nodes on the cluster, not individual nodes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updated near-real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do many cuts with the data, other tables in info_schema with node/partition information that can be joined on. (memory per partition)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9" name="Google Shape;3629;p37:notes"/>
          <p:cNvSpPr txBox="1"/>
          <p:nvPr>
            <p:ph idx="12" type="sldNum"/>
          </p:nvPr>
        </p:nvSpPr>
        <p:spPr>
          <a:xfrm>
            <a:off x="3884612" y="8829492"/>
            <a:ext cx="2782886" cy="312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3" name="Shape 3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Google Shape;3634;p38:notes"/>
          <p:cNvSpPr/>
          <p:nvPr>
            <p:ph idx="2" type="sldImg"/>
          </p:nvPr>
        </p:nvSpPr>
        <p:spPr>
          <a:xfrm>
            <a:off x="195263" y="176213"/>
            <a:ext cx="6472236" cy="364172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5" name="Google Shape;3635;p38:notes"/>
          <p:cNvSpPr txBox="1"/>
          <p:nvPr>
            <p:ph idx="1" type="body"/>
          </p:nvPr>
        </p:nvSpPr>
        <p:spPr>
          <a:xfrm>
            <a:off x="194626" y="3817555"/>
            <a:ext cx="6472874" cy="501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Mv- Activities – all tasks at a high level from any node in the cluster (All Nodes)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Mv_actiities extended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Mv_activities get’s updated from cumulative - the delta of resource usage over configurable time period is taken from cumulative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 mv_activities and </a:t>
            </a:r>
            <a:endParaRPr/>
          </a:p>
        </p:txBody>
      </p:sp>
      <p:sp>
        <p:nvSpPr>
          <p:cNvPr id="3636" name="Google Shape;3636;p38:notes"/>
          <p:cNvSpPr txBox="1"/>
          <p:nvPr>
            <p:ph idx="12" type="sldNum"/>
          </p:nvPr>
        </p:nvSpPr>
        <p:spPr>
          <a:xfrm>
            <a:off x="3884612" y="8829492"/>
            <a:ext cx="2782886" cy="312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3" name="Shape 3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4" name="Google Shape;3644;p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review scenario: https://docs.memsql.com/v5.8/docs/workload-profiling-scenarios</a:t>
            </a:r>
            <a:endParaRPr/>
          </a:p>
        </p:txBody>
      </p:sp>
      <p:sp>
        <p:nvSpPr>
          <p:cNvPr id="3645" name="Google Shape;364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6" name="Google Shape;365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3" name="Google Shape;3663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0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Google Shape;3671;p4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72" name="Google Shape;367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6" name="Google Shape;28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 leaf is a node consisting of multiple partitions.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1" name="Google Shape;289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REPLICATE DATABASE db_name [ASYNC | SYNC] FROM master_user[:master_password]@master_host[:master_port][/master_db_name]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On </a:t>
            </a:r>
            <a:r>
              <a:rPr i="1" lang="en-US"/>
              <a:t>slave-host</a:t>
            </a:r>
            <a:r>
              <a:rPr lang="en-US"/>
              <a:t>, replicate ExampleDatabase and verify that replication is running: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memsql&gt; REPLICATE </a:t>
            </a:r>
            <a:r>
              <a:rPr b="1" lang="en-US"/>
              <a:t>DATABASE</a:t>
            </a:r>
            <a:r>
              <a:rPr lang="en-US"/>
              <a:t> ExampleDatabase </a:t>
            </a:r>
            <a:r>
              <a:rPr b="1" lang="en-US"/>
              <a:t>FROM</a:t>
            </a:r>
            <a:r>
              <a:rPr lang="en-US"/>
              <a:t> root@master-host:3306;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memsql&gt; </a:t>
            </a:r>
            <a:r>
              <a:rPr b="1" lang="en-US"/>
              <a:t>SHOW</a:t>
            </a:r>
            <a:r>
              <a:rPr lang="en-US"/>
              <a:t> REPLICATION STATUS;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92" name="Google Shape;2892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2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4" name="Google Shape;33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BACKUP and RESTORE are provided for creating and restoring from binary database backups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 BACKUP operation creates 1 .backup file for each master partition in the cluster, stored in the specified dest directory on each leaf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user is responsible for moving .backup files from each leaf to a safe location - we recommend writing to a shared NFS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 RESTORE operation handles distribution and balancing of database partitions across the restored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If you are restoring to a cluster with different hardware or configuration, you need to manually distribute partitions across the cluster before running RESTORE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1" name="Shape 3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" name="Google Shape;338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3" name="Google Shape;338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7" name="Shape 3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9" name="Google Shape;33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Explain each type of log, query and plancache are at log level 0 by default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44"/>
          <p:cNvCxnSpPr/>
          <p:nvPr/>
        </p:nvCxnSpPr>
        <p:spPr>
          <a:xfrm flipH="1">
            <a:off x="5609718" y="2430333"/>
            <a:ext cx="547855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" name="Google Shape;17;p44"/>
          <p:cNvCxnSpPr/>
          <p:nvPr/>
        </p:nvCxnSpPr>
        <p:spPr>
          <a:xfrm flipH="1">
            <a:off x="5982505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" name="Google Shape;18;p44"/>
          <p:cNvCxnSpPr/>
          <p:nvPr/>
        </p:nvCxnSpPr>
        <p:spPr>
          <a:xfrm flipH="1">
            <a:off x="5945434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" name="Google Shape;19;p44"/>
          <p:cNvCxnSpPr/>
          <p:nvPr/>
        </p:nvCxnSpPr>
        <p:spPr>
          <a:xfrm flipH="1">
            <a:off x="5906301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" name="Google Shape;20;p44"/>
          <p:cNvCxnSpPr/>
          <p:nvPr/>
        </p:nvCxnSpPr>
        <p:spPr>
          <a:xfrm flipH="1">
            <a:off x="5867168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" name="Google Shape;21;p44"/>
          <p:cNvCxnSpPr/>
          <p:nvPr/>
        </p:nvCxnSpPr>
        <p:spPr>
          <a:xfrm flipH="1">
            <a:off x="5830095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" name="Google Shape;22;p44"/>
          <p:cNvCxnSpPr/>
          <p:nvPr/>
        </p:nvCxnSpPr>
        <p:spPr>
          <a:xfrm flipH="1">
            <a:off x="5790963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" name="Google Shape;23;p44"/>
          <p:cNvCxnSpPr/>
          <p:nvPr/>
        </p:nvCxnSpPr>
        <p:spPr>
          <a:xfrm flipH="1">
            <a:off x="5753890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" name="Google Shape;24;p44"/>
          <p:cNvCxnSpPr/>
          <p:nvPr/>
        </p:nvCxnSpPr>
        <p:spPr>
          <a:xfrm flipH="1">
            <a:off x="5714757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" name="Google Shape;25;p44"/>
          <p:cNvCxnSpPr/>
          <p:nvPr/>
        </p:nvCxnSpPr>
        <p:spPr>
          <a:xfrm flipH="1">
            <a:off x="5677684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" name="Google Shape;26;p44"/>
          <p:cNvCxnSpPr/>
          <p:nvPr/>
        </p:nvCxnSpPr>
        <p:spPr>
          <a:xfrm flipH="1">
            <a:off x="5638553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" name="Google Shape;27;p44"/>
          <p:cNvCxnSpPr/>
          <p:nvPr/>
        </p:nvCxnSpPr>
        <p:spPr>
          <a:xfrm flipH="1">
            <a:off x="5601480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" name="Google Shape;28;p44"/>
          <p:cNvCxnSpPr/>
          <p:nvPr/>
        </p:nvCxnSpPr>
        <p:spPr>
          <a:xfrm flipH="1">
            <a:off x="5562346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" name="Google Shape;29;p44"/>
          <p:cNvCxnSpPr/>
          <p:nvPr/>
        </p:nvCxnSpPr>
        <p:spPr>
          <a:xfrm flipH="1">
            <a:off x="5525273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" name="Google Shape;30;p44"/>
          <p:cNvCxnSpPr/>
          <p:nvPr/>
        </p:nvCxnSpPr>
        <p:spPr>
          <a:xfrm flipH="1">
            <a:off x="5486142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" name="Google Shape;31;p44"/>
          <p:cNvCxnSpPr/>
          <p:nvPr/>
        </p:nvCxnSpPr>
        <p:spPr>
          <a:xfrm flipH="1">
            <a:off x="5449069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" name="Google Shape;32;p44"/>
          <p:cNvCxnSpPr/>
          <p:nvPr/>
        </p:nvCxnSpPr>
        <p:spPr>
          <a:xfrm flipH="1">
            <a:off x="5409936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" name="Google Shape;33;p44"/>
          <p:cNvCxnSpPr/>
          <p:nvPr/>
        </p:nvCxnSpPr>
        <p:spPr>
          <a:xfrm flipH="1">
            <a:off x="5372864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" name="Google Shape;34;p44"/>
          <p:cNvCxnSpPr/>
          <p:nvPr/>
        </p:nvCxnSpPr>
        <p:spPr>
          <a:xfrm flipH="1">
            <a:off x="5333731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" name="Google Shape;35;p44"/>
          <p:cNvCxnSpPr/>
          <p:nvPr/>
        </p:nvCxnSpPr>
        <p:spPr>
          <a:xfrm flipH="1">
            <a:off x="5296658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" name="Google Shape;36;p44"/>
          <p:cNvCxnSpPr/>
          <p:nvPr/>
        </p:nvCxnSpPr>
        <p:spPr>
          <a:xfrm flipH="1">
            <a:off x="5257525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" name="Google Shape;37;p44"/>
          <p:cNvCxnSpPr/>
          <p:nvPr/>
        </p:nvCxnSpPr>
        <p:spPr>
          <a:xfrm flipH="1">
            <a:off x="5220452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" name="Google Shape;38;p44"/>
          <p:cNvCxnSpPr/>
          <p:nvPr/>
        </p:nvCxnSpPr>
        <p:spPr>
          <a:xfrm flipH="1">
            <a:off x="5181321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" name="Google Shape;39;p44"/>
          <p:cNvCxnSpPr/>
          <p:nvPr/>
        </p:nvCxnSpPr>
        <p:spPr>
          <a:xfrm flipH="1">
            <a:off x="5144247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" name="Google Shape;40;p44"/>
          <p:cNvCxnSpPr/>
          <p:nvPr/>
        </p:nvCxnSpPr>
        <p:spPr>
          <a:xfrm flipH="1">
            <a:off x="5105114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" name="Google Shape;41;p44"/>
          <p:cNvCxnSpPr/>
          <p:nvPr/>
        </p:nvCxnSpPr>
        <p:spPr>
          <a:xfrm flipH="1">
            <a:off x="5068041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" name="Google Shape;42;p44"/>
          <p:cNvCxnSpPr/>
          <p:nvPr/>
        </p:nvCxnSpPr>
        <p:spPr>
          <a:xfrm flipH="1">
            <a:off x="5028910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" name="Google Shape;43;p44"/>
          <p:cNvCxnSpPr/>
          <p:nvPr/>
        </p:nvCxnSpPr>
        <p:spPr>
          <a:xfrm flipH="1">
            <a:off x="4991837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" name="Google Shape;44;p44"/>
          <p:cNvCxnSpPr/>
          <p:nvPr/>
        </p:nvCxnSpPr>
        <p:spPr>
          <a:xfrm flipH="1">
            <a:off x="4952704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" name="Google Shape;45;p44"/>
          <p:cNvCxnSpPr/>
          <p:nvPr/>
        </p:nvCxnSpPr>
        <p:spPr>
          <a:xfrm flipH="1">
            <a:off x="4915630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" name="Google Shape;46;p44"/>
          <p:cNvCxnSpPr/>
          <p:nvPr/>
        </p:nvCxnSpPr>
        <p:spPr>
          <a:xfrm flipH="1">
            <a:off x="4876499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" name="Google Shape;47;p44"/>
          <p:cNvCxnSpPr/>
          <p:nvPr/>
        </p:nvCxnSpPr>
        <p:spPr>
          <a:xfrm flipH="1">
            <a:off x="4839426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" name="Google Shape;48;p44"/>
          <p:cNvCxnSpPr/>
          <p:nvPr/>
        </p:nvCxnSpPr>
        <p:spPr>
          <a:xfrm flipH="1">
            <a:off x="4800293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" name="Google Shape;49;p44"/>
          <p:cNvCxnSpPr/>
          <p:nvPr/>
        </p:nvCxnSpPr>
        <p:spPr>
          <a:xfrm flipH="1">
            <a:off x="4763220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" name="Google Shape;50;p44"/>
          <p:cNvCxnSpPr/>
          <p:nvPr/>
        </p:nvCxnSpPr>
        <p:spPr>
          <a:xfrm flipH="1">
            <a:off x="4724088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" name="Google Shape;51;p44"/>
          <p:cNvCxnSpPr/>
          <p:nvPr/>
        </p:nvCxnSpPr>
        <p:spPr>
          <a:xfrm flipH="1">
            <a:off x="4687015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" name="Google Shape;52;p44"/>
          <p:cNvCxnSpPr/>
          <p:nvPr/>
        </p:nvCxnSpPr>
        <p:spPr>
          <a:xfrm flipH="1">
            <a:off x="4647882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3" name="Google Shape;53;p44"/>
          <p:cNvCxnSpPr/>
          <p:nvPr/>
        </p:nvCxnSpPr>
        <p:spPr>
          <a:xfrm flipH="1">
            <a:off x="4610809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" name="Google Shape;54;p44"/>
          <p:cNvCxnSpPr/>
          <p:nvPr/>
        </p:nvCxnSpPr>
        <p:spPr>
          <a:xfrm flipH="1">
            <a:off x="4571678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" name="Google Shape;55;p44"/>
          <p:cNvCxnSpPr/>
          <p:nvPr/>
        </p:nvCxnSpPr>
        <p:spPr>
          <a:xfrm flipH="1">
            <a:off x="4534605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" name="Google Shape;56;p44"/>
          <p:cNvCxnSpPr/>
          <p:nvPr/>
        </p:nvCxnSpPr>
        <p:spPr>
          <a:xfrm flipH="1">
            <a:off x="9102807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" name="Google Shape;57;p44"/>
          <p:cNvCxnSpPr/>
          <p:nvPr/>
        </p:nvCxnSpPr>
        <p:spPr>
          <a:xfrm flipH="1">
            <a:off x="9065735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" name="Google Shape;58;p44"/>
          <p:cNvCxnSpPr/>
          <p:nvPr/>
        </p:nvCxnSpPr>
        <p:spPr>
          <a:xfrm flipH="1">
            <a:off x="9026602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" name="Google Shape;59;p44"/>
          <p:cNvCxnSpPr/>
          <p:nvPr/>
        </p:nvCxnSpPr>
        <p:spPr>
          <a:xfrm flipH="1">
            <a:off x="8989528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" name="Google Shape;60;p44"/>
          <p:cNvCxnSpPr/>
          <p:nvPr/>
        </p:nvCxnSpPr>
        <p:spPr>
          <a:xfrm flipH="1">
            <a:off x="8952455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" name="Google Shape;61;p44"/>
          <p:cNvCxnSpPr/>
          <p:nvPr/>
        </p:nvCxnSpPr>
        <p:spPr>
          <a:xfrm flipH="1">
            <a:off x="8913324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" name="Google Shape;62;p44"/>
          <p:cNvCxnSpPr/>
          <p:nvPr/>
        </p:nvCxnSpPr>
        <p:spPr>
          <a:xfrm flipH="1">
            <a:off x="8874191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" name="Google Shape;63;p44"/>
          <p:cNvCxnSpPr/>
          <p:nvPr/>
        </p:nvCxnSpPr>
        <p:spPr>
          <a:xfrm flipH="1">
            <a:off x="8837117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" name="Google Shape;64;p44"/>
          <p:cNvCxnSpPr/>
          <p:nvPr/>
        </p:nvCxnSpPr>
        <p:spPr>
          <a:xfrm flipH="1">
            <a:off x="8797985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" name="Google Shape;65;p44"/>
          <p:cNvCxnSpPr/>
          <p:nvPr/>
        </p:nvCxnSpPr>
        <p:spPr>
          <a:xfrm flipH="1">
            <a:off x="8760913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" name="Google Shape;66;p44"/>
          <p:cNvCxnSpPr/>
          <p:nvPr/>
        </p:nvCxnSpPr>
        <p:spPr>
          <a:xfrm flipH="1">
            <a:off x="8721780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" name="Google Shape;67;p44"/>
          <p:cNvCxnSpPr/>
          <p:nvPr/>
        </p:nvCxnSpPr>
        <p:spPr>
          <a:xfrm flipH="1">
            <a:off x="8684708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" name="Google Shape;68;p44"/>
          <p:cNvCxnSpPr/>
          <p:nvPr/>
        </p:nvCxnSpPr>
        <p:spPr>
          <a:xfrm flipH="1">
            <a:off x="8645575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9" name="Google Shape;69;p44"/>
          <p:cNvCxnSpPr/>
          <p:nvPr/>
        </p:nvCxnSpPr>
        <p:spPr>
          <a:xfrm flipH="1">
            <a:off x="8608503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" name="Google Shape;70;p44"/>
          <p:cNvCxnSpPr/>
          <p:nvPr/>
        </p:nvCxnSpPr>
        <p:spPr>
          <a:xfrm flipH="1">
            <a:off x="8569370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" name="Google Shape;71;p44"/>
          <p:cNvCxnSpPr/>
          <p:nvPr/>
        </p:nvCxnSpPr>
        <p:spPr>
          <a:xfrm flipH="1">
            <a:off x="8532297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" name="Google Shape;72;p44"/>
          <p:cNvCxnSpPr/>
          <p:nvPr/>
        </p:nvCxnSpPr>
        <p:spPr>
          <a:xfrm flipH="1">
            <a:off x="8493164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3" name="Google Shape;73;p44"/>
          <p:cNvCxnSpPr/>
          <p:nvPr/>
        </p:nvCxnSpPr>
        <p:spPr>
          <a:xfrm flipH="1">
            <a:off x="8456092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" name="Google Shape;74;p44"/>
          <p:cNvCxnSpPr/>
          <p:nvPr/>
        </p:nvCxnSpPr>
        <p:spPr>
          <a:xfrm flipH="1">
            <a:off x="8416959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" name="Google Shape;75;p44"/>
          <p:cNvCxnSpPr/>
          <p:nvPr/>
        </p:nvCxnSpPr>
        <p:spPr>
          <a:xfrm flipH="1">
            <a:off x="8379885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" name="Google Shape;76;p44"/>
          <p:cNvCxnSpPr/>
          <p:nvPr/>
        </p:nvCxnSpPr>
        <p:spPr>
          <a:xfrm flipH="1">
            <a:off x="8340753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44"/>
          <p:cNvCxnSpPr/>
          <p:nvPr/>
        </p:nvCxnSpPr>
        <p:spPr>
          <a:xfrm flipH="1">
            <a:off x="8303681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44"/>
          <p:cNvCxnSpPr/>
          <p:nvPr/>
        </p:nvCxnSpPr>
        <p:spPr>
          <a:xfrm flipH="1">
            <a:off x="8264548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" name="Google Shape;79;p44"/>
          <p:cNvCxnSpPr/>
          <p:nvPr/>
        </p:nvCxnSpPr>
        <p:spPr>
          <a:xfrm flipH="1">
            <a:off x="8227474" y="2430333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" name="Google Shape;80;p44"/>
          <p:cNvCxnSpPr/>
          <p:nvPr/>
        </p:nvCxnSpPr>
        <p:spPr>
          <a:xfrm>
            <a:off x="7994740" y="1911313"/>
            <a:ext cx="1149258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" name="Google Shape;81;p44"/>
          <p:cNvCxnSpPr/>
          <p:nvPr/>
        </p:nvCxnSpPr>
        <p:spPr>
          <a:xfrm>
            <a:off x="8454032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" name="Google Shape;82;p44"/>
          <p:cNvCxnSpPr/>
          <p:nvPr/>
        </p:nvCxnSpPr>
        <p:spPr>
          <a:xfrm>
            <a:off x="8491104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" name="Google Shape;83;p44"/>
          <p:cNvCxnSpPr/>
          <p:nvPr/>
        </p:nvCxnSpPr>
        <p:spPr>
          <a:xfrm>
            <a:off x="8530238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" name="Google Shape;84;p44"/>
          <p:cNvCxnSpPr/>
          <p:nvPr/>
        </p:nvCxnSpPr>
        <p:spPr>
          <a:xfrm>
            <a:off x="8567310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5" name="Google Shape;85;p44"/>
          <p:cNvCxnSpPr/>
          <p:nvPr/>
        </p:nvCxnSpPr>
        <p:spPr>
          <a:xfrm>
            <a:off x="8606442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6" name="Google Shape;86;p44"/>
          <p:cNvCxnSpPr/>
          <p:nvPr/>
        </p:nvCxnSpPr>
        <p:spPr>
          <a:xfrm>
            <a:off x="8643514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" name="Google Shape;87;p44"/>
          <p:cNvCxnSpPr/>
          <p:nvPr/>
        </p:nvCxnSpPr>
        <p:spPr>
          <a:xfrm>
            <a:off x="8680588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" name="Google Shape;88;p44"/>
          <p:cNvCxnSpPr/>
          <p:nvPr/>
        </p:nvCxnSpPr>
        <p:spPr>
          <a:xfrm>
            <a:off x="8719721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9" name="Google Shape;89;p44"/>
          <p:cNvCxnSpPr/>
          <p:nvPr/>
        </p:nvCxnSpPr>
        <p:spPr>
          <a:xfrm>
            <a:off x="8758853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" name="Google Shape;90;p44"/>
          <p:cNvCxnSpPr/>
          <p:nvPr/>
        </p:nvCxnSpPr>
        <p:spPr>
          <a:xfrm>
            <a:off x="8795925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" name="Google Shape;91;p44"/>
          <p:cNvCxnSpPr/>
          <p:nvPr/>
        </p:nvCxnSpPr>
        <p:spPr>
          <a:xfrm>
            <a:off x="8835059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" name="Google Shape;92;p44"/>
          <p:cNvCxnSpPr/>
          <p:nvPr/>
        </p:nvCxnSpPr>
        <p:spPr>
          <a:xfrm>
            <a:off x="8872132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" name="Google Shape;93;p44"/>
          <p:cNvCxnSpPr/>
          <p:nvPr/>
        </p:nvCxnSpPr>
        <p:spPr>
          <a:xfrm>
            <a:off x="8911264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" name="Google Shape;94;p44"/>
          <p:cNvCxnSpPr/>
          <p:nvPr/>
        </p:nvCxnSpPr>
        <p:spPr>
          <a:xfrm>
            <a:off x="8948336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" name="Google Shape;95;p44"/>
          <p:cNvCxnSpPr/>
          <p:nvPr/>
        </p:nvCxnSpPr>
        <p:spPr>
          <a:xfrm>
            <a:off x="8987470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" name="Google Shape;96;p44"/>
          <p:cNvCxnSpPr/>
          <p:nvPr/>
        </p:nvCxnSpPr>
        <p:spPr>
          <a:xfrm>
            <a:off x="9024542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" name="Google Shape;97;p44"/>
          <p:cNvCxnSpPr/>
          <p:nvPr/>
        </p:nvCxnSpPr>
        <p:spPr>
          <a:xfrm>
            <a:off x="9063675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" name="Google Shape;98;p44"/>
          <p:cNvCxnSpPr/>
          <p:nvPr/>
        </p:nvCxnSpPr>
        <p:spPr>
          <a:xfrm>
            <a:off x="9100747" y="1911313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9" name="Google Shape;99;p44"/>
          <p:cNvCxnSpPr/>
          <p:nvPr/>
        </p:nvCxnSpPr>
        <p:spPr>
          <a:xfrm>
            <a:off x="9139881" y="1911313"/>
            <a:ext cx="4118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" name="Google Shape;100;p44"/>
          <p:cNvCxnSpPr/>
          <p:nvPr/>
        </p:nvCxnSpPr>
        <p:spPr>
          <a:xfrm>
            <a:off x="4345121" y="1449961"/>
            <a:ext cx="2654829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" name="Google Shape;101;p44"/>
          <p:cNvCxnSpPr/>
          <p:nvPr/>
        </p:nvCxnSpPr>
        <p:spPr>
          <a:xfrm>
            <a:off x="7323310" y="2916400"/>
            <a:ext cx="1342861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" name="Google Shape;102;p44"/>
          <p:cNvCxnSpPr/>
          <p:nvPr/>
        </p:nvCxnSpPr>
        <p:spPr>
          <a:xfrm flipH="1">
            <a:off x="6553018" y="2111094"/>
            <a:ext cx="1929849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3" name="Google Shape;103;p44"/>
          <p:cNvCxnSpPr/>
          <p:nvPr/>
        </p:nvCxnSpPr>
        <p:spPr>
          <a:xfrm flipH="1">
            <a:off x="6929924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4" name="Google Shape;104;p44"/>
          <p:cNvCxnSpPr/>
          <p:nvPr/>
        </p:nvCxnSpPr>
        <p:spPr>
          <a:xfrm flipH="1">
            <a:off x="6892852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" name="Google Shape;105;p44"/>
          <p:cNvCxnSpPr/>
          <p:nvPr/>
        </p:nvCxnSpPr>
        <p:spPr>
          <a:xfrm flipH="1">
            <a:off x="6853720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" name="Google Shape;106;p44"/>
          <p:cNvCxnSpPr/>
          <p:nvPr/>
        </p:nvCxnSpPr>
        <p:spPr>
          <a:xfrm flipH="1">
            <a:off x="6816646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" name="Google Shape;107;p44"/>
          <p:cNvCxnSpPr/>
          <p:nvPr/>
        </p:nvCxnSpPr>
        <p:spPr>
          <a:xfrm flipH="1">
            <a:off x="6777513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8" name="Google Shape;108;p44"/>
          <p:cNvCxnSpPr/>
          <p:nvPr/>
        </p:nvCxnSpPr>
        <p:spPr>
          <a:xfrm flipH="1">
            <a:off x="6740441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9" name="Google Shape;109;p44"/>
          <p:cNvCxnSpPr/>
          <p:nvPr/>
        </p:nvCxnSpPr>
        <p:spPr>
          <a:xfrm flipH="1">
            <a:off x="6701309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" name="Google Shape;110;p44"/>
          <p:cNvCxnSpPr/>
          <p:nvPr/>
        </p:nvCxnSpPr>
        <p:spPr>
          <a:xfrm flipH="1">
            <a:off x="6664235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" name="Google Shape;111;p44"/>
          <p:cNvCxnSpPr/>
          <p:nvPr/>
        </p:nvCxnSpPr>
        <p:spPr>
          <a:xfrm flipH="1">
            <a:off x="6625102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" name="Google Shape;112;p44"/>
          <p:cNvCxnSpPr/>
          <p:nvPr/>
        </p:nvCxnSpPr>
        <p:spPr>
          <a:xfrm flipH="1">
            <a:off x="6588030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" name="Google Shape;113;p44"/>
          <p:cNvCxnSpPr/>
          <p:nvPr/>
        </p:nvCxnSpPr>
        <p:spPr>
          <a:xfrm flipH="1">
            <a:off x="6548898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4" name="Google Shape;114;p44"/>
          <p:cNvCxnSpPr/>
          <p:nvPr/>
        </p:nvCxnSpPr>
        <p:spPr>
          <a:xfrm flipH="1">
            <a:off x="6511824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" name="Google Shape;115;p44"/>
          <p:cNvCxnSpPr/>
          <p:nvPr/>
        </p:nvCxnSpPr>
        <p:spPr>
          <a:xfrm flipH="1">
            <a:off x="6472691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6" name="Google Shape;116;p44"/>
          <p:cNvCxnSpPr/>
          <p:nvPr/>
        </p:nvCxnSpPr>
        <p:spPr>
          <a:xfrm flipH="1">
            <a:off x="6435618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" name="Google Shape;117;p44"/>
          <p:cNvCxnSpPr/>
          <p:nvPr/>
        </p:nvCxnSpPr>
        <p:spPr>
          <a:xfrm flipH="1">
            <a:off x="6396487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8" name="Google Shape;118;p44"/>
          <p:cNvCxnSpPr/>
          <p:nvPr/>
        </p:nvCxnSpPr>
        <p:spPr>
          <a:xfrm flipH="1">
            <a:off x="6359415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9" name="Google Shape;119;p44"/>
          <p:cNvCxnSpPr/>
          <p:nvPr/>
        </p:nvCxnSpPr>
        <p:spPr>
          <a:xfrm flipH="1">
            <a:off x="6320282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0" name="Google Shape;120;p44"/>
          <p:cNvCxnSpPr/>
          <p:nvPr/>
        </p:nvCxnSpPr>
        <p:spPr>
          <a:xfrm flipH="1">
            <a:off x="6283209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1" name="Google Shape;121;p44"/>
          <p:cNvCxnSpPr/>
          <p:nvPr/>
        </p:nvCxnSpPr>
        <p:spPr>
          <a:xfrm flipH="1">
            <a:off x="6244076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2" name="Google Shape;122;p44"/>
          <p:cNvCxnSpPr/>
          <p:nvPr/>
        </p:nvCxnSpPr>
        <p:spPr>
          <a:xfrm flipH="1">
            <a:off x="6207003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3" name="Google Shape;123;p44"/>
          <p:cNvCxnSpPr/>
          <p:nvPr/>
        </p:nvCxnSpPr>
        <p:spPr>
          <a:xfrm flipH="1">
            <a:off x="6167870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4" name="Google Shape;124;p44"/>
          <p:cNvCxnSpPr/>
          <p:nvPr/>
        </p:nvCxnSpPr>
        <p:spPr>
          <a:xfrm flipH="1">
            <a:off x="6130798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Google Shape;125;p44"/>
          <p:cNvCxnSpPr/>
          <p:nvPr/>
        </p:nvCxnSpPr>
        <p:spPr>
          <a:xfrm flipH="1">
            <a:off x="6091665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6" name="Google Shape;126;p44"/>
          <p:cNvCxnSpPr/>
          <p:nvPr/>
        </p:nvCxnSpPr>
        <p:spPr>
          <a:xfrm flipH="1">
            <a:off x="6054592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7" name="Google Shape;127;p44"/>
          <p:cNvCxnSpPr/>
          <p:nvPr/>
        </p:nvCxnSpPr>
        <p:spPr>
          <a:xfrm flipH="1">
            <a:off x="6015459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8" name="Google Shape;128;p44"/>
          <p:cNvCxnSpPr/>
          <p:nvPr/>
        </p:nvCxnSpPr>
        <p:spPr>
          <a:xfrm flipH="1">
            <a:off x="5978386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Google Shape;129;p44"/>
          <p:cNvCxnSpPr/>
          <p:nvPr/>
        </p:nvCxnSpPr>
        <p:spPr>
          <a:xfrm flipH="1">
            <a:off x="5939255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0" name="Google Shape;130;p44"/>
          <p:cNvCxnSpPr/>
          <p:nvPr/>
        </p:nvCxnSpPr>
        <p:spPr>
          <a:xfrm flipH="1">
            <a:off x="5902183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1" name="Google Shape;131;p44"/>
          <p:cNvCxnSpPr/>
          <p:nvPr/>
        </p:nvCxnSpPr>
        <p:spPr>
          <a:xfrm flipH="1">
            <a:off x="5863048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2" name="Google Shape;132;p44"/>
          <p:cNvCxnSpPr/>
          <p:nvPr/>
        </p:nvCxnSpPr>
        <p:spPr>
          <a:xfrm flipH="1">
            <a:off x="5825977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3" name="Google Shape;133;p44"/>
          <p:cNvCxnSpPr/>
          <p:nvPr/>
        </p:nvCxnSpPr>
        <p:spPr>
          <a:xfrm flipH="1">
            <a:off x="5786844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4" name="Google Shape;134;p44"/>
          <p:cNvCxnSpPr/>
          <p:nvPr/>
        </p:nvCxnSpPr>
        <p:spPr>
          <a:xfrm flipH="1">
            <a:off x="5749771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5" name="Google Shape;135;p44"/>
          <p:cNvCxnSpPr/>
          <p:nvPr/>
        </p:nvCxnSpPr>
        <p:spPr>
          <a:xfrm flipH="1">
            <a:off x="5710639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6" name="Google Shape;136;p44"/>
          <p:cNvCxnSpPr/>
          <p:nvPr/>
        </p:nvCxnSpPr>
        <p:spPr>
          <a:xfrm flipH="1">
            <a:off x="5673566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7" name="Google Shape;137;p44"/>
          <p:cNvCxnSpPr/>
          <p:nvPr/>
        </p:nvCxnSpPr>
        <p:spPr>
          <a:xfrm flipH="1">
            <a:off x="5634433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8" name="Google Shape;138;p44"/>
          <p:cNvCxnSpPr/>
          <p:nvPr/>
        </p:nvCxnSpPr>
        <p:spPr>
          <a:xfrm flipH="1">
            <a:off x="5597360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9" name="Google Shape;139;p44"/>
          <p:cNvCxnSpPr/>
          <p:nvPr/>
        </p:nvCxnSpPr>
        <p:spPr>
          <a:xfrm flipH="1">
            <a:off x="5558227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0" name="Google Shape;140;p44"/>
          <p:cNvCxnSpPr/>
          <p:nvPr/>
        </p:nvCxnSpPr>
        <p:spPr>
          <a:xfrm flipH="1">
            <a:off x="5521155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1" name="Google Shape;141;p44"/>
          <p:cNvCxnSpPr/>
          <p:nvPr/>
        </p:nvCxnSpPr>
        <p:spPr>
          <a:xfrm flipH="1">
            <a:off x="5482022" y="211109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2" name="Google Shape;142;p44"/>
          <p:cNvSpPr/>
          <p:nvPr/>
        </p:nvSpPr>
        <p:spPr>
          <a:xfrm>
            <a:off x="9133700" y="2654830"/>
            <a:ext cx="10299" cy="2059"/>
          </a:xfrm>
          <a:custGeom>
            <a:rect b="b" l="l" r="r" t="t"/>
            <a:pathLst>
              <a:path extrusionOk="0" h="120000" w="120000">
                <a:moveTo>
                  <a:pt x="114285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44"/>
          <p:cNvCxnSpPr/>
          <p:nvPr/>
        </p:nvCxnSpPr>
        <p:spPr>
          <a:xfrm flipH="1">
            <a:off x="909456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4" name="Google Shape;144;p44"/>
          <p:cNvCxnSpPr/>
          <p:nvPr/>
        </p:nvCxnSpPr>
        <p:spPr>
          <a:xfrm flipH="1">
            <a:off x="9055435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5" name="Google Shape;145;p44"/>
          <p:cNvCxnSpPr/>
          <p:nvPr/>
        </p:nvCxnSpPr>
        <p:spPr>
          <a:xfrm flipH="1">
            <a:off x="9018363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6" name="Google Shape;146;p44"/>
          <p:cNvCxnSpPr/>
          <p:nvPr/>
        </p:nvCxnSpPr>
        <p:spPr>
          <a:xfrm flipH="1">
            <a:off x="897923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7" name="Google Shape;147;p44"/>
          <p:cNvCxnSpPr/>
          <p:nvPr/>
        </p:nvCxnSpPr>
        <p:spPr>
          <a:xfrm flipH="1">
            <a:off x="8942159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8" name="Google Shape;148;p44"/>
          <p:cNvCxnSpPr/>
          <p:nvPr/>
        </p:nvCxnSpPr>
        <p:spPr>
          <a:xfrm flipH="1">
            <a:off x="8903026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9" name="Google Shape;149;p44"/>
          <p:cNvCxnSpPr/>
          <p:nvPr/>
        </p:nvCxnSpPr>
        <p:spPr>
          <a:xfrm flipH="1">
            <a:off x="8865952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0" name="Google Shape;150;p44"/>
          <p:cNvCxnSpPr/>
          <p:nvPr/>
        </p:nvCxnSpPr>
        <p:spPr>
          <a:xfrm flipH="1">
            <a:off x="882682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1" name="Google Shape;151;p44"/>
          <p:cNvCxnSpPr/>
          <p:nvPr/>
        </p:nvCxnSpPr>
        <p:spPr>
          <a:xfrm flipH="1">
            <a:off x="878974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2" name="Google Shape;152;p44"/>
          <p:cNvCxnSpPr/>
          <p:nvPr/>
        </p:nvCxnSpPr>
        <p:spPr>
          <a:xfrm flipH="1">
            <a:off x="8750615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3" name="Google Shape;153;p44"/>
          <p:cNvCxnSpPr/>
          <p:nvPr/>
        </p:nvCxnSpPr>
        <p:spPr>
          <a:xfrm flipH="1">
            <a:off x="871354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4" name="Google Shape;154;p44"/>
          <p:cNvCxnSpPr/>
          <p:nvPr/>
        </p:nvCxnSpPr>
        <p:spPr>
          <a:xfrm flipH="1">
            <a:off x="8674410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5" name="Google Shape;155;p44"/>
          <p:cNvCxnSpPr/>
          <p:nvPr/>
        </p:nvCxnSpPr>
        <p:spPr>
          <a:xfrm flipH="1">
            <a:off x="8637336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6" name="Google Shape;156;p44"/>
          <p:cNvCxnSpPr/>
          <p:nvPr/>
        </p:nvCxnSpPr>
        <p:spPr>
          <a:xfrm flipH="1">
            <a:off x="8598203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7" name="Google Shape;157;p44"/>
          <p:cNvCxnSpPr/>
          <p:nvPr/>
        </p:nvCxnSpPr>
        <p:spPr>
          <a:xfrm flipH="1">
            <a:off x="8561130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8" name="Google Shape;158;p44"/>
          <p:cNvCxnSpPr/>
          <p:nvPr/>
        </p:nvCxnSpPr>
        <p:spPr>
          <a:xfrm flipH="1">
            <a:off x="8521999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9" name="Google Shape;159;p44"/>
          <p:cNvCxnSpPr/>
          <p:nvPr/>
        </p:nvCxnSpPr>
        <p:spPr>
          <a:xfrm flipH="1">
            <a:off x="8484927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0" name="Google Shape;160;p44"/>
          <p:cNvCxnSpPr/>
          <p:nvPr/>
        </p:nvCxnSpPr>
        <p:spPr>
          <a:xfrm flipH="1">
            <a:off x="8445792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1" name="Google Shape;161;p44"/>
          <p:cNvCxnSpPr/>
          <p:nvPr/>
        </p:nvCxnSpPr>
        <p:spPr>
          <a:xfrm flipH="1">
            <a:off x="8408720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2" name="Google Shape;162;p44"/>
          <p:cNvCxnSpPr/>
          <p:nvPr/>
        </p:nvCxnSpPr>
        <p:spPr>
          <a:xfrm flipH="1">
            <a:off x="836958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3" name="Google Shape;163;p44"/>
          <p:cNvCxnSpPr/>
          <p:nvPr/>
        </p:nvCxnSpPr>
        <p:spPr>
          <a:xfrm flipH="1">
            <a:off x="8332516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4" name="Google Shape;164;p44"/>
          <p:cNvCxnSpPr/>
          <p:nvPr/>
        </p:nvCxnSpPr>
        <p:spPr>
          <a:xfrm flipH="1">
            <a:off x="8293383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5" name="Google Shape;165;p44"/>
          <p:cNvCxnSpPr/>
          <p:nvPr/>
        </p:nvCxnSpPr>
        <p:spPr>
          <a:xfrm flipH="1">
            <a:off x="8256309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6" name="Google Shape;166;p44"/>
          <p:cNvCxnSpPr/>
          <p:nvPr/>
        </p:nvCxnSpPr>
        <p:spPr>
          <a:xfrm flipH="1">
            <a:off x="821717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7" name="Google Shape;167;p44"/>
          <p:cNvCxnSpPr/>
          <p:nvPr/>
        </p:nvCxnSpPr>
        <p:spPr>
          <a:xfrm flipH="1">
            <a:off x="8180104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8" name="Google Shape;168;p44"/>
          <p:cNvCxnSpPr/>
          <p:nvPr/>
        </p:nvCxnSpPr>
        <p:spPr>
          <a:xfrm flipH="1">
            <a:off x="8140972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9" name="Google Shape;169;p44"/>
          <p:cNvCxnSpPr/>
          <p:nvPr/>
        </p:nvCxnSpPr>
        <p:spPr>
          <a:xfrm flipH="1">
            <a:off x="8101839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0" name="Google Shape;170;p44"/>
          <p:cNvCxnSpPr/>
          <p:nvPr/>
        </p:nvCxnSpPr>
        <p:spPr>
          <a:xfrm flipH="1">
            <a:off x="8064767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1" name="Google Shape;171;p44"/>
          <p:cNvCxnSpPr/>
          <p:nvPr/>
        </p:nvCxnSpPr>
        <p:spPr>
          <a:xfrm flipH="1">
            <a:off x="8027693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2" name="Google Shape;172;p44"/>
          <p:cNvCxnSpPr/>
          <p:nvPr/>
        </p:nvCxnSpPr>
        <p:spPr>
          <a:xfrm flipH="1">
            <a:off x="7988560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3" name="Google Shape;173;p44"/>
          <p:cNvCxnSpPr/>
          <p:nvPr/>
        </p:nvCxnSpPr>
        <p:spPr>
          <a:xfrm flipH="1">
            <a:off x="795148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4" name="Google Shape;174;p44"/>
          <p:cNvCxnSpPr/>
          <p:nvPr/>
        </p:nvCxnSpPr>
        <p:spPr>
          <a:xfrm flipH="1">
            <a:off x="7912356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5" name="Google Shape;175;p44"/>
          <p:cNvCxnSpPr/>
          <p:nvPr/>
        </p:nvCxnSpPr>
        <p:spPr>
          <a:xfrm flipH="1">
            <a:off x="7875284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6" name="Google Shape;176;p44"/>
          <p:cNvCxnSpPr/>
          <p:nvPr/>
        </p:nvCxnSpPr>
        <p:spPr>
          <a:xfrm flipH="1">
            <a:off x="783615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7" name="Google Shape;177;p44"/>
          <p:cNvCxnSpPr/>
          <p:nvPr/>
        </p:nvCxnSpPr>
        <p:spPr>
          <a:xfrm flipH="1">
            <a:off x="779701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8" name="Google Shape;178;p44"/>
          <p:cNvCxnSpPr/>
          <p:nvPr/>
        </p:nvCxnSpPr>
        <p:spPr>
          <a:xfrm flipH="1">
            <a:off x="7759946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9" name="Google Shape;179;p44"/>
          <p:cNvCxnSpPr/>
          <p:nvPr/>
        </p:nvCxnSpPr>
        <p:spPr>
          <a:xfrm flipH="1">
            <a:off x="7720813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0" name="Google Shape;180;p44"/>
          <p:cNvCxnSpPr/>
          <p:nvPr/>
        </p:nvCxnSpPr>
        <p:spPr>
          <a:xfrm flipH="1">
            <a:off x="7683740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1" name="Google Shape;181;p44"/>
          <p:cNvCxnSpPr/>
          <p:nvPr/>
        </p:nvCxnSpPr>
        <p:spPr>
          <a:xfrm flipH="1">
            <a:off x="7644607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2" name="Google Shape;182;p44"/>
          <p:cNvCxnSpPr/>
          <p:nvPr/>
        </p:nvCxnSpPr>
        <p:spPr>
          <a:xfrm flipH="1">
            <a:off x="7607535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3" name="Google Shape;183;p44"/>
          <p:cNvCxnSpPr/>
          <p:nvPr/>
        </p:nvCxnSpPr>
        <p:spPr>
          <a:xfrm flipH="1">
            <a:off x="7568402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4" name="Google Shape;184;p44"/>
          <p:cNvCxnSpPr/>
          <p:nvPr/>
        </p:nvCxnSpPr>
        <p:spPr>
          <a:xfrm flipH="1">
            <a:off x="753132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5" name="Google Shape;185;p44"/>
          <p:cNvCxnSpPr/>
          <p:nvPr/>
        </p:nvCxnSpPr>
        <p:spPr>
          <a:xfrm flipH="1">
            <a:off x="7494255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6" name="Google Shape;186;p44"/>
          <p:cNvCxnSpPr/>
          <p:nvPr/>
        </p:nvCxnSpPr>
        <p:spPr>
          <a:xfrm flipH="1">
            <a:off x="7455124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7" name="Google Shape;187;p44"/>
          <p:cNvCxnSpPr/>
          <p:nvPr/>
        </p:nvCxnSpPr>
        <p:spPr>
          <a:xfrm flipH="1">
            <a:off x="741599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8" name="Google Shape;188;p44"/>
          <p:cNvCxnSpPr/>
          <p:nvPr/>
        </p:nvCxnSpPr>
        <p:spPr>
          <a:xfrm flipH="1">
            <a:off x="7378917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9" name="Google Shape;189;p44"/>
          <p:cNvCxnSpPr/>
          <p:nvPr/>
        </p:nvCxnSpPr>
        <p:spPr>
          <a:xfrm flipH="1">
            <a:off x="7339785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0" name="Google Shape;190;p44"/>
          <p:cNvCxnSpPr/>
          <p:nvPr/>
        </p:nvCxnSpPr>
        <p:spPr>
          <a:xfrm flipH="1">
            <a:off x="7302713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1" name="Google Shape;191;p44"/>
          <p:cNvCxnSpPr/>
          <p:nvPr/>
        </p:nvCxnSpPr>
        <p:spPr>
          <a:xfrm flipH="1">
            <a:off x="7263580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2" name="Google Shape;192;p44"/>
          <p:cNvCxnSpPr/>
          <p:nvPr/>
        </p:nvCxnSpPr>
        <p:spPr>
          <a:xfrm flipH="1">
            <a:off x="722650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3" name="Google Shape;193;p44"/>
          <p:cNvCxnSpPr/>
          <p:nvPr/>
        </p:nvCxnSpPr>
        <p:spPr>
          <a:xfrm flipH="1">
            <a:off x="7187375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4" name="Google Shape;194;p44"/>
          <p:cNvCxnSpPr/>
          <p:nvPr/>
        </p:nvCxnSpPr>
        <p:spPr>
          <a:xfrm flipH="1">
            <a:off x="7150303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5" name="Google Shape;195;p44"/>
          <p:cNvCxnSpPr/>
          <p:nvPr/>
        </p:nvCxnSpPr>
        <p:spPr>
          <a:xfrm flipH="1">
            <a:off x="7111170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6" name="Google Shape;196;p44"/>
          <p:cNvCxnSpPr/>
          <p:nvPr/>
        </p:nvCxnSpPr>
        <p:spPr>
          <a:xfrm flipH="1">
            <a:off x="7074097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7" name="Google Shape;197;p44"/>
          <p:cNvCxnSpPr/>
          <p:nvPr/>
        </p:nvCxnSpPr>
        <p:spPr>
          <a:xfrm flipH="1">
            <a:off x="7034964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8" name="Google Shape;198;p44"/>
          <p:cNvCxnSpPr/>
          <p:nvPr/>
        </p:nvCxnSpPr>
        <p:spPr>
          <a:xfrm flipH="1">
            <a:off x="6997892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9" name="Google Shape;199;p44"/>
          <p:cNvCxnSpPr/>
          <p:nvPr/>
        </p:nvCxnSpPr>
        <p:spPr>
          <a:xfrm flipH="1">
            <a:off x="6958759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0" name="Google Shape;200;p44"/>
          <p:cNvCxnSpPr/>
          <p:nvPr/>
        </p:nvCxnSpPr>
        <p:spPr>
          <a:xfrm flipH="1">
            <a:off x="6921685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1" name="Google Shape;201;p44"/>
          <p:cNvCxnSpPr/>
          <p:nvPr/>
        </p:nvCxnSpPr>
        <p:spPr>
          <a:xfrm flipH="1">
            <a:off x="6882553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2" name="Google Shape;202;p44"/>
          <p:cNvCxnSpPr/>
          <p:nvPr/>
        </p:nvCxnSpPr>
        <p:spPr>
          <a:xfrm flipH="1">
            <a:off x="684548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3" name="Google Shape;203;p44"/>
          <p:cNvCxnSpPr/>
          <p:nvPr/>
        </p:nvCxnSpPr>
        <p:spPr>
          <a:xfrm flipH="1">
            <a:off x="680634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4" name="Google Shape;204;p44"/>
          <p:cNvCxnSpPr/>
          <p:nvPr/>
        </p:nvCxnSpPr>
        <p:spPr>
          <a:xfrm flipH="1">
            <a:off x="6769274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5" name="Google Shape;205;p44"/>
          <p:cNvCxnSpPr/>
          <p:nvPr/>
        </p:nvCxnSpPr>
        <p:spPr>
          <a:xfrm flipH="1">
            <a:off x="6730143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6" name="Google Shape;206;p44"/>
          <p:cNvCxnSpPr/>
          <p:nvPr/>
        </p:nvCxnSpPr>
        <p:spPr>
          <a:xfrm flipH="1">
            <a:off x="669307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7" name="Google Shape;207;p44"/>
          <p:cNvCxnSpPr/>
          <p:nvPr/>
        </p:nvCxnSpPr>
        <p:spPr>
          <a:xfrm flipH="1">
            <a:off x="665393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8" name="Google Shape;208;p44"/>
          <p:cNvCxnSpPr/>
          <p:nvPr/>
        </p:nvCxnSpPr>
        <p:spPr>
          <a:xfrm flipH="1">
            <a:off x="6616865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9" name="Google Shape;209;p44"/>
          <p:cNvCxnSpPr/>
          <p:nvPr/>
        </p:nvCxnSpPr>
        <p:spPr>
          <a:xfrm flipH="1">
            <a:off x="6577732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0" name="Google Shape;210;p44"/>
          <p:cNvCxnSpPr/>
          <p:nvPr/>
        </p:nvCxnSpPr>
        <p:spPr>
          <a:xfrm flipH="1">
            <a:off x="6540660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1" name="Google Shape;211;p44"/>
          <p:cNvCxnSpPr/>
          <p:nvPr/>
        </p:nvCxnSpPr>
        <p:spPr>
          <a:xfrm flipH="1">
            <a:off x="6501527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2" name="Google Shape;212;p44"/>
          <p:cNvCxnSpPr/>
          <p:nvPr/>
        </p:nvCxnSpPr>
        <p:spPr>
          <a:xfrm flipH="1">
            <a:off x="6464454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3" name="Google Shape;213;p44"/>
          <p:cNvCxnSpPr/>
          <p:nvPr/>
        </p:nvCxnSpPr>
        <p:spPr>
          <a:xfrm flipH="1">
            <a:off x="642532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4" name="Google Shape;214;p44"/>
          <p:cNvCxnSpPr/>
          <p:nvPr/>
        </p:nvCxnSpPr>
        <p:spPr>
          <a:xfrm flipH="1">
            <a:off x="6388249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5" name="Google Shape;215;p44"/>
          <p:cNvCxnSpPr/>
          <p:nvPr/>
        </p:nvCxnSpPr>
        <p:spPr>
          <a:xfrm flipH="1">
            <a:off x="6349116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6" name="Google Shape;216;p44"/>
          <p:cNvCxnSpPr/>
          <p:nvPr/>
        </p:nvCxnSpPr>
        <p:spPr>
          <a:xfrm flipH="1">
            <a:off x="6312043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7" name="Google Shape;217;p44"/>
          <p:cNvCxnSpPr/>
          <p:nvPr/>
        </p:nvCxnSpPr>
        <p:spPr>
          <a:xfrm flipH="1">
            <a:off x="6272910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8" name="Google Shape;218;p44"/>
          <p:cNvCxnSpPr/>
          <p:nvPr/>
        </p:nvCxnSpPr>
        <p:spPr>
          <a:xfrm flipH="1">
            <a:off x="6235837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9" name="Google Shape;219;p44"/>
          <p:cNvCxnSpPr/>
          <p:nvPr/>
        </p:nvCxnSpPr>
        <p:spPr>
          <a:xfrm flipH="1">
            <a:off x="6196705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0" name="Google Shape;220;p44"/>
          <p:cNvCxnSpPr/>
          <p:nvPr/>
        </p:nvCxnSpPr>
        <p:spPr>
          <a:xfrm flipH="1">
            <a:off x="6159632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1" name="Google Shape;221;p44"/>
          <p:cNvCxnSpPr/>
          <p:nvPr/>
        </p:nvCxnSpPr>
        <p:spPr>
          <a:xfrm flipH="1">
            <a:off x="612050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2" name="Google Shape;222;p44"/>
          <p:cNvCxnSpPr/>
          <p:nvPr/>
        </p:nvCxnSpPr>
        <p:spPr>
          <a:xfrm flipH="1">
            <a:off x="608342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3" name="Google Shape;223;p44"/>
          <p:cNvCxnSpPr/>
          <p:nvPr/>
        </p:nvCxnSpPr>
        <p:spPr>
          <a:xfrm flipH="1">
            <a:off x="6044295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4" name="Google Shape;224;p44"/>
          <p:cNvCxnSpPr/>
          <p:nvPr/>
        </p:nvCxnSpPr>
        <p:spPr>
          <a:xfrm flipH="1">
            <a:off x="6005162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5" name="Google Shape;225;p44"/>
          <p:cNvCxnSpPr/>
          <p:nvPr/>
        </p:nvCxnSpPr>
        <p:spPr>
          <a:xfrm flipH="1">
            <a:off x="5968090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6" name="Google Shape;226;p44"/>
          <p:cNvCxnSpPr/>
          <p:nvPr/>
        </p:nvCxnSpPr>
        <p:spPr>
          <a:xfrm flipH="1">
            <a:off x="5931017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7" name="Google Shape;227;p44"/>
          <p:cNvCxnSpPr/>
          <p:nvPr/>
        </p:nvCxnSpPr>
        <p:spPr>
          <a:xfrm flipH="1">
            <a:off x="5891884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8" name="Google Shape;228;p44"/>
          <p:cNvCxnSpPr/>
          <p:nvPr/>
        </p:nvCxnSpPr>
        <p:spPr>
          <a:xfrm flipH="1">
            <a:off x="585481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9" name="Google Shape;229;p44"/>
          <p:cNvCxnSpPr/>
          <p:nvPr/>
        </p:nvCxnSpPr>
        <p:spPr>
          <a:xfrm flipH="1">
            <a:off x="581567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0" name="Google Shape;230;p44"/>
          <p:cNvCxnSpPr/>
          <p:nvPr/>
        </p:nvCxnSpPr>
        <p:spPr>
          <a:xfrm flipH="1">
            <a:off x="5778606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1" name="Google Shape;231;p44"/>
          <p:cNvCxnSpPr/>
          <p:nvPr/>
        </p:nvCxnSpPr>
        <p:spPr>
          <a:xfrm flipH="1">
            <a:off x="5739473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2" name="Google Shape;232;p44"/>
          <p:cNvCxnSpPr/>
          <p:nvPr/>
        </p:nvCxnSpPr>
        <p:spPr>
          <a:xfrm flipH="1">
            <a:off x="5700340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3" name="Google Shape;233;p44"/>
          <p:cNvCxnSpPr/>
          <p:nvPr/>
        </p:nvCxnSpPr>
        <p:spPr>
          <a:xfrm flipH="1">
            <a:off x="5663267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4" name="Google Shape;234;p44"/>
          <p:cNvCxnSpPr/>
          <p:nvPr/>
        </p:nvCxnSpPr>
        <p:spPr>
          <a:xfrm flipH="1">
            <a:off x="5624134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5" name="Google Shape;235;p44"/>
          <p:cNvCxnSpPr/>
          <p:nvPr/>
        </p:nvCxnSpPr>
        <p:spPr>
          <a:xfrm flipH="1">
            <a:off x="558706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6" name="Google Shape;236;p44"/>
          <p:cNvCxnSpPr/>
          <p:nvPr/>
        </p:nvCxnSpPr>
        <p:spPr>
          <a:xfrm flipH="1">
            <a:off x="554793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7" name="Google Shape;237;p44"/>
          <p:cNvCxnSpPr/>
          <p:nvPr/>
        </p:nvCxnSpPr>
        <p:spPr>
          <a:xfrm flipH="1">
            <a:off x="551085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8" name="Google Shape;238;p44"/>
          <p:cNvCxnSpPr/>
          <p:nvPr/>
        </p:nvCxnSpPr>
        <p:spPr>
          <a:xfrm flipH="1">
            <a:off x="5473785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9" name="Google Shape;239;p44"/>
          <p:cNvCxnSpPr/>
          <p:nvPr/>
        </p:nvCxnSpPr>
        <p:spPr>
          <a:xfrm flipH="1">
            <a:off x="5434652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0" name="Google Shape;240;p44"/>
          <p:cNvCxnSpPr/>
          <p:nvPr/>
        </p:nvCxnSpPr>
        <p:spPr>
          <a:xfrm flipH="1">
            <a:off x="5395519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1" name="Google Shape;241;p44"/>
          <p:cNvCxnSpPr/>
          <p:nvPr/>
        </p:nvCxnSpPr>
        <p:spPr>
          <a:xfrm flipH="1">
            <a:off x="5358446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2" name="Google Shape;242;p44"/>
          <p:cNvCxnSpPr/>
          <p:nvPr/>
        </p:nvCxnSpPr>
        <p:spPr>
          <a:xfrm flipH="1">
            <a:off x="5319314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3" name="Google Shape;243;p44"/>
          <p:cNvCxnSpPr/>
          <p:nvPr/>
        </p:nvCxnSpPr>
        <p:spPr>
          <a:xfrm flipH="1">
            <a:off x="528224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4" name="Google Shape;244;p44"/>
          <p:cNvCxnSpPr/>
          <p:nvPr/>
        </p:nvCxnSpPr>
        <p:spPr>
          <a:xfrm flipH="1">
            <a:off x="5243108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5" name="Google Shape;245;p44"/>
          <p:cNvCxnSpPr/>
          <p:nvPr/>
        </p:nvCxnSpPr>
        <p:spPr>
          <a:xfrm flipH="1">
            <a:off x="5206035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6" name="Google Shape;246;p44"/>
          <p:cNvCxnSpPr/>
          <p:nvPr/>
        </p:nvCxnSpPr>
        <p:spPr>
          <a:xfrm flipH="1">
            <a:off x="5166902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7" name="Google Shape;247;p44"/>
          <p:cNvCxnSpPr/>
          <p:nvPr/>
        </p:nvCxnSpPr>
        <p:spPr>
          <a:xfrm flipH="1">
            <a:off x="5129830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8" name="Google Shape;248;p44"/>
          <p:cNvCxnSpPr/>
          <p:nvPr/>
        </p:nvCxnSpPr>
        <p:spPr>
          <a:xfrm flipH="1">
            <a:off x="5090697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9" name="Google Shape;249;p44"/>
          <p:cNvCxnSpPr/>
          <p:nvPr/>
        </p:nvCxnSpPr>
        <p:spPr>
          <a:xfrm flipH="1">
            <a:off x="5053624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0" name="Google Shape;250;p44"/>
          <p:cNvCxnSpPr/>
          <p:nvPr/>
        </p:nvCxnSpPr>
        <p:spPr>
          <a:xfrm flipH="1">
            <a:off x="5014491" y="2654830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1" name="Google Shape;251;p44"/>
          <p:cNvCxnSpPr/>
          <p:nvPr/>
        </p:nvCxnSpPr>
        <p:spPr>
          <a:xfrm flipH="1">
            <a:off x="4987717" y="2654830"/>
            <a:ext cx="8237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2" name="Google Shape;252;p44"/>
          <p:cNvCxnSpPr/>
          <p:nvPr/>
        </p:nvCxnSpPr>
        <p:spPr>
          <a:xfrm flipH="1">
            <a:off x="9108985" y="218318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3" name="Google Shape;253;p44"/>
          <p:cNvCxnSpPr/>
          <p:nvPr/>
        </p:nvCxnSpPr>
        <p:spPr>
          <a:xfrm flipH="1">
            <a:off x="9069853" y="218318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4" name="Google Shape;254;p44"/>
          <p:cNvCxnSpPr/>
          <p:nvPr/>
        </p:nvCxnSpPr>
        <p:spPr>
          <a:xfrm flipH="1">
            <a:off x="9032781" y="218318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5" name="Google Shape;255;p44"/>
          <p:cNvCxnSpPr/>
          <p:nvPr/>
        </p:nvCxnSpPr>
        <p:spPr>
          <a:xfrm flipH="1">
            <a:off x="8993648" y="218318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6" name="Google Shape;256;p44"/>
          <p:cNvCxnSpPr/>
          <p:nvPr/>
        </p:nvCxnSpPr>
        <p:spPr>
          <a:xfrm flipH="1">
            <a:off x="8956574" y="218318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7" name="Google Shape;257;p44"/>
          <p:cNvCxnSpPr/>
          <p:nvPr/>
        </p:nvCxnSpPr>
        <p:spPr>
          <a:xfrm flipH="1">
            <a:off x="8917443" y="218318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8" name="Google Shape;258;p44"/>
          <p:cNvCxnSpPr/>
          <p:nvPr/>
        </p:nvCxnSpPr>
        <p:spPr>
          <a:xfrm flipH="1">
            <a:off x="8890668" y="2183180"/>
            <a:ext cx="823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9" name="Google Shape;259;p44"/>
          <p:cNvCxnSpPr/>
          <p:nvPr/>
        </p:nvCxnSpPr>
        <p:spPr>
          <a:xfrm flipH="1">
            <a:off x="7531328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0" name="Google Shape;260;p44"/>
          <p:cNvCxnSpPr/>
          <p:nvPr/>
        </p:nvCxnSpPr>
        <p:spPr>
          <a:xfrm flipH="1">
            <a:off x="749425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1" name="Google Shape;261;p44"/>
          <p:cNvCxnSpPr/>
          <p:nvPr/>
        </p:nvCxnSpPr>
        <p:spPr>
          <a:xfrm flipH="1">
            <a:off x="7455124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2" name="Google Shape;262;p44"/>
          <p:cNvCxnSpPr/>
          <p:nvPr/>
        </p:nvCxnSpPr>
        <p:spPr>
          <a:xfrm flipH="1">
            <a:off x="7415991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3" name="Google Shape;263;p44"/>
          <p:cNvCxnSpPr/>
          <p:nvPr/>
        </p:nvCxnSpPr>
        <p:spPr>
          <a:xfrm flipH="1">
            <a:off x="7378917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4" name="Google Shape;264;p44"/>
          <p:cNvCxnSpPr/>
          <p:nvPr/>
        </p:nvCxnSpPr>
        <p:spPr>
          <a:xfrm flipH="1">
            <a:off x="733978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5" name="Google Shape;265;p44"/>
          <p:cNvCxnSpPr/>
          <p:nvPr/>
        </p:nvCxnSpPr>
        <p:spPr>
          <a:xfrm flipH="1">
            <a:off x="7302713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6" name="Google Shape;266;p44"/>
          <p:cNvCxnSpPr/>
          <p:nvPr/>
        </p:nvCxnSpPr>
        <p:spPr>
          <a:xfrm flipH="1">
            <a:off x="7263580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7" name="Google Shape;267;p44"/>
          <p:cNvCxnSpPr/>
          <p:nvPr/>
        </p:nvCxnSpPr>
        <p:spPr>
          <a:xfrm flipH="1">
            <a:off x="7226508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8" name="Google Shape;268;p44"/>
          <p:cNvCxnSpPr/>
          <p:nvPr/>
        </p:nvCxnSpPr>
        <p:spPr>
          <a:xfrm flipH="1">
            <a:off x="718737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9" name="Google Shape;269;p44"/>
          <p:cNvCxnSpPr/>
          <p:nvPr/>
        </p:nvCxnSpPr>
        <p:spPr>
          <a:xfrm flipH="1">
            <a:off x="7150303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0" name="Google Shape;270;p44"/>
          <p:cNvCxnSpPr/>
          <p:nvPr/>
        </p:nvCxnSpPr>
        <p:spPr>
          <a:xfrm flipH="1">
            <a:off x="7111170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1" name="Google Shape;271;p44"/>
          <p:cNvCxnSpPr/>
          <p:nvPr/>
        </p:nvCxnSpPr>
        <p:spPr>
          <a:xfrm flipH="1">
            <a:off x="7074097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2" name="Google Shape;272;p44"/>
          <p:cNvCxnSpPr/>
          <p:nvPr/>
        </p:nvCxnSpPr>
        <p:spPr>
          <a:xfrm flipH="1">
            <a:off x="7034964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3" name="Google Shape;273;p44"/>
          <p:cNvCxnSpPr/>
          <p:nvPr/>
        </p:nvCxnSpPr>
        <p:spPr>
          <a:xfrm flipH="1">
            <a:off x="6997892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4" name="Google Shape;274;p44"/>
          <p:cNvCxnSpPr/>
          <p:nvPr/>
        </p:nvCxnSpPr>
        <p:spPr>
          <a:xfrm flipH="1">
            <a:off x="6958759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5" name="Google Shape;275;p44"/>
          <p:cNvCxnSpPr/>
          <p:nvPr/>
        </p:nvCxnSpPr>
        <p:spPr>
          <a:xfrm flipH="1">
            <a:off x="692168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6" name="Google Shape;276;p44"/>
          <p:cNvCxnSpPr/>
          <p:nvPr/>
        </p:nvCxnSpPr>
        <p:spPr>
          <a:xfrm flipH="1">
            <a:off x="6882553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7" name="Google Shape;277;p44"/>
          <p:cNvCxnSpPr/>
          <p:nvPr/>
        </p:nvCxnSpPr>
        <p:spPr>
          <a:xfrm flipH="1">
            <a:off x="6845481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8" name="Google Shape;278;p44"/>
          <p:cNvCxnSpPr/>
          <p:nvPr/>
        </p:nvCxnSpPr>
        <p:spPr>
          <a:xfrm flipH="1">
            <a:off x="6806348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9" name="Google Shape;279;p44"/>
          <p:cNvCxnSpPr/>
          <p:nvPr/>
        </p:nvCxnSpPr>
        <p:spPr>
          <a:xfrm flipH="1">
            <a:off x="6769274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0" name="Google Shape;280;p44"/>
          <p:cNvCxnSpPr/>
          <p:nvPr/>
        </p:nvCxnSpPr>
        <p:spPr>
          <a:xfrm flipH="1">
            <a:off x="6730143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1" name="Google Shape;281;p44"/>
          <p:cNvCxnSpPr/>
          <p:nvPr/>
        </p:nvCxnSpPr>
        <p:spPr>
          <a:xfrm flipH="1">
            <a:off x="6693071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2" name="Google Shape;282;p44"/>
          <p:cNvCxnSpPr/>
          <p:nvPr/>
        </p:nvCxnSpPr>
        <p:spPr>
          <a:xfrm flipH="1">
            <a:off x="6653938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3" name="Google Shape;283;p44"/>
          <p:cNvCxnSpPr/>
          <p:nvPr/>
        </p:nvCxnSpPr>
        <p:spPr>
          <a:xfrm flipH="1">
            <a:off x="661686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4" name="Google Shape;284;p44"/>
          <p:cNvCxnSpPr/>
          <p:nvPr/>
        </p:nvCxnSpPr>
        <p:spPr>
          <a:xfrm flipH="1">
            <a:off x="6577732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5" name="Google Shape;285;p44"/>
          <p:cNvCxnSpPr/>
          <p:nvPr/>
        </p:nvCxnSpPr>
        <p:spPr>
          <a:xfrm flipH="1">
            <a:off x="6540660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6" name="Google Shape;286;p44"/>
          <p:cNvCxnSpPr/>
          <p:nvPr/>
        </p:nvCxnSpPr>
        <p:spPr>
          <a:xfrm flipH="1">
            <a:off x="6501527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7" name="Google Shape;287;p44"/>
          <p:cNvCxnSpPr/>
          <p:nvPr/>
        </p:nvCxnSpPr>
        <p:spPr>
          <a:xfrm flipH="1">
            <a:off x="6464454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8" name="Google Shape;288;p44"/>
          <p:cNvCxnSpPr/>
          <p:nvPr/>
        </p:nvCxnSpPr>
        <p:spPr>
          <a:xfrm flipH="1">
            <a:off x="6425321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9" name="Google Shape;289;p44"/>
          <p:cNvCxnSpPr/>
          <p:nvPr/>
        </p:nvCxnSpPr>
        <p:spPr>
          <a:xfrm flipH="1">
            <a:off x="6388249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0" name="Google Shape;290;p44"/>
          <p:cNvCxnSpPr/>
          <p:nvPr/>
        </p:nvCxnSpPr>
        <p:spPr>
          <a:xfrm flipH="1">
            <a:off x="6349116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1" name="Google Shape;291;p44"/>
          <p:cNvCxnSpPr/>
          <p:nvPr/>
        </p:nvCxnSpPr>
        <p:spPr>
          <a:xfrm flipH="1">
            <a:off x="6312043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2" name="Google Shape;292;p44"/>
          <p:cNvCxnSpPr/>
          <p:nvPr/>
        </p:nvCxnSpPr>
        <p:spPr>
          <a:xfrm flipH="1">
            <a:off x="6272910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3" name="Google Shape;293;p44"/>
          <p:cNvCxnSpPr/>
          <p:nvPr/>
        </p:nvCxnSpPr>
        <p:spPr>
          <a:xfrm flipH="1">
            <a:off x="6235837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4" name="Google Shape;294;p44"/>
          <p:cNvCxnSpPr/>
          <p:nvPr/>
        </p:nvCxnSpPr>
        <p:spPr>
          <a:xfrm flipH="1">
            <a:off x="619670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5" name="Google Shape;295;p44"/>
          <p:cNvCxnSpPr/>
          <p:nvPr/>
        </p:nvCxnSpPr>
        <p:spPr>
          <a:xfrm flipH="1">
            <a:off x="6159632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6" name="Google Shape;296;p44"/>
          <p:cNvCxnSpPr/>
          <p:nvPr/>
        </p:nvCxnSpPr>
        <p:spPr>
          <a:xfrm flipH="1">
            <a:off x="6120501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7" name="Google Shape;297;p44"/>
          <p:cNvCxnSpPr/>
          <p:nvPr/>
        </p:nvCxnSpPr>
        <p:spPr>
          <a:xfrm flipH="1">
            <a:off x="6083428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8" name="Google Shape;298;p44"/>
          <p:cNvCxnSpPr/>
          <p:nvPr/>
        </p:nvCxnSpPr>
        <p:spPr>
          <a:xfrm flipH="1">
            <a:off x="604429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9" name="Google Shape;299;p44"/>
          <p:cNvCxnSpPr/>
          <p:nvPr/>
        </p:nvCxnSpPr>
        <p:spPr>
          <a:xfrm flipH="1">
            <a:off x="6005162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0" name="Google Shape;300;p44"/>
          <p:cNvCxnSpPr/>
          <p:nvPr/>
        </p:nvCxnSpPr>
        <p:spPr>
          <a:xfrm flipH="1">
            <a:off x="5968090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1" name="Google Shape;301;p44"/>
          <p:cNvCxnSpPr/>
          <p:nvPr/>
        </p:nvCxnSpPr>
        <p:spPr>
          <a:xfrm flipH="1">
            <a:off x="5931017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2" name="Google Shape;302;p44"/>
          <p:cNvCxnSpPr/>
          <p:nvPr/>
        </p:nvCxnSpPr>
        <p:spPr>
          <a:xfrm flipH="1">
            <a:off x="5891884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3" name="Google Shape;303;p44"/>
          <p:cNvCxnSpPr/>
          <p:nvPr/>
        </p:nvCxnSpPr>
        <p:spPr>
          <a:xfrm flipH="1">
            <a:off x="5854811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4" name="Google Shape;304;p44"/>
          <p:cNvCxnSpPr/>
          <p:nvPr/>
        </p:nvCxnSpPr>
        <p:spPr>
          <a:xfrm flipH="1">
            <a:off x="5815678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5" name="Google Shape;305;p44"/>
          <p:cNvCxnSpPr/>
          <p:nvPr/>
        </p:nvCxnSpPr>
        <p:spPr>
          <a:xfrm flipH="1">
            <a:off x="5778606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6" name="Google Shape;306;p44"/>
          <p:cNvCxnSpPr/>
          <p:nvPr/>
        </p:nvCxnSpPr>
        <p:spPr>
          <a:xfrm flipH="1">
            <a:off x="5739473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7" name="Google Shape;307;p44"/>
          <p:cNvCxnSpPr/>
          <p:nvPr/>
        </p:nvCxnSpPr>
        <p:spPr>
          <a:xfrm flipH="1">
            <a:off x="5700340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8" name="Google Shape;308;p44"/>
          <p:cNvCxnSpPr/>
          <p:nvPr/>
        </p:nvCxnSpPr>
        <p:spPr>
          <a:xfrm flipH="1">
            <a:off x="5663267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9" name="Google Shape;309;p44"/>
          <p:cNvCxnSpPr/>
          <p:nvPr/>
        </p:nvCxnSpPr>
        <p:spPr>
          <a:xfrm flipH="1">
            <a:off x="5624134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0" name="Google Shape;310;p44"/>
          <p:cNvCxnSpPr/>
          <p:nvPr/>
        </p:nvCxnSpPr>
        <p:spPr>
          <a:xfrm flipH="1">
            <a:off x="5587061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1" name="Google Shape;311;p44"/>
          <p:cNvCxnSpPr/>
          <p:nvPr/>
        </p:nvCxnSpPr>
        <p:spPr>
          <a:xfrm flipH="1">
            <a:off x="5547931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2" name="Google Shape;312;p44"/>
          <p:cNvCxnSpPr/>
          <p:nvPr/>
        </p:nvCxnSpPr>
        <p:spPr>
          <a:xfrm flipH="1">
            <a:off x="5510858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3" name="Google Shape;313;p44"/>
          <p:cNvCxnSpPr/>
          <p:nvPr/>
        </p:nvCxnSpPr>
        <p:spPr>
          <a:xfrm flipH="1">
            <a:off x="547378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4" name="Google Shape;314;p44"/>
          <p:cNvCxnSpPr/>
          <p:nvPr/>
        </p:nvCxnSpPr>
        <p:spPr>
          <a:xfrm flipH="1">
            <a:off x="5434652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5" name="Google Shape;315;p44"/>
          <p:cNvCxnSpPr/>
          <p:nvPr/>
        </p:nvCxnSpPr>
        <p:spPr>
          <a:xfrm flipH="1">
            <a:off x="5395519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6" name="Google Shape;316;p44"/>
          <p:cNvCxnSpPr/>
          <p:nvPr/>
        </p:nvCxnSpPr>
        <p:spPr>
          <a:xfrm flipH="1">
            <a:off x="5358446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7" name="Google Shape;317;p44"/>
          <p:cNvCxnSpPr/>
          <p:nvPr/>
        </p:nvCxnSpPr>
        <p:spPr>
          <a:xfrm flipH="1">
            <a:off x="5319314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8" name="Google Shape;318;p44"/>
          <p:cNvCxnSpPr/>
          <p:nvPr/>
        </p:nvCxnSpPr>
        <p:spPr>
          <a:xfrm flipH="1">
            <a:off x="5282241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9" name="Google Shape;319;p44"/>
          <p:cNvCxnSpPr/>
          <p:nvPr/>
        </p:nvCxnSpPr>
        <p:spPr>
          <a:xfrm flipH="1">
            <a:off x="5243108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0" name="Google Shape;320;p44"/>
          <p:cNvCxnSpPr/>
          <p:nvPr/>
        </p:nvCxnSpPr>
        <p:spPr>
          <a:xfrm flipH="1">
            <a:off x="520603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1" name="Google Shape;321;p44"/>
          <p:cNvCxnSpPr/>
          <p:nvPr/>
        </p:nvCxnSpPr>
        <p:spPr>
          <a:xfrm flipH="1">
            <a:off x="5166902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2" name="Google Shape;322;p44"/>
          <p:cNvCxnSpPr/>
          <p:nvPr/>
        </p:nvCxnSpPr>
        <p:spPr>
          <a:xfrm flipH="1">
            <a:off x="5129830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3" name="Google Shape;323;p44"/>
          <p:cNvCxnSpPr/>
          <p:nvPr/>
        </p:nvCxnSpPr>
        <p:spPr>
          <a:xfrm flipH="1">
            <a:off x="5090697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4" name="Google Shape;324;p44"/>
          <p:cNvCxnSpPr/>
          <p:nvPr/>
        </p:nvCxnSpPr>
        <p:spPr>
          <a:xfrm flipH="1">
            <a:off x="5053624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5" name="Google Shape;325;p44"/>
          <p:cNvCxnSpPr/>
          <p:nvPr/>
        </p:nvCxnSpPr>
        <p:spPr>
          <a:xfrm flipH="1">
            <a:off x="5014491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6" name="Google Shape;326;p44"/>
          <p:cNvCxnSpPr/>
          <p:nvPr/>
        </p:nvCxnSpPr>
        <p:spPr>
          <a:xfrm flipH="1">
            <a:off x="4977418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7" name="Google Shape;327;p44"/>
          <p:cNvCxnSpPr/>
          <p:nvPr/>
        </p:nvCxnSpPr>
        <p:spPr>
          <a:xfrm flipH="1">
            <a:off x="4938287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8" name="Google Shape;328;p44"/>
          <p:cNvCxnSpPr/>
          <p:nvPr/>
        </p:nvCxnSpPr>
        <p:spPr>
          <a:xfrm flipH="1">
            <a:off x="490121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9" name="Google Shape;329;p44"/>
          <p:cNvCxnSpPr/>
          <p:nvPr/>
        </p:nvCxnSpPr>
        <p:spPr>
          <a:xfrm flipH="1">
            <a:off x="4862082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0" name="Google Shape;330;p44"/>
          <p:cNvCxnSpPr/>
          <p:nvPr/>
        </p:nvCxnSpPr>
        <p:spPr>
          <a:xfrm flipH="1">
            <a:off x="4825009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1" name="Google Shape;331;p44"/>
          <p:cNvCxnSpPr/>
          <p:nvPr/>
        </p:nvCxnSpPr>
        <p:spPr>
          <a:xfrm flipH="1">
            <a:off x="4785876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2" name="Google Shape;332;p44"/>
          <p:cNvCxnSpPr/>
          <p:nvPr/>
        </p:nvCxnSpPr>
        <p:spPr>
          <a:xfrm flipH="1">
            <a:off x="4748803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3" name="Google Shape;333;p44"/>
          <p:cNvCxnSpPr/>
          <p:nvPr/>
        </p:nvCxnSpPr>
        <p:spPr>
          <a:xfrm flipH="1">
            <a:off x="4709670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4" name="Google Shape;334;p44"/>
          <p:cNvCxnSpPr/>
          <p:nvPr/>
        </p:nvCxnSpPr>
        <p:spPr>
          <a:xfrm flipH="1">
            <a:off x="4672598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5" name="Google Shape;335;p44"/>
          <p:cNvCxnSpPr/>
          <p:nvPr/>
        </p:nvCxnSpPr>
        <p:spPr>
          <a:xfrm flipH="1">
            <a:off x="463346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6" name="Google Shape;336;p44"/>
          <p:cNvCxnSpPr/>
          <p:nvPr/>
        </p:nvCxnSpPr>
        <p:spPr>
          <a:xfrm flipH="1">
            <a:off x="4596392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7" name="Google Shape;337;p44"/>
          <p:cNvCxnSpPr/>
          <p:nvPr/>
        </p:nvCxnSpPr>
        <p:spPr>
          <a:xfrm flipH="1">
            <a:off x="4557259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8" name="Google Shape;338;p44"/>
          <p:cNvCxnSpPr/>
          <p:nvPr/>
        </p:nvCxnSpPr>
        <p:spPr>
          <a:xfrm flipH="1">
            <a:off x="4520186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9" name="Google Shape;339;p44"/>
          <p:cNvCxnSpPr/>
          <p:nvPr/>
        </p:nvCxnSpPr>
        <p:spPr>
          <a:xfrm flipH="1">
            <a:off x="448105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0" name="Google Shape;340;p44"/>
          <p:cNvCxnSpPr/>
          <p:nvPr/>
        </p:nvCxnSpPr>
        <p:spPr>
          <a:xfrm flipH="1">
            <a:off x="4443983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1" name="Google Shape;341;p44"/>
          <p:cNvCxnSpPr/>
          <p:nvPr/>
        </p:nvCxnSpPr>
        <p:spPr>
          <a:xfrm flipH="1">
            <a:off x="4404848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2" name="Google Shape;342;p44"/>
          <p:cNvCxnSpPr/>
          <p:nvPr/>
        </p:nvCxnSpPr>
        <p:spPr>
          <a:xfrm flipH="1">
            <a:off x="4367777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3" name="Google Shape;343;p44"/>
          <p:cNvCxnSpPr/>
          <p:nvPr/>
        </p:nvCxnSpPr>
        <p:spPr>
          <a:xfrm flipH="1">
            <a:off x="4328644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4" name="Google Shape;344;p44"/>
          <p:cNvCxnSpPr/>
          <p:nvPr/>
        </p:nvCxnSpPr>
        <p:spPr>
          <a:xfrm flipH="1">
            <a:off x="4291571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5" name="Google Shape;345;p44"/>
          <p:cNvCxnSpPr/>
          <p:nvPr/>
        </p:nvCxnSpPr>
        <p:spPr>
          <a:xfrm flipH="1">
            <a:off x="4252439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6" name="Google Shape;346;p44"/>
          <p:cNvCxnSpPr/>
          <p:nvPr/>
        </p:nvCxnSpPr>
        <p:spPr>
          <a:xfrm flipH="1">
            <a:off x="4215366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7" name="Google Shape;347;p44"/>
          <p:cNvCxnSpPr/>
          <p:nvPr/>
        </p:nvCxnSpPr>
        <p:spPr>
          <a:xfrm flipH="1">
            <a:off x="4176233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8" name="Google Shape;348;p44"/>
          <p:cNvCxnSpPr/>
          <p:nvPr/>
        </p:nvCxnSpPr>
        <p:spPr>
          <a:xfrm flipH="1">
            <a:off x="4139160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9" name="Google Shape;349;p44"/>
          <p:cNvCxnSpPr/>
          <p:nvPr/>
        </p:nvCxnSpPr>
        <p:spPr>
          <a:xfrm flipH="1">
            <a:off x="4100027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0" name="Google Shape;350;p44"/>
          <p:cNvCxnSpPr/>
          <p:nvPr/>
        </p:nvCxnSpPr>
        <p:spPr>
          <a:xfrm flipH="1">
            <a:off x="406295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1" name="Google Shape;351;p44"/>
          <p:cNvCxnSpPr/>
          <p:nvPr/>
        </p:nvCxnSpPr>
        <p:spPr>
          <a:xfrm flipH="1">
            <a:off x="4023822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2" name="Google Shape;352;p44"/>
          <p:cNvCxnSpPr/>
          <p:nvPr/>
        </p:nvCxnSpPr>
        <p:spPr>
          <a:xfrm flipH="1">
            <a:off x="3986749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3" name="Google Shape;353;p44"/>
          <p:cNvCxnSpPr/>
          <p:nvPr/>
        </p:nvCxnSpPr>
        <p:spPr>
          <a:xfrm flipH="1">
            <a:off x="3947616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4" name="Google Shape;354;p44"/>
          <p:cNvCxnSpPr/>
          <p:nvPr/>
        </p:nvCxnSpPr>
        <p:spPr>
          <a:xfrm flipH="1">
            <a:off x="3910543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5" name="Google Shape;355;p44"/>
          <p:cNvCxnSpPr/>
          <p:nvPr/>
        </p:nvCxnSpPr>
        <p:spPr>
          <a:xfrm flipH="1">
            <a:off x="3871412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6" name="Google Shape;356;p44"/>
          <p:cNvCxnSpPr/>
          <p:nvPr/>
        </p:nvCxnSpPr>
        <p:spPr>
          <a:xfrm flipH="1">
            <a:off x="3834340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7" name="Google Shape;357;p44"/>
          <p:cNvCxnSpPr/>
          <p:nvPr/>
        </p:nvCxnSpPr>
        <p:spPr>
          <a:xfrm flipH="1">
            <a:off x="3795205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8" name="Google Shape;358;p44"/>
          <p:cNvCxnSpPr/>
          <p:nvPr/>
        </p:nvCxnSpPr>
        <p:spPr>
          <a:xfrm flipH="1">
            <a:off x="3758134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9" name="Google Shape;359;p44"/>
          <p:cNvCxnSpPr/>
          <p:nvPr/>
        </p:nvCxnSpPr>
        <p:spPr>
          <a:xfrm flipH="1">
            <a:off x="3719001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0" name="Google Shape;360;p44"/>
          <p:cNvCxnSpPr/>
          <p:nvPr/>
        </p:nvCxnSpPr>
        <p:spPr>
          <a:xfrm flipH="1">
            <a:off x="3681928" y="1925731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1" name="Google Shape;361;p44"/>
          <p:cNvCxnSpPr/>
          <p:nvPr/>
        </p:nvCxnSpPr>
        <p:spPr>
          <a:xfrm flipH="1">
            <a:off x="7673441" y="4131566"/>
            <a:ext cx="547855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2" name="Google Shape;362;p44"/>
          <p:cNvCxnSpPr/>
          <p:nvPr/>
        </p:nvCxnSpPr>
        <p:spPr>
          <a:xfrm flipH="1">
            <a:off x="8050348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3" name="Google Shape;363;p44"/>
          <p:cNvCxnSpPr/>
          <p:nvPr/>
        </p:nvCxnSpPr>
        <p:spPr>
          <a:xfrm flipH="1">
            <a:off x="8013276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4" name="Google Shape;364;p44"/>
          <p:cNvCxnSpPr/>
          <p:nvPr/>
        </p:nvCxnSpPr>
        <p:spPr>
          <a:xfrm flipH="1">
            <a:off x="7974145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5" name="Google Shape;365;p44"/>
          <p:cNvCxnSpPr/>
          <p:nvPr/>
        </p:nvCxnSpPr>
        <p:spPr>
          <a:xfrm flipH="1">
            <a:off x="7937071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6" name="Google Shape;366;p44"/>
          <p:cNvCxnSpPr/>
          <p:nvPr/>
        </p:nvCxnSpPr>
        <p:spPr>
          <a:xfrm flipH="1">
            <a:off x="7897938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7" name="Google Shape;367;p44"/>
          <p:cNvCxnSpPr/>
          <p:nvPr/>
        </p:nvCxnSpPr>
        <p:spPr>
          <a:xfrm flipH="1">
            <a:off x="7860866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8" name="Google Shape;368;p44"/>
          <p:cNvCxnSpPr/>
          <p:nvPr/>
        </p:nvCxnSpPr>
        <p:spPr>
          <a:xfrm flipH="1">
            <a:off x="7821734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9" name="Google Shape;369;p44"/>
          <p:cNvCxnSpPr/>
          <p:nvPr/>
        </p:nvCxnSpPr>
        <p:spPr>
          <a:xfrm flipH="1">
            <a:off x="7784660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0" name="Google Shape;370;p44"/>
          <p:cNvCxnSpPr/>
          <p:nvPr/>
        </p:nvCxnSpPr>
        <p:spPr>
          <a:xfrm flipH="1">
            <a:off x="7745527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1" name="Google Shape;371;p44"/>
          <p:cNvCxnSpPr/>
          <p:nvPr/>
        </p:nvCxnSpPr>
        <p:spPr>
          <a:xfrm flipH="1">
            <a:off x="7708455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2" name="Google Shape;372;p44"/>
          <p:cNvCxnSpPr/>
          <p:nvPr/>
        </p:nvCxnSpPr>
        <p:spPr>
          <a:xfrm flipH="1">
            <a:off x="7669323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3" name="Google Shape;373;p44"/>
          <p:cNvCxnSpPr/>
          <p:nvPr/>
        </p:nvCxnSpPr>
        <p:spPr>
          <a:xfrm flipH="1">
            <a:off x="7630190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4" name="Google Shape;374;p44"/>
          <p:cNvCxnSpPr/>
          <p:nvPr/>
        </p:nvCxnSpPr>
        <p:spPr>
          <a:xfrm flipH="1">
            <a:off x="7593116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5" name="Google Shape;375;p44"/>
          <p:cNvCxnSpPr/>
          <p:nvPr/>
        </p:nvCxnSpPr>
        <p:spPr>
          <a:xfrm flipH="1">
            <a:off x="7553985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6" name="Google Shape;376;p44"/>
          <p:cNvCxnSpPr/>
          <p:nvPr/>
        </p:nvCxnSpPr>
        <p:spPr>
          <a:xfrm flipH="1">
            <a:off x="7516911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7" name="Google Shape;377;p44"/>
          <p:cNvCxnSpPr/>
          <p:nvPr/>
        </p:nvCxnSpPr>
        <p:spPr>
          <a:xfrm flipH="1">
            <a:off x="7477778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8" name="Google Shape;378;p44"/>
          <p:cNvCxnSpPr/>
          <p:nvPr/>
        </p:nvCxnSpPr>
        <p:spPr>
          <a:xfrm flipH="1">
            <a:off x="7440705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9" name="Google Shape;379;p44"/>
          <p:cNvCxnSpPr/>
          <p:nvPr/>
        </p:nvCxnSpPr>
        <p:spPr>
          <a:xfrm flipH="1">
            <a:off x="7403634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0" name="Google Shape;380;p44"/>
          <p:cNvCxnSpPr/>
          <p:nvPr/>
        </p:nvCxnSpPr>
        <p:spPr>
          <a:xfrm flipH="1">
            <a:off x="7364502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1" name="Google Shape;381;p44"/>
          <p:cNvCxnSpPr/>
          <p:nvPr/>
        </p:nvCxnSpPr>
        <p:spPr>
          <a:xfrm flipH="1">
            <a:off x="7325369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2" name="Google Shape;382;p44"/>
          <p:cNvCxnSpPr/>
          <p:nvPr/>
        </p:nvCxnSpPr>
        <p:spPr>
          <a:xfrm flipH="1">
            <a:off x="7288295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3" name="Google Shape;383;p44"/>
          <p:cNvCxnSpPr/>
          <p:nvPr/>
        </p:nvCxnSpPr>
        <p:spPr>
          <a:xfrm flipH="1">
            <a:off x="7249163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4" name="Google Shape;384;p44"/>
          <p:cNvCxnSpPr/>
          <p:nvPr/>
        </p:nvCxnSpPr>
        <p:spPr>
          <a:xfrm flipH="1">
            <a:off x="7212091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5" name="Google Shape;385;p44"/>
          <p:cNvCxnSpPr/>
          <p:nvPr/>
        </p:nvCxnSpPr>
        <p:spPr>
          <a:xfrm flipH="1">
            <a:off x="7172958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6" name="Google Shape;386;p44"/>
          <p:cNvCxnSpPr/>
          <p:nvPr/>
        </p:nvCxnSpPr>
        <p:spPr>
          <a:xfrm flipH="1">
            <a:off x="7135884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7" name="Google Shape;387;p44"/>
          <p:cNvCxnSpPr/>
          <p:nvPr/>
        </p:nvCxnSpPr>
        <p:spPr>
          <a:xfrm flipH="1">
            <a:off x="7096753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8" name="Google Shape;388;p44"/>
          <p:cNvCxnSpPr/>
          <p:nvPr/>
        </p:nvCxnSpPr>
        <p:spPr>
          <a:xfrm flipH="1">
            <a:off x="7059679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9" name="Google Shape;389;p44"/>
          <p:cNvCxnSpPr/>
          <p:nvPr/>
        </p:nvCxnSpPr>
        <p:spPr>
          <a:xfrm flipH="1">
            <a:off x="7020547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0" name="Google Shape;390;p44"/>
          <p:cNvCxnSpPr/>
          <p:nvPr/>
        </p:nvCxnSpPr>
        <p:spPr>
          <a:xfrm flipH="1">
            <a:off x="6983473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1" name="Google Shape;391;p44"/>
          <p:cNvCxnSpPr/>
          <p:nvPr/>
        </p:nvCxnSpPr>
        <p:spPr>
          <a:xfrm flipH="1">
            <a:off x="6944342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2" name="Google Shape;392;p44"/>
          <p:cNvCxnSpPr/>
          <p:nvPr/>
        </p:nvCxnSpPr>
        <p:spPr>
          <a:xfrm flipH="1">
            <a:off x="6907270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3" name="Google Shape;393;p44"/>
          <p:cNvCxnSpPr/>
          <p:nvPr/>
        </p:nvCxnSpPr>
        <p:spPr>
          <a:xfrm flipH="1">
            <a:off x="6868135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4" name="Google Shape;394;p44"/>
          <p:cNvCxnSpPr/>
          <p:nvPr/>
        </p:nvCxnSpPr>
        <p:spPr>
          <a:xfrm flipH="1">
            <a:off x="6831063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5" name="Google Shape;395;p44"/>
          <p:cNvCxnSpPr/>
          <p:nvPr/>
        </p:nvCxnSpPr>
        <p:spPr>
          <a:xfrm flipH="1">
            <a:off x="6791931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6" name="Google Shape;396;p44"/>
          <p:cNvCxnSpPr/>
          <p:nvPr/>
        </p:nvCxnSpPr>
        <p:spPr>
          <a:xfrm flipH="1">
            <a:off x="6754859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6715726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8" name="Google Shape;398;p44"/>
          <p:cNvCxnSpPr/>
          <p:nvPr/>
        </p:nvCxnSpPr>
        <p:spPr>
          <a:xfrm flipH="1">
            <a:off x="6678652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9" name="Google Shape;399;p44"/>
          <p:cNvCxnSpPr/>
          <p:nvPr/>
        </p:nvCxnSpPr>
        <p:spPr>
          <a:xfrm flipH="1">
            <a:off x="6639521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0" name="Google Shape;400;p44"/>
          <p:cNvCxnSpPr/>
          <p:nvPr/>
        </p:nvCxnSpPr>
        <p:spPr>
          <a:xfrm flipH="1">
            <a:off x="6602448" y="4131566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1" name="Google Shape;401;p44"/>
          <p:cNvCxnSpPr/>
          <p:nvPr/>
        </p:nvCxnSpPr>
        <p:spPr>
          <a:xfrm>
            <a:off x="5955732" y="4617632"/>
            <a:ext cx="1344921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2" name="Google Shape;402;p44"/>
          <p:cNvCxnSpPr/>
          <p:nvPr/>
        </p:nvCxnSpPr>
        <p:spPr>
          <a:xfrm>
            <a:off x="6412964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3" name="Google Shape;403;p44"/>
          <p:cNvCxnSpPr/>
          <p:nvPr/>
        </p:nvCxnSpPr>
        <p:spPr>
          <a:xfrm>
            <a:off x="6452096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6489169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5" name="Google Shape;405;p44"/>
          <p:cNvCxnSpPr/>
          <p:nvPr/>
        </p:nvCxnSpPr>
        <p:spPr>
          <a:xfrm>
            <a:off x="6528301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6" name="Google Shape;406;p44"/>
          <p:cNvCxnSpPr/>
          <p:nvPr/>
        </p:nvCxnSpPr>
        <p:spPr>
          <a:xfrm>
            <a:off x="6565375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7" name="Google Shape;407;p44"/>
          <p:cNvCxnSpPr/>
          <p:nvPr/>
        </p:nvCxnSpPr>
        <p:spPr>
          <a:xfrm>
            <a:off x="6604507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8" name="Google Shape;408;p44"/>
          <p:cNvCxnSpPr/>
          <p:nvPr/>
        </p:nvCxnSpPr>
        <p:spPr>
          <a:xfrm>
            <a:off x="6641579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9" name="Google Shape;409;p44"/>
          <p:cNvCxnSpPr/>
          <p:nvPr/>
        </p:nvCxnSpPr>
        <p:spPr>
          <a:xfrm>
            <a:off x="6680713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0" name="Google Shape;410;p44"/>
          <p:cNvCxnSpPr/>
          <p:nvPr/>
        </p:nvCxnSpPr>
        <p:spPr>
          <a:xfrm>
            <a:off x="6717785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1" name="Google Shape;411;p44"/>
          <p:cNvCxnSpPr/>
          <p:nvPr/>
        </p:nvCxnSpPr>
        <p:spPr>
          <a:xfrm>
            <a:off x="6756917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2" name="Google Shape;412;p44"/>
          <p:cNvCxnSpPr/>
          <p:nvPr/>
        </p:nvCxnSpPr>
        <p:spPr>
          <a:xfrm>
            <a:off x="6793990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3" name="Google Shape;413;p44"/>
          <p:cNvCxnSpPr/>
          <p:nvPr/>
        </p:nvCxnSpPr>
        <p:spPr>
          <a:xfrm>
            <a:off x="6833124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4" name="Google Shape;414;p44"/>
          <p:cNvCxnSpPr/>
          <p:nvPr/>
        </p:nvCxnSpPr>
        <p:spPr>
          <a:xfrm>
            <a:off x="6870196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5" name="Google Shape;415;p44"/>
          <p:cNvCxnSpPr/>
          <p:nvPr/>
        </p:nvCxnSpPr>
        <p:spPr>
          <a:xfrm>
            <a:off x="6909328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6" name="Google Shape;416;p44"/>
          <p:cNvCxnSpPr/>
          <p:nvPr/>
        </p:nvCxnSpPr>
        <p:spPr>
          <a:xfrm>
            <a:off x="6946400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7" name="Google Shape;417;p44"/>
          <p:cNvCxnSpPr/>
          <p:nvPr/>
        </p:nvCxnSpPr>
        <p:spPr>
          <a:xfrm>
            <a:off x="6985534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8" name="Google Shape;418;p44"/>
          <p:cNvCxnSpPr/>
          <p:nvPr/>
        </p:nvCxnSpPr>
        <p:spPr>
          <a:xfrm>
            <a:off x="7022607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9" name="Google Shape;419;p44"/>
          <p:cNvCxnSpPr/>
          <p:nvPr/>
        </p:nvCxnSpPr>
        <p:spPr>
          <a:xfrm>
            <a:off x="7061739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0" name="Google Shape;420;p44"/>
          <p:cNvCxnSpPr/>
          <p:nvPr/>
        </p:nvCxnSpPr>
        <p:spPr>
          <a:xfrm>
            <a:off x="7098811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1" name="Google Shape;421;p44"/>
          <p:cNvCxnSpPr/>
          <p:nvPr/>
        </p:nvCxnSpPr>
        <p:spPr>
          <a:xfrm>
            <a:off x="7137945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2" name="Google Shape;422;p44"/>
          <p:cNvCxnSpPr/>
          <p:nvPr/>
        </p:nvCxnSpPr>
        <p:spPr>
          <a:xfrm>
            <a:off x="7175017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3" name="Google Shape;423;p44"/>
          <p:cNvCxnSpPr/>
          <p:nvPr/>
        </p:nvCxnSpPr>
        <p:spPr>
          <a:xfrm>
            <a:off x="7214150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4" name="Google Shape;424;p44"/>
          <p:cNvCxnSpPr/>
          <p:nvPr/>
        </p:nvCxnSpPr>
        <p:spPr>
          <a:xfrm>
            <a:off x="7253282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5" name="Google Shape;425;p44"/>
          <p:cNvCxnSpPr/>
          <p:nvPr/>
        </p:nvCxnSpPr>
        <p:spPr>
          <a:xfrm>
            <a:off x="7290356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6" name="Google Shape;426;p44"/>
          <p:cNvCxnSpPr/>
          <p:nvPr/>
        </p:nvCxnSpPr>
        <p:spPr>
          <a:xfrm>
            <a:off x="7329488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7" name="Google Shape;427;p44"/>
          <p:cNvCxnSpPr/>
          <p:nvPr/>
        </p:nvCxnSpPr>
        <p:spPr>
          <a:xfrm>
            <a:off x="7366560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8" name="Google Shape;428;p44"/>
          <p:cNvCxnSpPr/>
          <p:nvPr/>
        </p:nvCxnSpPr>
        <p:spPr>
          <a:xfrm>
            <a:off x="7405693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9" name="Google Shape;429;p44"/>
          <p:cNvCxnSpPr/>
          <p:nvPr/>
        </p:nvCxnSpPr>
        <p:spPr>
          <a:xfrm>
            <a:off x="7442767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0" name="Google Shape;430;p44"/>
          <p:cNvCxnSpPr/>
          <p:nvPr/>
        </p:nvCxnSpPr>
        <p:spPr>
          <a:xfrm>
            <a:off x="7479839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1" name="Google Shape;431;p44"/>
          <p:cNvCxnSpPr/>
          <p:nvPr/>
        </p:nvCxnSpPr>
        <p:spPr>
          <a:xfrm>
            <a:off x="7518971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2" name="Google Shape;432;p44"/>
          <p:cNvCxnSpPr/>
          <p:nvPr/>
        </p:nvCxnSpPr>
        <p:spPr>
          <a:xfrm>
            <a:off x="7558104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3" name="Google Shape;433;p44"/>
          <p:cNvCxnSpPr/>
          <p:nvPr/>
        </p:nvCxnSpPr>
        <p:spPr>
          <a:xfrm>
            <a:off x="7595177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4" name="Google Shape;434;p44"/>
          <p:cNvCxnSpPr/>
          <p:nvPr/>
        </p:nvCxnSpPr>
        <p:spPr>
          <a:xfrm>
            <a:off x="7634309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5" name="Google Shape;435;p44"/>
          <p:cNvCxnSpPr/>
          <p:nvPr/>
        </p:nvCxnSpPr>
        <p:spPr>
          <a:xfrm>
            <a:off x="7671382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6" name="Google Shape;436;p44"/>
          <p:cNvCxnSpPr/>
          <p:nvPr/>
        </p:nvCxnSpPr>
        <p:spPr>
          <a:xfrm>
            <a:off x="7710514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7" name="Google Shape;437;p44"/>
          <p:cNvCxnSpPr/>
          <p:nvPr/>
        </p:nvCxnSpPr>
        <p:spPr>
          <a:xfrm>
            <a:off x="7747588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8" name="Google Shape;438;p44"/>
          <p:cNvCxnSpPr/>
          <p:nvPr/>
        </p:nvCxnSpPr>
        <p:spPr>
          <a:xfrm>
            <a:off x="7786720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9" name="Google Shape;439;p44"/>
          <p:cNvCxnSpPr/>
          <p:nvPr/>
        </p:nvCxnSpPr>
        <p:spPr>
          <a:xfrm>
            <a:off x="7823792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0" name="Google Shape;440;p44"/>
          <p:cNvCxnSpPr/>
          <p:nvPr/>
        </p:nvCxnSpPr>
        <p:spPr>
          <a:xfrm>
            <a:off x="7862925" y="4617632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41" name="Google Shape;441;p44"/>
          <p:cNvSpPr/>
          <p:nvPr/>
        </p:nvSpPr>
        <p:spPr>
          <a:xfrm>
            <a:off x="8624979" y="3812328"/>
            <a:ext cx="519020" cy="2059"/>
          </a:xfrm>
          <a:custGeom>
            <a:rect b="b" l="l" r="r" t="t"/>
            <a:pathLst>
              <a:path extrusionOk="0" h="120000" w="120000">
                <a:moveTo>
                  <a:pt x="119892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44"/>
          <p:cNvCxnSpPr/>
          <p:nvPr/>
        </p:nvCxnSpPr>
        <p:spPr>
          <a:xfrm flipH="1">
            <a:off x="8993648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3" name="Google Shape;443;p44"/>
          <p:cNvCxnSpPr/>
          <p:nvPr/>
        </p:nvCxnSpPr>
        <p:spPr>
          <a:xfrm flipH="1">
            <a:off x="8956574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4" name="Google Shape;444;p44"/>
          <p:cNvCxnSpPr/>
          <p:nvPr/>
        </p:nvCxnSpPr>
        <p:spPr>
          <a:xfrm flipH="1">
            <a:off x="8917443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5" name="Google Shape;445;p44"/>
          <p:cNvCxnSpPr/>
          <p:nvPr/>
        </p:nvCxnSpPr>
        <p:spPr>
          <a:xfrm flipH="1">
            <a:off x="8880371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6" name="Google Shape;446;p44"/>
          <p:cNvCxnSpPr/>
          <p:nvPr/>
        </p:nvCxnSpPr>
        <p:spPr>
          <a:xfrm flipH="1">
            <a:off x="8841237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7" name="Google Shape;447;p44"/>
          <p:cNvCxnSpPr/>
          <p:nvPr/>
        </p:nvCxnSpPr>
        <p:spPr>
          <a:xfrm flipH="1">
            <a:off x="8804165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8" name="Google Shape;448;p44"/>
          <p:cNvCxnSpPr/>
          <p:nvPr/>
        </p:nvCxnSpPr>
        <p:spPr>
          <a:xfrm flipH="1">
            <a:off x="8765032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9" name="Google Shape;449;p44"/>
          <p:cNvCxnSpPr/>
          <p:nvPr/>
        </p:nvCxnSpPr>
        <p:spPr>
          <a:xfrm flipH="1">
            <a:off x="8727960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0" name="Google Shape;450;p44"/>
          <p:cNvCxnSpPr/>
          <p:nvPr/>
        </p:nvCxnSpPr>
        <p:spPr>
          <a:xfrm flipH="1">
            <a:off x="8688827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1" name="Google Shape;451;p44"/>
          <p:cNvCxnSpPr/>
          <p:nvPr/>
        </p:nvCxnSpPr>
        <p:spPr>
          <a:xfrm flipH="1">
            <a:off x="8651753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2" name="Google Shape;452;p44"/>
          <p:cNvCxnSpPr/>
          <p:nvPr/>
        </p:nvCxnSpPr>
        <p:spPr>
          <a:xfrm flipH="1">
            <a:off x="8612621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3" name="Google Shape;453;p44"/>
          <p:cNvCxnSpPr/>
          <p:nvPr/>
        </p:nvCxnSpPr>
        <p:spPr>
          <a:xfrm flipH="1">
            <a:off x="8575549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4" name="Google Shape;454;p44"/>
          <p:cNvCxnSpPr/>
          <p:nvPr/>
        </p:nvCxnSpPr>
        <p:spPr>
          <a:xfrm flipH="1">
            <a:off x="8536416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5" name="Google Shape;455;p44"/>
          <p:cNvCxnSpPr/>
          <p:nvPr/>
        </p:nvCxnSpPr>
        <p:spPr>
          <a:xfrm flipH="1">
            <a:off x="8499342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6" name="Google Shape;456;p44"/>
          <p:cNvCxnSpPr/>
          <p:nvPr/>
        </p:nvCxnSpPr>
        <p:spPr>
          <a:xfrm flipH="1">
            <a:off x="8460210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7" name="Google Shape;457;p44"/>
          <p:cNvCxnSpPr/>
          <p:nvPr/>
        </p:nvCxnSpPr>
        <p:spPr>
          <a:xfrm flipH="1">
            <a:off x="8423138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8" name="Google Shape;458;p44"/>
          <p:cNvCxnSpPr/>
          <p:nvPr/>
        </p:nvCxnSpPr>
        <p:spPr>
          <a:xfrm flipH="1">
            <a:off x="8384005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9" name="Google Shape;459;p44"/>
          <p:cNvCxnSpPr/>
          <p:nvPr/>
        </p:nvCxnSpPr>
        <p:spPr>
          <a:xfrm flipH="1">
            <a:off x="8346931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0" name="Google Shape;460;p44"/>
          <p:cNvCxnSpPr/>
          <p:nvPr/>
        </p:nvCxnSpPr>
        <p:spPr>
          <a:xfrm flipH="1">
            <a:off x="8307800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1" name="Google Shape;461;p44"/>
          <p:cNvCxnSpPr/>
          <p:nvPr/>
        </p:nvCxnSpPr>
        <p:spPr>
          <a:xfrm flipH="1">
            <a:off x="8270728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2" name="Google Shape;462;p44"/>
          <p:cNvCxnSpPr/>
          <p:nvPr/>
        </p:nvCxnSpPr>
        <p:spPr>
          <a:xfrm flipH="1">
            <a:off x="8231595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3" name="Google Shape;463;p44"/>
          <p:cNvCxnSpPr/>
          <p:nvPr/>
        </p:nvCxnSpPr>
        <p:spPr>
          <a:xfrm flipH="1">
            <a:off x="8192463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4" name="Google Shape;464;p44"/>
          <p:cNvCxnSpPr/>
          <p:nvPr/>
        </p:nvCxnSpPr>
        <p:spPr>
          <a:xfrm flipH="1">
            <a:off x="8155389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5" name="Google Shape;465;p44"/>
          <p:cNvCxnSpPr/>
          <p:nvPr/>
        </p:nvCxnSpPr>
        <p:spPr>
          <a:xfrm flipH="1">
            <a:off x="8116256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6" name="Google Shape;466;p44"/>
          <p:cNvCxnSpPr/>
          <p:nvPr/>
        </p:nvCxnSpPr>
        <p:spPr>
          <a:xfrm flipH="1">
            <a:off x="8079184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7" name="Google Shape;467;p44"/>
          <p:cNvCxnSpPr/>
          <p:nvPr/>
        </p:nvCxnSpPr>
        <p:spPr>
          <a:xfrm flipH="1">
            <a:off x="8042110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8" name="Google Shape;468;p44"/>
          <p:cNvCxnSpPr/>
          <p:nvPr/>
        </p:nvCxnSpPr>
        <p:spPr>
          <a:xfrm flipH="1">
            <a:off x="8002978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9" name="Google Shape;469;p44"/>
          <p:cNvCxnSpPr/>
          <p:nvPr/>
        </p:nvCxnSpPr>
        <p:spPr>
          <a:xfrm flipH="1">
            <a:off x="7965906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0" name="Google Shape;470;p44"/>
          <p:cNvCxnSpPr/>
          <p:nvPr/>
        </p:nvCxnSpPr>
        <p:spPr>
          <a:xfrm flipH="1">
            <a:off x="7926773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1" name="Google Shape;471;p44"/>
          <p:cNvCxnSpPr/>
          <p:nvPr/>
        </p:nvCxnSpPr>
        <p:spPr>
          <a:xfrm flipH="1">
            <a:off x="7887641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2" name="Google Shape;472;p44"/>
          <p:cNvCxnSpPr/>
          <p:nvPr/>
        </p:nvCxnSpPr>
        <p:spPr>
          <a:xfrm flipH="1">
            <a:off x="7850567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3" name="Google Shape;473;p44"/>
          <p:cNvCxnSpPr/>
          <p:nvPr/>
        </p:nvCxnSpPr>
        <p:spPr>
          <a:xfrm flipH="1">
            <a:off x="7811434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4" name="Google Shape;474;p44"/>
          <p:cNvCxnSpPr/>
          <p:nvPr/>
        </p:nvCxnSpPr>
        <p:spPr>
          <a:xfrm flipH="1">
            <a:off x="7774362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5" name="Google Shape;475;p44"/>
          <p:cNvCxnSpPr/>
          <p:nvPr/>
        </p:nvCxnSpPr>
        <p:spPr>
          <a:xfrm flipH="1">
            <a:off x="7735231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6" name="Google Shape;476;p44"/>
          <p:cNvCxnSpPr/>
          <p:nvPr/>
        </p:nvCxnSpPr>
        <p:spPr>
          <a:xfrm flipH="1">
            <a:off x="7698157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7" name="Google Shape;477;p44"/>
          <p:cNvCxnSpPr/>
          <p:nvPr/>
        </p:nvCxnSpPr>
        <p:spPr>
          <a:xfrm flipH="1">
            <a:off x="7659024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8" name="Google Shape;478;p44"/>
          <p:cNvCxnSpPr/>
          <p:nvPr/>
        </p:nvCxnSpPr>
        <p:spPr>
          <a:xfrm flipH="1">
            <a:off x="7621952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9" name="Google Shape;479;p44"/>
          <p:cNvCxnSpPr/>
          <p:nvPr/>
        </p:nvCxnSpPr>
        <p:spPr>
          <a:xfrm flipH="1">
            <a:off x="7582820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0" name="Google Shape;480;p44"/>
          <p:cNvCxnSpPr/>
          <p:nvPr/>
        </p:nvCxnSpPr>
        <p:spPr>
          <a:xfrm flipH="1">
            <a:off x="7545746" y="381232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81" name="Google Shape;481;p44"/>
          <p:cNvSpPr/>
          <p:nvPr/>
        </p:nvSpPr>
        <p:spPr>
          <a:xfrm>
            <a:off x="9139881" y="4356064"/>
            <a:ext cx="4118" cy="2059"/>
          </a:xfrm>
          <a:custGeom>
            <a:rect b="b" l="l" r="r" t="t"/>
            <a:pathLst>
              <a:path extrusionOk="0" h="120000" w="120000">
                <a:moveTo>
                  <a:pt x="10909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44"/>
          <p:cNvCxnSpPr/>
          <p:nvPr/>
        </p:nvCxnSpPr>
        <p:spPr>
          <a:xfrm flipH="1">
            <a:off x="9098688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3" name="Google Shape;483;p44"/>
          <p:cNvCxnSpPr/>
          <p:nvPr/>
        </p:nvCxnSpPr>
        <p:spPr>
          <a:xfrm flipH="1">
            <a:off x="9061616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4" name="Google Shape;484;p44"/>
          <p:cNvCxnSpPr/>
          <p:nvPr/>
        </p:nvCxnSpPr>
        <p:spPr>
          <a:xfrm flipH="1">
            <a:off x="9022483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5" name="Google Shape;485;p44"/>
          <p:cNvCxnSpPr/>
          <p:nvPr/>
        </p:nvCxnSpPr>
        <p:spPr>
          <a:xfrm flipH="1">
            <a:off x="8985409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6" name="Google Shape;486;p44"/>
          <p:cNvCxnSpPr/>
          <p:nvPr/>
        </p:nvCxnSpPr>
        <p:spPr>
          <a:xfrm flipH="1">
            <a:off x="8946278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7" name="Google Shape;487;p44"/>
          <p:cNvCxnSpPr/>
          <p:nvPr/>
        </p:nvCxnSpPr>
        <p:spPr>
          <a:xfrm flipH="1">
            <a:off x="8909204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8" name="Google Shape;488;p44"/>
          <p:cNvCxnSpPr/>
          <p:nvPr/>
        </p:nvCxnSpPr>
        <p:spPr>
          <a:xfrm flipH="1">
            <a:off x="8870072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9" name="Google Shape;489;p44"/>
          <p:cNvCxnSpPr/>
          <p:nvPr/>
        </p:nvCxnSpPr>
        <p:spPr>
          <a:xfrm flipH="1">
            <a:off x="8830939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0" name="Google Shape;490;p44"/>
          <p:cNvCxnSpPr/>
          <p:nvPr/>
        </p:nvCxnSpPr>
        <p:spPr>
          <a:xfrm flipH="1">
            <a:off x="8793867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1" name="Google Shape;491;p44"/>
          <p:cNvCxnSpPr/>
          <p:nvPr/>
        </p:nvCxnSpPr>
        <p:spPr>
          <a:xfrm flipH="1">
            <a:off x="8754734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2" name="Google Shape;492;p44"/>
          <p:cNvCxnSpPr/>
          <p:nvPr/>
        </p:nvCxnSpPr>
        <p:spPr>
          <a:xfrm flipH="1">
            <a:off x="8717660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3" name="Google Shape;493;p44"/>
          <p:cNvCxnSpPr/>
          <p:nvPr/>
        </p:nvCxnSpPr>
        <p:spPr>
          <a:xfrm flipH="1">
            <a:off x="8680588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4" name="Google Shape;494;p44"/>
          <p:cNvCxnSpPr/>
          <p:nvPr/>
        </p:nvCxnSpPr>
        <p:spPr>
          <a:xfrm flipH="1">
            <a:off x="8641456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5" name="Google Shape;495;p44"/>
          <p:cNvCxnSpPr/>
          <p:nvPr/>
        </p:nvCxnSpPr>
        <p:spPr>
          <a:xfrm flipH="1">
            <a:off x="8604384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6" name="Google Shape;496;p44"/>
          <p:cNvCxnSpPr/>
          <p:nvPr/>
        </p:nvCxnSpPr>
        <p:spPr>
          <a:xfrm flipH="1">
            <a:off x="8565249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7" name="Google Shape;497;p44"/>
          <p:cNvCxnSpPr/>
          <p:nvPr/>
        </p:nvCxnSpPr>
        <p:spPr>
          <a:xfrm flipH="1">
            <a:off x="8526118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8" name="Google Shape;498;p44"/>
          <p:cNvCxnSpPr/>
          <p:nvPr/>
        </p:nvCxnSpPr>
        <p:spPr>
          <a:xfrm flipH="1">
            <a:off x="8489046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9" name="Google Shape;499;p44"/>
          <p:cNvCxnSpPr/>
          <p:nvPr/>
        </p:nvCxnSpPr>
        <p:spPr>
          <a:xfrm flipH="1">
            <a:off x="8449913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0" name="Google Shape;500;p44"/>
          <p:cNvCxnSpPr/>
          <p:nvPr/>
        </p:nvCxnSpPr>
        <p:spPr>
          <a:xfrm flipH="1">
            <a:off x="8412840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1" name="Google Shape;501;p44"/>
          <p:cNvCxnSpPr/>
          <p:nvPr/>
        </p:nvCxnSpPr>
        <p:spPr>
          <a:xfrm flipH="1">
            <a:off x="8373707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2" name="Google Shape;502;p44"/>
          <p:cNvCxnSpPr/>
          <p:nvPr/>
        </p:nvCxnSpPr>
        <p:spPr>
          <a:xfrm flipH="1">
            <a:off x="8336635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3" name="Google Shape;503;p44"/>
          <p:cNvCxnSpPr/>
          <p:nvPr/>
        </p:nvCxnSpPr>
        <p:spPr>
          <a:xfrm flipH="1">
            <a:off x="8297502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4" name="Google Shape;504;p44"/>
          <p:cNvCxnSpPr/>
          <p:nvPr/>
        </p:nvCxnSpPr>
        <p:spPr>
          <a:xfrm flipH="1">
            <a:off x="8260428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5" name="Google Shape;505;p44"/>
          <p:cNvCxnSpPr/>
          <p:nvPr/>
        </p:nvCxnSpPr>
        <p:spPr>
          <a:xfrm flipH="1">
            <a:off x="8223355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6" name="Google Shape;506;p44"/>
          <p:cNvCxnSpPr/>
          <p:nvPr/>
        </p:nvCxnSpPr>
        <p:spPr>
          <a:xfrm flipH="1">
            <a:off x="8184224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7" name="Google Shape;507;p44"/>
          <p:cNvCxnSpPr/>
          <p:nvPr/>
        </p:nvCxnSpPr>
        <p:spPr>
          <a:xfrm flipH="1">
            <a:off x="8145091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8" name="Google Shape;508;p44"/>
          <p:cNvCxnSpPr/>
          <p:nvPr/>
        </p:nvCxnSpPr>
        <p:spPr>
          <a:xfrm flipH="1">
            <a:off x="8108017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9" name="Google Shape;509;p44"/>
          <p:cNvCxnSpPr/>
          <p:nvPr/>
        </p:nvCxnSpPr>
        <p:spPr>
          <a:xfrm flipH="1">
            <a:off x="8068885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0" name="Google Shape;510;p44"/>
          <p:cNvCxnSpPr/>
          <p:nvPr/>
        </p:nvCxnSpPr>
        <p:spPr>
          <a:xfrm flipH="1">
            <a:off x="8031813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1" name="Google Shape;511;p44"/>
          <p:cNvCxnSpPr/>
          <p:nvPr/>
        </p:nvCxnSpPr>
        <p:spPr>
          <a:xfrm flipH="1">
            <a:off x="7992680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2" name="Google Shape;512;p44"/>
          <p:cNvCxnSpPr/>
          <p:nvPr/>
        </p:nvCxnSpPr>
        <p:spPr>
          <a:xfrm flipH="1">
            <a:off x="7955608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3" name="Google Shape;513;p44"/>
          <p:cNvCxnSpPr/>
          <p:nvPr/>
        </p:nvCxnSpPr>
        <p:spPr>
          <a:xfrm flipH="1">
            <a:off x="7916475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4" name="Google Shape;514;p44"/>
          <p:cNvCxnSpPr/>
          <p:nvPr/>
        </p:nvCxnSpPr>
        <p:spPr>
          <a:xfrm flipH="1">
            <a:off x="7879403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5" name="Google Shape;515;p44"/>
          <p:cNvCxnSpPr/>
          <p:nvPr/>
        </p:nvCxnSpPr>
        <p:spPr>
          <a:xfrm flipH="1">
            <a:off x="7840270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6" name="Google Shape;516;p44"/>
          <p:cNvCxnSpPr/>
          <p:nvPr/>
        </p:nvCxnSpPr>
        <p:spPr>
          <a:xfrm flipH="1">
            <a:off x="7803197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7" name="Google Shape;517;p44"/>
          <p:cNvCxnSpPr/>
          <p:nvPr/>
        </p:nvCxnSpPr>
        <p:spPr>
          <a:xfrm flipH="1">
            <a:off x="7764064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8" name="Google Shape;518;p44"/>
          <p:cNvCxnSpPr/>
          <p:nvPr/>
        </p:nvCxnSpPr>
        <p:spPr>
          <a:xfrm flipH="1">
            <a:off x="7726992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9" name="Google Shape;519;p44"/>
          <p:cNvCxnSpPr/>
          <p:nvPr/>
        </p:nvCxnSpPr>
        <p:spPr>
          <a:xfrm flipH="1">
            <a:off x="7687859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0" name="Google Shape;520;p44"/>
          <p:cNvCxnSpPr/>
          <p:nvPr/>
        </p:nvCxnSpPr>
        <p:spPr>
          <a:xfrm flipH="1">
            <a:off x="7650785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1" name="Google Shape;521;p44"/>
          <p:cNvCxnSpPr/>
          <p:nvPr/>
        </p:nvCxnSpPr>
        <p:spPr>
          <a:xfrm flipH="1">
            <a:off x="7611653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2" name="Google Shape;522;p44"/>
          <p:cNvCxnSpPr/>
          <p:nvPr/>
        </p:nvCxnSpPr>
        <p:spPr>
          <a:xfrm flipH="1">
            <a:off x="7574581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3" name="Google Shape;523;p44"/>
          <p:cNvCxnSpPr/>
          <p:nvPr/>
        </p:nvCxnSpPr>
        <p:spPr>
          <a:xfrm flipH="1">
            <a:off x="7535448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4" name="Google Shape;524;p44"/>
          <p:cNvCxnSpPr/>
          <p:nvPr/>
        </p:nvCxnSpPr>
        <p:spPr>
          <a:xfrm flipH="1">
            <a:off x="7498374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5" name="Google Shape;525;p44"/>
          <p:cNvCxnSpPr/>
          <p:nvPr/>
        </p:nvCxnSpPr>
        <p:spPr>
          <a:xfrm flipH="1">
            <a:off x="7459243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6" name="Google Shape;526;p44"/>
          <p:cNvCxnSpPr/>
          <p:nvPr/>
        </p:nvCxnSpPr>
        <p:spPr>
          <a:xfrm flipH="1">
            <a:off x="7422171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7" name="Google Shape;527;p44"/>
          <p:cNvCxnSpPr/>
          <p:nvPr/>
        </p:nvCxnSpPr>
        <p:spPr>
          <a:xfrm flipH="1">
            <a:off x="7383038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8" name="Google Shape;528;p44"/>
          <p:cNvCxnSpPr/>
          <p:nvPr/>
        </p:nvCxnSpPr>
        <p:spPr>
          <a:xfrm flipH="1">
            <a:off x="7345965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9" name="Google Shape;529;p44"/>
          <p:cNvCxnSpPr/>
          <p:nvPr/>
        </p:nvCxnSpPr>
        <p:spPr>
          <a:xfrm flipH="1">
            <a:off x="7306832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30" name="Google Shape;530;p44"/>
          <p:cNvCxnSpPr/>
          <p:nvPr/>
        </p:nvCxnSpPr>
        <p:spPr>
          <a:xfrm flipH="1">
            <a:off x="7269760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31" name="Google Shape;531;p44"/>
          <p:cNvCxnSpPr/>
          <p:nvPr/>
        </p:nvCxnSpPr>
        <p:spPr>
          <a:xfrm flipH="1">
            <a:off x="7230627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32" name="Google Shape;532;p44"/>
          <p:cNvCxnSpPr/>
          <p:nvPr/>
        </p:nvCxnSpPr>
        <p:spPr>
          <a:xfrm flipH="1">
            <a:off x="7193553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33" name="Google Shape;533;p44"/>
          <p:cNvCxnSpPr/>
          <p:nvPr/>
        </p:nvCxnSpPr>
        <p:spPr>
          <a:xfrm flipH="1">
            <a:off x="7154421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34" name="Google Shape;534;p44"/>
          <p:cNvCxnSpPr/>
          <p:nvPr/>
        </p:nvCxnSpPr>
        <p:spPr>
          <a:xfrm flipH="1">
            <a:off x="7117349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35" name="Google Shape;535;p44"/>
          <p:cNvCxnSpPr/>
          <p:nvPr/>
        </p:nvCxnSpPr>
        <p:spPr>
          <a:xfrm flipH="1">
            <a:off x="7078216" y="4356064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6" name="Google Shape;536;p44"/>
          <p:cNvSpPr/>
          <p:nvPr/>
        </p:nvSpPr>
        <p:spPr>
          <a:xfrm>
            <a:off x="9139881" y="3474553"/>
            <a:ext cx="4118" cy="2059"/>
          </a:xfrm>
          <a:custGeom>
            <a:rect b="b" l="l" r="r" t="t"/>
            <a:pathLst>
              <a:path extrusionOk="0" h="120000" w="120000">
                <a:moveTo>
                  <a:pt x="10909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44"/>
          <p:cNvCxnSpPr/>
          <p:nvPr/>
        </p:nvCxnSpPr>
        <p:spPr>
          <a:xfrm flipH="1">
            <a:off x="9098688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38" name="Google Shape;538;p44"/>
          <p:cNvCxnSpPr/>
          <p:nvPr/>
        </p:nvCxnSpPr>
        <p:spPr>
          <a:xfrm flipH="1">
            <a:off x="9061616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39" name="Google Shape;539;p44"/>
          <p:cNvCxnSpPr/>
          <p:nvPr/>
        </p:nvCxnSpPr>
        <p:spPr>
          <a:xfrm flipH="1">
            <a:off x="9022483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0" name="Google Shape;540;p44"/>
          <p:cNvCxnSpPr/>
          <p:nvPr/>
        </p:nvCxnSpPr>
        <p:spPr>
          <a:xfrm flipH="1">
            <a:off x="8985409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1" name="Google Shape;541;p44"/>
          <p:cNvCxnSpPr/>
          <p:nvPr/>
        </p:nvCxnSpPr>
        <p:spPr>
          <a:xfrm flipH="1">
            <a:off x="8946278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2" name="Google Shape;542;p44"/>
          <p:cNvCxnSpPr/>
          <p:nvPr/>
        </p:nvCxnSpPr>
        <p:spPr>
          <a:xfrm flipH="1">
            <a:off x="8909204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3" name="Google Shape;543;p44"/>
          <p:cNvCxnSpPr/>
          <p:nvPr/>
        </p:nvCxnSpPr>
        <p:spPr>
          <a:xfrm flipH="1">
            <a:off x="8870072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4" name="Google Shape;544;p44"/>
          <p:cNvCxnSpPr/>
          <p:nvPr/>
        </p:nvCxnSpPr>
        <p:spPr>
          <a:xfrm flipH="1">
            <a:off x="8830939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5" name="Google Shape;545;p44"/>
          <p:cNvCxnSpPr/>
          <p:nvPr/>
        </p:nvCxnSpPr>
        <p:spPr>
          <a:xfrm flipH="1">
            <a:off x="8793867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6" name="Google Shape;546;p44"/>
          <p:cNvCxnSpPr/>
          <p:nvPr/>
        </p:nvCxnSpPr>
        <p:spPr>
          <a:xfrm flipH="1">
            <a:off x="8754734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7" name="Google Shape;547;p44"/>
          <p:cNvCxnSpPr/>
          <p:nvPr/>
        </p:nvCxnSpPr>
        <p:spPr>
          <a:xfrm flipH="1">
            <a:off x="8717660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8" name="Google Shape;548;p44"/>
          <p:cNvCxnSpPr/>
          <p:nvPr/>
        </p:nvCxnSpPr>
        <p:spPr>
          <a:xfrm flipH="1">
            <a:off x="8680588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9" name="Google Shape;549;p44"/>
          <p:cNvCxnSpPr/>
          <p:nvPr/>
        </p:nvCxnSpPr>
        <p:spPr>
          <a:xfrm flipH="1">
            <a:off x="8641456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0" name="Google Shape;550;p44"/>
          <p:cNvCxnSpPr/>
          <p:nvPr/>
        </p:nvCxnSpPr>
        <p:spPr>
          <a:xfrm flipH="1">
            <a:off x="8604384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1" name="Google Shape;551;p44"/>
          <p:cNvCxnSpPr/>
          <p:nvPr/>
        </p:nvCxnSpPr>
        <p:spPr>
          <a:xfrm flipH="1">
            <a:off x="8565249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2" name="Google Shape;552;p44"/>
          <p:cNvCxnSpPr/>
          <p:nvPr/>
        </p:nvCxnSpPr>
        <p:spPr>
          <a:xfrm flipH="1">
            <a:off x="8526118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3" name="Google Shape;553;p44"/>
          <p:cNvCxnSpPr/>
          <p:nvPr/>
        </p:nvCxnSpPr>
        <p:spPr>
          <a:xfrm flipH="1">
            <a:off x="8489046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4" name="Google Shape;554;p44"/>
          <p:cNvCxnSpPr/>
          <p:nvPr/>
        </p:nvCxnSpPr>
        <p:spPr>
          <a:xfrm flipH="1">
            <a:off x="8449913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5" name="Google Shape;555;p44"/>
          <p:cNvCxnSpPr/>
          <p:nvPr/>
        </p:nvCxnSpPr>
        <p:spPr>
          <a:xfrm flipH="1">
            <a:off x="8412840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6" name="Google Shape;556;p44"/>
          <p:cNvCxnSpPr/>
          <p:nvPr/>
        </p:nvCxnSpPr>
        <p:spPr>
          <a:xfrm flipH="1">
            <a:off x="8373707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7" name="Google Shape;557;p44"/>
          <p:cNvCxnSpPr/>
          <p:nvPr/>
        </p:nvCxnSpPr>
        <p:spPr>
          <a:xfrm flipH="1">
            <a:off x="8336635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8" name="Google Shape;558;p44"/>
          <p:cNvCxnSpPr/>
          <p:nvPr/>
        </p:nvCxnSpPr>
        <p:spPr>
          <a:xfrm flipH="1">
            <a:off x="8297502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9" name="Google Shape;559;p44"/>
          <p:cNvCxnSpPr/>
          <p:nvPr/>
        </p:nvCxnSpPr>
        <p:spPr>
          <a:xfrm flipH="1">
            <a:off x="8260428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0" name="Google Shape;560;p44"/>
          <p:cNvCxnSpPr/>
          <p:nvPr/>
        </p:nvCxnSpPr>
        <p:spPr>
          <a:xfrm flipH="1">
            <a:off x="8223355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1" name="Google Shape;561;p44"/>
          <p:cNvCxnSpPr/>
          <p:nvPr/>
        </p:nvCxnSpPr>
        <p:spPr>
          <a:xfrm flipH="1">
            <a:off x="8184224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2" name="Google Shape;562;p44"/>
          <p:cNvCxnSpPr/>
          <p:nvPr/>
        </p:nvCxnSpPr>
        <p:spPr>
          <a:xfrm flipH="1">
            <a:off x="8145091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3" name="Google Shape;563;p44"/>
          <p:cNvCxnSpPr/>
          <p:nvPr/>
        </p:nvCxnSpPr>
        <p:spPr>
          <a:xfrm flipH="1">
            <a:off x="8108017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4" name="Google Shape;564;p44"/>
          <p:cNvCxnSpPr/>
          <p:nvPr/>
        </p:nvCxnSpPr>
        <p:spPr>
          <a:xfrm flipH="1">
            <a:off x="8068885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5" name="Google Shape;565;p44"/>
          <p:cNvCxnSpPr/>
          <p:nvPr/>
        </p:nvCxnSpPr>
        <p:spPr>
          <a:xfrm flipH="1">
            <a:off x="8031813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6" name="Google Shape;566;p44"/>
          <p:cNvCxnSpPr/>
          <p:nvPr/>
        </p:nvCxnSpPr>
        <p:spPr>
          <a:xfrm flipH="1">
            <a:off x="7992680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7" name="Google Shape;567;p44"/>
          <p:cNvCxnSpPr/>
          <p:nvPr/>
        </p:nvCxnSpPr>
        <p:spPr>
          <a:xfrm flipH="1">
            <a:off x="7955608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8" name="Google Shape;568;p44"/>
          <p:cNvCxnSpPr/>
          <p:nvPr/>
        </p:nvCxnSpPr>
        <p:spPr>
          <a:xfrm flipH="1">
            <a:off x="7916475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9" name="Google Shape;569;p44"/>
          <p:cNvCxnSpPr/>
          <p:nvPr/>
        </p:nvCxnSpPr>
        <p:spPr>
          <a:xfrm flipH="1">
            <a:off x="7879403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0" name="Google Shape;570;p44"/>
          <p:cNvCxnSpPr/>
          <p:nvPr/>
        </p:nvCxnSpPr>
        <p:spPr>
          <a:xfrm flipH="1">
            <a:off x="7840270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1" name="Google Shape;571;p44"/>
          <p:cNvCxnSpPr/>
          <p:nvPr/>
        </p:nvCxnSpPr>
        <p:spPr>
          <a:xfrm flipH="1">
            <a:off x="7803197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2" name="Google Shape;572;p44"/>
          <p:cNvCxnSpPr/>
          <p:nvPr/>
        </p:nvCxnSpPr>
        <p:spPr>
          <a:xfrm flipH="1">
            <a:off x="7764064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3" name="Google Shape;573;p44"/>
          <p:cNvCxnSpPr/>
          <p:nvPr/>
        </p:nvCxnSpPr>
        <p:spPr>
          <a:xfrm flipH="1">
            <a:off x="7726992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4" name="Google Shape;574;p44"/>
          <p:cNvCxnSpPr/>
          <p:nvPr/>
        </p:nvCxnSpPr>
        <p:spPr>
          <a:xfrm flipH="1">
            <a:off x="7687859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5" name="Google Shape;575;p44"/>
          <p:cNvCxnSpPr/>
          <p:nvPr/>
        </p:nvCxnSpPr>
        <p:spPr>
          <a:xfrm flipH="1">
            <a:off x="7650785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6" name="Google Shape;576;p44"/>
          <p:cNvCxnSpPr/>
          <p:nvPr/>
        </p:nvCxnSpPr>
        <p:spPr>
          <a:xfrm flipH="1">
            <a:off x="7611653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7" name="Google Shape;577;p44"/>
          <p:cNvCxnSpPr/>
          <p:nvPr/>
        </p:nvCxnSpPr>
        <p:spPr>
          <a:xfrm flipH="1">
            <a:off x="7574581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8" name="Google Shape;578;p44"/>
          <p:cNvCxnSpPr/>
          <p:nvPr/>
        </p:nvCxnSpPr>
        <p:spPr>
          <a:xfrm flipH="1">
            <a:off x="7535448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9" name="Google Shape;579;p44"/>
          <p:cNvCxnSpPr/>
          <p:nvPr/>
        </p:nvCxnSpPr>
        <p:spPr>
          <a:xfrm flipH="1">
            <a:off x="7498374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0" name="Google Shape;580;p44"/>
          <p:cNvCxnSpPr/>
          <p:nvPr/>
        </p:nvCxnSpPr>
        <p:spPr>
          <a:xfrm flipH="1">
            <a:off x="7459243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1" name="Google Shape;581;p44"/>
          <p:cNvCxnSpPr/>
          <p:nvPr/>
        </p:nvCxnSpPr>
        <p:spPr>
          <a:xfrm flipH="1">
            <a:off x="7422171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2" name="Google Shape;582;p44"/>
          <p:cNvCxnSpPr/>
          <p:nvPr/>
        </p:nvCxnSpPr>
        <p:spPr>
          <a:xfrm flipH="1">
            <a:off x="7383038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3" name="Google Shape;583;p44"/>
          <p:cNvCxnSpPr/>
          <p:nvPr/>
        </p:nvCxnSpPr>
        <p:spPr>
          <a:xfrm flipH="1">
            <a:off x="7345965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4" name="Google Shape;584;p44"/>
          <p:cNvCxnSpPr/>
          <p:nvPr/>
        </p:nvCxnSpPr>
        <p:spPr>
          <a:xfrm flipH="1">
            <a:off x="7306832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5" name="Google Shape;585;p44"/>
          <p:cNvCxnSpPr/>
          <p:nvPr/>
        </p:nvCxnSpPr>
        <p:spPr>
          <a:xfrm flipH="1">
            <a:off x="7269760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6" name="Google Shape;586;p44"/>
          <p:cNvCxnSpPr/>
          <p:nvPr/>
        </p:nvCxnSpPr>
        <p:spPr>
          <a:xfrm flipH="1">
            <a:off x="7230627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7" name="Google Shape;587;p44"/>
          <p:cNvCxnSpPr/>
          <p:nvPr/>
        </p:nvCxnSpPr>
        <p:spPr>
          <a:xfrm flipH="1">
            <a:off x="7193553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8" name="Google Shape;588;p44"/>
          <p:cNvCxnSpPr/>
          <p:nvPr/>
        </p:nvCxnSpPr>
        <p:spPr>
          <a:xfrm flipH="1">
            <a:off x="7154421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9" name="Google Shape;589;p44"/>
          <p:cNvCxnSpPr/>
          <p:nvPr/>
        </p:nvCxnSpPr>
        <p:spPr>
          <a:xfrm flipH="1">
            <a:off x="7117349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0" name="Google Shape;590;p44"/>
          <p:cNvCxnSpPr/>
          <p:nvPr/>
        </p:nvCxnSpPr>
        <p:spPr>
          <a:xfrm flipH="1">
            <a:off x="7078216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1" name="Google Shape;591;p44"/>
          <p:cNvCxnSpPr/>
          <p:nvPr/>
        </p:nvCxnSpPr>
        <p:spPr>
          <a:xfrm flipH="1">
            <a:off x="7041142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2" name="Google Shape;592;p44"/>
          <p:cNvCxnSpPr/>
          <p:nvPr/>
        </p:nvCxnSpPr>
        <p:spPr>
          <a:xfrm flipH="1">
            <a:off x="7002010" y="3474553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3" name="Google Shape;593;p44"/>
          <p:cNvCxnSpPr/>
          <p:nvPr/>
        </p:nvCxnSpPr>
        <p:spPr>
          <a:xfrm flipH="1">
            <a:off x="3648974" y="877391"/>
            <a:ext cx="541675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4" name="Google Shape;594;p44"/>
          <p:cNvCxnSpPr/>
          <p:nvPr/>
        </p:nvCxnSpPr>
        <p:spPr>
          <a:xfrm flipH="1">
            <a:off x="4019703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5" name="Google Shape;595;p44"/>
          <p:cNvCxnSpPr/>
          <p:nvPr/>
        </p:nvCxnSpPr>
        <p:spPr>
          <a:xfrm flipH="1">
            <a:off x="3980570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6" name="Google Shape;596;p44"/>
          <p:cNvCxnSpPr/>
          <p:nvPr/>
        </p:nvCxnSpPr>
        <p:spPr>
          <a:xfrm flipH="1">
            <a:off x="3943498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7" name="Google Shape;597;p44"/>
          <p:cNvCxnSpPr/>
          <p:nvPr/>
        </p:nvCxnSpPr>
        <p:spPr>
          <a:xfrm flipH="1">
            <a:off x="3904365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8" name="Google Shape;598;p44"/>
          <p:cNvCxnSpPr/>
          <p:nvPr/>
        </p:nvCxnSpPr>
        <p:spPr>
          <a:xfrm flipH="1">
            <a:off x="3867292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9" name="Google Shape;599;p44"/>
          <p:cNvCxnSpPr/>
          <p:nvPr/>
        </p:nvCxnSpPr>
        <p:spPr>
          <a:xfrm flipH="1">
            <a:off x="3830219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0" name="Google Shape;600;p44"/>
          <p:cNvCxnSpPr/>
          <p:nvPr/>
        </p:nvCxnSpPr>
        <p:spPr>
          <a:xfrm flipH="1">
            <a:off x="3791086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1" name="Google Shape;601;p44"/>
          <p:cNvCxnSpPr/>
          <p:nvPr/>
        </p:nvCxnSpPr>
        <p:spPr>
          <a:xfrm flipH="1">
            <a:off x="3751955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2" name="Google Shape;602;p44"/>
          <p:cNvCxnSpPr/>
          <p:nvPr/>
        </p:nvCxnSpPr>
        <p:spPr>
          <a:xfrm flipH="1">
            <a:off x="3714883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3" name="Google Shape;603;p44"/>
          <p:cNvCxnSpPr/>
          <p:nvPr/>
        </p:nvCxnSpPr>
        <p:spPr>
          <a:xfrm flipH="1">
            <a:off x="3675748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4" name="Google Shape;604;p44"/>
          <p:cNvCxnSpPr/>
          <p:nvPr/>
        </p:nvCxnSpPr>
        <p:spPr>
          <a:xfrm flipH="1">
            <a:off x="3638677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5" name="Google Shape;605;p44"/>
          <p:cNvCxnSpPr/>
          <p:nvPr/>
        </p:nvCxnSpPr>
        <p:spPr>
          <a:xfrm flipH="1">
            <a:off x="3599544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6" name="Google Shape;606;p44"/>
          <p:cNvCxnSpPr/>
          <p:nvPr/>
        </p:nvCxnSpPr>
        <p:spPr>
          <a:xfrm flipH="1">
            <a:off x="3562471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7" name="Google Shape;607;p44"/>
          <p:cNvCxnSpPr/>
          <p:nvPr/>
        </p:nvCxnSpPr>
        <p:spPr>
          <a:xfrm flipH="1">
            <a:off x="3523339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8" name="Google Shape;608;p44"/>
          <p:cNvCxnSpPr/>
          <p:nvPr/>
        </p:nvCxnSpPr>
        <p:spPr>
          <a:xfrm flipH="1">
            <a:off x="3486266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9" name="Google Shape;609;p44"/>
          <p:cNvCxnSpPr/>
          <p:nvPr/>
        </p:nvCxnSpPr>
        <p:spPr>
          <a:xfrm flipH="1">
            <a:off x="3447133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0" name="Google Shape;610;p44"/>
          <p:cNvCxnSpPr/>
          <p:nvPr/>
        </p:nvCxnSpPr>
        <p:spPr>
          <a:xfrm flipH="1">
            <a:off x="3410060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1" name="Google Shape;611;p44"/>
          <p:cNvCxnSpPr/>
          <p:nvPr/>
        </p:nvCxnSpPr>
        <p:spPr>
          <a:xfrm flipH="1">
            <a:off x="3370927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2" name="Google Shape;612;p44"/>
          <p:cNvCxnSpPr/>
          <p:nvPr/>
        </p:nvCxnSpPr>
        <p:spPr>
          <a:xfrm flipH="1">
            <a:off x="3333855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3" name="Google Shape;613;p44"/>
          <p:cNvCxnSpPr/>
          <p:nvPr/>
        </p:nvCxnSpPr>
        <p:spPr>
          <a:xfrm flipH="1">
            <a:off x="3294722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4" name="Google Shape;614;p44"/>
          <p:cNvCxnSpPr/>
          <p:nvPr/>
        </p:nvCxnSpPr>
        <p:spPr>
          <a:xfrm flipH="1">
            <a:off x="3257649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5" name="Google Shape;615;p44"/>
          <p:cNvCxnSpPr/>
          <p:nvPr/>
        </p:nvCxnSpPr>
        <p:spPr>
          <a:xfrm flipH="1">
            <a:off x="3218516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6" name="Google Shape;616;p44"/>
          <p:cNvCxnSpPr/>
          <p:nvPr/>
        </p:nvCxnSpPr>
        <p:spPr>
          <a:xfrm flipH="1">
            <a:off x="3181444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7" name="Google Shape;617;p44"/>
          <p:cNvCxnSpPr/>
          <p:nvPr/>
        </p:nvCxnSpPr>
        <p:spPr>
          <a:xfrm flipH="1">
            <a:off x="3142313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8" name="Google Shape;618;p44"/>
          <p:cNvCxnSpPr/>
          <p:nvPr/>
        </p:nvCxnSpPr>
        <p:spPr>
          <a:xfrm flipH="1">
            <a:off x="3105239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9" name="Google Shape;619;p44"/>
          <p:cNvCxnSpPr/>
          <p:nvPr/>
        </p:nvCxnSpPr>
        <p:spPr>
          <a:xfrm flipH="1">
            <a:off x="3066106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0" name="Google Shape;620;p44"/>
          <p:cNvCxnSpPr/>
          <p:nvPr/>
        </p:nvCxnSpPr>
        <p:spPr>
          <a:xfrm flipH="1">
            <a:off x="3029034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1" name="Google Shape;621;p44"/>
          <p:cNvCxnSpPr/>
          <p:nvPr/>
        </p:nvCxnSpPr>
        <p:spPr>
          <a:xfrm flipH="1">
            <a:off x="2989902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2" name="Google Shape;622;p44"/>
          <p:cNvCxnSpPr/>
          <p:nvPr/>
        </p:nvCxnSpPr>
        <p:spPr>
          <a:xfrm flipH="1">
            <a:off x="2952829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3" name="Google Shape;623;p44"/>
          <p:cNvCxnSpPr/>
          <p:nvPr/>
        </p:nvCxnSpPr>
        <p:spPr>
          <a:xfrm flipH="1">
            <a:off x="2913696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4" name="Google Shape;624;p44"/>
          <p:cNvCxnSpPr/>
          <p:nvPr/>
        </p:nvCxnSpPr>
        <p:spPr>
          <a:xfrm flipH="1">
            <a:off x="2876622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5" name="Google Shape;625;p44"/>
          <p:cNvCxnSpPr/>
          <p:nvPr/>
        </p:nvCxnSpPr>
        <p:spPr>
          <a:xfrm flipH="1">
            <a:off x="2837490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6" name="Google Shape;626;p44"/>
          <p:cNvCxnSpPr/>
          <p:nvPr/>
        </p:nvCxnSpPr>
        <p:spPr>
          <a:xfrm flipH="1">
            <a:off x="2800417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7" name="Google Shape;627;p44"/>
          <p:cNvCxnSpPr/>
          <p:nvPr/>
        </p:nvCxnSpPr>
        <p:spPr>
          <a:xfrm flipH="1">
            <a:off x="2761285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8" name="Google Shape;628;p44"/>
          <p:cNvCxnSpPr/>
          <p:nvPr/>
        </p:nvCxnSpPr>
        <p:spPr>
          <a:xfrm flipH="1">
            <a:off x="2724212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29" name="Google Shape;629;p44"/>
          <p:cNvCxnSpPr/>
          <p:nvPr/>
        </p:nvCxnSpPr>
        <p:spPr>
          <a:xfrm flipH="1">
            <a:off x="2685080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0" name="Google Shape;630;p44"/>
          <p:cNvCxnSpPr/>
          <p:nvPr/>
        </p:nvCxnSpPr>
        <p:spPr>
          <a:xfrm flipH="1">
            <a:off x="2648006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1" name="Google Shape;631;p44"/>
          <p:cNvCxnSpPr/>
          <p:nvPr/>
        </p:nvCxnSpPr>
        <p:spPr>
          <a:xfrm flipH="1">
            <a:off x="2608873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2" name="Google Shape;632;p44"/>
          <p:cNvCxnSpPr/>
          <p:nvPr/>
        </p:nvCxnSpPr>
        <p:spPr>
          <a:xfrm flipH="1">
            <a:off x="2571801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3" name="Google Shape;633;p44"/>
          <p:cNvCxnSpPr/>
          <p:nvPr/>
        </p:nvCxnSpPr>
        <p:spPr>
          <a:xfrm flipH="1">
            <a:off x="7335666" y="877391"/>
            <a:ext cx="547855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4" name="Google Shape;634;p44"/>
          <p:cNvCxnSpPr/>
          <p:nvPr/>
        </p:nvCxnSpPr>
        <p:spPr>
          <a:xfrm flipH="1">
            <a:off x="7708455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5" name="Google Shape;635;p44"/>
          <p:cNvCxnSpPr/>
          <p:nvPr/>
        </p:nvCxnSpPr>
        <p:spPr>
          <a:xfrm flipH="1">
            <a:off x="7669323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6" name="Google Shape;636;p44"/>
          <p:cNvCxnSpPr/>
          <p:nvPr/>
        </p:nvCxnSpPr>
        <p:spPr>
          <a:xfrm flipH="1">
            <a:off x="7630190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7" name="Google Shape;637;p44"/>
          <p:cNvCxnSpPr/>
          <p:nvPr/>
        </p:nvCxnSpPr>
        <p:spPr>
          <a:xfrm flipH="1">
            <a:off x="7593116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8" name="Google Shape;638;p44"/>
          <p:cNvCxnSpPr/>
          <p:nvPr/>
        </p:nvCxnSpPr>
        <p:spPr>
          <a:xfrm flipH="1">
            <a:off x="7553985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9" name="Google Shape;639;p44"/>
          <p:cNvCxnSpPr/>
          <p:nvPr/>
        </p:nvCxnSpPr>
        <p:spPr>
          <a:xfrm flipH="1">
            <a:off x="7516911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0" name="Google Shape;640;p44"/>
          <p:cNvCxnSpPr/>
          <p:nvPr/>
        </p:nvCxnSpPr>
        <p:spPr>
          <a:xfrm flipH="1">
            <a:off x="7477778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1" name="Google Shape;641;p44"/>
          <p:cNvCxnSpPr/>
          <p:nvPr/>
        </p:nvCxnSpPr>
        <p:spPr>
          <a:xfrm flipH="1">
            <a:off x="7440705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2" name="Google Shape;642;p44"/>
          <p:cNvCxnSpPr/>
          <p:nvPr/>
        </p:nvCxnSpPr>
        <p:spPr>
          <a:xfrm flipH="1">
            <a:off x="7403634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3" name="Google Shape;643;p44"/>
          <p:cNvCxnSpPr/>
          <p:nvPr/>
        </p:nvCxnSpPr>
        <p:spPr>
          <a:xfrm flipH="1">
            <a:off x="7364502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4" name="Google Shape;644;p44"/>
          <p:cNvCxnSpPr/>
          <p:nvPr/>
        </p:nvCxnSpPr>
        <p:spPr>
          <a:xfrm flipH="1">
            <a:off x="7325369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5" name="Google Shape;645;p44"/>
          <p:cNvCxnSpPr/>
          <p:nvPr/>
        </p:nvCxnSpPr>
        <p:spPr>
          <a:xfrm flipH="1">
            <a:off x="7288295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6" name="Google Shape;646;p44"/>
          <p:cNvCxnSpPr/>
          <p:nvPr/>
        </p:nvCxnSpPr>
        <p:spPr>
          <a:xfrm flipH="1">
            <a:off x="7249163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7" name="Google Shape;647;p44"/>
          <p:cNvCxnSpPr/>
          <p:nvPr/>
        </p:nvCxnSpPr>
        <p:spPr>
          <a:xfrm flipH="1">
            <a:off x="7212091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8" name="Google Shape;648;p44"/>
          <p:cNvCxnSpPr/>
          <p:nvPr/>
        </p:nvCxnSpPr>
        <p:spPr>
          <a:xfrm flipH="1">
            <a:off x="7172958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9" name="Google Shape;649;p44"/>
          <p:cNvCxnSpPr/>
          <p:nvPr/>
        </p:nvCxnSpPr>
        <p:spPr>
          <a:xfrm flipH="1">
            <a:off x="7135884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0" name="Google Shape;650;p44"/>
          <p:cNvCxnSpPr/>
          <p:nvPr/>
        </p:nvCxnSpPr>
        <p:spPr>
          <a:xfrm flipH="1">
            <a:off x="7096753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1" name="Google Shape;651;p44"/>
          <p:cNvCxnSpPr/>
          <p:nvPr/>
        </p:nvCxnSpPr>
        <p:spPr>
          <a:xfrm flipH="1">
            <a:off x="7059679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2" name="Google Shape;652;p44"/>
          <p:cNvCxnSpPr/>
          <p:nvPr/>
        </p:nvCxnSpPr>
        <p:spPr>
          <a:xfrm flipH="1">
            <a:off x="7020547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3" name="Google Shape;653;p44"/>
          <p:cNvCxnSpPr/>
          <p:nvPr/>
        </p:nvCxnSpPr>
        <p:spPr>
          <a:xfrm flipH="1">
            <a:off x="6983473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4" name="Google Shape;654;p44"/>
          <p:cNvCxnSpPr/>
          <p:nvPr/>
        </p:nvCxnSpPr>
        <p:spPr>
          <a:xfrm flipH="1">
            <a:off x="6944342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5" name="Google Shape;655;p44"/>
          <p:cNvCxnSpPr/>
          <p:nvPr/>
        </p:nvCxnSpPr>
        <p:spPr>
          <a:xfrm flipH="1">
            <a:off x="6907270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6" name="Google Shape;656;p44"/>
          <p:cNvCxnSpPr/>
          <p:nvPr/>
        </p:nvCxnSpPr>
        <p:spPr>
          <a:xfrm flipH="1">
            <a:off x="6868135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7" name="Google Shape;657;p44"/>
          <p:cNvCxnSpPr/>
          <p:nvPr/>
        </p:nvCxnSpPr>
        <p:spPr>
          <a:xfrm flipH="1">
            <a:off x="6831063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8" name="Google Shape;658;p44"/>
          <p:cNvCxnSpPr/>
          <p:nvPr/>
        </p:nvCxnSpPr>
        <p:spPr>
          <a:xfrm flipH="1">
            <a:off x="6791931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9" name="Google Shape;659;p44"/>
          <p:cNvCxnSpPr/>
          <p:nvPr/>
        </p:nvCxnSpPr>
        <p:spPr>
          <a:xfrm flipH="1">
            <a:off x="6754859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0" name="Google Shape;660;p44"/>
          <p:cNvCxnSpPr/>
          <p:nvPr/>
        </p:nvCxnSpPr>
        <p:spPr>
          <a:xfrm flipH="1">
            <a:off x="6715726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1" name="Google Shape;661;p44"/>
          <p:cNvCxnSpPr/>
          <p:nvPr/>
        </p:nvCxnSpPr>
        <p:spPr>
          <a:xfrm flipH="1">
            <a:off x="6678652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2" name="Google Shape;662;p44"/>
          <p:cNvCxnSpPr/>
          <p:nvPr/>
        </p:nvCxnSpPr>
        <p:spPr>
          <a:xfrm flipH="1">
            <a:off x="6639521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3" name="Google Shape;663;p44"/>
          <p:cNvCxnSpPr/>
          <p:nvPr/>
        </p:nvCxnSpPr>
        <p:spPr>
          <a:xfrm flipH="1">
            <a:off x="6602448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4" name="Google Shape;664;p44"/>
          <p:cNvCxnSpPr/>
          <p:nvPr/>
        </p:nvCxnSpPr>
        <p:spPr>
          <a:xfrm flipH="1">
            <a:off x="6563315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5" name="Google Shape;665;p44"/>
          <p:cNvCxnSpPr/>
          <p:nvPr/>
        </p:nvCxnSpPr>
        <p:spPr>
          <a:xfrm flipH="1">
            <a:off x="6526241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6" name="Google Shape;666;p44"/>
          <p:cNvCxnSpPr/>
          <p:nvPr/>
        </p:nvCxnSpPr>
        <p:spPr>
          <a:xfrm flipH="1">
            <a:off x="6487110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7" name="Google Shape;667;p44"/>
          <p:cNvCxnSpPr/>
          <p:nvPr/>
        </p:nvCxnSpPr>
        <p:spPr>
          <a:xfrm flipH="1">
            <a:off x="6450037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8" name="Google Shape;668;p44"/>
          <p:cNvCxnSpPr/>
          <p:nvPr/>
        </p:nvCxnSpPr>
        <p:spPr>
          <a:xfrm flipH="1">
            <a:off x="6410904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9" name="Google Shape;669;p44"/>
          <p:cNvCxnSpPr/>
          <p:nvPr/>
        </p:nvCxnSpPr>
        <p:spPr>
          <a:xfrm flipH="1">
            <a:off x="6373830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0" name="Google Shape;670;p44"/>
          <p:cNvCxnSpPr/>
          <p:nvPr/>
        </p:nvCxnSpPr>
        <p:spPr>
          <a:xfrm flipH="1">
            <a:off x="6334699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1" name="Google Shape;671;p44"/>
          <p:cNvCxnSpPr/>
          <p:nvPr/>
        </p:nvCxnSpPr>
        <p:spPr>
          <a:xfrm flipH="1">
            <a:off x="6297626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2" name="Google Shape;672;p44"/>
          <p:cNvCxnSpPr/>
          <p:nvPr/>
        </p:nvCxnSpPr>
        <p:spPr>
          <a:xfrm flipH="1">
            <a:off x="6258493" y="87739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73" name="Google Shape;673;p44"/>
          <p:cNvSpPr/>
          <p:nvPr/>
        </p:nvSpPr>
        <p:spPr>
          <a:xfrm>
            <a:off x="9133700" y="906225"/>
            <a:ext cx="10299" cy="2060"/>
          </a:xfrm>
          <a:custGeom>
            <a:rect b="b" l="l" r="r" t="t"/>
            <a:pathLst>
              <a:path extrusionOk="0" h="120000" w="120000">
                <a:moveTo>
                  <a:pt x="114285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4" name="Google Shape;674;p44"/>
          <p:cNvCxnSpPr/>
          <p:nvPr/>
        </p:nvCxnSpPr>
        <p:spPr>
          <a:xfrm flipH="1">
            <a:off x="9094568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5" name="Google Shape;675;p44"/>
          <p:cNvCxnSpPr/>
          <p:nvPr/>
        </p:nvCxnSpPr>
        <p:spPr>
          <a:xfrm flipH="1">
            <a:off x="9055435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6" name="Google Shape;676;p44"/>
          <p:cNvCxnSpPr/>
          <p:nvPr/>
        </p:nvCxnSpPr>
        <p:spPr>
          <a:xfrm flipH="1">
            <a:off x="9018363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7" name="Google Shape;677;p44"/>
          <p:cNvCxnSpPr/>
          <p:nvPr/>
        </p:nvCxnSpPr>
        <p:spPr>
          <a:xfrm flipH="1">
            <a:off x="8979231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8" name="Google Shape;678;p44"/>
          <p:cNvCxnSpPr/>
          <p:nvPr/>
        </p:nvCxnSpPr>
        <p:spPr>
          <a:xfrm flipH="1">
            <a:off x="8942159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9" name="Google Shape;679;p44"/>
          <p:cNvCxnSpPr/>
          <p:nvPr/>
        </p:nvCxnSpPr>
        <p:spPr>
          <a:xfrm flipH="1">
            <a:off x="8903026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0" name="Google Shape;680;p44"/>
          <p:cNvCxnSpPr/>
          <p:nvPr/>
        </p:nvCxnSpPr>
        <p:spPr>
          <a:xfrm flipH="1">
            <a:off x="8865952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1" name="Google Shape;681;p44"/>
          <p:cNvCxnSpPr/>
          <p:nvPr/>
        </p:nvCxnSpPr>
        <p:spPr>
          <a:xfrm flipH="1">
            <a:off x="8826821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2" name="Google Shape;682;p44"/>
          <p:cNvCxnSpPr/>
          <p:nvPr/>
        </p:nvCxnSpPr>
        <p:spPr>
          <a:xfrm flipH="1">
            <a:off x="8789748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3" name="Google Shape;683;p44"/>
          <p:cNvCxnSpPr/>
          <p:nvPr/>
        </p:nvCxnSpPr>
        <p:spPr>
          <a:xfrm flipH="1">
            <a:off x="8750615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4" name="Google Shape;684;p44"/>
          <p:cNvCxnSpPr/>
          <p:nvPr/>
        </p:nvCxnSpPr>
        <p:spPr>
          <a:xfrm flipH="1">
            <a:off x="8713541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5" name="Google Shape;685;p44"/>
          <p:cNvCxnSpPr/>
          <p:nvPr/>
        </p:nvCxnSpPr>
        <p:spPr>
          <a:xfrm flipH="1">
            <a:off x="8674410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6" name="Google Shape;686;p44"/>
          <p:cNvCxnSpPr/>
          <p:nvPr/>
        </p:nvCxnSpPr>
        <p:spPr>
          <a:xfrm flipH="1">
            <a:off x="8637336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7" name="Google Shape;687;p44"/>
          <p:cNvCxnSpPr/>
          <p:nvPr/>
        </p:nvCxnSpPr>
        <p:spPr>
          <a:xfrm flipH="1">
            <a:off x="8598203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8" name="Google Shape;688;p44"/>
          <p:cNvCxnSpPr/>
          <p:nvPr/>
        </p:nvCxnSpPr>
        <p:spPr>
          <a:xfrm flipH="1">
            <a:off x="8561130" y="906225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9" name="Google Shape;689;p44"/>
          <p:cNvCxnSpPr/>
          <p:nvPr/>
        </p:nvCxnSpPr>
        <p:spPr>
          <a:xfrm>
            <a:off x="6031937" y="358370"/>
            <a:ext cx="1342861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90" name="Google Shape;690;p44"/>
          <p:cNvCxnSpPr/>
          <p:nvPr/>
        </p:nvCxnSpPr>
        <p:spPr>
          <a:xfrm>
            <a:off x="6485050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91" name="Google Shape;691;p44"/>
          <p:cNvCxnSpPr/>
          <p:nvPr/>
        </p:nvCxnSpPr>
        <p:spPr>
          <a:xfrm>
            <a:off x="6524182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92" name="Google Shape;692;p44"/>
          <p:cNvCxnSpPr/>
          <p:nvPr/>
        </p:nvCxnSpPr>
        <p:spPr>
          <a:xfrm>
            <a:off x="6561256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93" name="Google Shape;693;p44"/>
          <p:cNvCxnSpPr/>
          <p:nvPr/>
        </p:nvCxnSpPr>
        <p:spPr>
          <a:xfrm>
            <a:off x="6600388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94" name="Google Shape;694;p44"/>
          <p:cNvCxnSpPr/>
          <p:nvPr/>
        </p:nvCxnSpPr>
        <p:spPr>
          <a:xfrm>
            <a:off x="6637460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95" name="Google Shape;695;p44"/>
          <p:cNvCxnSpPr/>
          <p:nvPr/>
        </p:nvCxnSpPr>
        <p:spPr>
          <a:xfrm>
            <a:off x="6676593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96" name="Google Shape;696;p44"/>
          <p:cNvCxnSpPr/>
          <p:nvPr/>
        </p:nvCxnSpPr>
        <p:spPr>
          <a:xfrm>
            <a:off x="6713667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97" name="Google Shape;697;p44"/>
          <p:cNvCxnSpPr/>
          <p:nvPr/>
        </p:nvCxnSpPr>
        <p:spPr>
          <a:xfrm>
            <a:off x="6750739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98" name="Google Shape;698;p44"/>
          <p:cNvCxnSpPr/>
          <p:nvPr/>
        </p:nvCxnSpPr>
        <p:spPr>
          <a:xfrm>
            <a:off x="6789871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99" name="Google Shape;699;p44"/>
          <p:cNvCxnSpPr/>
          <p:nvPr/>
        </p:nvCxnSpPr>
        <p:spPr>
          <a:xfrm>
            <a:off x="6829004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0" name="Google Shape;700;p44"/>
          <p:cNvCxnSpPr/>
          <p:nvPr/>
        </p:nvCxnSpPr>
        <p:spPr>
          <a:xfrm>
            <a:off x="6866077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1" name="Google Shape;701;p44"/>
          <p:cNvCxnSpPr/>
          <p:nvPr/>
        </p:nvCxnSpPr>
        <p:spPr>
          <a:xfrm>
            <a:off x="6905209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2" name="Google Shape;702;p44"/>
          <p:cNvCxnSpPr/>
          <p:nvPr/>
        </p:nvCxnSpPr>
        <p:spPr>
          <a:xfrm>
            <a:off x="6942282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3" name="Google Shape;703;p44"/>
          <p:cNvCxnSpPr/>
          <p:nvPr/>
        </p:nvCxnSpPr>
        <p:spPr>
          <a:xfrm>
            <a:off x="6981414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4" name="Google Shape;704;p44"/>
          <p:cNvCxnSpPr/>
          <p:nvPr/>
        </p:nvCxnSpPr>
        <p:spPr>
          <a:xfrm>
            <a:off x="7018488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5" name="Google Shape;705;p44"/>
          <p:cNvCxnSpPr/>
          <p:nvPr/>
        </p:nvCxnSpPr>
        <p:spPr>
          <a:xfrm>
            <a:off x="7057620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6" name="Google Shape;706;p44"/>
          <p:cNvCxnSpPr/>
          <p:nvPr/>
        </p:nvCxnSpPr>
        <p:spPr>
          <a:xfrm>
            <a:off x="7094692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7" name="Google Shape;707;p44"/>
          <p:cNvCxnSpPr/>
          <p:nvPr/>
        </p:nvCxnSpPr>
        <p:spPr>
          <a:xfrm>
            <a:off x="7133825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8" name="Google Shape;708;p44"/>
          <p:cNvCxnSpPr/>
          <p:nvPr/>
        </p:nvCxnSpPr>
        <p:spPr>
          <a:xfrm>
            <a:off x="7170899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9" name="Google Shape;709;p44"/>
          <p:cNvCxnSpPr/>
          <p:nvPr/>
        </p:nvCxnSpPr>
        <p:spPr>
          <a:xfrm>
            <a:off x="7210031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0" name="Google Shape;710;p44"/>
          <p:cNvCxnSpPr/>
          <p:nvPr/>
        </p:nvCxnSpPr>
        <p:spPr>
          <a:xfrm>
            <a:off x="7247103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1" name="Google Shape;711;p44"/>
          <p:cNvCxnSpPr/>
          <p:nvPr/>
        </p:nvCxnSpPr>
        <p:spPr>
          <a:xfrm>
            <a:off x="7286236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2" name="Google Shape;712;p44"/>
          <p:cNvCxnSpPr/>
          <p:nvPr/>
        </p:nvCxnSpPr>
        <p:spPr>
          <a:xfrm>
            <a:off x="7323310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3" name="Google Shape;713;p44"/>
          <p:cNvCxnSpPr/>
          <p:nvPr/>
        </p:nvCxnSpPr>
        <p:spPr>
          <a:xfrm>
            <a:off x="7362440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4" name="Google Shape;714;p44"/>
          <p:cNvCxnSpPr/>
          <p:nvPr/>
        </p:nvCxnSpPr>
        <p:spPr>
          <a:xfrm>
            <a:off x="7399514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5" name="Google Shape;715;p44"/>
          <p:cNvCxnSpPr/>
          <p:nvPr/>
        </p:nvCxnSpPr>
        <p:spPr>
          <a:xfrm>
            <a:off x="7438646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6" name="Google Shape;716;p44"/>
          <p:cNvCxnSpPr/>
          <p:nvPr/>
        </p:nvCxnSpPr>
        <p:spPr>
          <a:xfrm>
            <a:off x="7475720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7" name="Google Shape;717;p44"/>
          <p:cNvCxnSpPr/>
          <p:nvPr/>
        </p:nvCxnSpPr>
        <p:spPr>
          <a:xfrm>
            <a:off x="7514852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8" name="Google Shape;718;p44"/>
          <p:cNvCxnSpPr/>
          <p:nvPr/>
        </p:nvCxnSpPr>
        <p:spPr>
          <a:xfrm>
            <a:off x="7551925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9" name="Google Shape;719;p44"/>
          <p:cNvCxnSpPr/>
          <p:nvPr/>
        </p:nvCxnSpPr>
        <p:spPr>
          <a:xfrm>
            <a:off x="7591057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0" name="Google Shape;720;p44"/>
          <p:cNvCxnSpPr/>
          <p:nvPr/>
        </p:nvCxnSpPr>
        <p:spPr>
          <a:xfrm>
            <a:off x="7628131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1" name="Google Shape;721;p44"/>
          <p:cNvCxnSpPr/>
          <p:nvPr/>
        </p:nvCxnSpPr>
        <p:spPr>
          <a:xfrm>
            <a:off x="7667263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2" name="Google Shape;722;p44"/>
          <p:cNvCxnSpPr/>
          <p:nvPr/>
        </p:nvCxnSpPr>
        <p:spPr>
          <a:xfrm>
            <a:off x="7704335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3" name="Google Shape;723;p44"/>
          <p:cNvCxnSpPr/>
          <p:nvPr/>
        </p:nvCxnSpPr>
        <p:spPr>
          <a:xfrm>
            <a:off x="7743468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4" name="Google Shape;724;p44"/>
          <p:cNvCxnSpPr/>
          <p:nvPr/>
        </p:nvCxnSpPr>
        <p:spPr>
          <a:xfrm>
            <a:off x="7780542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5" name="Google Shape;725;p44"/>
          <p:cNvCxnSpPr/>
          <p:nvPr/>
        </p:nvCxnSpPr>
        <p:spPr>
          <a:xfrm>
            <a:off x="7819674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6" name="Google Shape;726;p44"/>
          <p:cNvCxnSpPr/>
          <p:nvPr/>
        </p:nvCxnSpPr>
        <p:spPr>
          <a:xfrm>
            <a:off x="7856746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7" name="Google Shape;727;p44"/>
          <p:cNvCxnSpPr/>
          <p:nvPr/>
        </p:nvCxnSpPr>
        <p:spPr>
          <a:xfrm>
            <a:off x="7895879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8" name="Google Shape;728;p44"/>
          <p:cNvCxnSpPr/>
          <p:nvPr/>
        </p:nvCxnSpPr>
        <p:spPr>
          <a:xfrm>
            <a:off x="7932953" y="358370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9" name="Google Shape;729;p44"/>
          <p:cNvCxnSpPr/>
          <p:nvPr/>
        </p:nvCxnSpPr>
        <p:spPr>
          <a:xfrm>
            <a:off x="1925085" y="1363458"/>
            <a:ext cx="1342861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30" name="Google Shape;730;p44"/>
          <p:cNvCxnSpPr/>
          <p:nvPr/>
        </p:nvCxnSpPr>
        <p:spPr>
          <a:xfrm>
            <a:off x="2382317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31" name="Google Shape;731;p44"/>
          <p:cNvCxnSpPr/>
          <p:nvPr/>
        </p:nvCxnSpPr>
        <p:spPr>
          <a:xfrm>
            <a:off x="2421450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32" name="Google Shape;732;p44"/>
          <p:cNvCxnSpPr/>
          <p:nvPr/>
        </p:nvCxnSpPr>
        <p:spPr>
          <a:xfrm>
            <a:off x="2458524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33" name="Google Shape;733;p44"/>
          <p:cNvCxnSpPr/>
          <p:nvPr/>
        </p:nvCxnSpPr>
        <p:spPr>
          <a:xfrm>
            <a:off x="2497656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34" name="Google Shape;734;p44"/>
          <p:cNvCxnSpPr/>
          <p:nvPr/>
        </p:nvCxnSpPr>
        <p:spPr>
          <a:xfrm>
            <a:off x="2534728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35" name="Google Shape;735;p44"/>
          <p:cNvCxnSpPr/>
          <p:nvPr/>
        </p:nvCxnSpPr>
        <p:spPr>
          <a:xfrm>
            <a:off x="2573861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36" name="Google Shape;736;p44"/>
          <p:cNvCxnSpPr/>
          <p:nvPr/>
        </p:nvCxnSpPr>
        <p:spPr>
          <a:xfrm>
            <a:off x="2610934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37" name="Google Shape;737;p44"/>
          <p:cNvCxnSpPr/>
          <p:nvPr/>
        </p:nvCxnSpPr>
        <p:spPr>
          <a:xfrm>
            <a:off x="2650066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38" name="Google Shape;738;p44"/>
          <p:cNvCxnSpPr/>
          <p:nvPr/>
        </p:nvCxnSpPr>
        <p:spPr>
          <a:xfrm>
            <a:off x="2687139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39" name="Google Shape;739;p44"/>
          <p:cNvCxnSpPr/>
          <p:nvPr/>
        </p:nvCxnSpPr>
        <p:spPr>
          <a:xfrm>
            <a:off x="2726272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0" name="Google Shape;740;p44"/>
          <p:cNvCxnSpPr/>
          <p:nvPr/>
        </p:nvCxnSpPr>
        <p:spPr>
          <a:xfrm>
            <a:off x="2763344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1" name="Google Shape;741;p44"/>
          <p:cNvCxnSpPr/>
          <p:nvPr/>
        </p:nvCxnSpPr>
        <p:spPr>
          <a:xfrm>
            <a:off x="2802476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2" name="Google Shape;742;p44"/>
          <p:cNvCxnSpPr/>
          <p:nvPr/>
        </p:nvCxnSpPr>
        <p:spPr>
          <a:xfrm>
            <a:off x="2839550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3" name="Google Shape;743;p44"/>
          <p:cNvCxnSpPr/>
          <p:nvPr/>
        </p:nvCxnSpPr>
        <p:spPr>
          <a:xfrm>
            <a:off x="2878683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4" name="Google Shape;744;p44"/>
          <p:cNvCxnSpPr/>
          <p:nvPr/>
        </p:nvCxnSpPr>
        <p:spPr>
          <a:xfrm>
            <a:off x="2915756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5" name="Google Shape;745;p44"/>
          <p:cNvCxnSpPr/>
          <p:nvPr/>
        </p:nvCxnSpPr>
        <p:spPr>
          <a:xfrm>
            <a:off x="2954888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6" name="Google Shape;746;p44"/>
          <p:cNvCxnSpPr/>
          <p:nvPr/>
        </p:nvCxnSpPr>
        <p:spPr>
          <a:xfrm>
            <a:off x="2991960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7" name="Google Shape;747;p44"/>
          <p:cNvCxnSpPr/>
          <p:nvPr/>
        </p:nvCxnSpPr>
        <p:spPr>
          <a:xfrm>
            <a:off x="3031093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8" name="Google Shape;748;p44"/>
          <p:cNvCxnSpPr/>
          <p:nvPr/>
        </p:nvCxnSpPr>
        <p:spPr>
          <a:xfrm>
            <a:off x="3068166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9" name="Google Shape;749;p44"/>
          <p:cNvCxnSpPr/>
          <p:nvPr/>
        </p:nvCxnSpPr>
        <p:spPr>
          <a:xfrm>
            <a:off x="3107299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0" name="Google Shape;750;p44"/>
          <p:cNvCxnSpPr/>
          <p:nvPr/>
        </p:nvCxnSpPr>
        <p:spPr>
          <a:xfrm>
            <a:off x="3144371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1" name="Google Shape;751;p44"/>
          <p:cNvCxnSpPr/>
          <p:nvPr/>
        </p:nvCxnSpPr>
        <p:spPr>
          <a:xfrm>
            <a:off x="3183505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2" name="Google Shape;752;p44"/>
          <p:cNvCxnSpPr/>
          <p:nvPr/>
        </p:nvCxnSpPr>
        <p:spPr>
          <a:xfrm>
            <a:off x="3220576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3" name="Google Shape;753;p44"/>
          <p:cNvCxnSpPr/>
          <p:nvPr/>
        </p:nvCxnSpPr>
        <p:spPr>
          <a:xfrm>
            <a:off x="3259708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4" name="Google Shape;754;p44"/>
          <p:cNvCxnSpPr/>
          <p:nvPr/>
        </p:nvCxnSpPr>
        <p:spPr>
          <a:xfrm>
            <a:off x="3296782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5" name="Google Shape;755;p44"/>
          <p:cNvCxnSpPr/>
          <p:nvPr/>
        </p:nvCxnSpPr>
        <p:spPr>
          <a:xfrm>
            <a:off x="3335914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6" name="Google Shape;756;p44"/>
          <p:cNvCxnSpPr/>
          <p:nvPr/>
        </p:nvCxnSpPr>
        <p:spPr>
          <a:xfrm>
            <a:off x="3372987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7" name="Google Shape;757;p44"/>
          <p:cNvCxnSpPr/>
          <p:nvPr/>
        </p:nvCxnSpPr>
        <p:spPr>
          <a:xfrm>
            <a:off x="3412119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8" name="Google Shape;758;p44"/>
          <p:cNvCxnSpPr/>
          <p:nvPr/>
        </p:nvCxnSpPr>
        <p:spPr>
          <a:xfrm>
            <a:off x="3449192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9" name="Google Shape;759;p44"/>
          <p:cNvCxnSpPr/>
          <p:nvPr/>
        </p:nvCxnSpPr>
        <p:spPr>
          <a:xfrm>
            <a:off x="3488326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0" name="Google Shape;760;p44"/>
          <p:cNvCxnSpPr/>
          <p:nvPr/>
        </p:nvCxnSpPr>
        <p:spPr>
          <a:xfrm>
            <a:off x="3525398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1" name="Google Shape;761;p44"/>
          <p:cNvCxnSpPr/>
          <p:nvPr/>
        </p:nvCxnSpPr>
        <p:spPr>
          <a:xfrm>
            <a:off x="3564530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2" name="Google Shape;762;p44"/>
          <p:cNvCxnSpPr/>
          <p:nvPr/>
        </p:nvCxnSpPr>
        <p:spPr>
          <a:xfrm>
            <a:off x="3601603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3" name="Google Shape;763;p44"/>
          <p:cNvCxnSpPr/>
          <p:nvPr/>
        </p:nvCxnSpPr>
        <p:spPr>
          <a:xfrm>
            <a:off x="3640737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4" name="Google Shape;764;p44"/>
          <p:cNvCxnSpPr/>
          <p:nvPr/>
        </p:nvCxnSpPr>
        <p:spPr>
          <a:xfrm>
            <a:off x="3679869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5" name="Google Shape;765;p44"/>
          <p:cNvCxnSpPr/>
          <p:nvPr/>
        </p:nvCxnSpPr>
        <p:spPr>
          <a:xfrm>
            <a:off x="3716942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6" name="Google Shape;766;p44"/>
          <p:cNvCxnSpPr/>
          <p:nvPr/>
        </p:nvCxnSpPr>
        <p:spPr>
          <a:xfrm>
            <a:off x="3756075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7" name="Google Shape;767;p44"/>
          <p:cNvCxnSpPr/>
          <p:nvPr/>
        </p:nvCxnSpPr>
        <p:spPr>
          <a:xfrm>
            <a:off x="3793148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8" name="Google Shape;768;p44"/>
          <p:cNvCxnSpPr/>
          <p:nvPr/>
        </p:nvCxnSpPr>
        <p:spPr>
          <a:xfrm>
            <a:off x="3830219" y="1363458"/>
            <a:ext cx="14417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69" name="Google Shape;769;p44"/>
          <p:cNvSpPr/>
          <p:nvPr/>
        </p:nvSpPr>
        <p:spPr>
          <a:xfrm>
            <a:off x="8476688" y="1449961"/>
            <a:ext cx="667312" cy="2060"/>
          </a:xfrm>
          <a:custGeom>
            <a:rect b="b" l="l" r="r" t="t"/>
            <a:pathLst>
              <a:path extrusionOk="0" h="120000" w="120000">
                <a:moveTo>
                  <a:pt x="119916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0" name="Google Shape;770;p44"/>
          <p:cNvCxnSpPr/>
          <p:nvPr/>
        </p:nvCxnSpPr>
        <p:spPr>
          <a:xfrm flipH="1">
            <a:off x="8845356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1" name="Google Shape;771;p44"/>
          <p:cNvCxnSpPr/>
          <p:nvPr/>
        </p:nvCxnSpPr>
        <p:spPr>
          <a:xfrm flipH="1">
            <a:off x="8808284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2" name="Google Shape;772;p44"/>
          <p:cNvCxnSpPr/>
          <p:nvPr/>
        </p:nvCxnSpPr>
        <p:spPr>
          <a:xfrm flipH="1">
            <a:off x="8771210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3" name="Google Shape;773;p44"/>
          <p:cNvCxnSpPr/>
          <p:nvPr/>
        </p:nvCxnSpPr>
        <p:spPr>
          <a:xfrm flipH="1">
            <a:off x="8732078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4" name="Google Shape;774;p44"/>
          <p:cNvCxnSpPr/>
          <p:nvPr/>
        </p:nvCxnSpPr>
        <p:spPr>
          <a:xfrm flipH="1">
            <a:off x="8695006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5" name="Google Shape;775;p44"/>
          <p:cNvCxnSpPr/>
          <p:nvPr/>
        </p:nvCxnSpPr>
        <p:spPr>
          <a:xfrm flipH="1">
            <a:off x="8655873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6" name="Google Shape;776;p44"/>
          <p:cNvCxnSpPr/>
          <p:nvPr/>
        </p:nvCxnSpPr>
        <p:spPr>
          <a:xfrm flipH="1">
            <a:off x="8616741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7" name="Google Shape;777;p44"/>
          <p:cNvCxnSpPr/>
          <p:nvPr/>
        </p:nvCxnSpPr>
        <p:spPr>
          <a:xfrm flipH="1">
            <a:off x="8579667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8" name="Google Shape;778;p44"/>
          <p:cNvCxnSpPr/>
          <p:nvPr/>
        </p:nvCxnSpPr>
        <p:spPr>
          <a:xfrm flipH="1">
            <a:off x="8540534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9" name="Google Shape;779;p44"/>
          <p:cNvCxnSpPr/>
          <p:nvPr/>
        </p:nvCxnSpPr>
        <p:spPr>
          <a:xfrm flipH="1">
            <a:off x="8503462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0" name="Google Shape;780;p44"/>
          <p:cNvCxnSpPr/>
          <p:nvPr/>
        </p:nvCxnSpPr>
        <p:spPr>
          <a:xfrm flipH="1">
            <a:off x="8464331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1" name="Google Shape;781;p44"/>
          <p:cNvCxnSpPr/>
          <p:nvPr/>
        </p:nvCxnSpPr>
        <p:spPr>
          <a:xfrm flipH="1">
            <a:off x="8427257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2" name="Google Shape;782;p44"/>
          <p:cNvCxnSpPr/>
          <p:nvPr/>
        </p:nvCxnSpPr>
        <p:spPr>
          <a:xfrm flipH="1">
            <a:off x="8388124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3" name="Google Shape;783;p44"/>
          <p:cNvCxnSpPr/>
          <p:nvPr/>
        </p:nvCxnSpPr>
        <p:spPr>
          <a:xfrm flipH="1">
            <a:off x="8351052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4" name="Google Shape;784;p44"/>
          <p:cNvCxnSpPr/>
          <p:nvPr/>
        </p:nvCxnSpPr>
        <p:spPr>
          <a:xfrm flipH="1">
            <a:off x="8311920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5" name="Google Shape;785;p44"/>
          <p:cNvCxnSpPr/>
          <p:nvPr/>
        </p:nvCxnSpPr>
        <p:spPr>
          <a:xfrm flipH="1">
            <a:off x="8274846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6" name="Google Shape;786;p44"/>
          <p:cNvCxnSpPr/>
          <p:nvPr/>
        </p:nvCxnSpPr>
        <p:spPr>
          <a:xfrm flipH="1">
            <a:off x="8235713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7" name="Google Shape;787;p44"/>
          <p:cNvCxnSpPr/>
          <p:nvPr/>
        </p:nvCxnSpPr>
        <p:spPr>
          <a:xfrm flipH="1">
            <a:off x="8198641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8" name="Google Shape;788;p44"/>
          <p:cNvCxnSpPr/>
          <p:nvPr/>
        </p:nvCxnSpPr>
        <p:spPr>
          <a:xfrm flipH="1">
            <a:off x="8159509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9" name="Google Shape;789;p44"/>
          <p:cNvCxnSpPr/>
          <p:nvPr/>
        </p:nvCxnSpPr>
        <p:spPr>
          <a:xfrm flipH="1">
            <a:off x="8122435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0" name="Google Shape;790;p44"/>
          <p:cNvCxnSpPr/>
          <p:nvPr/>
        </p:nvCxnSpPr>
        <p:spPr>
          <a:xfrm flipH="1">
            <a:off x="8083302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1" name="Google Shape;791;p44"/>
          <p:cNvCxnSpPr/>
          <p:nvPr/>
        </p:nvCxnSpPr>
        <p:spPr>
          <a:xfrm flipH="1">
            <a:off x="8046230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2" name="Google Shape;792;p44"/>
          <p:cNvCxnSpPr/>
          <p:nvPr/>
        </p:nvCxnSpPr>
        <p:spPr>
          <a:xfrm flipH="1">
            <a:off x="8007098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3" name="Google Shape;793;p44"/>
          <p:cNvCxnSpPr/>
          <p:nvPr/>
        </p:nvCxnSpPr>
        <p:spPr>
          <a:xfrm flipH="1">
            <a:off x="7970024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4" name="Google Shape;794;p44"/>
          <p:cNvCxnSpPr/>
          <p:nvPr/>
        </p:nvCxnSpPr>
        <p:spPr>
          <a:xfrm flipH="1">
            <a:off x="7930891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5" name="Google Shape;795;p44"/>
          <p:cNvCxnSpPr/>
          <p:nvPr/>
        </p:nvCxnSpPr>
        <p:spPr>
          <a:xfrm flipH="1">
            <a:off x="7893819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6" name="Google Shape;796;p44"/>
          <p:cNvCxnSpPr/>
          <p:nvPr/>
        </p:nvCxnSpPr>
        <p:spPr>
          <a:xfrm flipH="1">
            <a:off x="7854688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7" name="Google Shape;797;p44"/>
          <p:cNvCxnSpPr/>
          <p:nvPr/>
        </p:nvCxnSpPr>
        <p:spPr>
          <a:xfrm flipH="1">
            <a:off x="7817614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8" name="Google Shape;798;p44"/>
          <p:cNvCxnSpPr/>
          <p:nvPr/>
        </p:nvCxnSpPr>
        <p:spPr>
          <a:xfrm flipH="1">
            <a:off x="7778481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9" name="Google Shape;799;p44"/>
          <p:cNvCxnSpPr/>
          <p:nvPr/>
        </p:nvCxnSpPr>
        <p:spPr>
          <a:xfrm flipH="1">
            <a:off x="7741409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0" name="Google Shape;800;p44"/>
          <p:cNvCxnSpPr/>
          <p:nvPr/>
        </p:nvCxnSpPr>
        <p:spPr>
          <a:xfrm flipH="1">
            <a:off x="7702277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1" name="Google Shape;801;p44"/>
          <p:cNvCxnSpPr/>
          <p:nvPr/>
        </p:nvCxnSpPr>
        <p:spPr>
          <a:xfrm flipH="1">
            <a:off x="7665203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2" name="Google Shape;802;p44"/>
          <p:cNvCxnSpPr/>
          <p:nvPr/>
        </p:nvCxnSpPr>
        <p:spPr>
          <a:xfrm flipH="1">
            <a:off x="7626070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3" name="Google Shape;803;p44"/>
          <p:cNvCxnSpPr/>
          <p:nvPr/>
        </p:nvCxnSpPr>
        <p:spPr>
          <a:xfrm flipH="1">
            <a:off x="7588998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4" name="Google Shape;804;p44"/>
          <p:cNvCxnSpPr/>
          <p:nvPr/>
        </p:nvCxnSpPr>
        <p:spPr>
          <a:xfrm flipH="1">
            <a:off x="7549866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5" name="Google Shape;805;p44"/>
          <p:cNvCxnSpPr/>
          <p:nvPr/>
        </p:nvCxnSpPr>
        <p:spPr>
          <a:xfrm flipH="1">
            <a:off x="7512792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6" name="Google Shape;806;p44"/>
          <p:cNvCxnSpPr/>
          <p:nvPr/>
        </p:nvCxnSpPr>
        <p:spPr>
          <a:xfrm flipH="1">
            <a:off x="7473659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7" name="Google Shape;807;p44"/>
          <p:cNvCxnSpPr/>
          <p:nvPr/>
        </p:nvCxnSpPr>
        <p:spPr>
          <a:xfrm flipH="1">
            <a:off x="7436587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8" name="Google Shape;808;p44"/>
          <p:cNvCxnSpPr/>
          <p:nvPr/>
        </p:nvCxnSpPr>
        <p:spPr>
          <a:xfrm flipH="1">
            <a:off x="7397454" y="1449961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9" name="Google Shape;809;p44"/>
          <p:cNvCxnSpPr/>
          <p:nvPr/>
        </p:nvCxnSpPr>
        <p:spPr>
          <a:xfrm flipH="1">
            <a:off x="8270728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0" name="Google Shape;810;p44"/>
          <p:cNvCxnSpPr/>
          <p:nvPr/>
        </p:nvCxnSpPr>
        <p:spPr>
          <a:xfrm flipH="1">
            <a:off x="8231595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1" name="Google Shape;811;p44"/>
          <p:cNvCxnSpPr/>
          <p:nvPr/>
        </p:nvCxnSpPr>
        <p:spPr>
          <a:xfrm flipH="1">
            <a:off x="8192463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2" name="Google Shape;812;p44"/>
          <p:cNvCxnSpPr/>
          <p:nvPr/>
        </p:nvCxnSpPr>
        <p:spPr>
          <a:xfrm flipH="1">
            <a:off x="8155389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3" name="Google Shape;813;p44"/>
          <p:cNvCxnSpPr/>
          <p:nvPr/>
        </p:nvCxnSpPr>
        <p:spPr>
          <a:xfrm flipH="1">
            <a:off x="8116256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4" name="Google Shape;814;p44"/>
          <p:cNvCxnSpPr/>
          <p:nvPr/>
        </p:nvCxnSpPr>
        <p:spPr>
          <a:xfrm flipH="1">
            <a:off x="8079184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5" name="Google Shape;815;p44"/>
          <p:cNvCxnSpPr/>
          <p:nvPr/>
        </p:nvCxnSpPr>
        <p:spPr>
          <a:xfrm flipH="1">
            <a:off x="8042110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6" name="Google Shape;816;p44"/>
          <p:cNvCxnSpPr/>
          <p:nvPr/>
        </p:nvCxnSpPr>
        <p:spPr>
          <a:xfrm flipH="1">
            <a:off x="8002978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7" name="Google Shape;817;p44"/>
          <p:cNvCxnSpPr/>
          <p:nvPr/>
        </p:nvCxnSpPr>
        <p:spPr>
          <a:xfrm flipH="1">
            <a:off x="7965906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8" name="Google Shape;818;p44"/>
          <p:cNvCxnSpPr/>
          <p:nvPr/>
        </p:nvCxnSpPr>
        <p:spPr>
          <a:xfrm flipH="1">
            <a:off x="7926773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9" name="Google Shape;819;p44"/>
          <p:cNvCxnSpPr/>
          <p:nvPr/>
        </p:nvCxnSpPr>
        <p:spPr>
          <a:xfrm flipH="1">
            <a:off x="7887641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0" name="Google Shape;820;p44"/>
          <p:cNvCxnSpPr/>
          <p:nvPr/>
        </p:nvCxnSpPr>
        <p:spPr>
          <a:xfrm flipH="1">
            <a:off x="7850567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1" name="Google Shape;821;p44"/>
          <p:cNvCxnSpPr/>
          <p:nvPr/>
        </p:nvCxnSpPr>
        <p:spPr>
          <a:xfrm flipH="1">
            <a:off x="7811434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2" name="Google Shape;822;p44"/>
          <p:cNvCxnSpPr/>
          <p:nvPr/>
        </p:nvCxnSpPr>
        <p:spPr>
          <a:xfrm flipH="1">
            <a:off x="7774362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3" name="Google Shape;823;p44"/>
          <p:cNvCxnSpPr/>
          <p:nvPr/>
        </p:nvCxnSpPr>
        <p:spPr>
          <a:xfrm flipH="1">
            <a:off x="7735231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4" name="Google Shape;824;p44"/>
          <p:cNvCxnSpPr/>
          <p:nvPr/>
        </p:nvCxnSpPr>
        <p:spPr>
          <a:xfrm flipH="1">
            <a:off x="7698157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5" name="Google Shape;825;p44"/>
          <p:cNvCxnSpPr/>
          <p:nvPr/>
        </p:nvCxnSpPr>
        <p:spPr>
          <a:xfrm flipH="1">
            <a:off x="7659024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6" name="Google Shape;826;p44"/>
          <p:cNvCxnSpPr/>
          <p:nvPr/>
        </p:nvCxnSpPr>
        <p:spPr>
          <a:xfrm flipH="1">
            <a:off x="7621952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7" name="Google Shape;827;p44"/>
          <p:cNvCxnSpPr/>
          <p:nvPr/>
        </p:nvCxnSpPr>
        <p:spPr>
          <a:xfrm flipH="1">
            <a:off x="7582820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8" name="Google Shape;828;p44"/>
          <p:cNvCxnSpPr/>
          <p:nvPr/>
        </p:nvCxnSpPr>
        <p:spPr>
          <a:xfrm flipH="1">
            <a:off x="7545746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9" name="Google Shape;829;p44"/>
          <p:cNvCxnSpPr/>
          <p:nvPr/>
        </p:nvCxnSpPr>
        <p:spPr>
          <a:xfrm flipH="1">
            <a:off x="7506613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0" name="Google Shape;830;p44"/>
          <p:cNvCxnSpPr/>
          <p:nvPr/>
        </p:nvCxnSpPr>
        <p:spPr>
          <a:xfrm flipH="1">
            <a:off x="7469541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1" name="Google Shape;831;p44"/>
          <p:cNvCxnSpPr/>
          <p:nvPr/>
        </p:nvCxnSpPr>
        <p:spPr>
          <a:xfrm flipH="1">
            <a:off x="7430409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2" name="Google Shape;832;p44"/>
          <p:cNvCxnSpPr/>
          <p:nvPr/>
        </p:nvCxnSpPr>
        <p:spPr>
          <a:xfrm flipH="1">
            <a:off x="7393335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3" name="Google Shape;833;p44"/>
          <p:cNvCxnSpPr/>
          <p:nvPr/>
        </p:nvCxnSpPr>
        <p:spPr>
          <a:xfrm flipH="1">
            <a:off x="7354202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4" name="Google Shape;834;p44"/>
          <p:cNvCxnSpPr/>
          <p:nvPr/>
        </p:nvCxnSpPr>
        <p:spPr>
          <a:xfrm flipH="1">
            <a:off x="7317130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5" name="Google Shape;835;p44"/>
          <p:cNvCxnSpPr/>
          <p:nvPr/>
        </p:nvCxnSpPr>
        <p:spPr>
          <a:xfrm flipH="1">
            <a:off x="7277998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6" name="Google Shape;836;p44"/>
          <p:cNvCxnSpPr/>
          <p:nvPr/>
        </p:nvCxnSpPr>
        <p:spPr>
          <a:xfrm flipH="1">
            <a:off x="7240924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7" name="Google Shape;837;p44"/>
          <p:cNvCxnSpPr/>
          <p:nvPr/>
        </p:nvCxnSpPr>
        <p:spPr>
          <a:xfrm flipH="1">
            <a:off x="7201791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8" name="Google Shape;838;p44"/>
          <p:cNvCxnSpPr/>
          <p:nvPr/>
        </p:nvCxnSpPr>
        <p:spPr>
          <a:xfrm flipH="1">
            <a:off x="7164719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9" name="Google Shape;839;p44"/>
          <p:cNvCxnSpPr/>
          <p:nvPr/>
        </p:nvCxnSpPr>
        <p:spPr>
          <a:xfrm flipH="1">
            <a:off x="7125588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0" name="Google Shape;840;p44"/>
          <p:cNvCxnSpPr/>
          <p:nvPr/>
        </p:nvCxnSpPr>
        <p:spPr>
          <a:xfrm flipH="1">
            <a:off x="7088514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1" name="Google Shape;841;p44"/>
          <p:cNvCxnSpPr/>
          <p:nvPr/>
        </p:nvCxnSpPr>
        <p:spPr>
          <a:xfrm flipH="1">
            <a:off x="7049381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2" name="Google Shape;842;p44"/>
          <p:cNvCxnSpPr/>
          <p:nvPr/>
        </p:nvCxnSpPr>
        <p:spPr>
          <a:xfrm flipH="1">
            <a:off x="7012309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3" name="Google Shape;843;p44"/>
          <p:cNvCxnSpPr/>
          <p:nvPr/>
        </p:nvCxnSpPr>
        <p:spPr>
          <a:xfrm flipH="1">
            <a:off x="6973177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4" name="Google Shape;844;p44"/>
          <p:cNvCxnSpPr/>
          <p:nvPr/>
        </p:nvCxnSpPr>
        <p:spPr>
          <a:xfrm flipH="1">
            <a:off x="6936103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5" name="Google Shape;845;p44"/>
          <p:cNvCxnSpPr/>
          <p:nvPr/>
        </p:nvCxnSpPr>
        <p:spPr>
          <a:xfrm flipH="1">
            <a:off x="6896970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6" name="Google Shape;846;p44"/>
          <p:cNvCxnSpPr/>
          <p:nvPr/>
        </p:nvCxnSpPr>
        <p:spPr>
          <a:xfrm flipH="1">
            <a:off x="6859898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7" name="Google Shape;847;p44"/>
          <p:cNvCxnSpPr/>
          <p:nvPr/>
        </p:nvCxnSpPr>
        <p:spPr>
          <a:xfrm flipH="1">
            <a:off x="6820766" y="2916400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8" name="Google Shape;848;p44"/>
          <p:cNvCxnSpPr/>
          <p:nvPr/>
        </p:nvCxnSpPr>
        <p:spPr>
          <a:xfrm flipH="1">
            <a:off x="4590214" y="558152"/>
            <a:ext cx="1929849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9" name="Google Shape;849;p44"/>
          <p:cNvCxnSpPr/>
          <p:nvPr/>
        </p:nvCxnSpPr>
        <p:spPr>
          <a:xfrm flipH="1">
            <a:off x="4963003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50" name="Google Shape;850;p44"/>
          <p:cNvCxnSpPr/>
          <p:nvPr/>
        </p:nvCxnSpPr>
        <p:spPr>
          <a:xfrm flipH="1">
            <a:off x="4923870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51" name="Google Shape;851;p44"/>
          <p:cNvCxnSpPr/>
          <p:nvPr/>
        </p:nvCxnSpPr>
        <p:spPr>
          <a:xfrm flipH="1">
            <a:off x="4886796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52" name="Google Shape;852;p44"/>
          <p:cNvCxnSpPr/>
          <p:nvPr/>
        </p:nvCxnSpPr>
        <p:spPr>
          <a:xfrm flipH="1">
            <a:off x="4847665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53" name="Google Shape;853;p44"/>
          <p:cNvCxnSpPr/>
          <p:nvPr/>
        </p:nvCxnSpPr>
        <p:spPr>
          <a:xfrm flipH="1">
            <a:off x="4810592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54" name="Google Shape;854;p44"/>
          <p:cNvCxnSpPr/>
          <p:nvPr/>
        </p:nvCxnSpPr>
        <p:spPr>
          <a:xfrm flipH="1">
            <a:off x="4771459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55" name="Google Shape;855;p44"/>
          <p:cNvCxnSpPr/>
          <p:nvPr/>
        </p:nvCxnSpPr>
        <p:spPr>
          <a:xfrm flipH="1">
            <a:off x="4734386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56" name="Google Shape;856;p44"/>
          <p:cNvCxnSpPr/>
          <p:nvPr/>
        </p:nvCxnSpPr>
        <p:spPr>
          <a:xfrm flipH="1">
            <a:off x="4695253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57" name="Google Shape;857;p44"/>
          <p:cNvCxnSpPr/>
          <p:nvPr/>
        </p:nvCxnSpPr>
        <p:spPr>
          <a:xfrm flipH="1">
            <a:off x="4658181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58" name="Google Shape;858;p44"/>
          <p:cNvCxnSpPr/>
          <p:nvPr/>
        </p:nvCxnSpPr>
        <p:spPr>
          <a:xfrm flipH="1">
            <a:off x="4619048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59" name="Google Shape;859;p44"/>
          <p:cNvCxnSpPr/>
          <p:nvPr/>
        </p:nvCxnSpPr>
        <p:spPr>
          <a:xfrm flipH="1">
            <a:off x="4581975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60" name="Google Shape;860;p44"/>
          <p:cNvCxnSpPr/>
          <p:nvPr/>
        </p:nvCxnSpPr>
        <p:spPr>
          <a:xfrm flipH="1">
            <a:off x="4542844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61" name="Google Shape;861;p44"/>
          <p:cNvCxnSpPr/>
          <p:nvPr/>
        </p:nvCxnSpPr>
        <p:spPr>
          <a:xfrm flipH="1">
            <a:off x="4505771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62" name="Google Shape;862;p44"/>
          <p:cNvCxnSpPr/>
          <p:nvPr/>
        </p:nvCxnSpPr>
        <p:spPr>
          <a:xfrm flipH="1">
            <a:off x="4468697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63" name="Google Shape;863;p44"/>
          <p:cNvCxnSpPr/>
          <p:nvPr/>
        </p:nvCxnSpPr>
        <p:spPr>
          <a:xfrm flipH="1">
            <a:off x="4429564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64" name="Google Shape;864;p44"/>
          <p:cNvCxnSpPr/>
          <p:nvPr/>
        </p:nvCxnSpPr>
        <p:spPr>
          <a:xfrm flipH="1">
            <a:off x="4392491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65" name="Google Shape;865;p44"/>
          <p:cNvCxnSpPr/>
          <p:nvPr/>
        </p:nvCxnSpPr>
        <p:spPr>
          <a:xfrm flipH="1">
            <a:off x="4353360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66" name="Google Shape;866;p44"/>
          <p:cNvCxnSpPr/>
          <p:nvPr/>
        </p:nvCxnSpPr>
        <p:spPr>
          <a:xfrm flipH="1">
            <a:off x="4314227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67" name="Google Shape;867;p44"/>
          <p:cNvCxnSpPr/>
          <p:nvPr/>
        </p:nvCxnSpPr>
        <p:spPr>
          <a:xfrm flipH="1">
            <a:off x="4277154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68" name="Google Shape;868;p44"/>
          <p:cNvCxnSpPr/>
          <p:nvPr/>
        </p:nvCxnSpPr>
        <p:spPr>
          <a:xfrm flipH="1">
            <a:off x="4238021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69" name="Google Shape;869;p44"/>
          <p:cNvCxnSpPr/>
          <p:nvPr/>
        </p:nvCxnSpPr>
        <p:spPr>
          <a:xfrm flipH="1">
            <a:off x="4200949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0" name="Google Shape;870;p44"/>
          <p:cNvCxnSpPr/>
          <p:nvPr/>
        </p:nvCxnSpPr>
        <p:spPr>
          <a:xfrm flipH="1">
            <a:off x="4161816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1" name="Google Shape;871;p44"/>
          <p:cNvCxnSpPr/>
          <p:nvPr/>
        </p:nvCxnSpPr>
        <p:spPr>
          <a:xfrm flipH="1">
            <a:off x="4124743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2" name="Google Shape;872;p44"/>
          <p:cNvCxnSpPr/>
          <p:nvPr/>
        </p:nvCxnSpPr>
        <p:spPr>
          <a:xfrm flipH="1">
            <a:off x="4085610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3" name="Google Shape;873;p44"/>
          <p:cNvCxnSpPr/>
          <p:nvPr/>
        </p:nvCxnSpPr>
        <p:spPr>
          <a:xfrm flipH="1">
            <a:off x="4048537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4" name="Google Shape;874;p44"/>
          <p:cNvCxnSpPr/>
          <p:nvPr/>
        </p:nvCxnSpPr>
        <p:spPr>
          <a:xfrm flipH="1">
            <a:off x="4009405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5" name="Google Shape;875;p44"/>
          <p:cNvCxnSpPr/>
          <p:nvPr/>
        </p:nvCxnSpPr>
        <p:spPr>
          <a:xfrm flipH="1">
            <a:off x="3972332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6" name="Google Shape;876;p44"/>
          <p:cNvCxnSpPr/>
          <p:nvPr/>
        </p:nvCxnSpPr>
        <p:spPr>
          <a:xfrm flipH="1">
            <a:off x="3933201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7" name="Google Shape;877;p44"/>
          <p:cNvCxnSpPr/>
          <p:nvPr/>
        </p:nvCxnSpPr>
        <p:spPr>
          <a:xfrm flipH="1">
            <a:off x="3896128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8" name="Google Shape;878;p44"/>
          <p:cNvCxnSpPr/>
          <p:nvPr/>
        </p:nvCxnSpPr>
        <p:spPr>
          <a:xfrm flipH="1">
            <a:off x="3856995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9" name="Google Shape;879;p44"/>
          <p:cNvCxnSpPr/>
          <p:nvPr/>
        </p:nvCxnSpPr>
        <p:spPr>
          <a:xfrm flipH="1">
            <a:off x="3819921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0" name="Google Shape;880;p44"/>
          <p:cNvCxnSpPr/>
          <p:nvPr/>
        </p:nvCxnSpPr>
        <p:spPr>
          <a:xfrm flipH="1">
            <a:off x="3780790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1" name="Google Shape;881;p44"/>
          <p:cNvCxnSpPr/>
          <p:nvPr/>
        </p:nvCxnSpPr>
        <p:spPr>
          <a:xfrm flipH="1">
            <a:off x="3743717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2" name="Google Shape;882;p44"/>
          <p:cNvCxnSpPr/>
          <p:nvPr/>
        </p:nvCxnSpPr>
        <p:spPr>
          <a:xfrm flipH="1">
            <a:off x="3704584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3" name="Google Shape;883;p44"/>
          <p:cNvCxnSpPr/>
          <p:nvPr/>
        </p:nvCxnSpPr>
        <p:spPr>
          <a:xfrm flipH="1">
            <a:off x="3667511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4" name="Google Shape;884;p44"/>
          <p:cNvCxnSpPr/>
          <p:nvPr/>
        </p:nvCxnSpPr>
        <p:spPr>
          <a:xfrm flipH="1">
            <a:off x="3628378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5" name="Google Shape;885;p44"/>
          <p:cNvCxnSpPr/>
          <p:nvPr/>
        </p:nvCxnSpPr>
        <p:spPr>
          <a:xfrm flipH="1">
            <a:off x="3591306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6" name="Google Shape;886;p44"/>
          <p:cNvCxnSpPr/>
          <p:nvPr/>
        </p:nvCxnSpPr>
        <p:spPr>
          <a:xfrm flipH="1">
            <a:off x="3552173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7" name="Google Shape;887;p44"/>
          <p:cNvCxnSpPr/>
          <p:nvPr/>
        </p:nvCxnSpPr>
        <p:spPr>
          <a:xfrm flipH="1">
            <a:off x="3515100" y="558152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8" name="Google Shape;888;p44"/>
          <p:cNvCxnSpPr/>
          <p:nvPr/>
        </p:nvCxnSpPr>
        <p:spPr>
          <a:xfrm flipH="1">
            <a:off x="793089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9" name="Google Shape;889;p44"/>
          <p:cNvCxnSpPr/>
          <p:nvPr/>
        </p:nvCxnSpPr>
        <p:spPr>
          <a:xfrm flipH="1">
            <a:off x="789381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90" name="Google Shape;890;p44"/>
          <p:cNvCxnSpPr/>
          <p:nvPr/>
        </p:nvCxnSpPr>
        <p:spPr>
          <a:xfrm flipH="1">
            <a:off x="785468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91" name="Google Shape;891;p44"/>
          <p:cNvCxnSpPr/>
          <p:nvPr/>
        </p:nvCxnSpPr>
        <p:spPr>
          <a:xfrm flipH="1">
            <a:off x="781761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92" name="Google Shape;892;p44"/>
          <p:cNvCxnSpPr/>
          <p:nvPr/>
        </p:nvCxnSpPr>
        <p:spPr>
          <a:xfrm flipH="1">
            <a:off x="777848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93" name="Google Shape;893;p44"/>
          <p:cNvCxnSpPr/>
          <p:nvPr/>
        </p:nvCxnSpPr>
        <p:spPr>
          <a:xfrm flipH="1">
            <a:off x="774140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94" name="Google Shape;894;p44"/>
          <p:cNvCxnSpPr/>
          <p:nvPr/>
        </p:nvCxnSpPr>
        <p:spPr>
          <a:xfrm flipH="1">
            <a:off x="7702277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95" name="Google Shape;895;p44"/>
          <p:cNvCxnSpPr/>
          <p:nvPr/>
        </p:nvCxnSpPr>
        <p:spPr>
          <a:xfrm flipH="1">
            <a:off x="7665203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96" name="Google Shape;896;p44"/>
          <p:cNvCxnSpPr/>
          <p:nvPr/>
        </p:nvCxnSpPr>
        <p:spPr>
          <a:xfrm flipH="1">
            <a:off x="762607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97" name="Google Shape;897;p44"/>
          <p:cNvCxnSpPr/>
          <p:nvPr/>
        </p:nvCxnSpPr>
        <p:spPr>
          <a:xfrm flipH="1">
            <a:off x="758899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98" name="Google Shape;898;p44"/>
          <p:cNvCxnSpPr/>
          <p:nvPr/>
        </p:nvCxnSpPr>
        <p:spPr>
          <a:xfrm flipH="1">
            <a:off x="7549866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99" name="Google Shape;899;p44"/>
          <p:cNvCxnSpPr/>
          <p:nvPr/>
        </p:nvCxnSpPr>
        <p:spPr>
          <a:xfrm flipH="1">
            <a:off x="7512792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0" name="Google Shape;900;p44"/>
          <p:cNvCxnSpPr/>
          <p:nvPr/>
        </p:nvCxnSpPr>
        <p:spPr>
          <a:xfrm flipH="1">
            <a:off x="747365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1" name="Google Shape;901;p44"/>
          <p:cNvCxnSpPr/>
          <p:nvPr/>
        </p:nvCxnSpPr>
        <p:spPr>
          <a:xfrm flipH="1">
            <a:off x="7436587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2" name="Google Shape;902;p44"/>
          <p:cNvCxnSpPr/>
          <p:nvPr/>
        </p:nvCxnSpPr>
        <p:spPr>
          <a:xfrm flipH="1">
            <a:off x="739745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3" name="Google Shape;903;p44"/>
          <p:cNvCxnSpPr/>
          <p:nvPr/>
        </p:nvCxnSpPr>
        <p:spPr>
          <a:xfrm flipH="1">
            <a:off x="7360382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4" name="Google Shape;904;p44"/>
          <p:cNvCxnSpPr/>
          <p:nvPr/>
        </p:nvCxnSpPr>
        <p:spPr>
          <a:xfrm flipH="1">
            <a:off x="732124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5" name="Google Shape;905;p44"/>
          <p:cNvCxnSpPr/>
          <p:nvPr/>
        </p:nvCxnSpPr>
        <p:spPr>
          <a:xfrm flipH="1">
            <a:off x="7284176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6" name="Google Shape;906;p44"/>
          <p:cNvCxnSpPr/>
          <p:nvPr/>
        </p:nvCxnSpPr>
        <p:spPr>
          <a:xfrm flipH="1">
            <a:off x="724504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7" name="Google Shape;907;p44"/>
          <p:cNvCxnSpPr/>
          <p:nvPr/>
        </p:nvCxnSpPr>
        <p:spPr>
          <a:xfrm flipH="1">
            <a:off x="720797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8" name="Google Shape;908;p44"/>
          <p:cNvCxnSpPr/>
          <p:nvPr/>
        </p:nvCxnSpPr>
        <p:spPr>
          <a:xfrm flipH="1">
            <a:off x="716883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9" name="Google Shape;909;p44"/>
          <p:cNvCxnSpPr/>
          <p:nvPr/>
        </p:nvCxnSpPr>
        <p:spPr>
          <a:xfrm flipH="1">
            <a:off x="7131766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0" name="Google Shape;910;p44"/>
          <p:cNvCxnSpPr/>
          <p:nvPr/>
        </p:nvCxnSpPr>
        <p:spPr>
          <a:xfrm flipH="1">
            <a:off x="709263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1" name="Google Shape;911;p44"/>
          <p:cNvCxnSpPr/>
          <p:nvPr/>
        </p:nvCxnSpPr>
        <p:spPr>
          <a:xfrm flipH="1">
            <a:off x="705556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2" name="Google Shape;912;p44"/>
          <p:cNvCxnSpPr/>
          <p:nvPr/>
        </p:nvCxnSpPr>
        <p:spPr>
          <a:xfrm flipH="1">
            <a:off x="7016427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3" name="Google Shape;913;p44"/>
          <p:cNvCxnSpPr/>
          <p:nvPr/>
        </p:nvCxnSpPr>
        <p:spPr>
          <a:xfrm flipH="1">
            <a:off x="697935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4" name="Google Shape;914;p44"/>
          <p:cNvCxnSpPr/>
          <p:nvPr/>
        </p:nvCxnSpPr>
        <p:spPr>
          <a:xfrm flipH="1">
            <a:off x="6940223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5" name="Google Shape;915;p44"/>
          <p:cNvCxnSpPr/>
          <p:nvPr/>
        </p:nvCxnSpPr>
        <p:spPr>
          <a:xfrm flipH="1">
            <a:off x="690109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6" name="Google Shape;916;p44"/>
          <p:cNvCxnSpPr/>
          <p:nvPr/>
        </p:nvCxnSpPr>
        <p:spPr>
          <a:xfrm flipH="1">
            <a:off x="6864016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7" name="Google Shape;917;p44"/>
          <p:cNvCxnSpPr/>
          <p:nvPr/>
        </p:nvCxnSpPr>
        <p:spPr>
          <a:xfrm flipH="1">
            <a:off x="682488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8" name="Google Shape;918;p44"/>
          <p:cNvCxnSpPr/>
          <p:nvPr/>
        </p:nvCxnSpPr>
        <p:spPr>
          <a:xfrm flipH="1">
            <a:off x="678781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9" name="Google Shape;919;p44"/>
          <p:cNvCxnSpPr/>
          <p:nvPr/>
        </p:nvCxnSpPr>
        <p:spPr>
          <a:xfrm flipH="1">
            <a:off x="675073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0" name="Google Shape;920;p44"/>
          <p:cNvCxnSpPr/>
          <p:nvPr/>
        </p:nvCxnSpPr>
        <p:spPr>
          <a:xfrm flipH="1">
            <a:off x="671160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1" name="Google Shape;921;p44"/>
          <p:cNvCxnSpPr/>
          <p:nvPr/>
        </p:nvCxnSpPr>
        <p:spPr>
          <a:xfrm flipH="1">
            <a:off x="667453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2" name="Google Shape;922;p44"/>
          <p:cNvCxnSpPr/>
          <p:nvPr/>
        </p:nvCxnSpPr>
        <p:spPr>
          <a:xfrm flipH="1">
            <a:off x="6635402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3" name="Google Shape;923;p44"/>
          <p:cNvCxnSpPr/>
          <p:nvPr/>
        </p:nvCxnSpPr>
        <p:spPr>
          <a:xfrm flipH="1">
            <a:off x="659626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4" name="Google Shape;924;p44"/>
          <p:cNvCxnSpPr/>
          <p:nvPr/>
        </p:nvCxnSpPr>
        <p:spPr>
          <a:xfrm flipH="1">
            <a:off x="655919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5" name="Google Shape;925;p44"/>
          <p:cNvCxnSpPr/>
          <p:nvPr/>
        </p:nvCxnSpPr>
        <p:spPr>
          <a:xfrm flipH="1">
            <a:off x="6520063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6" name="Google Shape;926;p44"/>
          <p:cNvCxnSpPr/>
          <p:nvPr/>
        </p:nvCxnSpPr>
        <p:spPr>
          <a:xfrm flipH="1">
            <a:off x="648299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7" name="Google Shape;927;p44"/>
          <p:cNvCxnSpPr/>
          <p:nvPr/>
        </p:nvCxnSpPr>
        <p:spPr>
          <a:xfrm flipH="1">
            <a:off x="6443857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8" name="Google Shape;928;p44"/>
          <p:cNvCxnSpPr/>
          <p:nvPr/>
        </p:nvCxnSpPr>
        <p:spPr>
          <a:xfrm flipH="1">
            <a:off x="640678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9" name="Google Shape;929;p44"/>
          <p:cNvCxnSpPr/>
          <p:nvPr/>
        </p:nvCxnSpPr>
        <p:spPr>
          <a:xfrm flipH="1">
            <a:off x="6367653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0" name="Google Shape;930;p44"/>
          <p:cNvCxnSpPr/>
          <p:nvPr/>
        </p:nvCxnSpPr>
        <p:spPr>
          <a:xfrm flipH="1">
            <a:off x="633058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1" name="Google Shape;931;p44"/>
          <p:cNvCxnSpPr/>
          <p:nvPr/>
        </p:nvCxnSpPr>
        <p:spPr>
          <a:xfrm flipH="1">
            <a:off x="6291446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2" name="Google Shape;932;p44"/>
          <p:cNvCxnSpPr/>
          <p:nvPr/>
        </p:nvCxnSpPr>
        <p:spPr>
          <a:xfrm flipH="1">
            <a:off x="6254373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3" name="Google Shape;933;p44"/>
          <p:cNvCxnSpPr/>
          <p:nvPr/>
        </p:nvCxnSpPr>
        <p:spPr>
          <a:xfrm flipH="1">
            <a:off x="6215242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4" name="Google Shape;934;p44"/>
          <p:cNvCxnSpPr/>
          <p:nvPr/>
        </p:nvCxnSpPr>
        <p:spPr>
          <a:xfrm flipH="1">
            <a:off x="617816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5" name="Google Shape;935;p44"/>
          <p:cNvCxnSpPr/>
          <p:nvPr/>
        </p:nvCxnSpPr>
        <p:spPr>
          <a:xfrm flipH="1">
            <a:off x="6139036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6" name="Google Shape;936;p44"/>
          <p:cNvCxnSpPr/>
          <p:nvPr/>
        </p:nvCxnSpPr>
        <p:spPr>
          <a:xfrm flipH="1">
            <a:off x="610196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7" name="Google Shape;937;p44"/>
          <p:cNvCxnSpPr/>
          <p:nvPr/>
        </p:nvCxnSpPr>
        <p:spPr>
          <a:xfrm flipH="1">
            <a:off x="606283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8" name="Google Shape;938;p44"/>
          <p:cNvCxnSpPr/>
          <p:nvPr/>
        </p:nvCxnSpPr>
        <p:spPr>
          <a:xfrm flipH="1">
            <a:off x="602575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9" name="Google Shape;939;p44"/>
          <p:cNvCxnSpPr/>
          <p:nvPr/>
        </p:nvCxnSpPr>
        <p:spPr>
          <a:xfrm flipH="1">
            <a:off x="598662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0" name="Google Shape;940;p44"/>
          <p:cNvCxnSpPr/>
          <p:nvPr/>
        </p:nvCxnSpPr>
        <p:spPr>
          <a:xfrm flipH="1">
            <a:off x="5949552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1" name="Google Shape;941;p44"/>
          <p:cNvCxnSpPr/>
          <p:nvPr/>
        </p:nvCxnSpPr>
        <p:spPr>
          <a:xfrm flipH="1">
            <a:off x="591042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2" name="Google Shape;942;p44"/>
          <p:cNvCxnSpPr/>
          <p:nvPr/>
        </p:nvCxnSpPr>
        <p:spPr>
          <a:xfrm flipH="1">
            <a:off x="5873347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3" name="Google Shape;943;p44"/>
          <p:cNvCxnSpPr/>
          <p:nvPr/>
        </p:nvCxnSpPr>
        <p:spPr>
          <a:xfrm flipH="1">
            <a:off x="583421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4" name="Google Shape;944;p44"/>
          <p:cNvCxnSpPr/>
          <p:nvPr/>
        </p:nvCxnSpPr>
        <p:spPr>
          <a:xfrm flipH="1">
            <a:off x="579714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5" name="Google Shape;945;p44"/>
          <p:cNvCxnSpPr/>
          <p:nvPr/>
        </p:nvCxnSpPr>
        <p:spPr>
          <a:xfrm flipH="1">
            <a:off x="575801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6" name="Google Shape;946;p44"/>
          <p:cNvCxnSpPr/>
          <p:nvPr/>
        </p:nvCxnSpPr>
        <p:spPr>
          <a:xfrm flipH="1">
            <a:off x="5720937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7" name="Google Shape;947;p44"/>
          <p:cNvCxnSpPr/>
          <p:nvPr/>
        </p:nvCxnSpPr>
        <p:spPr>
          <a:xfrm flipH="1">
            <a:off x="568180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8" name="Google Shape;948;p44"/>
          <p:cNvCxnSpPr/>
          <p:nvPr/>
        </p:nvCxnSpPr>
        <p:spPr>
          <a:xfrm flipH="1">
            <a:off x="564473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9" name="Google Shape;949;p44"/>
          <p:cNvCxnSpPr/>
          <p:nvPr/>
        </p:nvCxnSpPr>
        <p:spPr>
          <a:xfrm flipH="1">
            <a:off x="560559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0" name="Google Shape;950;p44"/>
          <p:cNvCxnSpPr/>
          <p:nvPr/>
        </p:nvCxnSpPr>
        <p:spPr>
          <a:xfrm flipH="1">
            <a:off x="5568526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1" name="Google Shape;951;p44"/>
          <p:cNvCxnSpPr/>
          <p:nvPr/>
        </p:nvCxnSpPr>
        <p:spPr>
          <a:xfrm flipH="1">
            <a:off x="5529393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2" name="Google Shape;952;p44"/>
          <p:cNvCxnSpPr/>
          <p:nvPr/>
        </p:nvCxnSpPr>
        <p:spPr>
          <a:xfrm flipH="1">
            <a:off x="549232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3" name="Google Shape;953;p44"/>
          <p:cNvCxnSpPr/>
          <p:nvPr/>
        </p:nvCxnSpPr>
        <p:spPr>
          <a:xfrm flipH="1">
            <a:off x="545318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4" name="Google Shape;954;p44"/>
          <p:cNvCxnSpPr/>
          <p:nvPr/>
        </p:nvCxnSpPr>
        <p:spPr>
          <a:xfrm flipH="1">
            <a:off x="541611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5" name="Google Shape;955;p44"/>
          <p:cNvCxnSpPr/>
          <p:nvPr/>
        </p:nvCxnSpPr>
        <p:spPr>
          <a:xfrm flipH="1">
            <a:off x="5376982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6" name="Google Shape;956;p44"/>
          <p:cNvCxnSpPr/>
          <p:nvPr/>
        </p:nvCxnSpPr>
        <p:spPr>
          <a:xfrm flipH="1">
            <a:off x="533990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7" name="Google Shape;957;p44"/>
          <p:cNvCxnSpPr/>
          <p:nvPr/>
        </p:nvCxnSpPr>
        <p:spPr>
          <a:xfrm flipH="1">
            <a:off x="530077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8" name="Google Shape;958;p44"/>
          <p:cNvCxnSpPr/>
          <p:nvPr/>
        </p:nvCxnSpPr>
        <p:spPr>
          <a:xfrm flipH="1">
            <a:off x="526370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9" name="Google Shape;959;p44"/>
          <p:cNvCxnSpPr/>
          <p:nvPr/>
        </p:nvCxnSpPr>
        <p:spPr>
          <a:xfrm flipH="1">
            <a:off x="522457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0" name="Google Shape;960;p44"/>
          <p:cNvCxnSpPr/>
          <p:nvPr/>
        </p:nvCxnSpPr>
        <p:spPr>
          <a:xfrm flipH="1">
            <a:off x="518749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1" name="Google Shape;961;p44"/>
          <p:cNvCxnSpPr/>
          <p:nvPr/>
        </p:nvCxnSpPr>
        <p:spPr>
          <a:xfrm flipH="1">
            <a:off x="5148367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2" name="Google Shape;962;p44"/>
          <p:cNvCxnSpPr/>
          <p:nvPr/>
        </p:nvCxnSpPr>
        <p:spPr>
          <a:xfrm flipH="1">
            <a:off x="511129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3" name="Google Shape;963;p44"/>
          <p:cNvCxnSpPr/>
          <p:nvPr/>
        </p:nvCxnSpPr>
        <p:spPr>
          <a:xfrm flipH="1">
            <a:off x="507216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4" name="Google Shape;964;p44"/>
          <p:cNvCxnSpPr/>
          <p:nvPr/>
        </p:nvCxnSpPr>
        <p:spPr>
          <a:xfrm flipH="1">
            <a:off x="503508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5" name="Google Shape;965;p44"/>
          <p:cNvCxnSpPr/>
          <p:nvPr/>
        </p:nvCxnSpPr>
        <p:spPr>
          <a:xfrm flipH="1">
            <a:off x="4995956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6" name="Google Shape;966;p44"/>
          <p:cNvCxnSpPr/>
          <p:nvPr/>
        </p:nvCxnSpPr>
        <p:spPr>
          <a:xfrm flipH="1">
            <a:off x="4958883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7" name="Google Shape;967;p44"/>
          <p:cNvCxnSpPr/>
          <p:nvPr/>
        </p:nvCxnSpPr>
        <p:spPr>
          <a:xfrm flipH="1">
            <a:off x="491975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8" name="Google Shape;968;p44"/>
          <p:cNvCxnSpPr/>
          <p:nvPr/>
        </p:nvCxnSpPr>
        <p:spPr>
          <a:xfrm flipH="1">
            <a:off x="488061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9" name="Google Shape;969;p44"/>
          <p:cNvCxnSpPr/>
          <p:nvPr/>
        </p:nvCxnSpPr>
        <p:spPr>
          <a:xfrm flipH="1">
            <a:off x="4843546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0" name="Google Shape;970;p44"/>
          <p:cNvCxnSpPr/>
          <p:nvPr/>
        </p:nvCxnSpPr>
        <p:spPr>
          <a:xfrm flipH="1">
            <a:off x="4804413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1" name="Google Shape;971;p44"/>
          <p:cNvCxnSpPr/>
          <p:nvPr/>
        </p:nvCxnSpPr>
        <p:spPr>
          <a:xfrm flipH="1">
            <a:off x="476733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2" name="Google Shape;972;p44"/>
          <p:cNvCxnSpPr/>
          <p:nvPr/>
        </p:nvCxnSpPr>
        <p:spPr>
          <a:xfrm flipH="1">
            <a:off x="472820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3" name="Google Shape;973;p44"/>
          <p:cNvCxnSpPr/>
          <p:nvPr/>
        </p:nvCxnSpPr>
        <p:spPr>
          <a:xfrm flipH="1">
            <a:off x="469113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4" name="Google Shape;974;p44"/>
          <p:cNvCxnSpPr/>
          <p:nvPr/>
        </p:nvCxnSpPr>
        <p:spPr>
          <a:xfrm flipH="1">
            <a:off x="4654062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5" name="Google Shape;975;p44"/>
          <p:cNvCxnSpPr/>
          <p:nvPr/>
        </p:nvCxnSpPr>
        <p:spPr>
          <a:xfrm flipH="1">
            <a:off x="461492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6" name="Google Shape;976;p44"/>
          <p:cNvCxnSpPr/>
          <p:nvPr/>
        </p:nvCxnSpPr>
        <p:spPr>
          <a:xfrm flipH="1">
            <a:off x="457785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7" name="Google Shape;977;p44"/>
          <p:cNvCxnSpPr/>
          <p:nvPr/>
        </p:nvCxnSpPr>
        <p:spPr>
          <a:xfrm flipH="1">
            <a:off x="453872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8" name="Google Shape;978;p44"/>
          <p:cNvCxnSpPr/>
          <p:nvPr/>
        </p:nvCxnSpPr>
        <p:spPr>
          <a:xfrm flipH="1">
            <a:off x="450165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9" name="Google Shape;979;p44"/>
          <p:cNvCxnSpPr/>
          <p:nvPr/>
        </p:nvCxnSpPr>
        <p:spPr>
          <a:xfrm flipH="1">
            <a:off x="446251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0" name="Google Shape;980;p44"/>
          <p:cNvCxnSpPr/>
          <p:nvPr/>
        </p:nvCxnSpPr>
        <p:spPr>
          <a:xfrm flipH="1">
            <a:off x="442544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1" name="Google Shape;981;p44"/>
          <p:cNvCxnSpPr/>
          <p:nvPr/>
        </p:nvCxnSpPr>
        <p:spPr>
          <a:xfrm flipH="1">
            <a:off x="4386313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2" name="Google Shape;982;p44"/>
          <p:cNvCxnSpPr/>
          <p:nvPr/>
        </p:nvCxnSpPr>
        <p:spPr>
          <a:xfrm flipH="1">
            <a:off x="434924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3" name="Google Shape;983;p44"/>
          <p:cNvCxnSpPr/>
          <p:nvPr/>
        </p:nvCxnSpPr>
        <p:spPr>
          <a:xfrm flipH="1">
            <a:off x="4310107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4" name="Google Shape;984;p44"/>
          <p:cNvCxnSpPr/>
          <p:nvPr/>
        </p:nvCxnSpPr>
        <p:spPr>
          <a:xfrm flipH="1">
            <a:off x="427303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5" name="Google Shape;985;p44"/>
          <p:cNvCxnSpPr/>
          <p:nvPr/>
        </p:nvCxnSpPr>
        <p:spPr>
          <a:xfrm flipH="1">
            <a:off x="4233903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6" name="Google Shape;986;p44"/>
          <p:cNvCxnSpPr/>
          <p:nvPr/>
        </p:nvCxnSpPr>
        <p:spPr>
          <a:xfrm flipH="1">
            <a:off x="419683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7" name="Google Shape;987;p44"/>
          <p:cNvCxnSpPr/>
          <p:nvPr/>
        </p:nvCxnSpPr>
        <p:spPr>
          <a:xfrm flipH="1">
            <a:off x="4157696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8" name="Google Shape;988;p44"/>
          <p:cNvCxnSpPr/>
          <p:nvPr/>
        </p:nvCxnSpPr>
        <p:spPr>
          <a:xfrm flipH="1">
            <a:off x="4120623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9" name="Google Shape;989;p44"/>
          <p:cNvCxnSpPr/>
          <p:nvPr/>
        </p:nvCxnSpPr>
        <p:spPr>
          <a:xfrm flipH="1">
            <a:off x="4081492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90" name="Google Shape;990;p44"/>
          <p:cNvCxnSpPr/>
          <p:nvPr/>
        </p:nvCxnSpPr>
        <p:spPr>
          <a:xfrm flipH="1">
            <a:off x="404441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91" name="Google Shape;991;p44"/>
          <p:cNvCxnSpPr/>
          <p:nvPr/>
        </p:nvCxnSpPr>
        <p:spPr>
          <a:xfrm flipH="1">
            <a:off x="4005286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92" name="Google Shape;992;p44"/>
          <p:cNvCxnSpPr/>
          <p:nvPr/>
        </p:nvCxnSpPr>
        <p:spPr>
          <a:xfrm flipH="1">
            <a:off x="3968213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93" name="Google Shape;993;p44"/>
          <p:cNvCxnSpPr/>
          <p:nvPr/>
        </p:nvCxnSpPr>
        <p:spPr>
          <a:xfrm flipH="1">
            <a:off x="392908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94" name="Google Shape;994;p44"/>
          <p:cNvCxnSpPr/>
          <p:nvPr/>
        </p:nvCxnSpPr>
        <p:spPr>
          <a:xfrm flipH="1">
            <a:off x="388994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95" name="Google Shape;995;p44"/>
          <p:cNvCxnSpPr/>
          <p:nvPr/>
        </p:nvCxnSpPr>
        <p:spPr>
          <a:xfrm flipH="1">
            <a:off x="385287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96" name="Google Shape;996;p44"/>
          <p:cNvCxnSpPr/>
          <p:nvPr/>
        </p:nvCxnSpPr>
        <p:spPr>
          <a:xfrm flipH="1">
            <a:off x="381374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97" name="Google Shape;997;p44"/>
          <p:cNvCxnSpPr/>
          <p:nvPr/>
        </p:nvCxnSpPr>
        <p:spPr>
          <a:xfrm flipH="1">
            <a:off x="377667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98" name="Google Shape;998;p44"/>
          <p:cNvCxnSpPr/>
          <p:nvPr/>
        </p:nvCxnSpPr>
        <p:spPr>
          <a:xfrm flipH="1">
            <a:off x="3739597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99" name="Google Shape;999;p44"/>
          <p:cNvCxnSpPr/>
          <p:nvPr/>
        </p:nvCxnSpPr>
        <p:spPr>
          <a:xfrm flipH="1">
            <a:off x="370046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0" name="Google Shape;1000;p44"/>
          <p:cNvCxnSpPr/>
          <p:nvPr/>
        </p:nvCxnSpPr>
        <p:spPr>
          <a:xfrm flipH="1">
            <a:off x="366339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1" name="Google Shape;1001;p44"/>
          <p:cNvCxnSpPr/>
          <p:nvPr/>
        </p:nvCxnSpPr>
        <p:spPr>
          <a:xfrm flipH="1">
            <a:off x="362426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2" name="Google Shape;1002;p44"/>
          <p:cNvCxnSpPr/>
          <p:nvPr/>
        </p:nvCxnSpPr>
        <p:spPr>
          <a:xfrm flipH="1">
            <a:off x="3585127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3" name="Google Shape;1003;p44"/>
          <p:cNvCxnSpPr/>
          <p:nvPr/>
        </p:nvCxnSpPr>
        <p:spPr>
          <a:xfrm flipH="1">
            <a:off x="3548054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4" name="Google Shape;1004;p44"/>
          <p:cNvCxnSpPr/>
          <p:nvPr/>
        </p:nvCxnSpPr>
        <p:spPr>
          <a:xfrm flipH="1">
            <a:off x="350892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5" name="Google Shape;1005;p44"/>
          <p:cNvCxnSpPr/>
          <p:nvPr/>
        </p:nvCxnSpPr>
        <p:spPr>
          <a:xfrm flipH="1">
            <a:off x="347184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6" name="Google Shape;1006;p44"/>
          <p:cNvCxnSpPr/>
          <p:nvPr/>
        </p:nvCxnSpPr>
        <p:spPr>
          <a:xfrm flipH="1">
            <a:off x="3432716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7" name="Google Shape;1007;p44"/>
          <p:cNvCxnSpPr/>
          <p:nvPr/>
        </p:nvCxnSpPr>
        <p:spPr>
          <a:xfrm flipH="1">
            <a:off x="3395643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8" name="Google Shape;1008;p44"/>
          <p:cNvCxnSpPr/>
          <p:nvPr/>
        </p:nvCxnSpPr>
        <p:spPr>
          <a:xfrm flipH="1">
            <a:off x="335651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9" name="Google Shape;1009;p44"/>
          <p:cNvCxnSpPr/>
          <p:nvPr/>
        </p:nvCxnSpPr>
        <p:spPr>
          <a:xfrm flipH="1">
            <a:off x="331943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0" name="Google Shape;1010;p44"/>
          <p:cNvCxnSpPr/>
          <p:nvPr/>
        </p:nvCxnSpPr>
        <p:spPr>
          <a:xfrm flipH="1">
            <a:off x="328030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1" name="Google Shape;1011;p44"/>
          <p:cNvCxnSpPr/>
          <p:nvPr/>
        </p:nvCxnSpPr>
        <p:spPr>
          <a:xfrm flipH="1">
            <a:off x="324323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2" name="Google Shape;1012;p44"/>
          <p:cNvCxnSpPr/>
          <p:nvPr/>
        </p:nvCxnSpPr>
        <p:spPr>
          <a:xfrm flipH="1">
            <a:off x="3204100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3" name="Google Shape;1013;p44"/>
          <p:cNvCxnSpPr/>
          <p:nvPr/>
        </p:nvCxnSpPr>
        <p:spPr>
          <a:xfrm flipH="1">
            <a:off x="3167028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4" name="Google Shape;1014;p44"/>
          <p:cNvCxnSpPr/>
          <p:nvPr/>
        </p:nvCxnSpPr>
        <p:spPr>
          <a:xfrm flipH="1">
            <a:off x="3127895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5" name="Google Shape;1015;p44"/>
          <p:cNvCxnSpPr/>
          <p:nvPr/>
        </p:nvCxnSpPr>
        <p:spPr>
          <a:xfrm flipH="1">
            <a:off x="3090821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6" name="Google Shape;1016;p44"/>
          <p:cNvCxnSpPr/>
          <p:nvPr/>
        </p:nvCxnSpPr>
        <p:spPr>
          <a:xfrm flipH="1">
            <a:off x="3051689" y="1095708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7" name="Google Shape;1017;p44"/>
          <p:cNvCxnSpPr/>
          <p:nvPr/>
        </p:nvCxnSpPr>
        <p:spPr>
          <a:xfrm flipH="1">
            <a:off x="3024913" y="1095708"/>
            <a:ext cx="823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8" name="Google Shape;1018;p44"/>
          <p:cNvCxnSpPr/>
          <p:nvPr/>
        </p:nvCxnSpPr>
        <p:spPr>
          <a:xfrm flipH="1">
            <a:off x="9123403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9" name="Google Shape;1019;p44"/>
          <p:cNvCxnSpPr/>
          <p:nvPr/>
        </p:nvCxnSpPr>
        <p:spPr>
          <a:xfrm flipH="1">
            <a:off x="9084270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0" name="Google Shape;1020;p44"/>
          <p:cNvCxnSpPr/>
          <p:nvPr/>
        </p:nvCxnSpPr>
        <p:spPr>
          <a:xfrm flipH="1">
            <a:off x="9047198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1" name="Google Shape;1021;p44"/>
          <p:cNvCxnSpPr/>
          <p:nvPr/>
        </p:nvCxnSpPr>
        <p:spPr>
          <a:xfrm flipH="1">
            <a:off x="9008066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2" name="Google Shape;1022;p44"/>
          <p:cNvCxnSpPr/>
          <p:nvPr/>
        </p:nvCxnSpPr>
        <p:spPr>
          <a:xfrm flipH="1">
            <a:off x="8970992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3" name="Google Shape;1023;p44"/>
          <p:cNvCxnSpPr/>
          <p:nvPr/>
        </p:nvCxnSpPr>
        <p:spPr>
          <a:xfrm flipH="1">
            <a:off x="8931859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4" name="Google Shape;1024;p44"/>
          <p:cNvCxnSpPr/>
          <p:nvPr/>
        </p:nvCxnSpPr>
        <p:spPr>
          <a:xfrm flipH="1">
            <a:off x="8894787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5" name="Google Shape;1025;p44"/>
          <p:cNvCxnSpPr/>
          <p:nvPr/>
        </p:nvCxnSpPr>
        <p:spPr>
          <a:xfrm flipH="1">
            <a:off x="8855654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6" name="Google Shape;1026;p44"/>
          <p:cNvCxnSpPr/>
          <p:nvPr/>
        </p:nvCxnSpPr>
        <p:spPr>
          <a:xfrm flipH="1">
            <a:off x="8818581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7" name="Google Shape;1027;p44"/>
          <p:cNvCxnSpPr/>
          <p:nvPr/>
        </p:nvCxnSpPr>
        <p:spPr>
          <a:xfrm flipH="1">
            <a:off x="8779448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8" name="Google Shape;1028;p44"/>
          <p:cNvCxnSpPr/>
          <p:nvPr/>
        </p:nvCxnSpPr>
        <p:spPr>
          <a:xfrm flipH="1">
            <a:off x="8742376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9" name="Google Shape;1029;p44"/>
          <p:cNvCxnSpPr/>
          <p:nvPr/>
        </p:nvCxnSpPr>
        <p:spPr>
          <a:xfrm flipH="1">
            <a:off x="8703245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30" name="Google Shape;1030;p44"/>
          <p:cNvCxnSpPr/>
          <p:nvPr/>
        </p:nvCxnSpPr>
        <p:spPr>
          <a:xfrm flipH="1">
            <a:off x="8664112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31" name="Google Shape;1031;p44"/>
          <p:cNvCxnSpPr/>
          <p:nvPr/>
        </p:nvCxnSpPr>
        <p:spPr>
          <a:xfrm flipH="1">
            <a:off x="8627038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32" name="Google Shape;1032;p44"/>
          <p:cNvCxnSpPr/>
          <p:nvPr/>
        </p:nvCxnSpPr>
        <p:spPr>
          <a:xfrm flipH="1">
            <a:off x="8589966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33" name="Google Shape;1033;p44"/>
          <p:cNvCxnSpPr/>
          <p:nvPr/>
        </p:nvCxnSpPr>
        <p:spPr>
          <a:xfrm flipH="1">
            <a:off x="8550834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34" name="Google Shape;1034;p44"/>
          <p:cNvCxnSpPr/>
          <p:nvPr/>
        </p:nvCxnSpPr>
        <p:spPr>
          <a:xfrm flipH="1">
            <a:off x="8513760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35" name="Google Shape;1035;p44"/>
          <p:cNvCxnSpPr/>
          <p:nvPr/>
        </p:nvCxnSpPr>
        <p:spPr>
          <a:xfrm flipH="1">
            <a:off x="8474627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36" name="Google Shape;1036;p44"/>
          <p:cNvCxnSpPr/>
          <p:nvPr/>
        </p:nvCxnSpPr>
        <p:spPr>
          <a:xfrm flipH="1">
            <a:off x="8437555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37" name="Google Shape;1037;p44"/>
          <p:cNvCxnSpPr/>
          <p:nvPr/>
        </p:nvCxnSpPr>
        <p:spPr>
          <a:xfrm flipH="1">
            <a:off x="8398423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38" name="Google Shape;1038;p44"/>
          <p:cNvCxnSpPr/>
          <p:nvPr/>
        </p:nvCxnSpPr>
        <p:spPr>
          <a:xfrm flipH="1">
            <a:off x="8359290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39" name="Google Shape;1039;p44"/>
          <p:cNvCxnSpPr/>
          <p:nvPr/>
        </p:nvCxnSpPr>
        <p:spPr>
          <a:xfrm flipH="1">
            <a:off x="8322216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40" name="Google Shape;1040;p44"/>
          <p:cNvCxnSpPr/>
          <p:nvPr/>
        </p:nvCxnSpPr>
        <p:spPr>
          <a:xfrm flipH="1">
            <a:off x="8283085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41" name="Google Shape;1041;p44"/>
          <p:cNvCxnSpPr/>
          <p:nvPr/>
        </p:nvCxnSpPr>
        <p:spPr>
          <a:xfrm flipH="1">
            <a:off x="8246011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42" name="Google Shape;1042;p44"/>
          <p:cNvCxnSpPr/>
          <p:nvPr/>
        </p:nvCxnSpPr>
        <p:spPr>
          <a:xfrm flipH="1">
            <a:off x="8206878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43" name="Google Shape;1043;p44"/>
          <p:cNvCxnSpPr/>
          <p:nvPr/>
        </p:nvCxnSpPr>
        <p:spPr>
          <a:xfrm flipH="1">
            <a:off x="8169805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44" name="Google Shape;1044;p44"/>
          <p:cNvCxnSpPr/>
          <p:nvPr/>
        </p:nvCxnSpPr>
        <p:spPr>
          <a:xfrm flipH="1">
            <a:off x="8132734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45" name="Google Shape;1045;p44"/>
          <p:cNvCxnSpPr/>
          <p:nvPr/>
        </p:nvCxnSpPr>
        <p:spPr>
          <a:xfrm flipH="1">
            <a:off x="8093602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46" name="Google Shape;1046;p44"/>
          <p:cNvCxnSpPr/>
          <p:nvPr/>
        </p:nvCxnSpPr>
        <p:spPr>
          <a:xfrm flipH="1">
            <a:off x="8054469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47" name="Google Shape;1047;p44"/>
          <p:cNvCxnSpPr/>
          <p:nvPr/>
        </p:nvCxnSpPr>
        <p:spPr>
          <a:xfrm flipH="1">
            <a:off x="8017395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48" name="Google Shape;1048;p44"/>
          <p:cNvCxnSpPr/>
          <p:nvPr/>
        </p:nvCxnSpPr>
        <p:spPr>
          <a:xfrm flipH="1">
            <a:off x="7978263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49" name="Google Shape;1049;p44"/>
          <p:cNvCxnSpPr/>
          <p:nvPr/>
        </p:nvCxnSpPr>
        <p:spPr>
          <a:xfrm flipH="1">
            <a:off x="7941191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0" name="Google Shape;1050;p44"/>
          <p:cNvCxnSpPr/>
          <p:nvPr/>
        </p:nvCxnSpPr>
        <p:spPr>
          <a:xfrm flipH="1">
            <a:off x="7902058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1" name="Google Shape;1051;p44"/>
          <p:cNvCxnSpPr/>
          <p:nvPr/>
        </p:nvCxnSpPr>
        <p:spPr>
          <a:xfrm flipH="1">
            <a:off x="7864984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2" name="Google Shape;1052;p44"/>
          <p:cNvCxnSpPr/>
          <p:nvPr/>
        </p:nvCxnSpPr>
        <p:spPr>
          <a:xfrm flipH="1">
            <a:off x="7825853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3" name="Google Shape;1053;p44"/>
          <p:cNvCxnSpPr/>
          <p:nvPr/>
        </p:nvCxnSpPr>
        <p:spPr>
          <a:xfrm flipH="1">
            <a:off x="7788779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4" name="Google Shape;1054;p44"/>
          <p:cNvCxnSpPr/>
          <p:nvPr/>
        </p:nvCxnSpPr>
        <p:spPr>
          <a:xfrm flipH="1">
            <a:off x="7749647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5" name="Google Shape;1055;p44"/>
          <p:cNvCxnSpPr/>
          <p:nvPr/>
        </p:nvCxnSpPr>
        <p:spPr>
          <a:xfrm flipH="1">
            <a:off x="7712573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6" name="Google Shape;1056;p44"/>
          <p:cNvCxnSpPr/>
          <p:nvPr/>
        </p:nvCxnSpPr>
        <p:spPr>
          <a:xfrm flipH="1">
            <a:off x="7673442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7" name="Google Shape;1057;p44"/>
          <p:cNvCxnSpPr/>
          <p:nvPr/>
        </p:nvCxnSpPr>
        <p:spPr>
          <a:xfrm flipH="1">
            <a:off x="7636370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8" name="Google Shape;1058;p44"/>
          <p:cNvCxnSpPr/>
          <p:nvPr/>
        </p:nvCxnSpPr>
        <p:spPr>
          <a:xfrm flipH="1">
            <a:off x="7597235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9" name="Google Shape;1059;p44"/>
          <p:cNvCxnSpPr/>
          <p:nvPr/>
        </p:nvCxnSpPr>
        <p:spPr>
          <a:xfrm flipH="1">
            <a:off x="7560163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0" name="Google Shape;1060;p44"/>
          <p:cNvCxnSpPr/>
          <p:nvPr/>
        </p:nvCxnSpPr>
        <p:spPr>
          <a:xfrm flipH="1">
            <a:off x="7521031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1" name="Google Shape;1061;p44"/>
          <p:cNvCxnSpPr/>
          <p:nvPr/>
        </p:nvCxnSpPr>
        <p:spPr>
          <a:xfrm flipH="1">
            <a:off x="7483959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2" name="Google Shape;1062;p44"/>
          <p:cNvCxnSpPr/>
          <p:nvPr/>
        </p:nvCxnSpPr>
        <p:spPr>
          <a:xfrm flipH="1">
            <a:off x="7444826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3" name="Google Shape;1063;p44"/>
          <p:cNvCxnSpPr/>
          <p:nvPr/>
        </p:nvCxnSpPr>
        <p:spPr>
          <a:xfrm flipH="1">
            <a:off x="7407752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4" name="Google Shape;1064;p44"/>
          <p:cNvCxnSpPr/>
          <p:nvPr/>
        </p:nvCxnSpPr>
        <p:spPr>
          <a:xfrm flipH="1">
            <a:off x="7368621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5" name="Google Shape;1065;p44"/>
          <p:cNvCxnSpPr/>
          <p:nvPr/>
        </p:nvCxnSpPr>
        <p:spPr>
          <a:xfrm flipH="1">
            <a:off x="7331548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6" name="Google Shape;1066;p44"/>
          <p:cNvCxnSpPr/>
          <p:nvPr/>
        </p:nvCxnSpPr>
        <p:spPr>
          <a:xfrm flipH="1">
            <a:off x="7292415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7" name="Google Shape;1067;p44"/>
          <p:cNvCxnSpPr/>
          <p:nvPr/>
        </p:nvCxnSpPr>
        <p:spPr>
          <a:xfrm flipH="1">
            <a:off x="7255341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8" name="Google Shape;1068;p44"/>
          <p:cNvCxnSpPr/>
          <p:nvPr/>
        </p:nvCxnSpPr>
        <p:spPr>
          <a:xfrm flipH="1">
            <a:off x="7216210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9" name="Google Shape;1069;p44"/>
          <p:cNvCxnSpPr/>
          <p:nvPr/>
        </p:nvCxnSpPr>
        <p:spPr>
          <a:xfrm flipH="1">
            <a:off x="7179136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0" name="Google Shape;1070;p44"/>
          <p:cNvCxnSpPr/>
          <p:nvPr/>
        </p:nvCxnSpPr>
        <p:spPr>
          <a:xfrm flipH="1">
            <a:off x="7140003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1" name="Google Shape;1071;p44"/>
          <p:cNvCxnSpPr/>
          <p:nvPr/>
        </p:nvCxnSpPr>
        <p:spPr>
          <a:xfrm flipH="1">
            <a:off x="7102930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2" name="Google Shape;1072;p44"/>
          <p:cNvCxnSpPr/>
          <p:nvPr/>
        </p:nvCxnSpPr>
        <p:spPr>
          <a:xfrm flipH="1">
            <a:off x="7063799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3" name="Google Shape;1073;p44"/>
          <p:cNvCxnSpPr/>
          <p:nvPr/>
        </p:nvCxnSpPr>
        <p:spPr>
          <a:xfrm flipH="1">
            <a:off x="7026727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4" name="Google Shape;1074;p44"/>
          <p:cNvCxnSpPr/>
          <p:nvPr/>
        </p:nvCxnSpPr>
        <p:spPr>
          <a:xfrm flipH="1">
            <a:off x="6987592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5" name="Google Shape;1075;p44"/>
          <p:cNvCxnSpPr/>
          <p:nvPr/>
        </p:nvCxnSpPr>
        <p:spPr>
          <a:xfrm flipH="1">
            <a:off x="6950520" y="630239"/>
            <a:ext cx="18536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6" name="Google Shape;1076;p44"/>
          <p:cNvCxnSpPr/>
          <p:nvPr/>
        </p:nvCxnSpPr>
        <p:spPr>
          <a:xfrm flipH="1">
            <a:off x="6921686" y="630239"/>
            <a:ext cx="8237" cy="2060"/>
          </a:xfrm>
          <a:prstGeom prst="straightConnector1">
            <a:avLst/>
          </a:prstGeom>
          <a:noFill/>
          <a:ln cap="flat" cmpd="sng" w="14750">
            <a:solidFill>
              <a:srgbClr val="FF6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7" name="Google Shape;1077;p44"/>
          <p:cNvCxnSpPr/>
          <p:nvPr/>
        </p:nvCxnSpPr>
        <p:spPr>
          <a:xfrm flipH="1">
            <a:off x="5562346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8" name="Google Shape;1078;p44"/>
          <p:cNvCxnSpPr/>
          <p:nvPr/>
        </p:nvCxnSpPr>
        <p:spPr>
          <a:xfrm flipH="1">
            <a:off x="5525273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9" name="Google Shape;1079;p44"/>
          <p:cNvCxnSpPr/>
          <p:nvPr/>
        </p:nvCxnSpPr>
        <p:spPr>
          <a:xfrm flipH="1">
            <a:off x="5486142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80" name="Google Shape;1080;p44"/>
          <p:cNvCxnSpPr/>
          <p:nvPr/>
        </p:nvCxnSpPr>
        <p:spPr>
          <a:xfrm flipH="1">
            <a:off x="5449069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81" name="Google Shape;1081;p44"/>
          <p:cNvCxnSpPr/>
          <p:nvPr/>
        </p:nvCxnSpPr>
        <p:spPr>
          <a:xfrm flipH="1">
            <a:off x="5409936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82" name="Google Shape;1082;p44"/>
          <p:cNvCxnSpPr/>
          <p:nvPr/>
        </p:nvCxnSpPr>
        <p:spPr>
          <a:xfrm flipH="1">
            <a:off x="5372864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83" name="Google Shape;1083;p44"/>
          <p:cNvCxnSpPr/>
          <p:nvPr/>
        </p:nvCxnSpPr>
        <p:spPr>
          <a:xfrm flipH="1">
            <a:off x="5333731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84" name="Google Shape;1084;p44"/>
          <p:cNvCxnSpPr/>
          <p:nvPr/>
        </p:nvCxnSpPr>
        <p:spPr>
          <a:xfrm flipH="1">
            <a:off x="5296658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85" name="Google Shape;1085;p44"/>
          <p:cNvCxnSpPr/>
          <p:nvPr/>
        </p:nvCxnSpPr>
        <p:spPr>
          <a:xfrm flipH="1">
            <a:off x="5257525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86" name="Google Shape;1086;p44"/>
          <p:cNvCxnSpPr/>
          <p:nvPr/>
        </p:nvCxnSpPr>
        <p:spPr>
          <a:xfrm flipH="1">
            <a:off x="5220452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87" name="Google Shape;1087;p44"/>
          <p:cNvCxnSpPr/>
          <p:nvPr/>
        </p:nvCxnSpPr>
        <p:spPr>
          <a:xfrm flipH="1">
            <a:off x="5181321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88" name="Google Shape;1088;p44"/>
          <p:cNvCxnSpPr/>
          <p:nvPr/>
        </p:nvCxnSpPr>
        <p:spPr>
          <a:xfrm flipH="1">
            <a:off x="5144247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89" name="Google Shape;1089;p44"/>
          <p:cNvCxnSpPr/>
          <p:nvPr/>
        </p:nvCxnSpPr>
        <p:spPr>
          <a:xfrm flipH="1">
            <a:off x="5105114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90" name="Google Shape;1090;p44"/>
          <p:cNvCxnSpPr/>
          <p:nvPr/>
        </p:nvCxnSpPr>
        <p:spPr>
          <a:xfrm flipH="1">
            <a:off x="5068041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91" name="Google Shape;1091;p44"/>
          <p:cNvCxnSpPr/>
          <p:nvPr/>
        </p:nvCxnSpPr>
        <p:spPr>
          <a:xfrm flipH="1">
            <a:off x="5028910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92" name="Google Shape;1092;p44"/>
          <p:cNvCxnSpPr/>
          <p:nvPr/>
        </p:nvCxnSpPr>
        <p:spPr>
          <a:xfrm flipH="1">
            <a:off x="4991837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93" name="Google Shape;1093;p44"/>
          <p:cNvCxnSpPr/>
          <p:nvPr/>
        </p:nvCxnSpPr>
        <p:spPr>
          <a:xfrm flipH="1">
            <a:off x="4952704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94" name="Google Shape;1094;p44"/>
          <p:cNvCxnSpPr/>
          <p:nvPr/>
        </p:nvCxnSpPr>
        <p:spPr>
          <a:xfrm flipH="1">
            <a:off x="4915630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95" name="Google Shape;1095;p44"/>
          <p:cNvCxnSpPr/>
          <p:nvPr/>
        </p:nvCxnSpPr>
        <p:spPr>
          <a:xfrm flipH="1">
            <a:off x="4876499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96" name="Google Shape;1096;p44"/>
          <p:cNvCxnSpPr/>
          <p:nvPr/>
        </p:nvCxnSpPr>
        <p:spPr>
          <a:xfrm flipH="1">
            <a:off x="4839426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97" name="Google Shape;1097;p44"/>
          <p:cNvCxnSpPr/>
          <p:nvPr/>
        </p:nvCxnSpPr>
        <p:spPr>
          <a:xfrm flipH="1">
            <a:off x="4800293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98" name="Google Shape;1098;p44"/>
          <p:cNvCxnSpPr/>
          <p:nvPr/>
        </p:nvCxnSpPr>
        <p:spPr>
          <a:xfrm flipH="1">
            <a:off x="4763220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99" name="Google Shape;1099;p44"/>
          <p:cNvCxnSpPr/>
          <p:nvPr/>
        </p:nvCxnSpPr>
        <p:spPr>
          <a:xfrm flipH="1">
            <a:off x="4724088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0" name="Google Shape;1100;p44"/>
          <p:cNvCxnSpPr/>
          <p:nvPr/>
        </p:nvCxnSpPr>
        <p:spPr>
          <a:xfrm flipH="1">
            <a:off x="4687015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1" name="Google Shape;1101;p44"/>
          <p:cNvCxnSpPr/>
          <p:nvPr/>
        </p:nvCxnSpPr>
        <p:spPr>
          <a:xfrm flipH="1">
            <a:off x="4647882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2" name="Google Shape;1102;p44"/>
          <p:cNvCxnSpPr/>
          <p:nvPr/>
        </p:nvCxnSpPr>
        <p:spPr>
          <a:xfrm flipH="1">
            <a:off x="4610809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3" name="Google Shape;1103;p44"/>
          <p:cNvCxnSpPr/>
          <p:nvPr/>
        </p:nvCxnSpPr>
        <p:spPr>
          <a:xfrm flipH="1">
            <a:off x="4571678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4" name="Google Shape;1104;p44"/>
          <p:cNvCxnSpPr/>
          <p:nvPr/>
        </p:nvCxnSpPr>
        <p:spPr>
          <a:xfrm flipH="1">
            <a:off x="4534605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5" name="Google Shape;1105;p44"/>
          <p:cNvCxnSpPr/>
          <p:nvPr/>
        </p:nvCxnSpPr>
        <p:spPr>
          <a:xfrm flipH="1">
            <a:off x="4495471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6" name="Google Shape;1106;p44"/>
          <p:cNvCxnSpPr/>
          <p:nvPr/>
        </p:nvCxnSpPr>
        <p:spPr>
          <a:xfrm flipH="1">
            <a:off x="4458398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7" name="Google Shape;1107;p44"/>
          <p:cNvCxnSpPr/>
          <p:nvPr/>
        </p:nvCxnSpPr>
        <p:spPr>
          <a:xfrm flipH="1">
            <a:off x="4419267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8" name="Google Shape;1108;p44"/>
          <p:cNvCxnSpPr/>
          <p:nvPr/>
        </p:nvCxnSpPr>
        <p:spPr>
          <a:xfrm flipH="1">
            <a:off x="4382194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9" name="Google Shape;1109;p44"/>
          <p:cNvCxnSpPr/>
          <p:nvPr/>
        </p:nvCxnSpPr>
        <p:spPr>
          <a:xfrm flipH="1">
            <a:off x="4343061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0" name="Google Shape;1110;p44"/>
          <p:cNvCxnSpPr/>
          <p:nvPr/>
        </p:nvCxnSpPr>
        <p:spPr>
          <a:xfrm flipH="1">
            <a:off x="4305988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1" name="Google Shape;1111;p44"/>
          <p:cNvCxnSpPr/>
          <p:nvPr/>
        </p:nvCxnSpPr>
        <p:spPr>
          <a:xfrm flipH="1">
            <a:off x="4266856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2" name="Google Shape;1112;p44"/>
          <p:cNvCxnSpPr/>
          <p:nvPr/>
        </p:nvCxnSpPr>
        <p:spPr>
          <a:xfrm flipH="1">
            <a:off x="4229783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3" name="Google Shape;1113;p44"/>
          <p:cNvCxnSpPr/>
          <p:nvPr/>
        </p:nvCxnSpPr>
        <p:spPr>
          <a:xfrm flipH="1">
            <a:off x="4190650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4" name="Google Shape;1114;p44"/>
          <p:cNvCxnSpPr/>
          <p:nvPr/>
        </p:nvCxnSpPr>
        <p:spPr>
          <a:xfrm flipH="1">
            <a:off x="4153577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5" name="Google Shape;1115;p44"/>
          <p:cNvCxnSpPr/>
          <p:nvPr/>
        </p:nvCxnSpPr>
        <p:spPr>
          <a:xfrm flipH="1">
            <a:off x="4114446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6" name="Google Shape;1116;p44"/>
          <p:cNvCxnSpPr/>
          <p:nvPr/>
        </p:nvCxnSpPr>
        <p:spPr>
          <a:xfrm flipH="1">
            <a:off x="4077372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7" name="Google Shape;1117;p44"/>
          <p:cNvCxnSpPr/>
          <p:nvPr/>
        </p:nvCxnSpPr>
        <p:spPr>
          <a:xfrm flipH="1">
            <a:off x="4038239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8" name="Google Shape;1118;p44"/>
          <p:cNvCxnSpPr/>
          <p:nvPr/>
        </p:nvCxnSpPr>
        <p:spPr>
          <a:xfrm flipH="1">
            <a:off x="4001166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9" name="Google Shape;1119;p44"/>
          <p:cNvCxnSpPr/>
          <p:nvPr/>
        </p:nvCxnSpPr>
        <p:spPr>
          <a:xfrm flipH="1">
            <a:off x="3962035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0" name="Google Shape;1120;p44"/>
          <p:cNvCxnSpPr/>
          <p:nvPr/>
        </p:nvCxnSpPr>
        <p:spPr>
          <a:xfrm flipH="1">
            <a:off x="3924962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1" name="Google Shape;1121;p44"/>
          <p:cNvCxnSpPr/>
          <p:nvPr/>
        </p:nvCxnSpPr>
        <p:spPr>
          <a:xfrm flipH="1">
            <a:off x="3885829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2" name="Google Shape;1122;p44"/>
          <p:cNvCxnSpPr/>
          <p:nvPr/>
        </p:nvCxnSpPr>
        <p:spPr>
          <a:xfrm flipH="1">
            <a:off x="3848755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3" name="Google Shape;1123;p44"/>
          <p:cNvCxnSpPr/>
          <p:nvPr/>
        </p:nvCxnSpPr>
        <p:spPr>
          <a:xfrm flipH="1">
            <a:off x="3809624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4" name="Google Shape;1124;p44"/>
          <p:cNvCxnSpPr/>
          <p:nvPr/>
        </p:nvCxnSpPr>
        <p:spPr>
          <a:xfrm flipH="1">
            <a:off x="3772551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5" name="Google Shape;1125;p44"/>
          <p:cNvCxnSpPr/>
          <p:nvPr/>
        </p:nvCxnSpPr>
        <p:spPr>
          <a:xfrm flipH="1">
            <a:off x="3733418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6" name="Google Shape;1126;p44"/>
          <p:cNvCxnSpPr/>
          <p:nvPr/>
        </p:nvCxnSpPr>
        <p:spPr>
          <a:xfrm flipH="1">
            <a:off x="3696345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7" name="Google Shape;1127;p44"/>
          <p:cNvCxnSpPr/>
          <p:nvPr/>
        </p:nvCxnSpPr>
        <p:spPr>
          <a:xfrm flipH="1">
            <a:off x="3657213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8" name="Google Shape;1128;p44"/>
          <p:cNvCxnSpPr/>
          <p:nvPr/>
        </p:nvCxnSpPr>
        <p:spPr>
          <a:xfrm flipH="1">
            <a:off x="3620140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9" name="Google Shape;1129;p44"/>
          <p:cNvCxnSpPr/>
          <p:nvPr/>
        </p:nvCxnSpPr>
        <p:spPr>
          <a:xfrm flipH="1">
            <a:off x="3581007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0" name="Google Shape;1130;p44"/>
          <p:cNvCxnSpPr/>
          <p:nvPr/>
        </p:nvCxnSpPr>
        <p:spPr>
          <a:xfrm flipH="1">
            <a:off x="3543934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1" name="Google Shape;1131;p44"/>
          <p:cNvCxnSpPr/>
          <p:nvPr/>
        </p:nvCxnSpPr>
        <p:spPr>
          <a:xfrm flipH="1">
            <a:off x="3504803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2" name="Google Shape;1132;p44"/>
          <p:cNvCxnSpPr/>
          <p:nvPr/>
        </p:nvCxnSpPr>
        <p:spPr>
          <a:xfrm flipH="1">
            <a:off x="3467730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3" name="Google Shape;1133;p44"/>
          <p:cNvCxnSpPr/>
          <p:nvPr/>
        </p:nvCxnSpPr>
        <p:spPr>
          <a:xfrm flipH="1">
            <a:off x="3428596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4" name="Google Shape;1134;p44"/>
          <p:cNvCxnSpPr/>
          <p:nvPr/>
        </p:nvCxnSpPr>
        <p:spPr>
          <a:xfrm flipH="1">
            <a:off x="3391523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5" name="Google Shape;1135;p44"/>
          <p:cNvCxnSpPr/>
          <p:nvPr/>
        </p:nvCxnSpPr>
        <p:spPr>
          <a:xfrm flipH="1">
            <a:off x="3352392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6" name="Google Shape;1136;p44"/>
          <p:cNvCxnSpPr/>
          <p:nvPr/>
        </p:nvCxnSpPr>
        <p:spPr>
          <a:xfrm flipH="1">
            <a:off x="3315319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7" name="Google Shape;1137;p44"/>
          <p:cNvCxnSpPr/>
          <p:nvPr/>
        </p:nvCxnSpPr>
        <p:spPr>
          <a:xfrm flipH="1">
            <a:off x="3276186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8" name="Google Shape;1138;p44"/>
          <p:cNvCxnSpPr/>
          <p:nvPr/>
        </p:nvCxnSpPr>
        <p:spPr>
          <a:xfrm flipH="1">
            <a:off x="3239113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9" name="Google Shape;1139;p44"/>
          <p:cNvCxnSpPr/>
          <p:nvPr/>
        </p:nvCxnSpPr>
        <p:spPr>
          <a:xfrm flipH="1">
            <a:off x="3199980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40" name="Google Shape;1140;p44"/>
          <p:cNvCxnSpPr/>
          <p:nvPr/>
        </p:nvCxnSpPr>
        <p:spPr>
          <a:xfrm flipH="1">
            <a:off x="3160847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41" name="Google Shape;1141;p44"/>
          <p:cNvCxnSpPr/>
          <p:nvPr/>
        </p:nvCxnSpPr>
        <p:spPr>
          <a:xfrm flipH="1">
            <a:off x="3123774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42" name="Google Shape;1142;p44"/>
          <p:cNvCxnSpPr/>
          <p:nvPr/>
        </p:nvCxnSpPr>
        <p:spPr>
          <a:xfrm flipH="1">
            <a:off x="3084644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43" name="Google Shape;1143;p44"/>
          <p:cNvCxnSpPr/>
          <p:nvPr/>
        </p:nvCxnSpPr>
        <p:spPr>
          <a:xfrm flipH="1">
            <a:off x="3047571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44" name="Google Shape;1144;p44"/>
          <p:cNvCxnSpPr/>
          <p:nvPr/>
        </p:nvCxnSpPr>
        <p:spPr>
          <a:xfrm flipH="1">
            <a:off x="3010497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45" name="Google Shape;1145;p44"/>
          <p:cNvCxnSpPr/>
          <p:nvPr/>
        </p:nvCxnSpPr>
        <p:spPr>
          <a:xfrm flipH="1">
            <a:off x="2971364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46" name="Google Shape;1146;p44"/>
          <p:cNvCxnSpPr/>
          <p:nvPr/>
        </p:nvCxnSpPr>
        <p:spPr>
          <a:xfrm flipH="1">
            <a:off x="2934291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47" name="Google Shape;1147;p44"/>
          <p:cNvCxnSpPr/>
          <p:nvPr/>
        </p:nvCxnSpPr>
        <p:spPr>
          <a:xfrm flipH="1">
            <a:off x="2895160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48" name="Google Shape;1148;p44"/>
          <p:cNvCxnSpPr/>
          <p:nvPr/>
        </p:nvCxnSpPr>
        <p:spPr>
          <a:xfrm flipH="1">
            <a:off x="2856027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49" name="Google Shape;1149;p44"/>
          <p:cNvCxnSpPr/>
          <p:nvPr/>
        </p:nvCxnSpPr>
        <p:spPr>
          <a:xfrm flipH="1">
            <a:off x="2818954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0" name="Google Shape;1150;p44"/>
          <p:cNvCxnSpPr/>
          <p:nvPr/>
        </p:nvCxnSpPr>
        <p:spPr>
          <a:xfrm flipH="1">
            <a:off x="2779822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1" name="Google Shape;1151;p44"/>
          <p:cNvCxnSpPr/>
          <p:nvPr/>
        </p:nvCxnSpPr>
        <p:spPr>
          <a:xfrm flipH="1">
            <a:off x="2742748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2" name="Google Shape;1152;p44"/>
          <p:cNvCxnSpPr/>
          <p:nvPr/>
        </p:nvCxnSpPr>
        <p:spPr>
          <a:xfrm flipH="1">
            <a:off x="2703615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3" name="Google Shape;1153;p44"/>
          <p:cNvCxnSpPr/>
          <p:nvPr/>
        </p:nvCxnSpPr>
        <p:spPr>
          <a:xfrm flipH="1">
            <a:off x="2666543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4" name="Google Shape;1154;p44"/>
          <p:cNvCxnSpPr/>
          <p:nvPr/>
        </p:nvCxnSpPr>
        <p:spPr>
          <a:xfrm flipH="1">
            <a:off x="2627411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5" name="Google Shape;1155;p44"/>
          <p:cNvCxnSpPr/>
          <p:nvPr/>
        </p:nvCxnSpPr>
        <p:spPr>
          <a:xfrm flipH="1">
            <a:off x="2590338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6" name="Google Shape;1156;p44"/>
          <p:cNvCxnSpPr/>
          <p:nvPr/>
        </p:nvCxnSpPr>
        <p:spPr>
          <a:xfrm flipH="1">
            <a:off x="2551204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7" name="Google Shape;1157;p44"/>
          <p:cNvCxnSpPr/>
          <p:nvPr/>
        </p:nvCxnSpPr>
        <p:spPr>
          <a:xfrm flipH="1">
            <a:off x="2514131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8" name="Google Shape;1158;p44"/>
          <p:cNvCxnSpPr/>
          <p:nvPr/>
        </p:nvCxnSpPr>
        <p:spPr>
          <a:xfrm flipH="1">
            <a:off x="2475000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9" name="Google Shape;1159;p44"/>
          <p:cNvCxnSpPr/>
          <p:nvPr/>
        </p:nvCxnSpPr>
        <p:spPr>
          <a:xfrm flipH="1">
            <a:off x="2437928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60" name="Google Shape;1160;p44"/>
          <p:cNvCxnSpPr/>
          <p:nvPr/>
        </p:nvCxnSpPr>
        <p:spPr>
          <a:xfrm flipH="1">
            <a:off x="2398795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61" name="Google Shape;1161;p44"/>
          <p:cNvCxnSpPr/>
          <p:nvPr/>
        </p:nvCxnSpPr>
        <p:spPr>
          <a:xfrm flipH="1">
            <a:off x="2361721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62" name="Google Shape;1162;p44"/>
          <p:cNvCxnSpPr/>
          <p:nvPr/>
        </p:nvCxnSpPr>
        <p:spPr>
          <a:xfrm flipH="1">
            <a:off x="2322589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63" name="Google Shape;1163;p44"/>
          <p:cNvCxnSpPr/>
          <p:nvPr/>
        </p:nvCxnSpPr>
        <p:spPr>
          <a:xfrm flipH="1">
            <a:off x="2285516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64" name="Google Shape;1164;p44"/>
          <p:cNvCxnSpPr/>
          <p:nvPr/>
        </p:nvCxnSpPr>
        <p:spPr>
          <a:xfrm flipH="1">
            <a:off x="2246384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65" name="Google Shape;1165;p44"/>
          <p:cNvCxnSpPr/>
          <p:nvPr/>
        </p:nvCxnSpPr>
        <p:spPr>
          <a:xfrm flipH="1">
            <a:off x="2209311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66" name="Google Shape;1166;p44"/>
          <p:cNvCxnSpPr/>
          <p:nvPr/>
        </p:nvCxnSpPr>
        <p:spPr>
          <a:xfrm flipH="1">
            <a:off x="2170179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67" name="Google Shape;1167;p44"/>
          <p:cNvCxnSpPr/>
          <p:nvPr/>
        </p:nvCxnSpPr>
        <p:spPr>
          <a:xfrm flipH="1">
            <a:off x="2133105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68" name="Google Shape;1168;p44"/>
          <p:cNvCxnSpPr/>
          <p:nvPr/>
        </p:nvCxnSpPr>
        <p:spPr>
          <a:xfrm flipH="1">
            <a:off x="2093972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69" name="Google Shape;1169;p44"/>
          <p:cNvCxnSpPr/>
          <p:nvPr/>
        </p:nvCxnSpPr>
        <p:spPr>
          <a:xfrm flipH="1">
            <a:off x="2056899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0" name="Google Shape;1170;p44"/>
          <p:cNvCxnSpPr/>
          <p:nvPr/>
        </p:nvCxnSpPr>
        <p:spPr>
          <a:xfrm flipH="1">
            <a:off x="2017767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1" name="Google Shape;1171;p44"/>
          <p:cNvCxnSpPr/>
          <p:nvPr/>
        </p:nvCxnSpPr>
        <p:spPr>
          <a:xfrm flipH="1">
            <a:off x="1980696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2" name="Google Shape;1172;p44"/>
          <p:cNvCxnSpPr/>
          <p:nvPr/>
        </p:nvCxnSpPr>
        <p:spPr>
          <a:xfrm flipH="1">
            <a:off x="1941562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3" name="Google Shape;1173;p44"/>
          <p:cNvCxnSpPr/>
          <p:nvPr/>
        </p:nvCxnSpPr>
        <p:spPr>
          <a:xfrm flipH="1">
            <a:off x="1904489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4" name="Google Shape;1174;p44"/>
          <p:cNvCxnSpPr/>
          <p:nvPr/>
        </p:nvCxnSpPr>
        <p:spPr>
          <a:xfrm flipH="1">
            <a:off x="1865357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5" name="Google Shape;1175;p44"/>
          <p:cNvCxnSpPr/>
          <p:nvPr/>
        </p:nvCxnSpPr>
        <p:spPr>
          <a:xfrm flipH="1">
            <a:off x="1828285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6" name="Google Shape;1176;p44"/>
          <p:cNvCxnSpPr/>
          <p:nvPr/>
        </p:nvCxnSpPr>
        <p:spPr>
          <a:xfrm flipH="1">
            <a:off x="1789152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7" name="Google Shape;1177;p44"/>
          <p:cNvCxnSpPr/>
          <p:nvPr/>
        </p:nvCxnSpPr>
        <p:spPr>
          <a:xfrm flipH="1">
            <a:off x="1752079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8" name="Google Shape;1178;p44"/>
          <p:cNvCxnSpPr/>
          <p:nvPr/>
        </p:nvCxnSpPr>
        <p:spPr>
          <a:xfrm flipH="1">
            <a:off x="1712947" y="372788"/>
            <a:ext cx="18536" cy="2059"/>
          </a:xfrm>
          <a:prstGeom prst="straightConnector1">
            <a:avLst/>
          </a:prstGeom>
          <a:noFill/>
          <a:ln cap="flat" cmpd="sng" w="14750">
            <a:solidFill>
              <a:srgbClr val="47B9E8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179" name="Google Shape;1179;p44"/>
          <p:cNvGrpSpPr/>
          <p:nvPr/>
        </p:nvGrpSpPr>
        <p:grpSpPr>
          <a:xfrm>
            <a:off x="549631" y="2401912"/>
            <a:ext cx="1470933" cy="238881"/>
            <a:chOff x="1085055" y="1803400"/>
            <a:chExt cx="3225800" cy="523874"/>
          </a:xfrm>
        </p:grpSpPr>
        <p:sp>
          <p:nvSpPr>
            <p:cNvPr id="1180" name="Google Shape;1180;p44"/>
            <p:cNvSpPr/>
            <p:nvPr/>
          </p:nvSpPr>
          <p:spPr>
            <a:xfrm>
              <a:off x="4109244" y="1885950"/>
              <a:ext cx="201611" cy="336549"/>
            </a:xfrm>
            <a:custGeom>
              <a:rect b="b" l="l" r="r" t="t"/>
              <a:pathLst>
                <a:path extrusionOk="0" h="120000" w="120000">
                  <a:moveTo>
                    <a:pt x="0" y="119871"/>
                  </a:moveTo>
                  <a:lnTo>
                    <a:pt x="0" y="0"/>
                  </a:lnTo>
                  <a:lnTo>
                    <a:pt x="34438" y="0"/>
                  </a:lnTo>
                  <a:lnTo>
                    <a:pt x="34438" y="100748"/>
                  </a:lnTo>
                  <a:lnTo>
                    <a:pt x="119786" y="100748"/>
                  </a:lnTo>
                  <a:lnTo>
                    <a:pt x="119786" y="119871"/>
                  </a:lnTo>
                  <a:lnTo>
                    <a:pt x="0" y="1198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3679030" y="1876425"/>
              <a:ext cx="349250" cy="387350"/>
            </a:xfrm>
            <a:custGeom>
              <a:rect b="b" l="l" r="r" t="t"/>
              <a:pathLst>
                <a:path extrusionOk="0" h="120000" w="120000">
                  <a:moveTo>
                    <a:pt x="59690" y="109405"/>
                  </a:moveTo>
                  <a:cubicBezTo>
                    <a:pt x="51021" y="109405"/>
                    <a:pt x="43095" y="107955"/>
                    <a:pt x="35789" y="105501"/>
                  </a:cubicBezTo>
                  <a:cubicBezTo>
                    <a:pt x="28482" y="103048"/>
                    <a:pt x="22043" y="99479"/>
                    <a:pt x="16842" y="94795"/>
                  </a:cubicBezTo>
                  <a:cubicBezTo>
                    <a:pt x="11640" y="90111"/>
                    <a:pt x="7182" y="84535"/>
                    <a:pt x="4210" y="77955"/>
                  </a:cubicBezTo>
                  <a:cubicBezTo>
                    <a:pt x="1114" y="71263"/>
                    <a:pt x="0" y="62788"/>
                    <a:pt x="0" y="54535"/>
                  </a:cubicBezTo>
                  <a:cubicBezTo>
                    <a:pt x="0" y="46840"/>
                    <a:pt x="1486" y="38252"/>
                    <a:pt x="4582" y="31672"/>
                  </a:cubicBezTo>
                  <a:cubicBezTo>
                    <a:pt x="7678" y="24981"/>
                    <a:pt x="11888" y="19628"/>
                    <a:pt x="17089" y="14944"/>
                  </a:cubicBezTo>
                  <a:cubicBezTo>
                    <a:pt x="22291" y="10260"/>
                    <a:pt x="28730" y="6356"/>
                    <a:pt x="36037" y="3903"/>
                  </a:cubicBezTo>
                  <a:cubicBezTo>
                    <a:pt x="43467" y="1115"/>
                    <a:pt x="51393" y="0"/>
                    <a:pt x="59938" y="0"/>
                  </a:cubicBezTo>
                  <a:cubicBezTo>
                    <a:pt x="68482" y="0"/>
                    <a:pt x="76408" y="1449"/>
                    <a:pt x="83839" y="3903"/>
                  </a:cubicBezTo>
                  <a:cubicBezTo>
                    <a:pt x="91145" y="6579"/>
                    <a:pt x="97585" y="10260"/>
                    <a:pt x="102786" y="14944"/>
                  </a:cubicBezTo>
                  <a:cubicBezTo>
                    <a:pt x="107987" y="19628"/>
                    <a:pt x="112198" y="25315"/>
                    <a:pt x="115294" y="31672"/>
                  </a:cubicBezTo>
                  <a:cubicBezTo>
                    <a:pt x="118390" y="38364"/>
                    <a:pt x="119876" y="46840"/>
                    <a:pt x="119876" y="54535"/>
                  </a:cubicBezTo>
                  <a:cubicBezTo>
                    <a:pt x="119876" y="63903"/>
                    <a:pt x="117770" y="73271"/>
                    <a:pt x="113436" y="80408"/>
                  </a:cubicBezTo>
                  <a:cubicBezTo>
                    <a:pt x="109473" y="87100"/>
                    <a:pt x="102414" y="93680"/>
                    <a:pt x="95975" y="97026"/>
                  </a:cubicBezTo>
                  <a:cubicBezTo>
                    <a:pt x="95108" y="97583"/>
                    <a:pt x="94241" y="98141"/>
                    <a:pt x="93250" y="98364"/>
                  </a:cubicBezTo>
                  <a:lnTo>
                    <a:pt x="116532" y="105501"/>
                  </a:lnTo>
                  <a:lnTo>
                    <a:pt x="116532" y="119888"/>
                  </a:lnTo>
                  <a:lnTo>
                    <a:pt x="59690" y="109405"/>
                  </a:lnTo>
                  <a:close/>
                  <a:moveTo>
                    <a:pt x="59938" y="16282"/>
                  </a:moveTo>
                  <a:cubicBezTo>
                    <a:pt x="54117" y="16282"/>
                    <a:pt x="48668" y="17397"/>
                    <a:pt x="44086" y="19293"/>
                  </a:cubicBezTo>
                  <a:cubicBezTo>
                    <a:pt x="39380" y="21189"/>
                    <a:pt x="35170" y="23977"/>
                    <a:pt x="31826" y="27323"/>
                  </a:cubicBezTo>
                  <a:cubicBezTo>
                    <a:pt x="28482" y="30557"/>
                    <a:pt x="25634" y="34460"/>
                    <a:pt x="23900" y="39144"/>
                  </a:cubicBezTo>
                  <a:cubicBezTo>
                    <a:pt x="22043" y="43494"/>
                    <a:pt x="21052" y="49851"/>
                    <a:pt x="21052" y="54869"/>
                  </a:cubicBezTo>
                  <a:cubicBezTo>
                    <a:pt x="21052" y="60111"/>
                    <a:pt x="22043" y="66356"/>
                    <a:pt x="23900" y="70817"/>
                  </a:cubicBezTo>
                  <a:cubicBezTo>
                    <a:pt x="25634" y="75278"/>
                    <a:pt x="28482" y="79405"/>
                    <a:pt x="31455" y="82639"/>
                  </a:cubicBezTo>
                  <a:cubicBezTo>
                    <a:pt x="34798" y="85985"/>
                    <a:pt x="38885" y="88438"/>
                    <a:pt x="43715" y="90334"/>
                  </a:cubicBezTo>
                  <a:cubicBezTo>
                    <a:pt x="48297" y="92342"/>
                    <a:pt x="53869" y="93122"/>
                    <a:pt x="59690" y="93122"/>
                  </a:cubicBezTo>
                  <a:cubicBezTo>
                    <a:pt x="65386" y="93122"/>
                    <a:pt x="70588" y="92007"/>
                    <a:pt x="75541" y="90334"/>
                  </a:cubicBezTo>
                  <a:cubicBezTo>
                    <a:pt x="80495" y="88438"/>
                    <a:pt x="84458" y="85985"/>
                    <a:pt x="87801" y="82639"/>
                  </a:cubicBezTo>
                  <a:cubicBezTo>
                    <a:pt x="91145" y="79405"/>
                    <a:pt x="93869" y="75501"/>
                    <a:pt x="95727" y="70817"/>
                  </a:cubicBezTo>
                  <a:cubicBezTo>
                    <a:pt x="97585" y="66356"/>
                    <a:pt x="98452" y="60111"/>
                    <a:pt x="98452" y="54869"/>
                  </a:cubicBezTo>
                  <a:cubicBezTo>
                    <a:pt x="98452" y="49628"/>
                    <a:pt x="97585" y="43494"/>
                    <a:pt x="95727" y="39144"/>
                  </a:cubicBezTo>
                  <a:cubicBezTo>
                    <a:pt x="93869" y="34684"/>
                    <a:pt x="91393" y="30892"/>
                    <a:pt x="88049" y="27323"/>
                  </a:cubicBezTo>
                  <a:cubicBezTo>
                    <a:pt x="84705" y="23977"/>
                    <a:pt x="80743" y="21189"/>
                    <a:pt x="75789" y="19293"/>
                  </a:cubicBezTo>
                  <a:cubicBezTo>
                    <a:pt x="71207" y="17397"/>
                    <a:pt x="66006" y="16282"/>
                    <a:pt x="59938" y="16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3388519" y="1876425"/>
              <a:ext cx="234949" cy="354013"/>
            </a:xfrm>
            <a:custGeom>
              <a:rect b="b" l="l" r="r" t="t"/>
              <a:pathLst>
                <a:path extrusionOk="0" h="120000" w="120000">
                  <a:moveTo>
                    <a:pt x="58621" y="119877"/>
                  </a:moveTo>
                  <a:cubicBezTo>
                    <a:pt x="47595" y="119877"/>
                    <a:pt x="37120" y="118289"/>
                    <a:pt x="27197" y="115600"/>
                  </a:cubicBezTo>
                  <a:cubicBezTo>
                    <a:pt x="17090" y="112912"/>
                    <a:pt x="8637" y="108635"/>
                    <a:pt x="1837" y="102892"/>
                  </a:cubicBezTo>
                  <a:lnTo>
                    <a:pt x="0" y="101181"/>
                  </a:lnTo>
                  <a:lnTo>
                    <a:pt x="23154" y="88105"/>
                  </a:lnTo>
                  <a:lnTo>
                    <a:pt x="25359" y="90305"/>
                  </a:lnTo>
                  <a:cubicBezTo>
                    <a:pt x="29035" y="93849"/>
                    <a:pt x="33996" y="96659"/>
                    <a:pt x="39877" y="98737"/>
                  </a:cubicBezTo>
                  <a:cubicBezTo>
                    <a:pt x="45941" y="100814"/>
                    <a:pt x="52741" y="102036"/>
                    <a:pt x="59540" y="102036"/>
                  </a:cubicBezTo>
                  <a:cubicBezTo>
                    <a:pt x="63032" y="102036"/>
                    <a:pt x="66707" y="101792"/>
                    <a:pt x="70382" y="101181"/>
                  </a:cubicBezTo>
                  <a:cubicBezTo>
                    <a:pt x="74058" y="100570"/>
                    <a:pt x="77182" y="99348"/>
                    <a:pt x="79938" y="98126"/>
                  </a:cubicBezTo>
                  <a:cubicBezTo>
                    <a:pt x="82695" y="96659"/>
                    <a:pt x="84900" y="95071"/>
                    <a:pt x="86738" y="92993"/>
                  </a:cubicBezTo>
                  <a:cubicBezTo>
                    <a:pt x="88575" y="90916"/>
                    <a:pt x="89494" y="88472"/>
                    <a:pt x="89494" y="85784"/>
                  </a:cubicBezTo>
                  <a:cubicBezTo>
                    <a:pt x="89494" y="82973"/>
                    <a:pt x="88575" y="80651"/>
                    <a:pt x="86738" y="78452"/>
                  </a:cubicBezTo>
                  <a:cubicBezTo>
                    <a:pt x="84900" y="76741"/>
                    <a:pt x="82143" y="74786"/>
                    <a:pt x="79019" y="73319"/>
                  </a:cubicBezTo>
                  <a:cubicBezTo>
                    <a:pt x="75895" y="71731"/>
                    <a:pt x="71669" y="70631"/>
                    <a:pt x="67258" y="69775"/>
                  </a:cubicBezTo>
                  <a:cubicBezTo>
                    <a:pt x="62664" y="68553"/>
                    <a:pt x="57702" y="67576"/>
                    <a:pt x="52189" y="66476"/>
                  </a:cubicBezTo>
                  <a:cubicBezTo>
                    <a:pt x="46860" y="65498"/>
                    <a:pt x="41347" y="64032"/>
                    <a:pt x="36385" y="62443"/>
                  </a:cubicBezTo>
                  <a:cubicBezTo>
                    <a:pt x="30872" y="60977"/>
                    <a:pt x="25911" y="58900"/>
                    <a:pt x="21868" y="56456"/>
                  </a:cubicBezTo>
                  <a:cubicBezTo>
                    <a:pt x="17274" y="54012"/>
                    <a:pt x="14150" y="50712"/>
                    <a:pt x="11393" y="47169"/>
                  </a:cubicBezTo>
                  <a:cubicBezTo>
                    <a:pt x="8637" y="43503"/>
                    <a:pt x="7350" y="38981"/>
                    <a:pt x="7350" y="33482"/>
                  </a:cubicBezTo>
                  <a:cubicBezTo>
                    <a:pt x="7350" y="27739"/>
                    <a:pt x="9004" y="22606"/>
                    <a:pt x="12679" y="18452"/>
                  </a:cubicBezTo>
                  <a:cubicBezTo>
                    <a:pt x="16355" y="14175"/>
                    <a:pt x="20949" y="10631"/>
                    <a:pt x="26830" y="7820"/>
                  </a:cubicBezTo>
                  <a:cubicBezTo>
                    <a:pt x="32159" y="5132"/>
                    <a:pt x="39142" y="3054"/>
                    <a:pt x="45941" y="1832"/>
                  </a:cubicBezTo>
                  <a:cubicBezTo>
                    <a:pt x="52741" y="610"/>
                    <a:pt x="59908" y="0"/>
                    <a:pt x="67258" y="0"/>
                  </a:cubicBezTo>
                  <a:cubicBezTo>
                    <a:pt x="77182" y="0"/>
                    <a:pt x="86738" y="1221"/>
                    <a:pt x="95375" y="3665"/>
                  </a:cubicBezTo>
                  <a:cubicBezTo>
                    <a:pt x="104012" y="6109"/>
                    <a:pt x="111179" y="9409"/>
                    <a:pt x="116692" y="13319"/>
                  </a:cubicBezTo>
                  <a:lnTo>
                    <a:pt x="118897" y="14786"/>
                  </a:lnTo>
                  <a:lnTo>
                    <a:pt x="97580" y="28716"/>
                  </a:lnTo>
                  <a:lnTo>
                    <a:pt x="95375" y="26639"/>
                  </a:lnTo>
                  <a:cubicBezTo>
                    <a:pt x="92618" y="23828"/>
                    <a:pt x="88575" y="21751"/>
                    <a:pt x="83062" y="19918"/>
                  </a:cubicBezTo>
                  <a:cubicBezTo>
                    <a:pt x="78101" y="18085"/>
                    <a:pt x="72220" y="17230"/>
                    <a:pt x="65788" y="17230"/>
                  </a:cubicBezTo>
                  <a:cubicBezTo>
                    <a:pt x="62113" y="17230"/>
                    <a:pt x="58989" y="17474"/>
                    <a:pt x="55313" y="18085"/>
                  </a:cubicBezTo>
                  <a:cubicBezTo>
                    <a:pt x="52189" y="18696"/>
                    <a:pt x="49065" y="19674"/>
                    <a:pt x="46309" y="21140"/>
                  </a:cubicBezTo>
                  <a:cubicBezTo>
                    <a:pt x="43552" y="22362"/>
                    <a:pt x="41347" y="24195"/>
                    <a:pt x="39509" y="26028"/>
                  </a:cubicBezTo>
                  <a:cubicBezTo>
                    <a:pt x="37672" y="27739"/>
                    <a:pt x="37304" y="30061"/>
                    <a:pt x="37304" y="32871"/>
                  </a:cubicBezTo>
                  <a:cubicBezTo>
                    <a:pt x="37304" y="35560"/>
                    <a:pt x="38223" y="37759"/>
                    <a:pt x="39509" y="39226"/>
                  </a:cubicBezTo>
                  <a:cubicBezTo>
                    <a:pt x="40796" y="41059"/>
                    <a:pt x="43185" y="42525"/>
                    <a:pt x="45941" y="43747"/>
                  </a:cubicBezTo>
                  <a:cubicBezTo>
                    <a:pt x="48514" y="44969"/>
                    <a:pt x="52189" y="46191"/>
                    <a:pt x="55865" y="47169"/>
                  </a:cubicBezTo>
                  <a:cubicBezTo>
                    <a:pt x="59908" y="48024"/>
                    <a:pt x="64502" y="49246"/>
                    <a:pt x="69096" y="50101"/>
                  </a:cubicBezTo>
                  <a:cubicBezTo>
                    <a:pt x="74425" y="51323"/>
                    <a:pt x="80122" y="52423"/>
                    <a:pt x="86186" y="54012"/>
                  </a:cubicBezTo>
                  <a:cubicBezTo>
                    <a:pt x="92067" y="55478"/>
                    <a:pt x="98131" y="57678"/>
                    <a:pt x="102542" y="60122"/>
                  </a:cubicBezTo>
                  <a:cubicBezTo>
                    <a:pt x="107687" y="62443"/>
                    <a:pt x="111730" y="65865"/>
                    <a:pt x="114854" y="69775"/>
                  </a:cubicBezTo>
                  <a:cubicBezTo>
                    <a:pt x="117978" y="73686"/>
                    <a:pt x="119816" y="78452"/>
                    <a:pt x="119816" y="84195"/>
                  </a:cubicBezTo>
                  <a:cubicBezTo>
                    <a:pt x="119816" y="90305"/>
                    <a:pt x="117978" y="95682"/>
                    <a:pt x="114854" y="99959"/>
                  </a:cubicBezTo>
                  <a:cubicBezTo>
                    <a:pt x="111730" y="104480"/>
                    <a:pt x="106768" y="108024"/>
                    <a:pt x="101255" y="111079"/>
                  </a:cubicBezTo>
                  <a:cubicBezTo>
                    <a:pt x="95742" y="114134"/>
                    <a:pt x="88943" y="116211"/>
                    <a:pt x="81776" y="117800"/>
                  </a:cubicBezTo>
                  <a:cubicBezTo>
                    <a:pt x="73506" y="119266"/>
                    <a:pt x="65788" y="119877"/>
                    <a:pt x="58621" y="1198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2980531" y="1884363"/>
              <a:ext cx="336549" cy="338136"/>
            </a:xfrm>
            <a:custGeom>
              <a:rect b="b" l="l" r="r" t="t"/>
              <a:pathLst>
                <a:path extrusionOk="0" h="120000" w="120000">
                  <a:moveTo>
                    <a:pt x="109967" y="119872"/>
                  </a:moveTo>
                  <a:lnTo>
                    <a:pt x="109967" y="19061"/>
                  </a:lnTo>
                  <a:lnTo>
                    <a:pt x="63536" y="119872"/>
                  </a:lnTo>
                  <a:lnTo>
                    <a:pt x="55948" y="119872"/>
                  </a:lnTo>
                  <a:lnTo>
                    <a:pt x="9903" y="19317"/>
                  </a:lnTo>
                  <a:lnTo>
                    <a:pt x="9903" y="119872"/>
                  </a:lnTo>
                  <a:lnTo>
                    <a:pt x="0" y="119872"/>
                  </a:lnTo>
                  <a:lnTo>
                    <a:pt x="0" y="0"/>
                  </a:lnTo>
                  <a:lnTo>
                    <a:pt x="11832" y="0"/>
                  </a:lnTo>
                  <a:lnTo>
                    <a:pt x="59807" y="104904"/>
                  </a:lnTo>
                  <a:lnTo>
                    <a:pt x="107781" y="0"/>
                  </a:lnTo>
                  <a:lnTo>
                    <a:pt x="119871" y="0"/>
                  </a:lnTo>
                  <a:lnTo>
                    <a:pt x="119871" y="119872"/>
                  </a:lnTo>
                  <a:lnTo>
                    <a:pt x="109967" y="1198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2688431" y="1884363"/>
              <a:ext cx="214312" cy="338136"/>
            </a:xfrm>
            <a:custGeom>
              <a:rect b="b" l="l" r="r" t="t"/>
              <a:pathLst>
                <a:path extrusionOk="0" h="120000" w="120000">
                  <a:moveTo>
                    <a:pt x="0" y="119872"/>
                  </a:moveTo>
                  <a:lnTo>
                    <a:pt x="0" y="0"/>
                  </a:lnTo>
                  <a:lnTo>
                    <a:pt x="115959" y="0"/>
                  </a:lnTo>
                  <a:lnTo>
                    <a:pt x="115959" y="8571"/>
                  </a:lnTo>
                  <a:lnTo>
                    <a:pt x="15555" y="8571"/>
                  </a:lnTo>
                  <a:lnTo>
                    <a:pt x="15555" y="53091"/>
                  </a:lnTo>
                  <a:lnTo>
                    <a:pt x="109898" y="53091"/>
                  </a:lnTo>
                  <a:lnTo>
                    <a:pt x="109898" y="62302"/>
                  </a:lnTo>
                  <a:lnTo>
                    <a:pt x="15555" y="62302"/>
                  </a:lnTo>
                  <a:lnTo>
                    <a:pt x="15555" y="110916"/>
                  </a:lnTo>
                  <a:lnTo>
                    <a:pt x="119797" y="110916"/>
                  </a:lnTo>
                  <a:lnTo>
                    <a:pt x="119797" y="119872"/>
                  </a:lnTo>
                  <a:lnTo>
                    <a:pt x="0" y="1198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2266156" y="1884363"/>
              <a:ext cx="334963" cy="338136"/>
            </a:xfrm>
            <a:custGeom>
              <a:rect b="b" l="l" r="r" t="t"/>
              <a:pathLst>
                <a:path extrusionOk="0" h="120000" w="120000">
                  <a:moveTo>
                    <a:pt x="110085" y="119872"/>
                  </a:moveTo>
                  <a:lnTo>
                    <a:pt x="110085" y="19061"/>
                  </a:lnTo>
                  <a:lnTo>
                    <a:pt x="63605" y="119872"/>
                  </a:lnTo>
                  <a:lnTo>
                    <a:pt x="56008" y="119872"/>
                  </a:lnTo>
                  <a:lnTo>
                    <a:pt x="9914" y="19317"/>
                  </a:lnTo>
                  <a:lnTo>
                    <a:pt x="9914" y="119872"/>
                  </a:lnTo>
                  <a:lnTo>
                    <a:pt x="0" y="119872"/>
                  </a:lnTo>
                  <a:lnTo>
                    <a:pt x="0" y="0"/>
                  </a:lnTo>
                  <a:lnTo>
                    <a:pt x="12103" y="0"/>
                  </a:lnTo>
                  <a:lnTo>
                    <a:pt x="60128" y="104904"/>
                  </a:lnTo>
                  <a:lnTo>
                    <a:pt x="108154" y="0"/>
                  </a:lnTo>
                  <a:lnTo>
                    <a:pt x="119871" y="0"/>
                  </a:lnTo>
                  <a:lnTo>
                    <a:pt x="119871" y="119872"/>
                  </a:lnTo>
                  <a:lnTo>
                    <a:pt x="110085" y="1198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1085055" y="1803400"/>
              <a:ext cx="331788" cy="523874"/>
            </a:xfrm>
            <a:custGeom>
              <a:rect b="b" l="l" r="r" t="t"/>
              <a:pathLst>
                <a:path extrusionOk="0" h="120000" w="120000">
                  <a:moveTo>
                    <a:pt x="119478" y="0"/>
                  </a:moveTo>
                  <a:cubicBezTo>
                    <a:pt x="116869" y="412"/>
                    <a:pt x="114391" y="1237"/>
                    <a:pt x="112695" y="2888"/>
                  </a:cubicBezTo>
                  <a:lnTo>
                    <a:pt x="2217" y="108445"/>
                  </a:lnTo>
                  <a:cubicBezTo>
                    <a:pt x="260" y="110343"/>
                    <a:pt x="0" y="112159"/>
                    <a:pt x="913" y="113727"/>
                  </a:cubicBezTo>
                  <a:cubicBezTo>
                    <a:pt x="2869" y="118019"/>
                    <a:pt x="10956" y="119917"/>
                    <a:pt x="16695" y="117441"/>
                  </a:cubicBezTo>
                  <a:lnTo>
                    <a:pt x="114652" y="75680"/>
                  </a:lnTo>
                  <a:cubicBezTo>
                    <a:pt x="116217" y="75020"/>
                    <a:pt x="117913" y="74442"/>
                    <a:pt x="119869" y="74195"/>
                  </a:cubicBezTo>
                  <a:lnTo>
                    <a:pt x="119869" y="0"/>
                  </a:lnTo>
                  <a:lnTo>
                    <a:pt x="119478" y="0"/>
                  </a:lnTo>
                </a:path>
              </a:pathLst>
            </a:custGeom>
            <a:solidFill>
              <a:srgbClr val="D0D0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1426369" y="1803400"/>
              <a:ext cx="176212" cy="428625"/>
            </a:xfrm>
            <a:custGeom>
              <a:rect b="b" l="l" r="r" t="t"/>
              <a:pathLst>
                <a:path extrusionOk="0" h="120000" w="120000">
                  <a:moveTo>
                    <a:pt x="119755" y="64793"/>
                  </a:moveTo>
                  <a:cubicBezTo>
                    <a:pt x="114857" y="64289"/>
                    <a:pt x="109959" y="63380"/>
                    <a:pt x="107020" y="61362"/>
                  </a:cubicBezTo>
                  <a:lnTo>
                    <a:pt x="12734" y="3532"/>
                  </a:lnTo>
                  <a:cubicBezTo>
                    <a:pt x="9551" y="1513"/>
                    <a:pt x="4653" y="504"/>
                    <a:pt x="0" y="0"/>
                  </a:cubicBezTo>
                  <a:lnTo>
                    <a:pt x="0" y="90529"/>
                  </a:lnTo>
                  <a:cubicBezTo>
                    <a:pt x="5387" y="90529"/>
                    <a:pt x="10775" y="91034"/>
                    <a:pt x="15673" y="92245"/>
                  </a:cubicBezTo>
                  <a:lnTo>
                    <a:pt x="108244" y="118183"/>
                  </a:lnTo>
                  <a:cubicBezTo>
                    <a:pt x="111918" y="119192"/>
                    <a:pt x="116081" y="119697"/>
                    <a:pt x="119755" y="119899"/>
                  </a:cubicBezTo>
                  <a:lnTo>
                    <a:pt x="119755" y="6479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1613694" y="1803400"/>
              <a:ext cx="176212" cy="428625"/>
            </a:xfrm>
            <a:custGeom>
              <a:rect b="b" l="l" r="r" t="t"/>
              <a:pathLst>
                <a:path extrusionOk="0" h="120000" w="120000">
                  <a:moveTo>
                    <a:pt x="107020" y="3532"/>
                  </a:moveTo>
                  <a:lnTo>
                    <a:pt x="12734" y="61362"/>
                  </a:lnTo>
                  <a:cubicBezTo>
                    <a:pt x="9551" y="63380"/>
                    <a:pt x="4897" y="64289"/>
                    <a:pt x="0" y="64793"/>
                  </a:cubicBezTo>
                  <a:lnTo>
                    <a:pt x="0" y="119899"/>
                  </a:lnTo>
                  <a:cubicBezTo>
                    <a:pt x="4163" y="119697"/>
                    <a:pt x="8571" y="119192"/>
                    <a:pt x="12000" y="118183"/>
                  </a:cubicBezTo>
                  <a:lnTo>
                    <a:pt x="104081" y="92043"/>
                  </a:lnTo>
                  <a:cubicBezTo>
                    <a:pt x="108979" y="90731"/>
                    <a:pt x="114367" y="90227"/>
                    <a:pt x="119755" y="90227"/>
                  </a:cubicBezTo>
                  <a:lnTo>
                    <a:pt x="119755" y="0"/>
                  </a:lnTo>
                  <a:cubicBezTo>
                    <a:pt x="114857" y="504"/>
                    <a:pt x="110204" y="1513"/>
                    <a:pt x="107020" y="3532"/>
                  </a:cubicBezTo>
                </a:path>
              </a:pathLst>
            </a:custGeom>
            <a:solidFill>
              <a:srgbClr val="D0D0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1801018" y="1803400"/>
              <a:ext cx="330200" cy="523874"/>
            </a:xfrm>
            <a:custGeom>
              <a:rect b="b" l="l" r="r" t="t"/>
              <a:pathLst>
                <a:path extrusionOk="0" h="120000" w="120000">
                  <a:moveTo>
                    <a:pt x="117644" y="108445"/>
                  </a:moveTo>
                  <a:lnTo>
                    <a:pt x="6804" y="2888"/>
                  </a:lnTo>
                  <a:cubicBezTo>
                    <a:pt x="5103" y="1237"/>
                    <a:pt x="2486" y="412"/>
                    <a:pt x="0" y="0"/>
                  </a:cubicBezTo>
                  <a:lnTo>
                    <a:pt x="0" y="74195"/>
                  </a:lnTo>
                  <a:cubicBezTo>
                    <a:pt x="1570" y="74442"/>
                    <a:pt x="3533" y="75020"/>
                    <a:pt x="4841" y="75680"/>
                  </a:cubicBezTo>
                  <a:lnTo>
                    <a:pt x="103118" y="117441"/>
                  </a:lnTo>
                  <a:cubicBezTo>
                    <a:pt x="108876" y="119917"/>
                    <a:pt x="116990" y="118019"/>
                    <a:pt x="118953" y="113727"/>
                  </a:cubicBezTo>
                  <a:cubicBezTo>
                    <a:pt x="119869" y="112159"/>
                    <a:pt x="119607" y="110096"/>
                    <a:pt x="117644" y="1084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0" name="Google Shape;1190;p44"/>
          <p:cNvSpPr txBox="1"/>
          <p:nvPr>
            <p:ph idx="1" type="body"/>
          </p:nvPr>
        </p:nvSpPr>
        <p:spPr>
          <a:xfrm>
            <a:off x="447675" y="2847809"/>
            <a:ext cx="6140355" cy="987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1" name="Google Shape;1191;p44"/>
          <p:cNvSpPr txBox="1"/>
          <p:nvPr>
            <p:ph idx="2" type="body"/>
          </p:nvPr>
        </p:nvSpPr>
        <p:spPr>
          <a:xfrm>
            <a:off x="447675" y="3977253"/>
            <a:ext cx="3351213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2" name="Google Shape;1192;p44"/>
          <p:cNvSpPr txBox="1"/>
          <p:nvPr>
            <p:ph idx="3" type="body"/>
          </p:nvPr>
        </p:nvSpPr>
        <p:spPr>
          <a:xfrm>
            <a:off x="447675" y="4398246"/>
            <a:ext cx="3351213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5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ly (c)">
  <p:cSld name="Picture only (c)"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54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(c)">
  <p:cSld name="2 Pictures (c)"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55"/>
          <p:cNvSpPr/>
          <p:nvPr>
            <p:ph idx="2" type="pic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9" name="Google Shape;2699;p55"/>
          <p:cNvSpPr/>
          <p:nvPr>
            <p:ph idx="3" type="pic"/>
          </p:nvPr>
        </p:nvSpPr>
        <p:spPr>
          <a:xfrm>
            <a:off x="0" y="0"/>
            <a:ext cx="4572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5"/>
          <p:cNvSpPr txBox="1"/>
          <p:nvPr>
            <p:ph idx="10" type="dt"/>
          </p:nvPr>
        </p:nvSpPr>
        <p:spPr>
          <a:xfrm>
            <a:off x="457200" y="4741676"/>
            <a:ext cx="908049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8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5" name="Google Shape;1195;p45"/>
          <p:cNvSpPr txBox="1"/>
          <p:nvPr>
            <p:ph idx="11" type="ftr"/>
          </p:nvPr>
        </p:nvSpPr>
        <p:spPr>
          <a:xfrm>
            <a:off x="1365250" y="4741676"/>
            <a:ext cx="2895600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8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6" name="Google Shape;1196;p45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7" name="Google Shape;1197;p45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8" name="Google Shape;1198;p45"/>
          <p:cNvSpPr txBox="1"/>
          <p:nvPr>
            <p:ph idx="1" type="body"/>
          </p:nvPr>
        </p:nvSpPr>
        <p:spPr>
          <a:xfrm>
            <a:off x="457200" y="821717"/>
            <a:ext cx="8229600" cy="3838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8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99" name="Google Shape;1199;p45"/>
          <p:cNvGrpSpPr/>
          <p:nvPr/>
        </p:nvGrpSpPr>
        <p:grpSpPr>
          <a:xfrm>
            <a:off x="7792720" y="4811464"/>
            <a:ext cx="1119073" cy="172973"/>
            <a:chOff x="1075530" y="874712"/>
            <a:chExt cx="3214688" cy="496886"/>
          </a:xfrm>
        </p:grpSpPr>
        <p:sp>
          <p:nvSpPr>
            <p:cNvPr id="1200" name="Google Shape;1200;p45"/>
            <p:cNvSpPr/>
            <p:nvPr/>
          </p:nvSpPr>
          <p:spPr>
            <a:xfrm>
              <a:off x="4088605" y="952500"/>
              <a:ext cx="201613" cy="319087"/>
            </a:xfrm>
            <a:custGeom>
              <a:rect b="b" l="l" r="r" t="t"/>
              <a:pathLst>
                <a:path extrusionOk="0" h="120000" w="120000">
                  <a:moveTo>
                    <a:pt x="0" y="119864"/>
                  </a:moveTo>
                  <a:lnTo>
                    <a:pt x="0" y="0"/>
                  </a:lnTo>
                  <a:lnTo>
                    <a:pt x="34438" y="0"/>
                  </a:lnTo>
                  <a:lnTo>
                    <a:pt x="34438" y="100810"/>
                  </a:lnTo>
                  <a:lnTo>
                    <a:pt x="119786" y="100810"/>
                  </a:lnTo>
                  <a:lnTo>
                    <a:pt x="119786" y="119864"/>
                  </a:lnTo>
                  <a:lnTo>
                    <a:pt x="0" y="119864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3658394" y="944562"/>
              <a:ext cx="347662" cy="368299"/>
            </a:xfrm>
            <a:custGeom>
              <a:rect b="b" l="l" r="r" t="t"/>
              <a:pathLst>
                <a:path extrusionOk="0" h="120000" w="120000">
                  <a:moveTo>
                    <a:pt x="59813" y="109101"/>
                  </a:moveTo>
                  <a:cubicBezTo>
                    <a:pt x="51251" y="109101"/>
                    <a:pt x="43185" y="107695"/>
                    <a:pt x="35863" y="105351"/>
                  </a:cubicBezTo>
                  <a:cubicBezTo>
                    <a:pt x="28541" y="102773"/>
                    <a:pt x="22088" y="99257"/>
                    <a:pt x="16876" y="94687"/>
                  </a:cubicBezTo>
                  <a:cubicBezTo>
                    <a:pt x="11664" y="90000"/>
                    <a:pt x="7321" y="84492"/>
                    <a:pt x="4343" y="77812"/>
                  </a:cubicBezTo>
                  <a:cubicBezTo>
                    <a:pt x="1240" y="71484"/>
                    <a:pt x="0" y="62578"/>
                    <a:pt x="0" y="54726"/>
                  </a:cubicBezTo>
                  <a:cubicBezTo>
                    <a:pt x="0" y="46875"/>
                    <a:pt x="1489" y="38554"/>
                    <a:pt x="4591" y="31875"/>
                  </a:cubicBezTo>
                  <a:cubicBezTo>
                    <a:pt x="7693" y="25429"/>
                    <a:pt x="11913" y="19687"/>
                    <a:pt x="17125" y="15000"/>
                  </a:cubicBezTo>
                  <a:cubicBezTo>
                    <a:pt x="22337" y="10429"/>
                    <a:pt x="28790" y="6679"/>
                    <a:pt x="36235" y="4101"/>
                  </a:cubicBezTo>
                  <a:cubicBezTo>
                    <a:pt x="43557" y="1406"/>
                    <a:pt x="51499" y="0"/>
                    <a:pt x="60062" y="0"/>
                  </a:cubicBezTo>
                  <a:cubicBezTo>
                    <a:pt x="68624" y="0"/>
                    <a:pt x="76690" y="1406"/>
                    <a:pt x="83640" y="4101"/>
                  </a:cubicBezTo>
                  <a:cubicBezTo>
                    <a:pt x="91085" y="6679"/>
                    <a:pt x="97166" y="10429"/>
                    <a:pt x="102750" y="15000"/>
                  </a:cubicBezTo>
                  <a:cubicBezTo>
                    <a:pt x="107962" y="19687"/>
                    <a:pt x="112182" y="25429"/>
                    <a:pt x="115284" y="31875"/>
                  </a:cubicBezTo>
                  <a:cubicBezTo>
                    <a:pt x="118386" y="38203"/>
                    <a:pt x="119875" y="46875"/>
                    <a:pt x="119875" y="54726"/>
                  </a:cubicBezTo>
                  <a:cubicBezTo>
                    <a:pt x="119875" y="63984"/>
                    <a:pt x="117766" y="73476"/>
                    <a:pt x="113422" y="80507"/>
                  </a:cubicBezTo>
                  <a:cubicBezTo>
                    <a:pt x="109451" y="87187"/>
                    <a:pt x="102378" y="93750"/>
                    <a:pt x="95925" y="96914"/>
                  </a:cubicBezTo>
                  <a:cubicBezTo>
                    <a:pt x="95056" y="97500"/>
                    <a:pt x="94064" y="97851"/>
                    <a:pt x="93195" y="98437"/>
                  </a:cubicBezTo>
                  <a:lnTo>
                    <a:pt x="116153" y="105703"/>
                  </a:lnTo>
                  <a:lnTo>
                    <a:pt x="116153" y="119882"/>
                  </a:lnTo>
                  <a:lnTo>
                    <a:pt x="59813" y="109101"/>
                  </a:lnTo>
                  <a:close/>
                  <a:moveTo>
                    <a:pt x="60062" y="16171"/>
                  </a:moveTo>
                  <a:cubicBezTo>
                    <a:pt x="54229" y="16171"/>
                    <a:pt x="48769" y="17109"/>
                    <a:pt x="44177" y="19101"/>
                  </a:cubicBezTo>
                  <a:cubicBezTo>
                    <a:pt x="39586" y="21093"/>
                    <a:pt x="35243" y="23789"/>
                    <a:pt x="31892" y="26953"/>
                  </a:cubicBezTo>
                  <a:cubicBezTo>
                    <a:pt x="28541" y="30117"/>
                    <a:pt x="25811" y="34101"/>
                    <a:pt x="23950" y="38554"/>
                  </a:cubicBezTo>
                  <a:cubicBezTo>
                    <a:pt x="22088" y="42890"/>
                    <a:pt x="21096" y="49218"/>
                    <a:pt x="21096" y="54140"/>
                  </a:cubicBezTo>
                  <a:cubicBezTo>
                    <a:pt x="21096" y="59296"/>
                    <a:pt x="22088" y="65742"/>
                    <a:pt x="23950" y="70078"/>
                  </a:cubicBezTo>
                  <a:cubicBezTo>
                    <a:pt x="25811" y="74414"/>
                    <a:pt x="28045" y="78398"/>
                    <a:pt x="31520" y="81679"/>
                  </a:cubicBezTo>
                  <a:cubicBezTo>
                    <a:pt x="34870" y="84843"/>
                    <a:pt x="38965" y="87421"/>
                    <a:pt x="43805" y="89414"/>
                  </a:cubicBezTo>
                  <a:cubicBezTo>
                    <a:pt x="48397" y="91523"/>
                    <a:pt x="53981" y="92343"/>
                    <a:pt x="59813" y="92343"/>
                  </a:cubicBezTo>
                  <a:cubicBezTo>
                    <a:pt x="65646" y="92343"/>
                    <a:pt x="70858" y="91523"/>
                    <a:pt x="75698" y="89414"/>
                  </a:cubicBezTo>
                  <a:cubicBezTo>
                    <a:pt x="80661" y="87421"/>
                    <a:pt x="84632" y="84843"/>
                    <a:pt x="87983" y="81679"/>
                  </a:cubicBezTo>
                  <a:cubicBezTo>
                    <a:pt x="91334" y="78398"/>
                    <a:pt x="94064" y="74414"/>
                    <a:pt x="95925" y="70078"/>
                  </a:cubicBezTo>
                  <a:cubicBezTo>
                    <a:pt x="97786" y="65390"/>
                    <a:pt x="98655" y="59296"/>
                    <a:pt x="98655" y="54140"/>
                  </a:cubicBezTo>
                  <a:cubicBezTo>
                    <a:pt x="98655" y="48867"/>
                    <a:pt x="97786" y="42890"/>
                    <a:pt x="95925" y="38554"/>
                  </a:cubicBezTo>
                  <a:cubicBezTo>
                    <a:pt x="94064" y="34101"/>
                    <a:pt x="91582" y="30117"/>
                    <a:pt x="88231" y="26953"/>
                  </a:cubicBezTo>
                  <a:cubicBezTo>
                    <a:pt x="84756" y="23789"/>
                    <a:pt x="80910" y="20859"/>
                    <a:pt x="76070" y="19101"/>
                  </a:cubicBezTo>
                  <a:cubicBezTo>
                    <a:pt x="71478" y="17343"/>
                    <a:pt x="66266" y="16171"/>
                    <a:pt x="60062" y="16171"/>
                  </a:cubicBezTo>
                  <a:close/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3367880" y="944562"/>
              <a:ext cx="236538" cy="334961"/>
            </a:xfrm>
            <a:custGeom>
              <a:rect b="b" l="l" r="r" t="t"/>
              <a:pathLst>
                <a:path extrusionOk="0" h="120000" w="120000">
                  <a:moveTo>
                    <a:pt x="58259" y="119871"/>
                  </a:moveTo>
                  <a:cubicBezTo>
                    <a:pt x="47450" y="119871"/>
                    <a:pt x="37007" y="118583"/>
                    <a:pt x="27114" y="115751"/>
                  </a:cubicBezTo>
                  <a:cubicBezTo>
                    <a:pt x="17221" y="112918"/>
                    <a:pt x="8610" y="108798"/>
                    <a:pt x="1832" y="103004"/>
                  </a:cubicBezTo>
                  <a:lnTo>
                    <a:pt x="0" y="101459"/>
                  </a:lnTo>
                  <a:lnTo>
                    <a:pt x="23083" y="88454"/>
                  </a:lnTo>
                  <a:lnTo>
                    <a:pt x="25282" y="90386"/>
                  </a:lnTo>
                  <a:cubicBezTo>
                    <a:pt x="28946" y="93862"/>
                    <a:pt x="33526" y="96695"/>
                    <a:pt x="39755" y="98884"/>
                  </a:cubicBezTo>
                  <a:cubicBezTo>
                    <a:pt x="45618" y="101072"/>
                    <a:pt x="52396" y="102103"/>
                    <a:pt x="59175" y="102103"/>
                  </a:cubicBezTo>
                  <a:cubicBezTo>
                    <a:pt x="62839" y="102103"/>
                    <a:pt x="66503" y="101716"/>
                    <a:pt x="70167" y="101072"/>
                  </a:cubicBezTo>
                  <a:cubicBezTo>
                    <a:pt x="73648" y="100557"/>
                    <a:pt x="76946" y="99527"/>
                    <a:pt x="79511" y="97982"/>
                  </a:cubicBezTo>
                  <a:cubicBezTo>
                    <a:pt x="82259" y="96695"/>
                    <a:pt x="84641" y="94763"/>
                    <a:pt x="86473" y="92832"/>
                  </a:cubicBezTo>
                  <a:cubicBezTo>
                    <a:pt x="88122" y="90901"/>
                    <a:pt x="89038" y="88454"/>
                    <a:pt x="89038" y="85493"/>
                  </a:cubicBezTo>
                  <a:cubicBezTo>
                    <a:pt x="89038" y="82660"/>
                    <a:pt x="88122" y="80085"/>
                    <a:pt x="86473" y="78540"/>
                  </a:cubicBezTo>
                  <a:cubicBezTo>
                    <a:pt x="84641" y="76609"/>
                    <a:pt x="81893" y="75064"/>
                    <a:pt x="79145" y="73519"/>
                  </a:cubicBezTo>
                  <a:cubicBezTo>
                    <a:pt x="76030" y="71845"/>
                    <a:pt x="71816" y="70944"/>
                    <a:pt x="67419" y="69656"/>
                  </a:cubicBezTo>
                  <a:cubicBezTo>
                    <a:pt x="62839" y="68755"/>
                    <a:pt x="57709" y="67339"/>
                    <a:pt x="52396" y="66437"/>
                  </a:cubicBezTo>
                  <a:cubicBezTo>
                    <a:pt x="46900" y="65407"/>
                    <a:pt x="41954" y="64248"/>
                    <a:pt x="36641" y="62703"/>
                  </a:cubicBezTo>
                  <a:cubicBezTo>
                    <a:pt x="31145" y="61030"/>
                    <a:pt x="26198" y="59098"/>
                    <a:pt x="22167" y="56652"/>
                  </a:cubicBezTo>
                  <a:cubicBezTo>
                    <a:pt x="17587" y="54077"/>
                    <a:pt x="14473" y="50858"/>
                    <a:pt x="11725" y="47381"/>
                  </a:cubicBezTo>
                  <a:cubicBezTo>
                    <a:pt x="8977" y="43519"/>
                    <a:pt x="7694" y="39141"/>
                    <a:pt x="7694" y="33733"/>
                  </a:cubicBezTo>
                  <a:cubicBezTo>
                    <a:pt x="7694" y="27939"/>
                    <a:pt x="9526" y="22918"/>
                    <a:pt x="13007" y="18412"/>
                  </a:cubicBezTo>
                  <a:cubicBezTo>
                    <a:pt x="16671" y="14291"/>
                    <a:pt x="21251" y="10815"/>
                    <a:pt x="27114" y="7982"/>
                  </a:cubicBezTo>
                  <a:cubicBezTo>
                    <a:pt x="32610" y="5150"/>
                    <a:pt x="39389" y="3218"/>
                    <a:pt x="46167" y="1931"/>
                  </a:cubicBezTo>
                  <a:cubicBezTo>
                    <a:pt x="52946" y="643"/>
                    <a:pt x="60091" y="0"/>
                    <a:pt x="67419" y="0"/>
                  </a:cubicBezTo>
                  <a:cubicBezTo>
                    <a:pt x="77312" y="0"/>
                    <a:pt x="86839" y="1287"/>
                    <a:pt x="95450" y="3476"/>
                  </a:cubicBezTo>
                  <a:cubicBezTo>
                    <a:pt x="104061" y="6051"/>
                    <a:pt x="111206" y="9270"/>
                    <a:pt x="116702" y="13390"/>
                  </a:cubicBezTo>
                  <a:lnTo>
                    <a:pt x="118900" y="14935"/>
                  </a:lnTo>
                  <a:lnTo>
                    <a:pt x="97648" y="28583"/>
                  </a:lnTo>
                  <a:lnTo>
                    <a:pt x="95450" y="26652"/>
                  </a:lnTo>
                  <a:cubicBezTo>
                    <a:pt x="92702" y="24206"/>
                    <a:pt x="88671" y="21630"/>
                    <a:pt x="83175" y="20085"/>
                  </a:cubicBezTo>
                  <a:cubicBezTo>
                    <a:pt x="78229" y="18412"/>
                    <a:pt x="72366" y="17510"/>
                    <a:pt x="65954" y="17510"/>
                  </a:cubicBezTo>
                  <a:cubicBezTo>
                    <a:pt x="62473" y="17510"/>
                    <a:pt x="59175" y="17768"/>
                    <a:pt x="55694" y="18412"/>
                  </a:cubicBezTo>
                  <a:cubicBezTo>
                    <a:pt x="52396" y="19055"/>
                    <a:pt x="49282" y="19957"/>
                    <a:pt x="46534" y="21244"/>
                  </a:cubicBezTo>
                  <a:cubicBezTo>
                    <a:pt x="43786" y="22403"/>
                    <a:pt x="41587" y="24206"/>
                    <a:pt x="39755" y="26137"/>
                  </a:cubicBezTo>
                  <a:cubicBezTo>
                    <a:pt x="37923" y="27939"/>
                    <a:pt x="37557" y="30257"/>
                    <a:pt x="37557" y="33090"/>
                  </a:cubicBezTo>
                  <a:cubicBezTo>
                    <a:pt x="37557" y="35665"/>
                    <a:pt x="38290" y="37725"/>
                    <a:pt x="39755" y="39399"/>
                  </a:cubicBezTo>
                  <a:cubicBezTo>
                    <a:pt x="41038" y="40944"/>
                    <a:pt x="43419" y="42618"/>
                    <a:pt x="46167" y="43905"/>
                  </a:cubicBezTo>
                  <a:cubicBezTo>
                    <a:pt x="48916" y="45193"/>
                    <a:pt x="52030" y="46480"/>
                    <a:pt x="56061" y="47124"/>
                  </a:cubicBezTo>
                  <a:cubicBezTo>
                    <a:pt x="60091" y="48025"/>
                    <a:pt x="64671" y="48927"/>
                    <a:pt x="69251" y="49957"/>
                  </a:cubicBezTo>
                  <a:cubicBezTo>
                    <a:pt x="74564" y="51244"/>
                    <a:pt x="80427" y="52532"/>
                    <a:pt x="86473" y="53690"/>
                  </a:cubicBezTo>
                  <a:cubicBezTo>
                    <a:pt x="92335" y="55364"/>
                    <a:pt x="97648" y="57296"/>
                    <a:pt x="102595" y="59742"/>
                  </a:cubicBezTo>
                  <a:cubicBezTo>
                    <a:pt x="107725" y="62317"/>
                    <a:pt x="111755" y="65407"/>
                    <a:pt x="114870" y="69270"/>
                  </a:cubicBezTo>
                  <a:cubicBezTo>
                    <a:pt x="117984" y="73004"/>
                    <a:pt x="119816" y="78283"/>
                    <a:pt x="119816" y="83948"/>
                  </a:cubicBezTo>
                  <a:cubicBezTo>
                    <a:pt x="119816" y="90000"/>
                    <a:pt x="117984" y="95407"/>
                    <a:pt x="114870" y="99914"/>
                  </a:cubicBezTo>
                  <a:cubicBezTo>
                    <a:pt x="111755" y="104291"/>
                    <a:pt x="106809" y="108154"/>
                    <a:pt x="101312" y="110987"/>
                  </a:cubicBezTo>
                  <a:cubicBezTo>
                    <a:pt x="95816" y="113819"/>
                    <a:pt x="89038" y="116137"/>
                    <a:pt x="81893" y="117296"/>
                  </a:cubicBezTo>
                  <a:cubicBezTo>
                    <a:pt x="73282" y="118969"/>
                    <a:pt x="65954" y="119871"/>
                    <a:pt x="58259" y="119871"/>
                  </a:cubicBez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2963068" y="950912"/>
              <a:ext cx="333374" cy="320675"/>
            </a:xfrm>
            <a:custGeom>
              <a:rect b="b" l="l" r="r" t="t"/>
              <a:pathLst>
                <a:path extrusionOk="0" h="120000" w="120000">
                  <a:moveTo>
                    <a:pt x="109913" y="119865"/>
                  </a:moveTo>
                  <a:lnTo>
                    <a:pt x="109913" y="19011"/>
                  </a:lnTo>
                  <a:lnTo>
                    <a:pt x="63620" y="119865"/>
                  </a:lnTo>
                  <a:lnTo>
                    <a:pt x="55991" y="119865"/>
                  </a:lnTo>
                  <a:lnTo>
                    <a:pt x="9568" y="19280"/>
                  </a:lnTo>
                  <a:lnTo>
                    <a:pt x="9568" y="119865"/>
                  </a:lnTo>
                  <a:lnTo>
                    <a:pt x="0" y="119865"/>
                  </a:lnTo>
                  <a:lnTo>
                    <a:pt x="0" y="0"/>
                  </a:lnTo>
                  <a:lnTo>
                    <a:pt x="11896" y="0"/>
                  </a:lnTo>
                  <a:lnTo>
                    <a:pt x="59741" y="104898"/>
                  </a:lnTo>
                  <a:lnTo>
                    <a:pt x="107974" y="0"/>
                  </a:lnTo>
                  <a:lnTo>
                    <a:pt x="119870" y="0"/>
                  </a:lnTo>
                  <a:lnTo>
                    <a:pt x="119870" y="119865"/>
                  </a:lnTo>
                  <a:lnTo>
                    <a:pt x="109913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2672556" y="950912"/>
              <a:ext cx="214312" cy="320675"/>
            </a:xfrm>
            <a:custGeom>
              <a:rect b="b" l="l" r="r" t="t"/>
              <a:pathLst>
                <a:path extrusionOk="0" h="120000" w="120000">
                  <a:moveTo>
                    <a:pt x="0" y="119865"/>
                  </a:moveTo>
                  <a:lnTo>
                    <a:pt x="0" y="0"/>
                  </a:lnTo>
                  <a:lnTo>
                    <a:pt x="115353" y="0"/>
                  </a:lnTo>
                  <a:lnTo>
                    <a:pt x="115353" y="8629"/>
                  </a:lnTo>
                  <a:lnTo>
                    <a:pt x="15555" y="8629"/>
                  </a:lnTo>
                  <a:lnTo>
                    <a:pt x="15555" y="52988"/>
                  </a:lnTo>
                  <a:lnTo>
                    <a:pt x="109696" y="52988"/>
                  </a:lnTo>
                  <a:lnTo>
                    <a:pt x="109696" y="62561"/>
                  </a:lnTo>
                  <a:lnTo>
                    <a:pt x="15555" y="62561"/>
                  </a:lnTo>
                  <a:lnTo>
                    <a:pt x="15555" y="111235"/>
                  </a:lnTo>
                  <a:lnTo>
                    <a:pt x="119797" y="111235"/>
                  </a:lnTo>
                  <a:lnTo>
                    <a:pt x="119797" y="119865"/>
                  </a:lnTo>
                  <a:lnTo>
                    <a:pt x="0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2251868" y="950912"/>
              <a:ext cx="333374" cy="320675"/>
            </a:xfrm>
            <a:custGeom>
              <a:rect b="b" l="l" r="r" t="t"/>
              <a:pathLst>
                <a:path extrusionOk="0" h="120000" w="120000">
                  <a:moveTo>
                    <a:pt x="110291" y="119865"/>
                  </a:moveTo>
                  <a:lnTo>
                    <a:pt x="110291" y="19011"/>
                  </a:lnTo>
                  <a:lnTo>
                    <a:pt x="63559" y="119865"/>
                  </a:lnTo>
                  <a:lnTo>
                    <a:pt x="55922" y="119865"/>
                  </a:lnTo>
                  <a:lnTo>
                    <a:pt x="9838" y="19280"/>
                  </a:lnTo>
                  <a:lnTo>
                    <a:pt x="9838" y="119865"/>
                  </a:lnTo>
                  <a:lnTo>
                    <a:pt x="0" y="119865"/>
                  </a:lnTo>
                  <a:lnTo>
                    <a:pt x="0" y="0"/>
                  </a:lnTo>
                  <a:lnTo>
                    <a:pt x="11779" y="0"/>
                  </a:lnTo>
                  <a:lnTo>
                    <a:pt x="60064" y="104898"/>
                  </a:lnTo>
                  <a:lnTo>
                    <a:pt x="108090" y="0"/>
                  </a:lnTo>
                  <a:lnTo>
                    <a:pt x="119870" y="0"/>
                  </a:lnTo>
                  <a:lnTo>
                    <a:pt x="119870" y="119865"/>
                  </a:lnTo>
                  <a:lnTo>
                    <a:pt x="110291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1075530" y="874712"/>
              <a:ext cx="328613" cy="496886"/>
            </a:xfrm>
            <a:custGeom>
              <a:rect b="b" l="l" r="r" t="t"/>
              <a:pathLst>
                <a:path extrusionOk="0" h="120000" w="120000">
                  <a:moveTo>
                    <a:pt x="119868" y="0"/>
                  </a:moveTo>
                  <a:cubicBezTo>
                    <a:pt x="117377" y="174"/>
                    <a:pt x="114754" y="1305"/>
                    <a:pt x="113180" y="2784"/>
                  </a:cubicBezTo>
                  <a:lnTo>
                    <a:pt x="2360" y="108513"/>
                  </a:lnTo>
                  <a:cubicBezTo>
                    <a:pt x="393" y="110253"/>
                    <a:pt x="0" y="112168"/>
                    <a:pt x="1049" y="113908"/>
                  </a:cubicBezTo>
                  <a:cubicBezTo>
                    <a:pt x="3016" y="118172"/>
                    <a:pt x="11016" y="119912"/>
                    <a:pt x="16918" y="117563"/>
                  </a:cubicBezTo>
                  <a:lnTo>
                    <a:pt x="115016" y="75881"/>
                  </a:lnTo>
                  <a:cubicBezTo>
                    <a:pt x="116721" y="75184"/>
                    <a:pt x="118295" y="74749"/>
                    <a:pt x="119868" y="74401"/>
                  </a:cubicBezTo>
                  <a:lnTo>
                    <a:pt x="119868" y="0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1415255" y="874712"/>
              <a:ext cx="176212" cy="406399"/>
            </a:xfrm>
            <a:custGeom>
              <a:rect b="b" l="l" r="r" t="t"/>
              <a:pathLst>
                <a:path extrusionOk="0" h="120000" w="120000">
                  <a:moveTo>
                    <a:pt x="119755" y="64738"/>
                  </a:moveTo>
                  <a:cubicBezTo>
                    <a:pt x="114857" y="64418"/>
                    <a:pt x="109959" y="63141"/>
                    <a:pt x="107020" y="61224"/>
                  </a:cubicBezTo>
                  <a:lnTo>
                    <a:pt x="12489" y="3407"/>
                  </a:lnTo>
                  <a:cubicBezTo>
                    <a:pt x="9551" y="1597"/>
                    <a:pt x="4653" y="212"/>
                    <a:pt x="0" y="0"/>
                  </a:cubicBezTo>
                  <a:lnTo>
                    <a:pt x="0" y="90505"/>
                  </a:lnTo>
                  <a:cubicBezTo>
                    <a:pt x="5387" y="90505"/>
                    <a:pt x="10775" y="91038"/>
                    <a:pt x="15673" y="92315"/>
                  </a:cubicBezTo>
                  <a:lnTo>
                    <a:pt x="107510" y="118296"/>
                  </a:lnTo>
                  <a:cubicBezTo>
                    <a:pt x="111183" y="119148"/>
                    <a:pt x="115346" y="119893"/>
                    <a:pt x="119020" y="119893"/>
                  </a:cubicBezTo>
                  <a:lnTo>
                    <a:pt x="119020" y="64738"/>
                  </a:lnTo>
                  <a:lnTo>
                    <a:pt x="119755" y="64738"/>
                  </a:lnTo>
                </a:path>
              </a:pathLst>
            </a:custGeom>
            <a:solidFill>
              <a:srgbClr val="048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1600994" y="874712"/>
              <a:ext cx="176212" cy="406399"/>
            </a:xfrm>
            <a:custGeom>
              <a:rect b="b" l="l" r="r" t="t"/>
              <a:pathLst>
                <a:path extrusionOk="0" h="120000" w="120000">
                  <a:moveTo>
                    <a:pt x="107020" y="3407"/>
                  </a:moveTo>
                  <a:lnTo>
                    <a:pt x="12734" y="61224"/>
                  </a:lnTo>
                  <a:cubicBezTo>
                    <a:pt x="9551" y="63141"/>
                    <a:pt x="4897" y="64418"/>
                    <a:pt x="0" y="64738"/>
                  </a:cubicBezTo>
                  <a:lnTo>
                    <a:pt x="0" y="119893"/>
                  </a:lnTo>
                  <a:cubicBezTo>
                    <a:pt x="4163" y="119680"/>
                    <a:pt x="8326" y="119148"/>
                    <a:pt x="12000" y="118296"/>
                  </a:cubicBezTo>
                  <a:lnTo>
                    <a:pt x="104081" y="92315"/>
                  </a:lnTo>
                  <a:cubicBezTo>
                    <a:pt x="108979" y="91038"/>
                    <a:pt x="114367" y="90505"/>
                    <a:pt x="119755" y="90505"/>
                  </a:cubicBezTo>
                  <a:lnTo>
                    <a:pt x="119755" y="0"/>
                  </a:lnTo>
                  <a:cubicBezTo>
                    <a:pt x="114857" y="212"/>
                    <a:pt x="109959" y="1597"/>
                    <a:pt x="107020" y="3407"/>
                  </a:cubicBez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1786731" y="874712"/>
              <a:ext cx="328613" cy="496886"/>
            </a:xfrm>
            <a:custGeom>
              <a:rect b="b" l="l" r="r" t="t"/>
              <a:pathLst>
                <a:path extrusionOk="0" h="120000" w="120000">
                  <a:moveTo>
                    <a:pt x="117508" y="108277"/>
                  </a:moveTo>
                  <a:lnTo>
                    <a:pt x="6819" y="2778"/>
                  </a:lnTo>
                  <a:cubicBezTo>
                    <a:pt x="5114" y="1302"/>
                    <a:pt x="2491" y="173"/>
                    <a:pt x="0" y="0"/>
                  </a:cubicBezTo>
                  <a:lnTo>
                    <a:pt x="0" y="74240"/>
                  </a:lnTo>
                  <a:cubicBezTo>
                    <a:pt x="1573" y="74413"/>
                    <a:pt x="3540" y="75021"/>
                    <a:pt x="4852" y="75716"/>
                  </a:cubicBezTo>
                  <a:lnTo>
                    <a:pt x="102950" y="117308"/>
                  </a:lnTo>
                  <a:cubicBezTo>
                    <a:pt x="108852" y="119913"/>
                    <a:pt x="116852" y="117916"/>
                    <a:pt x="118819" y="113661"/>
                  </a:cubicBezTo>
                  <a:cubicBezTo>
                    <a:pt x="119868" y="111924"/>
                    <a:pt x="119475" y="110014"/>
                    <a:pt x="117508" y="108277"/>
                  </a:cubicBezTo>
                </a:path>
              </a:pathLst>
            </a:custGeom>
            <a:solidFill>
              <a:srgbClr val="048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bg>
      <p:bgPr>
        <a:solidFill>
          <a:schemeClr val="accent1"/>
        </a:solidFill>
      </p:bgPr>
    </p:bg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6"/>
          <p:cNvSpPr txBox="1"/>
          <p:nvPr>
            <p:ph type="title"/>
          </p:nvPr>
        </p:nvSpPr>
        <p:spPr>
          <a:xfrm>
            <a:off x="1157575" y="1933361"/>
            <a:ext cx="7529223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12" name="Google Shape;1212;p46"/>
          <p:cNvGrpSpPr/>
          <p:nvPr/>
        </p:nvGrpSpPr>
        <p:grpSpPr>
          <a:xfrm>
            <a:off x="7792720" y="4811464"/>
            <a:ext cx="1119073" cy="172973"/>
            <a:chOff x="1075530" y="874712"/>
            <a:chExt cx="3214688" cy="496886"/>
          </a:xfrm>
        </p:grpSpPr>
        <p:sp>
          <p:nvSpPr>
            <p:cNvPr id="1213" name="Google Shape;1213;p46"/>
            <p:cNvSpPr/>
            <p:nvPr/>
          </p:nvSpPr>
          <p:spPr>
            <a:xfrm>
              <a:off x="4088605" y="952500"/>
              <a:ext cx="201613" cy="319087"/>
            </a:xfrm>
            <a:custGeom>
              <a:rect b="b" l="l" r="r" t="t"/>
              <a:pathLst>
                <a:path extrusionOk="0" h="120000" w="120000">
                  <a:moveTo>
                    <a:pt x="0" y="119864"/>
                  </a:moveTo>
                  <a:lnTo>
                    <a:pt x="0" y="0"/>
                  </a:lnTo>
                  <a:lnTo>
                    <a:pt x="34438" y="0"/>
                  </a:lnTo>
                  <a:lnTo>
                    <a:pt x="34438" y="100810"/>
                  </a:lnTo>
                  <a:lnTo>
                    <a:pt x="119786" y="100810"/>
                  </a:lnTo>
                  <a:lnTo>
                    <a:pt x="119786" y="119864"/>
                  </a:lnTo>
                  <a:lnTo>
                    <a:pt x="0" y="119864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3658394" y="944562"/>
              <a:ext cx="347662" cy="368299"/>
            </a:xfrm>
            <a:custGeom>
              <a:rect b="b" l="l" r="r" t="t"/>
              <a:pathLst>
                <a:path extrusionOk="0" h="120000" w="120000">
                  <a:moveTo>
                    <a:pt x="59813" y="109101"/>
                  </a:moveTo>
                  <a:cubicBezTo>
                    <a:pt x="51251" y="109101"/>
                    <a:pt x="43185" y="107695"/>
                    <a:pt x="35863" y="105351"/>
                  </a:cubicBezTo>
                  <a:cubicBezTo>
                    <a:pt x="28541" y="102773"/>
                    <a:pt x="22088" y="99257"/>
                    <a:pt x="16876" y="94687"/>
                  </a:cubicBezTo>
                  <a:cubicBezTo>
                    <a:pt x="11664" y="90000"/>
                    <a:pt x="7321" y="84492"/>
                    <a:pt x="4343" y="77812"/>
                  </a:cubicBezTo>
                  <a:cubicBezTo>
                    <a:pt x="1240" y="71484"/>
                    <a:pt x="0" y="62578"/>
                    <a:pt x="0" y="54726"/>
                  </a:cubicBezTo>
                  <a:cubicBezTo>
                    <a:pt x="0" y="46875"/>
                    <a:pt x="1489" y="38554"/>
                    <a:pt x="4591" y="31875"/>
                  </a:cubicBezTo>
                  <a:cubicBezTo>
                    <a:pt x="7693" y="25429"/>
                    <a:pt x="11913" y="19687"/>
                    <a:pt x="17125" y="15000"/>
                  </a:cubicBezTo>
                  <a:cubicBezTo>
                    <a:pt x="22337" y="10429"/>
                    <a:pt x="28790" y="6679"/>
                    <a:pt x="36235" y="4101"/>
                  </a:cubicBezTo>
                  <a:cubicBezTo>
                    <a:pt x="43557" y="1406"/>
                    <a:pt x="51499" y="0"/>
                    <a:pt x="60062" y="0"/>
                  </a:cubicBezTo>
                  <a:cubicBezTo>
                    <a:pt x="68624" y="0"/>
                    <a:pt x="76690" y="1406"/>
                    <a:pt x="83640" y="4101"/>
                  </a:cubicBezTo>
                  <a:cubicBezTo>
                    <a:pt x="91085" y="6679"/>
                    <a:pt x="97166" y="10429"/>
                    <a:pt x="102750" y="15000"/>
                  </a:cubicBezTo>
                  <a:cubicBezTo>
                    <a:pt x="107962" y="19687"/>
                    <a:pt x="112182" y="25429"/>
                    <a:pt x="115284" y="31875"/>
                  </a:cubicBezTo>
                  <a:cubicBezTo>
                    <a:pt x="118386" y="38203"/>
                    <a:pt x="119875" y="46875"/>
                    <a:pt x="119875" y="54726"/>
                  </a:cubicBezTo>
                  <a:cubicBezTo>
                    <a:pt x="119875" y="63984"/>
                    <a:pt x="117766" y="73476"/>
                    <a:pt x="113422" y="80507"/>
                  </a:cubicBezTo>
                  <a:cubicBezTo>
                    <a:pt x="109451" y="87187"/>
                    <a:pt x="102378" y="93750"/>
                    <a:pt x="95925" y="96914"/>
                  </a:cubicBezTo>
                  <a:cubicBezTo>
                    <a:pt x="95056" y="97500"/>
                    <a:pt x="94064" y="97851"/>
                    <a:pt x="93195" y="98437"/>
                  </a:cubicBezTo>
                  <a:lnTo>
                    <a:pt x="116153" y="105703"/>
                  </a:lnTo>
                  <a:lnTo>
                    <a:pt x="116153" y="119882"/>
                  </a:lnTo>
                  <a:lnTo>
                    <a:pt x="59813" y="109101"/>
                  </a:lnTo>
                  <a:close/>
                  <a:moveTo>
                    <a:pt x="60062" y="16171"/>
                  </a:moveTo>
                  <a:cubicBezTo>
                    <a:pt x="54229" y="16171"/>
                    <a:pt x="48769" y="17109"/>
                    <a:pt x="44177" y="19101"/>
                  </a:cubicBezTo>
                  <a:cubicBezTo>
                    <a:pt x="39586" y="21093"/>
                    <a:pt x="35243" y="23789"/>
                    <a:pt x="31892" y="26953"/>
                  </a:cubicBezTo>
                  <a:cubicBezTo>
                    <a:pt x="28541" y="30117"/>
                    <a:pt x="25811" y="34101"/>
                    <a:pt x="23950" y="38554"/>
                  </a:cubicBezTo>
                  <a:cubicBezTo>
                    <a:pt x="22088" y="42890"/>
                    <a:pt x="21096" y="49218"/>
                    <a:pt x="21096" y="54140"/>
                  </a:cubicBezTo>
                  <a:cubicBezTo>
                    <a:pt x="21096" y="59296"/>
                    <a:pt x="22088" y="65742"/>
                    <a:pt x="23950" y="70078"/>
                  </a:cubicBezTo>
                  <a:cubicBezTo>
                    <a:pt x="25811" y="74414"/>
                    <a:pt x="28045" y="78398"/>
                    <a:pt x="31520" y="81679"/>
                  </a:cubicBezTo>
                  <a:cubicBezTo>
                    <a:pt x="34870" y="84843"/>
                    <a:pt x="38965" y="87421"/>
                    <a:pt x="43805" y="89414"/>
                  </a:cubicBezTo>
                  <a:cubicBezTo>
                    <a:pt x="48397" y="91523"/>
                    <a:pt x="53981" y="92343"/>
                    <a:pt x="59813" y="92343"/>
                  </a:cubicBezTo>
                  <a:cubicBezTo>
                    <a:pt x="65646" y="92343"/>
                    <a:pt x="70858" y="91523"/>
                    <a:pt x="75698" y="89414"/>
                  </a:cubicBezTo>
                  <a:cubicBezTo>
                    <a:pt x="80661" y="87421"/>
                    <a:pt x="84632" y="84843"/>
                    <a:pt x="87983" y="81679"/>
                  </a:cubicBezTo>
                  <a:cubicBezTo>
                    <a:pt x="91334" y="78398"/>
                    <a:pt x="94064" y="74414"/>
                    <a:pt x="95925" y="70078"/>
                  </a:cubicBezTo>
                  <a:cubicBezTo>
                    <a:pt x="97786" y="65390"/>
                    <a:pt x="98655" y="59296"/>
                    <a:pt x="98655" y="54140"/>
                  </a:cubicBezTo>
                  <a:cubicBezTo>
                    <a:pt x="98655" y="48867"/>
                    <a:pt x="97786" y="42890"/>
                    <a:pt x="95925" y="38554"/>
                  </a:cubicBezTo>
                  <a:cubicBezTo>
                    <a:pt x="94064" y="34101"/>
                    <a:pt x="91582" y="30117"/>
                    <a:pt x="88231" y="26953"/>
                  </a:cubicBezTo>
                  <a:cubicBezTo>
                    <a:pt x="84756" y="23789"/>
                    <a:pt x="80910" y="20859"/>
                    <a:pt x="76070" y="19101"/>
                  </a:cubicBezTo>
                  <a:cubicBezTo>
                    <a:pt x="71478" y="17343"/>
                    <a:pt x="66266" y="16171"/>
                    <a:pt x="60062" y="16171"/>
                  </a:cubicBezTo>
                  <a:close/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3367880" y="944562"/>
              <a:ext cx="236538" cy="334961"/>
            </a:xfrm>
            <a:custGeom>
              <a:rect b="b" l="l" r="r" t="t"/>
              <a:pathLst>
                <a:path extrusionOk="0" h="120000" w="120000">
                  <a:moveTo>
                    <a:pt x="58259" y="119871"/>
                  </a:moveTo>
                  <a:cubicBezTo>
                    <a:pt x="47450" y="119871"/>
                    <a:pt x="37007" y="118583"/>
                    <a:pt x="27114" y="115751"/>
                  </a:cubicBezTo>
                  <a:cubicBezTo>
                    <a:pt x="17221" y="112918"/>
                    <a:pt x="8610" y="108798"/>
                    <a:pt x="1832" y="103004"/>
                  </a:cubicBezTo>
                  <a:lnTo>
                    <a:pt x="0" y="101459"/>
                  </a:lnTo>
                  <a:lnTo>
                    <a:pt x="23083" y="88454"/>
                  </a:lnTo>
                  <a:lnTo>
                    <a:pt x="25282" y="90386"/>
                  </a:lnTo>
                  <a:cubicBezTo>
                    <a:pt x="28946" y="93862"/>
                    <a:pt x="33526" y="96695"/>
                    <a:pt x="39755" y="98884"/>
                  </a:cubicBezTo>
                  <a:cubicBezTo>
                    <a:pt x="45618" y="101072"/>
                    <a:pt x="52396" y="102103"/>
                    <a:pt x="59175" y="102103"/>
                  </a:cubicBezTo>
                  <a:cubicBezTo>
                    <a:pt x="62839" y="102103"/>
                    <a:pt x="66503" y="101716"/>
                    <a:pt x="70167" y="101072"/>
                  </a:cubicBezTo>
                  <a:cubicBezTo>
                    <a:pt x="73648" y="100557"/>
                    <a:pt x="76946" y="99527"/>
                    <a:pt x="79511" y="97982"/>
                  </a:cubicBezTo>
                  <a:cubicBezTo>
                    <a:pt x="82259" y="96695"/>
                    <a:pt x="84641" y="94763"/>
                    <a:pt x="86473" y="92832"/>
                  </a:cubicBezTo>
                  <a:cubicBezTo>
                    <a:pt x="88122" y="90901"/>
                    <a:pt x="89038" y="88454"/>
                    <a:pt x="89038" y="85493"/>
                  </a:cubicBezTo>
                  <a:cubicBezTo>
                    <a:pt x="89038" y="82660"/>
                    <a:pt x="88122" y="80085"/>
                    <a:pt x="86473" y="78540"/>
                  </a:cubicBezTo>
                  <a:cubicBezTo>
                    <a:pt x="84641" y="76609"/>
                    <a:pt x="81893" y="75064"/>
                    <a:pt x="79145" y="73519"/>
                  </a:cubicBezTo>
                  <a:cubicBezTo>
                    <a:pt x="76030" y="71845"/>
                    <a:pt x="71816" y="70944"/>
                    <a:pt x="67419" y="69656"/>
                  </a:cubicBezTo>
                  <a:cubicBezTo>
                    <a:pt x="62839" y="68755"/>
                    <a:pt x="57709" y="67339"/>
                    <a:pt x="52396" y="66437"/>
                  </a:cubicBezTo>
                  <a:cubicBezTo>
                    <a:pt x="46900" y="65407"/>
                    <a:pt x="41954" y="64248"/>
                    <a:pt x="36641" y="62703"/>
                  </a:cubicBezTo>
                  <a:cubicBezTo>
                    <a:pt x="31145" y="61030"/>
                    <a:pt x="26198" y="59098"/>
                    <a:pt x="22167" y="56652"/>
                  </a:cubicBezTo>
                  <a:cubicBezTo>
                    <a:pt x="17587" y="54077"/>
                    <a:pt x="14473" y="50858"/>
                    <a:pt x="11725" y="47381"/>
                  </a:cubicBezTo>
                  <a:cubicBezTo>
                    <a:pt x="8977" y="43519"/>
                    <a:pt x="7694" y="39141"/>
                    <a:pt x="7694" y="33733"/>
                  </a:cubicBezTo>
                  <a:cubicBezTo>
                    <a:pt x="7694" y="27939"/>
                    <a:pt x="9526" y="22918"/>
                    <a:pt x="13007" y="18412"/>
                  </a:cubicBezTo>
                  <a:cubicBezTo>
                    <a:pt x="16671" y="14291"/>
                    <a:pt x="21251" y="10815"/>
                    <a:pt x="27114" y="7982"/>
                  </a:cubicBezTo>
                  <a:cubicBezTo>
                    <a:pt x="32610" y="5150"/>
                    <a:pt x="39389" y="3218"/>
                    <a:pt x="46167" y="1931"/>
                  </a:cubicBezTo>
                  <a:cubicBezTo>
                    <a:pt x="52946" y="643"/>
                    <a:pt x="60091" y="0"/>
                    <a:pt x="67419" y="0"/>
                  </a:cubicBezTo>
                  <a:cubicBezTo>
                    <a:pt x="77312" y="0"/>
                    <a:pt x="86839" y="1287"/>
                    <a:pt x="95450" y="3476"/>
                  </a:cubicBezTo>
                  <a:cubicBezTo>
                    <a:pt x="104061" y="6051"/>
                    <a:pt x="111206" y="9270"/>
                    <a:pt x="116702" y="13390"/>
                  </a:cubicBezTo>
                  <a:lnTo>
                    <a:pt x="118900" y="14935"/>
                  </a:lnTo>
                  <a:lnTo>
                    <a:pt x="97648" y="28583"/>
                  </a:lnTo>
                  <a:lnTo>
                    <a:pt x="95450" y="26652"/>
                  </a:lnTo>
                  <a:cubicBezTo>
                    <a:pt x="92702" y="24206"/>
                    <a:pt x="88671" y="21630"/>
                    <a:pt x="83175" y="20085"/>
                  </a:cubicBezTo>
                  <a:cubicBezTo>
                    <a:pt x="78229" y="18412"/>
                    <a:pt x="72366" y="17510"/>
                    <a:pt x="65954" y="17510"/>
                  </a:cubicBezTo>
                  <a:cubicBezTo>
                    <a:pt x="62473" y="17510"/>
                    <a:pt x="59175" y="17768"/>
                    <a:pt x="55694" y="18412"/>
                  </a:cubicBezTo>
                  <a:cubicBezTo>
                    <a:pt x="52396" y="19055"/>
                    <a:pt x="49282" y="19957"/>
                    <a:pt x="46534" y="21244"/>
                  </a:cubicBezTo>
                  <a:cubicBezTo>
                    <a:pt x="43786" y="22403"/>
                    <a:pt x="41587" y="24206"/>
                    <a:pt x="39755" y="26137"/>
                  </a:cubicBezTo>
                  <a:cubicBezTo>
                    <a:pt x="37923" y="27939"/>
                    <a:pt x="37557" y="30257"/>
                    <a:pt x="37557" y="33090"/>
                  </a:cubicBezTo>
                  <a:cubicBezTo>
                    <a:pt x="37557" y="35665"/>
                    <a:pt x="38290" y="37725"/>
                    <a:pt x="39755" y="39399"/>
                  </a:cubicBezTo>
                  <a:cubicBezTo>
                    <a:pt x="41038" y="40944"/>
                    <a:pt x="43419" y="42618"/>
                    <a:pt x="46167" y="43905"/>
                  </a:cubicBezTo>
                  <a:cubicBezTo>
                    <a:pt x="48916" y="45193"/>
                    <a:pt x="52030" y="46480"/>
                    <a:pt x="56061" y="47124"/>
                  </a:cubicBezTo>
                  <a:cubicBezTo>
                    <a:pt x="60091" y="48025"/>
                    <a:pt x="64671" y="48927"/>
                    <a:pt x="69251" y="49957"/>
                  </a:cubicBezTo>
                  <a:cubicBezTo>
                    <a:pt x="74564" y="51244"/>
                    <a:pt x="80427" y="52532"/>
                    <a:pt x="86473" y="53690"/>
                  </a:cubicBezTo>
                  <a:cubicBezTo>
                    <a:pt x="92335" y="55364"/>
                    <a:pt x="97648" y="57296"/>
                    <a:pt x="102595" y="59742"/>
                  </a:cubicBezTo>
                  <a:cubicBezTo>
                    <a:pt x="107725" y="62317"/>
                    <a:pt x="111755" y="65407"/>
                    <a:pt x="114870" y="69270"/>
                  </a:cubicBezTo>
                  <a:cubicBezTo>
                    <a:pt x="117984" y="73004"/>
                    <a:pt x="119816" y="78283"/>
                    <a:pt x="119816" y="83948"/>
                  </a:cubicBezTo>
                  <a:cubicBezTo>
                    <a:pt x="119816" y="90000"/>
                    <a:pt x="117984" y="95407"/>
                    <a:pt x="114870" y="99914"/>
                  </a:cubicBezTo>
                  <a:cubicBezTo>
                    <a:pt x="111755" y="104291"/>
                    <a:pt x="106809" y="108154"/>
                    <a:pt x="101312" y="110987"/>
                  </a:cubicBezTo>
                  <a:cubicBezTo>
                    <a:pt x="95816" y="113819"/>
                    <a:pt x="89038" y="116137"/>
                    <a:pt x="81893" y="117296"/>
                  </a:cubicBezTo>
                  <a:cubicBezTo>
                    <a:pt x="73282" y="118969"/>
                    <a:pt x="65954" y="119871"/>
                    <a:pt x="58259" y="119871"/>
                  </a:cubicBez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2963068" y="950912"/>
              <a:ext cx="333374" cy="320675"/>
            </a:xfrm>
            <a:custGeom>
              <a:rect b="b" l="l" r="r" t="t"/>
              <a:pathLst>
                <a:path extrusionOk="0" h="120000" w="120000">
                  <a:moveTo>
                    <a:pt x="109913" y="119865"/>
                  </a:moveTo>
                  <a:lnTo>
                    <a:pt x="109913" y="19011"/>
                  </a:lnTo>
                  <a:lnTo>
                    <a:pt x="63620" y="119865"/>
                  </a:lnTo>
                  <a:lnTo>
                    <a:pt x="55991" y="119865"/>
                  </a:lnTo>
                  <a:lnTo>
                    <a:pt x="9568" y="19280"/>
                  </a:lnTo>
                  <a:lnTo>
                    <a:pt x="9568" y="119865"/>
                  </a:lnTo>
                  <a:lnTo>
                    <a:pt x="0" y="119865"/>
                  </a:lnTo>
                  <a:lnTo>
                    <a:pt x="0" y="0"/>
                  </a:lnTo>
                  <a:lnTo>
                    <a:pt x="11896" y="0"/>
                  </a:lnTo>
                  <a:lnTo>
                    <a:pt x="59741" y="104898"/>
                  </a:lnTo>
                  <a:lnTo>
                    <a:pt x="107974" y="0"/>
                  </a:lnTo>
                  <a:lnTo>
                    <a:pt x="119870" y="0"/>
                  </a:lnTo>
                  <a:lnTo>
                    <a:pt x="119870" y="119865"/>
                  </a:lnTo>
                  <a:lnTo>
                    <a:pt x="109913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2672556" y="950912"/>
              <a:ext cx="214312" cy="320675"/>
            </a:xfrm>
            <a:custGeom>
              <a:rect b="b" l="l" r="r" t="t"/>
              <a:pathLst>
                <a:path extrusionOk="0" h="120000" w="120000">
                  <a:moveTo>
                    <a:pt x="0" y="119865"/>
                  </a:moveTo>
                  <a:lnTo>
                    <a:pt x="0" y="0"/>
                  </a:lnTo>
                  <a:lnTo>
                    <a:pt x="115353" y="0"/>
                  </a:lnTo>
                  <a:lnTo>
                    <a:pt x="115353" y="8629"/>
                  </a:lnTo>
                  <a:lnTo>
                    <a:pt x="15555" y="8629"/>
                  </a:lnTo>
                  <a:lnTo>
                    <a:pt x="15555" y="52988"/>
                  </a:lnTo>
                  <a:lnTo>
                    <a:pt x="109696" y="52988"/>
                  </a:lnTo>
                  <a:lnTo>
                    <a:pt x="109696" y="62561"/>
                  </a:lnTo>
                  <a:lnTo>
                    <a:pt x="15555" y="62561"/>
                  </a:lnTo>
                  <a:lnTo>
                    <a:pt x="15555" y="111235"/>
                  </a:lnTo>
                  <a:lnTo>
                    <a:pt x="119797" y="111235"/>
                  </a:lnTo>
                  <a:lnTo>
                    <a:pt x="119797" y="119865"/>
                  </a:lnTo>
                  <a:lnTo>
                    <a:pt x="0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2251868" y="950912"/>
              <a:ext cx="333374" cy="320675"/>
            </a:xfrm>
            <a:custGeom>
              <a:rect b="b" l="l" r="r" t="t"/>
              <a:pathLst>
                <a:path extrusionOk="0" h="120000" w="120000">
                  <a:moveTo>
                    <a:pt x="110291" y="119865"/>
                  </a:moveTo>
                  <a:lnTo>
                    <a:pt x="110291" y="19011"/>
                  </a:lnTo>
                  <a:lnTo>
                    <a:pt x="63559" y="119865"/>
                  </a:lnTo>
                  <a:lnTo>
                    <a:pt x="55922" y="119865"/>
                  </a:lnTo>
                  <a:lnTo>
                    <a:pt x="9838" y="19280"/>
                  </a:lnTo>
                  <a:lnTo>
                    <a:pt x="9838" y="119865"/>
                  </a:lnTo>
                  <a:lnTo>
                    <a:pt x="0" y="119865"/>
                  </a:lnTo>
                  <a:lnTo>
                    <a:pt x="0" y="0"/>
                  </a:lnTo>
                  <a:lnTo>
                    <a:pt x="11779" y="0"/>
                  </a:lnTo>
                  <a:lnTo>
                    <a:pt x="60064" y="104898"/>
                  </a:lnTo>
                  <a:lnTo>
                    <a:pt x="108090" y="0"/>
                  </a:lnTo>
                  <a:lnTo>
                    <a:pt x="119870" y="0"/>
                  </a:lnTo>
                  <a:lnTo>
                    <a:pt x="119870" y="119865"/>
                  </a:lnTo>
                  <a:lnTo>
                    <a:pt x="110291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1075530" y="874712"/>
              <a:ext cx="328613" cy="496886"/>
            </a:xfrm>
            <a:custGeom>
              <a:rect b="b" l="l" r="r" t="t"/>
              <a:pathLst>
                <a:path extrusionOk="0" h="120000" w="120000">
                  <a:moveTo>
                    <a:pt x="119868" y="0"/>
                  </a:moveTo>
                  <a:cubicBezTo>
                    <a:pt x="117377" y="174"/>
                    <a:pt x="114754" y="1305"/>
                    <a:pt x="113180" y="2784"/>
                  </a:cubicBezTo>
                  <a:lnTo>
                    <a:pt x="2360" y="108513"/>
                  </a:lnTo>
                  <a:cubicBezTo>
                    <a:pt x="393" y="110253"/>
                    <a:pt x="0" y="112168"/>
                    <a:pt x="1049" y="113908"/>
                  </a:cubicBezTo>
                  <a:cubicBezTo>
                    <a:pt x="3016" y="118172"/>
                    <a:pt x="11016" y="119912"/>
                    <a:pt x="16918" y="117563"/>
                  </a:cubicBezTo>
                  <a:lnTo>
                    <a:pt x="115016" y="75881"/>
                  </a:lnTo>
                  <a:cubicBezTo>
                    <a:pt x="116721" y="75184"/>
                    <a:pt x="118295" y="74749"/>
                    <a:pt x="119868" y="74401"/>
                  </a:cubicBezTo>
                  <a:lnTo>
                    <a:pt x="119868" y="0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1415255" y="874712"/>
              <a:ext cx="176212" cy="406399"/>
            </a:xfrm>
            <a:custGeom>
              <a:rect b="b" l="l" r="r" t="t"/>
              <a:pathLst>
                <a:path extrusionOk="0" h="120000" w="120000">
                  <a:moveTo>
                    <a:pt x="119755" y="64738"/>
                  </a:moveTo>
                  <a:cubicBezTo>
                    <a:pt x="114857" y="64418"/>
                    <a:pt x="109959" y="63141"/>
                    <a:pt x="107020" y="61224"/>
                  </a:cubicBezTo>
                  <a:lnTo>
                    <a:pt x="12489" y="3407"/>
                  </a:lnTo>
                  <a:cubicBezTo>
                    <a:pt x="9551" y="1597"/>
                    <a:pt x="4653" y="212"/>
                    <a:pt x="0" y="0"/>
                  </a:cubicBezTo>
                  <a:lnTo>
                    <a:pt x="0" y="90505"/>
                  </a:lnTo>
                  <a:cubicBezTo>
                    <a:pt x="5387" y="90505"/>
                    <a:pt x="10775" y="91038"/>
                    <a:pt x="15673" y="92315"/>
                  </a:cubicBezTo>
                  <a:lnTo>
                    <a:pt x="107510" y="118296"/>
                  </a:lnTo>
                  <a:cubicBezTo>
                    <a:pt x="111183" y="119148"/>
                    <a:pt x="115346" y="119893"/>
                    <a:pt x="119020" y="119893"/>
                  </a:cubicBezTo>
                  <a:lnTo>
                    <a:pt x="119020" y="64738"/>
                  </a:lnTo>
                  <a:lnTo>
                    <a:pt x="119755" y="64738"/>
                  </a:lnTo>
                </a:path>
              </a:pathLst>
            </a:custGeom>
            <a:solidFill>
              <a:srgbClr val="048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1600994" y="874712"/>
              <a:ext cx="176212" cy="406399"/>
            </a:xfrm>
            <a:custGeom>
              <a:rect b="b" l="l" r="r" t="t"/>
              <a:pathLst>
                <a:path extrusionOk="0" h="120000" w="120000">
                  <a:moveTo>
                    <a:pt x="107020" y="3407"/>
                  </a:moveTo>
                  <a:lnTo>
                    <a:pt x="12734" y="61224"/>
                  </a:lnTo>
                  <a:cubicBezTo>
                    <a:pt x="9551" y="63141"/>
                    <a:pt x="4897" y="64418"/>
                    <a:pt x="0" y="64738"/>
                  </a:cubicBezTo>
                  <a:lnTo>
                    <a:pt x="0" y="119893"/>
                  </a:lnTo>
                  <a:cubicBezTo>
                    <a:pt x="4163" y="119680"/>
                    <a:pt x="8326" y="119148"/>
                    <a:pt x="12000" y="118296"/>
                  </a:cubicBezTo>
                  <a:lnTo>
                    <a:pt x="104081" y="92315"/>
                  </a:lnTo>
                  <a:cubicBezTo>
                    <a:pt x="108979" y="91038"/>
                    <a:pt x="114367" y="90505"/>
                    <a:pt x="119755" y="90505"/>
                  </a:cubicBezTo>
                  <a:lnTo>
                    <a:pt x="119755" y="0"/>
                  </a:lnTo>
                  <a:cubicBezTo>
                    <a:pt x="114857" y="212"/>
                    <a:pt x="109959" y="1597"/>
                    <a:pt x="107020" y="3407"/>
                  </a:cubicBez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1786731" y="874712"/>
              <a:ext cx="328613" cy="496886"/>
            </a:xfrm>
            <a:custGeom>
              <a:rect b="b" l="l" r="r" t="t"/>
              <a:pathLst>
                <a:path extrusionOk="0" h="120000" w="120000">
                  <a:moveTo>
                    <a:pt x="117508" y="108277"/>
                  </a:moveTo>
                  <a:lnTo>
                    <a:pt x="6819" y="2778"/>
                  </a:lnTo>
                  <a:cubicBezTo>
                    <a:pt x="5114" y="1302"/>
                    <a:pt x="2491" y="173"/>
                    <a:pt x="0" y="0"/>
                  </a:cubicBezTo>
                  <a:lnTo>
                    <a:pt x="0" y="74240"/>
                  </a:lnTo>
                  <a:cubicBezTo>
                    <a:pt x="1573" y="74413"/>
                    <a:pt x="3540" y="75021"/>
                    <a:pt x="4852" y="75716"/>
                  </a:cubicBezTo>
                  <a:lnTo>
                    <a:pt x="102950" y="117308"/>
                  </a:lnTo>
                  <a:cubicBezTo>
                    <a:pt x="108852" y="119913"/>
                    <a:pt x="116852" y="117916"/>
                    <a:pt x="118819" y="113661"/>
                  </a:cubicBezTo>
                  <a:cubicBezTo>
                    <a:pt x="119868" y="111924"/>
                    <a:pt x="119475" y="110014"/>
                    <a:pt x="117508" y="108277"/>
                  </a:cubicBezTo>
                </a:path>
              </a:pathLst>
            </a:custGeom>
            <a:solidFill>
              <a:srgbClr val="048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3" name="Google Shape;1223;p46"/>
          <p:cNvSpPr txBox="1"/>
          <p:nvPr>
            <p:ph idx="1" type="body"/>
          </p:nvPr>
        </p:nvSpPr>
        <p:spPr>
          <a:xfrm>
            <a:off x="1157287" y="2641727"/>
            <a:ext cx="7534275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8" lvl="2" marL="13716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7"/>
          <p:cNvSpPr txBox="1"/>
          <p:nvPr>
            <p:ph idx="10" type="dt"/>
          </p:nvPr>
        </p:nvSpPr>
        <p:spPr>
          <a:xfrm>
            <a:off x="457200" y="4741676"/>
            <a:ext cx="908049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8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6" name="Google Shape;1226;p47"/>
          <p:cNvSpPr txBox="1"/>
          <p:nvPr>
            <p:ph idx="11" type="ftr"/>
          </p:nvPr>
        </p:nvSpPr>
        <p:spPr>
          <a:xfrm>
            <a:off x="1365250" y="4741676"/>
            <a:ext cx="2895600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8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7" name="Google Shape;1227;p47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8" name="Google Shape;1228;p47"/>
          <p:cNvSpPr txBox="1"/>
          <p:nvPr>
            <p:ph idx="1" type="body"/>
          </p:nvPr>
        </p:nvSpPr>
        <p:spPr>
          <a:xfrm>
            <a:off x="457202" y="830612"/>
            <a:ext cx="4038596" cy="383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8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9" name="Google Shape;1229;p47"/>
          <p:cNvSpPr txBox="1"/>
          <p:nvPr>
            <p:ph idx="2" type="body"/>
          </p:nvPr>
        </p:nvSpPr>
        <p:spPr>
          <a:xfrm>
            <a:off x="4648200" y="830613"/>
            <a:ext cx="4038599" cy="383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8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0" name="Google Shape;1230;p47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31" name="Google Shape;1231;p47"/>
          <p:cNvGrpSpPr/>
          <p:nvPr/>
        </p:nvGrpSpPr>
        <p:grpSpPr>
          <a:xfrm>
            <a:off x="7792720" y="4811464"/>
            <a:ext cx="1119073" cy="172973"/>
            <a:chOff x="1075530" y="874712"/>
            <a:chExt cx="3214688" cy="496886"/>
          </a:xfrm>
        </p:grpSpPr>
        <p:sp>
          <p:nvSpPr>
            <p:cNvPr id="1232" name="Google Shape;1232;p47"/>
            <p:cNvSpPr/>
            <p:nvPr/>
          </p:nvSpPr>
          <p:spPr>
            <a:xfrm>
              <a:off x="4088605" y="952500"/>
              <a:ext cx="201613" cy="319087"/>
            </a:xfrm>
            <a:custGeom>
              <a:rect b="b" l="l" r="r" t="t"/>
              <a:pathLst>
                <a:path extrusionOk="0" h="120000" w="120000">
                  <a:moveTo>
                    <a:pt x="0" y="119864"/>
                  </a:moveTo>
                  <a:lnTo>
                    <a:pt x="0" y="0"/>
                  </a:lnTo>
                  <a:lnTo>
                    <a:pt x="34438" y="0"/>
                  </a:lnTo>
                  <a:lnTo>
                    <a:pt x="34438" y="100810"/>
                  </a:lnTo>
                  <a:lnTo>
                    <a:pt x="119786" y="100810"/>
                  </a:lnTo>
                  <a:lnTo>
                    <a:pt x="119786" y="119864"/>
                  </a:lnTo>
                  <a:lnTo>
                    <a:pt x="0" y="119864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3658394" y="944562"/>
              <a:ext cx="347662" cy="368299"/>
            </a:xfrm>
            <a:custGeom>
              <a:rect b="b" l="l" r="r" t="t"/>
              <a:pathLst>
                <a:path extrusionOk="0" h="120000" w="120000">
                  <a:moveTo>
                    <a:pt x="59813" y="109101"/>
                  </a:moveTo>
                  <a:cubicBezTo>
                    <a:pt x="51251" y="109101"/>
                    <a:pt x="43185" y="107695"/>
                    <a:pt x="35863" y="105351"/>
                  </a:cubicBezTo>
                  <a:cubicBezTo>
                    <a:pt x="28541" y="102773"/>
                    <a:pt x="22088" y="99257"/>
                    <a:pt x="16876" y="94687"/>
                  </a:cubicBezTo>
                  <a:cubicBezTo>
                    <a:pt x="11664" y="90000"/>
                    <a:pt x="7321" y="84492"/>
                    <a:pt x="4343" y="77812"/>
                  </a:cubicBezTo>
                  <a:cubicBezTo>
                    <a:pt x="1240" y="71484"/>
                    <a:pt x="0" y="62578"/>
                    <a:pt x="0" y="54726"/>
                  </a:cubicBezTo>
                  <a:cubicBezTo>
                    <a:pt x="0" y="46875"/>
                    <a:pt x="1489" y="38554"/>
                    <a:pt x="4591" y="31875"/>
                  </a:cubicBezTo>
                  <a:cubicBezTo>
                    <a:pt x="7693" y="25429"/>
                    <a:pt x="11913" y="19687"/>
                    <a:pt x="17125" y="15000"/>
                  </a:cubicBezTo>
                  <a:cubicBezTo>
                    <a:pt x="22337" y="10429"/>
                    <a:pt x="28790" y="6679"/>
                    <a:pt x="36235" y="4101"/>
                  </a:cubicBezTo>
                  <a:cubicBezTo>
                    <a:pt x="43557" y="1406"/>
                    <a:pt x="51499" y="0"/>
                    <a:pt x="60062" y="0"/>
                  </a:cubicBezTo>
                  <a:cubicBezTo>
                    <a:pt x="68624" y="0"/>
                    <a:pt x="76690" y="1406"/>
                    <a:pt x="83640" y="4101"/>
                  </a:cubicBezTo>
                  <a:cubicBezTo>
                    <a:pt x="91085" y="6679"/>
                    <a:pt x="97166" y="10429"/>
                    <a:pt x="102750" y="15000"/>
                  </a:cubicBezTo>
                  <a:cubicBezTo>
                    <a:pt x="107962" y="19687"/>
                    <a:pt x="112182" y="25429"/>
                    <a:pt x="115284" y="31875"/>
                  </a:cubicBezTo>
                  <a:cubicBezTo>
                    <a:pt x="118386" y="38203"/>
                    <a:pt x="119875" y="46875"/>
                    <a:pt x="119875" y="54726"/>
                  </a:cubicBezTo>
                  <a:cubicBezTo>
                    <a:pt x="119875" y="63984"/>
                    <a:pt x="117766" y="73476"/>
                    <a:pt x="113422" y="80507"/>
                  </a:cubicBezTo>
                  <a:cubicBezTo>
                    <a:pt x="109451" y="87187"/>
                    <a:pt x="102378" y="93750"/>
                    <a:pt x="95925" y="96914"/>
                  </a:cubicBezTo>
                  <a:cubicBezTo>
                    <a:pt x="95056" y="97500"/>
                    <a:pt x="94064" y="97851"/>
                    <a:pt x="93195" y="98437"/>
                  </a:cubicBezTo>
                  <a:lnTo>
                    <a:pt x="116153" y="105703"/>
                  </a:lnTo>
                  <a:lnTo>
                    <a:pt x="116153" y="119882"/>
                  </a:lnTo>
                  <a:lnTo>
                    <a:pt x="59813" y="109101"/>
                  </a:lnTo>
                  <a:close/>
                  <a:moveTo>
                    <a:pt x="60062" y="16171"/>
                  </a:moveTo>
                  <a:cubicBezTo>
                    <a:pt x="54229" y="16171"/>
                    <a:pt x="48769" y="17109"/>
                    <a:pt x="44177" y="19101"/>
                  </a:cubicBezTo>
                  <a:cubicBezTo>
                    <a:pt x="39586" y="21093"/>
                    <a:pt x="35243" y="23789"/>
                    <a:pt x="31892" y="26953"/>
                  </a:cubicBezTo>
                  <a:cubicBezTo>
                    <a:pt x="28541" y="30117"/>
                    <a:pt x="25811" y="34101"/>
                    <a:pt x="23950" y="38554"/>
                  </a:cubicBezTo>
                  <a:cubicBezTo>
                    <a:pt x="22088" y="42890"/>
                    <a:pt x="21096" y="49218"/>
                    <a:pt x="21096" y="54140"/>
                  </a:cubicBezTo>
                  <a:cubicBezTo>
                    <a:pt x="21096" y="59296"/>
                    <a:pt x="22088" y="65742"/>
                    <a:pt x="23950" y="70078"/>
                  </a:cubicBezTo>
                  <a:cubicBezTo>
                    <a:pt x="25811" y="74414"/>
                    <a:pt x="28045" y="78398"/>
                    <a:pt x="31520" y="81679"/>
                  </a:cubicBezTo>
                  <a:cubicBezTo>
                    <a:pt x="34870" y="84843"/>
                    <a:pt x="38965" y="87421"/>
                    <a:pt x="43805" y="89414"/>
                  </a:cubicBezTo>
                  <a:cubicBezTo>
                    <a:pt x="48397" y="91523"/>
                    <a:pt x="53981" y="92343"/>
                    <a:pt x="59813" y="92343"/>
                  </a:cubicBezTo>
                  <a:cubicBezTo>
                    <a:pt x="65646" y="92343"/>
                    <a:pt x="70858" y="91523"/>
                    <a:pt x="75698" y="89414"/>
                  </a:cubicBezTo>
                  <a:cubicBezTo>
                    <a:pt x="80661" y="87421"/>
                    <a:pt x="84632" y="84843"/>
                    <a:pt x="87983" y="81679"/>
                  </a:cubicBezTo>
                  <a:cubicBezTo>
                    <a:pt x="91334" y="78398"/>
                    <a:pt x="94064" y="74414"/>
                    <a:pt x="95925" y="70078"/>
                  </a:cubicBezTo>
                  <a:cubicBezTo>
                    <a:pt x="97786" y="65390"/>
                    <a:pt x="98655" y="59296"/>
                    <a:pt x="98655" y="54140"/>
                  </a:cubicBezTo>
                  <a:cubicBezTo>
                    <a:pt x="98655" y="48867"/>
                    <a:pt x="97786" y="42890"/>
                    <a:pt x="95925" y="38554"/>
                  </a:cubicBezTo>
                  <a:cubicBezTo>
                    <a:pt x="94064" y="34101"/>
                    <a:pt x="91582" y="30117"/>
                    <a:pt x="88231" y="26953"/>
                  </a:cubicBezTo>
                  <a:cubicBezTo>
                    <a:pt x="84756" y="23789"/>
                    <a:pt x="80910" y="20859"/>
                    <a:pt x="76070" y="19101"/>
                  </a:cubicBezTo>
                  <a:cubicBezTo>
                    <a:pt x="71478" y="17343"/>
                    <a:pt x="66266" y="16171"/>
                    <a:pt x="60062" y="16171"/>
                  </a:cubicBezTo>
                  <a:close/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3367880" y="944562"/>
              <a:ext cx="236538" cy="334961"/>
            </a:xfrm>
            <a:custGeom>
              <a:rect b="b" l="l" r="r" t="t"/>
              <a:pathLst>
                <a:path extrusionOk="0" h="120000" w="120000">
                  <a:moveTo>
                    <a:pt x="58259" y="119871"/>
                  </a:moveTo>
                  <a:cubicBezTo>
                    <a:pt x="47450" y="119871"/>
                    <a:pt x="37007" y="118583"/>
                    <a:pt x="27114" y="115751"/>
                  </a:cubicBezTo>
                  <a:cubicBezTo>
                    <a:pt x="17221" y="112918"/>
                    <a:pt x="8610" y="108798"/>
                    <a:pt x="1832" y="103004"/>
                  </a:cubicBezTo>
                  <a:lnTo>
                    <a:pt x="0" y="101459"/>
                  </a:lnTo>
                  <a:lnTo>
                    <a:pt x="23083" y="88454"/>
                  </a:lnTo>
                  <a:lnTo>
                    <a:pt x="25282" y="90386"/>
                  </a:lnTo>
                  <a:cubicBezTo>
                    <a:pt x="28946" y="93862"/>
                    <a:pt x="33526" y="96695"/>
                    <a:pt x="39755" y="98884"/>
                  </a:cubicBezTo>
                  <a:cubicBezTo>
                    <a:pt x="45618" y="101072"/>
                    <a:pt x="52396" y="102103"/>
                    <a:pt x="59175" y="102103"/>
                  </a:cubicBezTo>
                  <a:cubicBezTo>
                    <a:pt x="62839" y="102103"/>
                    <a:pt x="66503" y="101716"/>
                    <a:pt x="70167" y="101072"/>
                  </a:cubicBezTo>
                  <a:cubicBezTo>
                    <a:pt x="73648" y="100557"/>
                    <a:pt x="76946" y="99527"/>
                    <a:pt x="79511" y="97982"/>
                  </a:cubicBezTo>
                  <a:cubicBezTo>
                    <a:pt x="82259" y="96695"/>
                    <a:pt x="84641" y="94763"/>
                    <a:pt x="86473" y="92832"/>
                  </a:cubicBezTo>
                  <a:cubicBezTo>
                    <a:pt x="88122" y="90901"/>
                    <a:pt x="89038" y="88454"/>
                    <a:pt x="89038" y="85493"/>
                  </a:cubicBezTo>
                  <a:cubicBezTo>
                    <a:pt x="89038" y="82660"/>
                    <a:pt x="88122" y="80085"/>
                    <a:pt x="86473" y="78540"/>
                  </a:cubicBezTo>
                  <a:cubicBezTo>
                    <a:pt x="84641" y="76609"/>
                    <a:pt x="81893" y="75064"/>
                    <a:pt x="79145" y="73519"/>
                  </a:cubicBezTo>
                  <a:cubicBezTo>
                    <a:pt x="76030" y="71845"/>
                    <a:pt x="71816" y="70944"/>
                    <a:pt x="67419" y="69656"/>
                  </a:cubicBezTo>
                  <a:cubicBezTo>
                    <a:pt x="62839" y="68755"/>
                    <a:pt x="57709" y="67339"/>
                    <a:pt x="52396" y="66437"/>
                  </a:cubicBezTo>
                  <a:cubicBezTo>
                    <a:pt x="46900" y="65407"/>
                    <a:pt x="41954" y="64248"/>
                    <a:pt x="36641" y="62703"/>
                  </a:cubicBezTo>
                  <a:cubicBezTo>
                    <a:pt x="31145" y="61030"/>
                    <a:pt x="26198" y="59098"/>
                    <a:pt x="22167" y="56652"/>
                  </a:cubicBezTo>
                  <a:cubicBezTo>
                    <a:pt x="17587" y="54077"/>
                    <a:pt x="14473" y="50858"/>
                    <a:pt x="11725" y="47381"/>
                  </a:cubicBezTo>
                  <a:cubicBezTo>
                    <a:pt x="8977" y="43519"/>
                    <a:pt x="7694" y="39141"/>
                    <a:pt x="7694" y="33733"/>
                  </a:cubicBezTo>
                  <a:cubicBezTo>
                    <a:pt x="7694" y="27939"/>
                    <a:pt x="9526" y="22918"/>
                    <a:pt x="13007" y="18412"/>
                  </a:cubicBezTo>
                  <a:cubicBezTo>
                    <a:pt x="16671" y="14291"/>
                    <a:pt x="21251" y="10815"/>
                    <a:pt x="27114" y="7982"/>
                  </a:cubicBezTo>
                  <a:cubicBezTo>
                    <a:pt x="32610" y="5150"/>
                    <a:pt x="39389" y="3218"/>
                    <a:pt x="46167" y="1931"/>
                  </a:cubicBezTo>
                  <a:cubicBezTo>
                    <a:pt x="52946" y="643"/>
                    <a:pt x="60091" y="0"/>
                    <a:pt x="67419" y="0"/>
                  </a:cubicBezTo>
                  <a:cubicBezTo>
                    <a:pt x="77312" y="0"/>
                    <a:pt x="86839" y="1287"/>
                    <a:pt x="95450" y="3476"/>
                  </a:cubicBezTo>
                  <a:cubicBezTo>
                    <a:pt x="104061" y="6051"/>
                    <a:pt x="111206" y="9270"/>
                    <a:pt x="116702" y="13390"/>
                  </a:cubicBezTo>
                  <a:lnTo>
                    <a:pt x="118900" y="14935"/>
                  </a:lnTo>
                  <a:lnTo>
                    <a:pt x="97648" y="28583"/>
                  </a:lnTo>
                  <a:lnTo>
                    <a:pt x="95450" y="26652"/>
                  </a:lnTo>
                  <a:cubicBezTo>
                    <a:pt x="92702" y="24206"/>
                    <a:pt x="88671" y="21630"/>
                    <a:pt x="83175" y="20085"/>
                  </a:cubicBezTo>
                  <a:cubicBezTo>
                    <a:pt x="78229" y="18412"/>
                    <a:pt x="72366" y="17510"/>
                    <a:pt x="65954" y="17510"/>
                  </a:cubicBezTo>
                  <a:cubicBezTo>
                    <a:pt x="62473" y="17510"/>
                    <a:pt x="59175" y="17768"/>
                    <a:pt x="55694" y="18412"/>
                  </a:cubicBezTo>
                  <a:cubicBezTo>
                    <a:pt x="52396" y="19055"/>
                    <a:pt x="49282" y="19957"/>
                    <a:pt x="46534" y="21244"/>
                  </a:cubicBezTo>
                  <a:cubicBezTo>
                    <a:pt x="43786" y="22403"/>
                    <a:pt x="41587" y="24206"/>
                    <a:pt x="39755" y="26137"/>
                  </a:cubicBezTo>
                  <a:cubicBezTo>
                    <a:pt x="37923" y="27939"/>
                    <a:pt x="37557" y="30257"/>
                    <a:pt x="37557" y="33090"/>
                  </a:cubicBezTo>
                  <a:cubicBezTo>
                    <a:pt x="37557" y="35665"/>
                    <a:pt x="38290" y="37725"/>
                    <a:pt x="39755" y="39399"/>
                  </a:cubicBezTo>
                  <a:cubicBezTo>
                    <a:pt x="41038" y="40944"/>
                    <a:pt x="43419" y="42618"/>
                    <a:pt x="46167" y="43905"/>
                  </a:cubicBezTo>
                  <a:cubicBezTo>
                    <a:pt x="48916" y="45193"/>
                    <a:pt x="52030" y="46480"/>
                    <a:pt x="56061" y="47124"/>
                  </a:cubicBezTo>
                  <a:cubicBezTo>
                    <a:pt x="60091" y="48025"/>
                    <a:pt x="64671" y="48927"/>
                    <a:pt x="69251" y="49957"/>
                  </a:cubicBezTo>
                  <a:cubicBezTo>
                    <a:pt x="74564" y="51244"/>
                    <a:pt x="80427" y="52532"/>
                    <a:pt x="86473" y="53690"/>
                  </a:cubicBezTo>
                  <a:cubicBezTo>
                    <a:pt x="92335" y="55364"/>
                    <a:pt x="97648" y="57296"/>
                    <a:pt x="102595" y="59742"/>
                  </a:cubicBezTo>
                  <a:cubicBezTo>
                    <a:pt x="107725" y="62317"/>
                    <a:pt x="111755" y="65407"/>
                    <a:pt x="114870" y="69270"/>
                  </a:cubicBezTo>
                  <a:cubicBezTo>
                    <a:pt x="117984" y="73004"/>
                    <a:pt x="119816" y="78283"/>
                    <a:pt x="119816" y="83948"/>
                  </a:cubicBezTo>
                  <a:cubicBezTo>
                    <a:pt x="119816" y="90000"/>
                    <a:pt x="117984" y="95407"/>
                    <a:pt x="114870" y="99914"/>
                  </a:cubicBezTo>
                  <a:cubicBezTo>
                    <a:pt x="111755" y="104291"/>
                    <a:pt x="106809" y="108154"/>
                    <a:pt x="101312" y="110987"/>
                  </a:cubicBezTo>
                  <a:cubicBezTo>
                    <a:pt x="95816" y="113819"/>
                    <a:pt x="89038" y="116137"/>
                    <a:pt x="81893" y="117296"/>
                  </a:cubicBezTo>
                  <a:cubicBezTo>
                    <a:pt x="73282" y="118969"/>
                    <a:pt x="65954" y="119871"/>
                    <a:pt x="58259" y="119871"/>
                  </a:cubicBez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2963068" y="950912"/>
              <a:ext cx="333374" cy="320675"/>
            </a:xfrm>
            <a:custGeom>
              <a:rect b="b" l="l" r="r" t="t"/>
              <a:pathLst>
                <a:path extrusionOk="0" h="120000" w="120000">
                  <a:moveTo>
                    <a:pt x="109913" y="119865"/>
                  </a:moveTo>
                  <a:lnTo>
                    <a:pt x="109913" y="19011"/>
                  </a:lnTo>
                  <a:lnTo>
                    <a:pt x="63620" y="119865"/>
                  </a:lnTo>
                  <a:lnTo>
                    <a:pt x="55991" y="119865"/>
                  </a:lnTo>
                  <a:lnTo>
                    <a:pt x="9568" y="19280"/>
                  </a:lnTo>
                  <a:lnTo>
                    <a:pt x="9568" y="119865"/>
                  </a:lnTo>
                  <a:lnTo>
                    <a:pt x="0" y="119865"/>
                  </a:lnTo>
                  <a:lnTo>
                    <a:pt x="0" y="0"/>
                  </a:lnTo>
                  <a:lnTo>
                    <a:pt x="11896" y="0"/>
                  </a:lnTo>
                  <a:lnTo>
                    <a:pt x="59741" y="104898"/>
                  </a:lnTo>
                  <a:lnTo>
                    <a:pt x="107974" y="0"/>
                  </a:lnTo>
                  <a:lnTo>
                    <a:pt x="119870" y="0"/>
                  </a:lnTo>
                  <a:lnTo>
                    <a:pt x="119870" y="119865"/>
                  </a:lnTo>
                  <a:lnTo>
                    <a:pt x="109913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2672556" y="950912"/>
              <a:ext cx="214312" cy="320675"/>
            </a:xfrm>
            <a:custGeom>
              <a:rect b="b" l="l" r="r" t="t"/>
              <a:pathLst>
                <a:path extrusionOk="0" h="120000" w="120000">
                  <a:moveTo>
                    <a:pt x="0" y="119865"/>
                  </a:moveTo>
                  <a:lnTo>
                    <a:pt x="0" y="0"/>
                  </a:lnTo>
                  <a:lnTo>
                    <a:pt x="115353" y="0"/>
                  </a:lnTo>
                  <a:lnTo>
                    <a:pt x="115353" y="8629"/>
                  </a:lnTo>
                  <a:lnTo>
                    <a:pt x="15555" y="8629"/>
                  </a:lnTo>
                  <a:lnTo>
                    <a:pt x="15555" y="52988"/>
                  </a:lnTo>
                  <a:lnTo>
                    <a:pt x="109696" y="52988"/>
                  </a:lnTo>
                  <a:lnTo>
                    <a:pt x="109696" y="62561"/>
                  </a:lnTo>
                  <a:lnTo>
                    <a:pt x="15555" y="62561"/>
                  </a:lnTo>
                  <a:lnTo>
                    <a:pt x="15555" y="111235"/>
                  </a:lnTo>
                  <a:lnTo>
                    <a:pt x="119797" y="111235"/>
                  </a:lnTo>
                  <a:lnTo>
                    <a:pt x="119797" y="119865"/>
                  </a:lnTo>
                  <a:lnTo>
                    <a:pt x="0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2251868" y="950912"/>
              <a:ext cx="333374" cy="320675"/>
            </a:xfrm>
            <a:custGeom>
              <a:rect b="b" l="l" r="r" t="t"/>
              <a:pathLst>
                <a:path extrusionOk="0" h="120000" w="120000">
                  <a:moveTo>
                    <a:pt x="110291" y="119865"/>
                  </a:moveTo>
                  <a:lnTo>
                    <a:pt x="110291" y="19011"/>
                  </a:lnTo>
                  <a:lnTo>
                    <a:pt x="63559" y="119865"/>
                  </a:lnTo>
                  <a:lnTo>
                    <a:pt x="55922" y="119865"/>
                  </a:lnTo>
                  <a:lnTo>
                    <a:pt x="9838" y="19280"/>
                  </a:lnTo>
                  <a:lnTo>
                    <a:pt x="9838" y="119865"/>
                  </a:lnTo>
                  <a:lnTo>
                    <a:pt x="0" y="119865"/>
                  </a:lnTo>
                  <a:lnTo>
                    <a:pt x="0" y="0"/>
                  </a:lnTo>
                  <a:lnTo>
                    <a:pt x="11779" y="0"/>
                  </a:lnTo>
                  <a:lnTo>
                    <a:pt x="60064" y="104898"/>
                  </a:lnTo>
                  <a:lnTo>
                    <a:pt x="108090" y="0"/>
                  </a:lnTo>
                  <a:lnTo>
                    <a:pt x="119870" y="0"/>
                  </a:lnTo>
                  <a:lnTo>
                    <a:pt x="119870" y="119865"/>
                  </a:lnTo>
                  <a:lnTo>
                    <a:pt x="110291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1075530" y="874712"/>
              <a:ext cx="328613" cy="496886"/>
            </a:xfrm>
            <a:custGeom>
              <a:rect b="b" l="l" r="r" t="t"/>
              <a:pathLst>
                <a:path extrusionOk="0" h="120000" w="120000">
                  <a:moveTo>
                    <a:pt x="119868" y="0"/>
                  </a:moveTo>
                  <a:cubicBezTo>
                    <a:pt x="117377" y="174"/>
                    <a:pt x="114754" y="1305"/>
                    <a:pt x="113180" y="2784"/>
                  </a:cubicBezTo>
                  <a:lnTo>
                    <a:pt x="2360" y="108513"/>
                  </a:lnTo>
                  <a:cubicBezTo>
                    <a:pt x="393" y="110253"/>
                    <a:pt x="0" y="112168"/>
                    <a:pt x="1049" y="113908"/>
                  </a:cubicBezTo>
                  <a:cubicBezTo>
                    <a:pt x="3016" y="118172"/>
                    <a:pt x="11016" y="119912"/>
                    <a:pt x="16918" y="117563"/>
                  </a:cubicBezTo>
                  <a:lnTo>
                    <a:pt x="115016" y="75881"/>
                  </a:lnTo>
                  <a:cubicBezTo>
                    <a:pt x="116721" y="75184"/>
                    <a:pt x="118295" y="74749"/>
                    <a:pt x="119868" y="74401"/>
                  </a:cubicBezTo>
                  <a:lnTo>
                    <a:pt x="119868" y="0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415255" y="874712"/>
              <a:ext cx="176212" cy="406399"/>
            </a:xfrm>
            <a:custGeom>
              <a:rect b="b" l="l" r="r" t="t"/>
              <a:pathLst>
                <a:path extrusionOk="0" h="120000" w="120000">
                  <a:moveTo>
                    <a:pt x="119755" y="64738"/>
                  </a:moveTo>
                  <a:cubicBezTo>
                    <a:pt x="114857" y="64418"/>
                    <a:pt x="109959" y="63141"/>
                    <a:pt x="107020" y="61224"/>
                  </a:cubicBezTo>
                  <a:lnTo>
                    <a:pt x="12489" y="3407"/>
                  </a:lnTo>
                  <a:cubicBezTo>
                    <a:pt x="9551" y="1597"/>
                    <a:pt x="4653" y="212"/>
                    <a:pt x="0" y="0"/>
                  </a:cubicBezTo>
                  <a:lnTo>
                    <a:pt x="0" y="90505"/>
                  </a:lnTo>
                  <a:cubicBezTo>
                    <a:pt x="5387" y="90505"/>
                    <a:pt x="10775" y="91038"/>
                    <a:pt x="15673" y="92315"/>
                  </a:cubicBezTo>
                  <a:lnTo>
                    <a:pt x="107510" y="118296"/>
                  </a:lnTo>
                  <a:cubicBezTo>
                    <a:pt x="111183" y="119148"/>
                    <a:pt x="115346" y="119893"/>
                    <a:pt x="119020" y="119893"/>
                  </a:cubicBezTo>
                  <a:lnTo>
                    <a:pt x="119020" y="64738"/>
                  </a:lnTo>
                  <a:lnTo>
                    <a:pt x="119755" y="64738"/>
                  </a:lnTo>
                </a:path>
              </a:pathLst>
            </a:custGeom>
            <a:solidFill>
              <a:srgbClr val="048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1600994" y="874712"/>
              <a:ext cx="176212" cy="406399"/>
            </a:xfrm>
            <a:custGeom>
              <a:rect b="b" l="l" r="r" t="t"/>
              <a:pathLst>
                <a:path extrusionOk="0" h="120000" w="120000">
                  <a:moveTo>
                    <a:pt x="107020" y="3407"/>
                  </a:moveTo>
                  <a:lnTo>
                    <a:pt x="12734" y="61224"/>
                  </a:lnTo>
                  <a:cubicBezTo>
                    <a:pt x="9551" y="63141"/>
                    <a:pt x="4897" y="64418"/>
                    <a:pt x="0" y="64738"/>
                  </a:cubicBezTo>
                  <a:lnTo>
                    <a:pt x="0" y="119893"/>
                  </a:lnTo>
                  <a:cubicBezTo>
                    <a:pt x="4163" y="119680"/>
                    <a:pt x="8326" y="119148"/>
                    <a:pt x="12000" y="118296"/>
                  </a:cubicBezTo>
                  <a:lnTo>
                    <a:pt x="104081" y="92315"/>
                  </a:lnTo>
                  <a:cubicBezTo>
                    <a:pt x="108979" y="91038"/>
                    <a:pt x="114367" y="90505"/>
                    <a:pt x="119755" y="90505"/>
                  </a:cubicBezTo>
                  <a:lnTo>
                    <a:pt x="119755" y="0"/>
                  </a:lnTo>
                  <a:cubicBezTo>
                    <a:pt x="114857" y="212"/>
                    <a:pt x="109959" y="1597"/>
                    <a:pt x="107020" y="3407"/>
                  </a:cubicBez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1786731" y="874712"/>
              <a:ext cx="328613" cy="496886"/>
            </a:xfrm>
            <a:custGeom>
              <a:rect b="b" l="l" r="r" t="t"/>
              <a:pathLst>
                <a:path extrusionOk="0" h="120000" w="120000">
                  <a:moveTo>
                    <a:pt x="117508" y="108277"/>
                  </a:moveTo>
                  <a:lnTo>
                    <a:pt x="6819" y="2778"/>
                  </a:lnTo>
                  <a:cubicBezTo>
                    <a:pt x="5114" y="1302"/>
                    <a:pt x="2491" y="173"/>
                    <a:pt x="0" y="0"/>
                  </a:cubicBezTo>
                  <a:lnTo>
                    <a:pt x="0" y="74240"/>
                  </a:lnTo>
                  <a:cubicBezTo>
                    <a:pt x="1573" y="74413"/>
                    <a:pt x="3540" y="75021"/>
                    <a:pt x="4852" y="75716"/>
                  </a:cubicBezTo>
                  <a:lnTo>
                    <a:pt x="102950" y="117308"/>
                  </a:lnTo>
                  <a:cubicBezTo>
                    <a:pt x="108852" y="119913"/>
                    <a:pt x="116852" y="117916"/>
                    <a:pt x="118819" y="113661"/>
                  </a:cubicBezTo>
                  <a:cubicBezTo>
                    <a:pt x="119868" y="111924"/>
                    <a:pt x="119475" y="110014"/>
                    <a:pt x="117508" y="108277"/>
                  </a:cubicBezTo>
                </a:path>
              </a:pathLst>
            </a:custGeom>
            <a:solidFill>
              <a:srgbClr val="048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8"/>
          <p:cNvSpPr txBox="1"/>
          <p:nvPr>
            <p:ph idx="10" type="dt"/>
          </p:nvPr>
        </p:nvSpPr>
        <p:spPr>
          <a:xfrm>
            <a:off x="457200" y="4741676"/>
            <a:ext cx="908049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8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4" name="Google Shape;1244;p48"/>
          <p:cNvSpPr txBox="1"/>
          <p:nvPr>
            <p:ph idx="11" type="ftr"/>
          </p:nvPr>
        </p:nvSpPr>
        <p:spPr>
          <a:xfrm>
            <a:off x="1365250" y="4741676"/>
            <a:ext cx="2895600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8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5" name="Google Shape;1245;p48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6" name="Google Shape;1246;p48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47" name="Google Shape;1247;p48"/>
          <p:cNvGrpSpPr/>
          <p:nvPr/>
        </p:nvGrpSpPr>
        <p:grpSpPr>
          <a:xfrm>
            <a:off x="7792720" y="4811464"/>
            <a:ext cx="1119073" cy="172973"/>
            <a:chOff x="1075530" y="874712"/>
            <a:chExt cx="3214688" cy="496886"/>
          </a:xfrm>
        </p:grpSpPr>
        <p:sp>
          <p:nvSpPr>
            <p:cNvPr id="1248" name="Google Shape;1248;p48"/>
            <p:cNvSpPr/>
            <p:nvPr/>
          </p:nvSpPr>
          <p:spPr>
            <a:xfrm>
              <a:off x="4088605" y="952500"/>
              <a:ext cx="201613" cy="319087"/>
            </a:xfrm>
            <a:custGeom>
              <a:rect b="b" l="l" r="r" t="t"/>
              <a:pathLst>
                <a:path extrusionOk="0" h="120000" w="120000">
                  <a:moveTo>
                    <a:pt x="0" y="119864"/>
                  </a:moveTo>
                  <a:lnTo>
                    <a:pt x="0" y="0"/>
                  </a:lnTo>
                  <a:lnTo>
                    <a:pt x="34438" y="0"/>
                  </a:lnTo>
                  <a:lnTo>
                    <a:pt x="34438" y="100810"/>
                  </a:lnTo>
                  <a:lnTo>
                    <a:pt x="119786" y="100810"/>
                  </a:lnTo>
                  <a:lnTo>
                    <a:pt x="119786" y="119864"/>
                  </a:lnTo>
                  <a:lnTo>
                    <a:pt x="0" y="119864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3658394" y="944562"/>
              <a:ext cx="347662" cy="368299"/>
            </a:xfrm>
            <a:custGeom>
              <a:rect b="b" l="l" r="r" t="t"/>
              <a:pathLst>
                <a:path extrusionOk="0" h="120000" w="120000">
                  <a:moveTo>
                    <a:pt x="59813" y="109101"/>
                  </a:moveTo>
                  <a:cubicBezTo>
                    <a:pt x="51251" y="109101"/>
                    <a:pt x="43185" y="107695"/>
                    <a:pt x="35863" y="105351"/>
                  </a:cubicBezTo>
                  <a:cubicBezTo>
                    <a:pt x="28541" y="102773"/>
                    <a:pt x="22088" y="99257"/>
                    <a:pt x="16876" y="94687"/>
                  </a:cubicBezTo>
                  <a:cubicBezTo>
                    <a:pt x="11664" y="90000"/>
                    <a:pt x="7321" y="84492"/>
                    <a:pt x="4343" y="77812"/>
                  </a:cubicBezTo>
                  <a:cubicBezTo>
                    <a:pt x="1240" y="71484"/>
                    <a:pt x="0" y="62578"/>
                    <a:pt x="0" y="54726"/>
                  </a:cubicBezTo>
                  <a:cubicBezTo>
                    <a:pt x="0" y="46875"/>
                    <a:pt x="1489" y="38554"/>
                    <a:pt x="4591" y="31875"/>
                  </a:cubicBezTo>
                  <a:cubicBezTo>
                    <a:pt x="7693" y="25429"/>
                    <a:pt x="11913" y="19687"/>
                    <a:pt x="17125" y="15000"/>
                  </a:cubicBezTo>
                  <a:cubicBezTo>
                    <a:pt x="22337" y="10429"/>
                    <a:pt x="28790" y="6679"/>
                    <a:pt x="36235" y="4101"/>
                  </a:cubicBezTo>
                  <a:cubicBezTo>
                    <a:pt x="43557" y="1406"/>
                    <a:pt x="51499" y="0"/>
                    <a:pt x="60062" y="0"/>
                  </a:cubicBezTo>
                  <a:cubicBezTo>
                    <a:pt x="68624" y="0"/>
                    <a:pt x="76690" y="1406"/>
                    <a:pt x="83640" y="4101"/>
                  </a:cubicBezTo>
                  <a:cubicBezTo>
                    <a:pt x="91085" y="6679"/>
                    <a:pt x="97166" y="10429"/>
                    <a:pt x="102750" y="15000"/>
                  </a:cubicBezTo>
                  <a:cubicBezTo>
                    <a:pt x="107962" y="19687"/>
                    <a:pt x="112182" y="25429"/>
                    <a:pt x="115284" y="31875"/>
                  </a:cubicBezTo>
                  <a:cubicBezTo>
                    <a:pt x="118386" y="38203"/>
                    <a:pt x="119875" y="46875"/>
                    <a:pt x="119875" y="54726"/>
                  </a:cubicBezTo>
                  <a:cubicBezTo>
                    <a:pt x="119875" y="63984"/>
                    <a:pt x="117766" y="73476"/>
                    <a:pt x="113422" y="80507"/>
                  </a:cubicBezTo>
                  <a:cubicBezTo>
                    <a:pt x="109451" y="87187"/>
                    <a:pt x="102378" y="93750"/>
                    <a:pt x="95925" y="96914"/>
                  </a:cubicBezTo>
                  <a:cubicBezTo>
                    <a:pt x="95056" y="97500"/>
                    <a:pt x="94064" y="97851"/>
                    <a:pt x="93195" y="98437"/>
                  </a:cubicBezTo>
                  <a:lnTo>
                    <a:pt x="116153" y="105703"/>
                  </a:lnTo>
                  <a:lnTo>
                    <a:pt x="116153" y="119882"/>
                  </a:lnTo>
                  <a:lnTo>
                    <a:pt x="59813" y="109101"/>
                  </a:lnTo>
                  <a:close/>
                  <a:moveTo>
                    <a:pt x="60062" y="16171"/>
                  </a:moveTo>
                  <a:cubicBezTo>
                    <a:pt x="54229" y="16171"/>
                    <a:pt x="48769" y="17109"/>
                    <a:pt x="44177" y="19101"/>
                  </a:cubicBezTo>
                  <a:cubicBezTo>
                    <a:pt x="39586" y="21093"/>
                    <a:pt x="35243" y="23789"/>
                    <a:pt x="31892" y="26953"/>
                  </a:cubicBezTo>
                  <a:cubicBezTo>
                    <a:pt x="28541" y="30117"/>
                    <a:pt x="25811" y="34101"/>
                    <a:pt x="23950" y="38554"/>
                  </a:cubicBezTo>
                  <a:cubicBezTo>
                    <a:pt x="22088" y="42890"/>
                    <a:pt x="21096" y="49218"/>
                    <a:pt x="21096" y="54140"/>
                  </a:cubicBezTo>
                  <a:cubicBezTo>
                    <a:pt x="21096" y="59296"/>
                    <a:pt x="22088" y="65742"/>
                    <a:pt x="23950" y="70078"/>
                  </a:cubicBezTo>
                  <a:cubicBezTo>
                    <a:pt x="25811" y="74414"/>
                    <a:pt x="28045" y="78398"/>
                    <a:pt x="31520" y="81679"/>
                  </a:cubicBezTo>
                  <a:cubicBezTo>
                    <a:pt x="34870" y="84843"/>
                    <a:pt x="38965" y="87421"/>
                    <a:pt x="43805" y="89414"/>
                  </a:cubicBezTo>
                  <a:cubicBezTo>
                    <a:pt x="48397" y="91523"/>
                    <a:pt x="53981" y="92343"/>
                    <a:pt x="59813" y="92343"/>
                  </a:cubicBezTo>
                  <a:cubicBezTo>
                    <a:pt x="65646" y="92343"/>
                    <a:pt x="70858" y="91523"/>
                    <a:pt x="75698" y="89414"/>
                  </a:cubicBezTo>
                  <a:cubicBezTo>
                    <a:pt x="80661" y="87421"/>
                    <a:pt x="84632" y="84843"/>
                    <a:pt x="87983" y="81679"/>
                  </a:cubicBezTo>
                  <a:cubicBezTo>
                    <a:pt x="91334" y="78398"/>
                    <a:pt x="94064" y="74414"/>
                    <a:pt x="95925" y="70078"/>
                  </a:cubicBezTo>
                  <a:cubicBezTo>
                    <a:pt x="97786" y="65390"/>
                    <a:pt x="98655" y="59296"/>
                    <a:pt x="98655" y="54140"/>
                  </a:cubicBezTo>
                  <a:cubicBezTo>
                    <a:pt x="98655" y="48867"/>
                    <a:pt x="97786" y="42890"/>
                    <a:pt x="95925" y="38554"/>
                  </a:cubicBezTo>
                  <a:cubicBezTo>
                    <a:pt x="94064" y="34101"/>
                    <a:pt x="91582" y="30117"/>
                    <a:pt x="88231" y="26953"/>
                  </a:cubicBezTo>
                  <a:cubicBezTo>
                    <a:pt x="84756" y="23789"/>
                    <a:pt x="80910" y="20859"/>
                    <a:pt x="76070" y="19101"/>
                  </a:cubicBezTo>
                  <a:cubicBezTo>
                    <a:pt x="71478" y="17343"/>
                    <a:pt x="66266" y="16171"/>
                    <a:pt x="60062" y="16171"/>
                  </a:cubicBezTo>
                  <a:close/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3367880" y="944562"/>
              <a:ext cx="236538" cy="334961"/>
            </a:xfrm>
            <a:custGeom>
              <a:rect b="b" l="l" r="r" t="t"/>
              <a:pathLst>
                <a:path extrusionOk="0" h="120000" w="120000">
                  <a:moveTo>
                    <a:pt x="58259" y="119871"/>
                  </a:moveTo>
                  <a:cubicBezTo>
                    <a:pt x="47450" y="119871"/>
                    <a:pt x="37007" y="118583"/>
                    <a:pt x="27114" y="115751"/>
                  </a:cubicBezTo>
                  <a:cubicBezTo>
                    <a:pt x="17221" y="112918"/>
                    <a:pt x="8610" y="108798"/>
                    <a:pt x="1832" y="103004"/>
                  </a:cubicBezTo>
                  <a:lnTo>
                    <a:pt x="0" y="101459"/>
                  </a:lnTo>
                  <a:lnTo>
                    <a:pt x="23083" y="88454"/>
                  </a:lnTo>
                  <a:lnTo>
                    <a:pt x="25282" y="90386"/>
                  </a:lnTo>
                  <a:cubicBezTo>
                    <a:pt x="28946" y="93862"/>
                    <a:pt x="33526" y="96695"/>
                    <a:pt x="39755" y="98884"/>
                  </a:cubicBezTo>
                  <a:cubicBezTo>
                    <a:pt x="45618" y="101072"/>
                    <a:pt x="52396" y="102103"/>
                    <a:pt x="59175" y="102103"/>
                  </a:cubicBezTo>
                  <a:cubicBezTo>
                    <a:pt x="62839" y="102103"/>
                    <a:pt x="66503" y="101716"/>
                    <a:pt x="70167" y="101072"/>
                  </a:cubicBezTo>
                  <a:cubicBezTo>
                    <a:pt x="73648" y="100557"/>
                    <a:pt x="76946" y="99527"/>
                    <a:pt x="79511" y="97982"/>
                  </a:cubicBezTo>
                  <a:cubicBezTo>
                    <a:pt x="82259" y="96695"/>
                    <a:pt x="84641" y="94763"/>
                    <a:pt x="86473" y="92832"/>
                  </a:cubicBezTo>
                  <a:cubicBezTo>
                    <a:pt x="88122" y="90901"/>
                    <a:pt x="89038" y="88454"/>
                    <a:pt x="89038" y="85493"/>
                  </a:cubicBezTo>
                  <a:cubicBezTo>
                    <a:pt x="89038" y="82660"/>
                    <a:pt x="88122" y="80085"/>
                    <a:pt x="86473" y="78540"/>
                  </a:cubicBezTo>
                  <a:cubicBezTo>
                    <a:pt x="84641" y="76609"/>
                    <a:pt x="81893" y="75064"/>
                    <a:pt x="79145" y="73519"/>
                  </a:cubicBezTo>
                  <a:cubicBezTo>
                    <a:pt x="76030" y="71845"/>
                    <a:pt x="71816" y="70944"/>
                    <a:pt x="67419" y="69656"/>
                  </a:cubicBezTo>
                  <a:cubicBezTo>
                    <a:pt x="62839" y="68755"/>
                    <a:pt x="57709" y="67339"/>
                    <a:pt x="52396" y="66437"/>
                  </a:cubicBezTo>
                  <a:cubicBezTo>
                    <a:pt x="46900" y="65407"/>
                    <a:pt x="41954" y="64248"/>
                    <a:pt x="36641" y="62703"/>
                  </a:cubicBezTo>
                  <a:cubicBezTo>
                    <a:pt x="31145" y="61030"/>
                    <a:pt x="26198" y="59098"/>
                    <a:pt x="22167" y="56652"/>
                  </a:cubicBezTo>
                  <a:cubicBezTo>
                    <a:pt x="17587" y="54077"/>
                    <a:pt x="14473" y="50858"/>
                    <a:pt x="11725" y="47381"/>
                  </a:cubicBezTo>
                  <a:cubicBezTo>
                    <a:pt x="8977" y="43519"/>
                    <a:pt x="7694" y="39141"/>
                    <a:pt x="7694" y="33733"/>
                  </a:cubicBezTo>
                  <a:cubicBezTo>
                    <a:pt x="7694" y="27939"/>
                    <a:pt x="9526" y="22918"/>
                    <a:pt x="13007" y="18412"/>
                  </a:cubicBezTo>
                  <a:cubicBezTo>
                    <a:pt x="16671" y="14291"/>
                    <a:pt x="21251" y="10815"/>
                    <a:pt x="27114" y="7982"/>
                  </a:cubicBezTo>
                  <a:cubicBezTo>
                    <a:pt x="32610" y="5150"/>
                    <a:pt x="39389" y="3218"/>
                    <a:pt x="46167" y="1931"/>
                  </a:cubicBezTo>
                  <a:cubicBezTo>
                    <a:pt x="52946" y="643"/>
                    <a:pt x="60091" y="0"/>
                    <a:pt x="67419" y="0"/>
                  </a:cubicBezTo>
                  <a:cubicBezTo>
                    <a:pt x="77312" y="0"/>
                    <a:pt x="86839" y="1287"/>
                    <a:pt x="95450" y="3476"/>
                  </a:cubicBezTo>
                  <a:cubicBezTo>
                    <a:pt x="104061" y="6051"/>
                    <a:pt x="111206" y="9270"/>
                    <a:pt x="116702" y="13390"/>
                  </a:cubicBezTo>
                  <a:lnTo>
                    <a:pt x="118900" y="14935"/>
                  </a:lnTo>
                  <a:lnTo>
                    <a:pt x="97648" y="28583"/>
                  </a:lnTo>
                  <a:lnTo>
                    <a:pt x="95450" y="26652"/>
                  </a:lnTo>
                  <a:cubicBezTo>
                    <a:pt x="92702" y="24206"/>
                    <a:pt x="88671" y="21630"/>
                    <a:pt x="83175" y="20085"/>
                  </a:cubicBezTo>
                  <a:cubicBezTo>
                    <a:pt x="78229" y="18412"/>
                    <a:pt x="72366" y="17510"/>
                    <a:pt x="65954" y="17510"/>
                  </a:cubicBezTo>
                  <a:cubicBezTo>
                    <a:pt x="62473" y="17510"/>
                    <a:pt x="59175" y="17768"/>
                    <a:pt x="55694" y="18412"/>
                  </a:cubicBezTo>
                  <a:cubicBezTo>
                    <a:pt x="52396" y="19055"/>
                    <a:pt x="49282" y="19957"/>
                    <a:pt x="46534" y="21244"/>
                  </a:cubicBezTo>
                  <a:cubicBezTo>
                    <a:pt x="43786" y="22403"/>
                    <a:pt x="41587" y="24206"/>
                    <a:pt x="39755" y="26137"/>
                  </a:cubicBezTo>
                  <a:cubicBezTo>
                    <a:pt x="37923" y="27939"/>
                    <a:pt x="37557" y="30257"/>
                    <a:pt x="37557" y="33090"/>
                  </a:cubicBezTo>
                  <a:cubicBezTo>
                    <a:pt x="37557" y="35665"/>
                    <a:pt x="38290" y="37725"/>
                    <a:pt x="39755" y="39399"/>
                  </a:cubicBezTo>
                  <a:cubicBezTo>
                    <a:pt x="41038" y="40944"/>
                    <a:pt x="43419" y="42618"/>
                    <a:pt x="46167" y="43905"/>
                  </a:cubicBezTo>
                  <a:cubicBezTo>
                    <a:pt x="48916" y="45193"/>
                    <a:pt x="52030" y="46480"/>
                    <a:pt x="56061" y="47124"/>
                  </a:cubicBezTo>
                  <a:cubicBezTo>
                    <a:pt x="60091" y="48025"/>
                    <a:pt x="64671" y="48927"/>
                    <a:pt x="69251" y="49957"/>
                  </a:cubicBezTo>
                  <a:cubicBezTo>
                    <a:pt x="74564" y="51244"/>
                    <a:pt x="80427" y="52532"/>
                    <a:pt x="86473" y="53690"/>
                  </a:cubicBezTo>
                  <a:cubicBezTo>
                    <a:pt x="92335" y="55364"/>
                    <a:pt x="97648" y="57296"/>
                    <a:pt x="102595" y="59742"/>
                  </a:cubicBezTo>
                  <a:cubicBezTo>
                    <a:pt x="107725" y="62317"/>
                    <a:pt x="111755" y="65407"/>
                    <a:pt x="114870" y="69270"/>
                  </a:cubicBezTo>
                  <a:cubicBezTo>
                    <a:pt x="117984" y="73004"/>
                    <a:pt x="119816" y="78283"/>
                    <a:pt x="119816" y="83948"/>
                  </a:cubicBezTo>
                  <a:cubicBezTo>
                    <a:pt x="119816" y="90000"/>
                    <a:pt x="117984" y="95407"/>
                    <a:pt x="114870" y="99914"/>
                  </a:cubicBezTo>
                  <a:cubicBezTo>
                    <a:pt x="111755" y="104291"/>
                    <a:pt x="106809" y="108154"/>
                    <a:pt x="101312" y="110987"/>
                  </a:cubicBezTo>
                  <a:cubicBezTo>
                    <a:pt x="95816" y="113819"/>
                    <a:pt x="89038" y="116137"/>
                    <a:pt x="81893" y="117296"/>
                  </a:cubicBezTo>
                  <a:cubicBezTo>
                    <a:pt x="73282" y="118969"/>
                    <a:pt x="65954" y="119871"/>
                    <a:pt x="58259" y="119871"/>
                  </a:cubicBez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2963068" y="950912"/>
              <a:ext cx="333374" cy="320675"/>
            </a:xfrm>
            <a:custGeom>
              <a:rect b="b" l="l" r="r" t="t"/>
              <a:pathLst>
                <a:path extrusionOk="0" h="120000" w="120000">
                  <a:moveTo>
                    <a:pt x="109913" y="119865"/>
                  </a:moveTo>
                  <a:lnTo>
                    <a:pt x="109913" y="19011"/>
                  </a:lnTo>
                  <a:lnTo>
                    <a:pt x="63620" y="119865"/>
                  </a:lnTo>
                  <a:lnTo>
                    <a:pt x="55991" y="119865"/>
                  </a:lnTo>
                  <a:lnTo>
                    <a:pt x="9568" y="19280"/>
                  </a:lnTo>
                  <a:lnTo>
                    <a:pt x="9568" y="119865"/>
                  </a:lnTo>
                  <a:lnTo>
                    <a:pt x="0" y="119865"/>
                  </a:lnTo>
                  <a:lnTo>
                    <a:pt x="0" y="0"/>
                  </a:lnTo>
                  <a:lnTo>
                    <a:pt x="11896" y="0"/>
                  </a:lnTo>
                  <a:lnTo>
                    <a:pt x="59741" y="104898"/>
                  </a:lnTo>
                  <a:lnTo>
                    <a:pt x="107974" y="0"/>
                  </a:lnTo>
                  <a:lnTo>
                    <a:pt x="119870" y="0"/>
                  </a:lnTo>
                  <a:lnTo>
                    <a:pt x="119870" y="119865"/>
                  </a:lnTo>
                  <a:lnTo>
                    <a:pt x="109913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2672556" y="950912"/>
              <a:ext cx="214312" cy="320675"/>
            </a:xfrm>
            <a:custGeom>
              <a:rect b="b" l="l" r="r" t="t"/>
              <a:pathLst>
                <a:path extrusionOk="0" h="120000" w="120000">
                  <a:moveTo>
                    <a:pt x="0" y="119865"/>
                  </a:moveTo>
                  <a:lnTo>
                    <a:pt x="0" y="0"/>
                  </a:lnTo>
                  <a:lnTo>
                    <a:pt x="115353" y="0"/>
                  </a:lnTo>
                  <a:lnTo>
                    <a:pt x="115353" y="8629"/>
                  </a:lnTo>
                  <a:lnTo>
                    <a:pt x="15555" y="8629"/>
                  </a:lnTo>
                  <a:lnTo>
                    <a:pt x="15555" y="52988"/>
                  </a:lnTo>
                  <a:lnTo>
                    <a:pt x="109696" y="52988"/>
                  </a:lnTo>
                  <a:lnTo>
                    <a:pt x="109696" y="62561"/>
                  </a:lnTo>
                  <a:lnTo>
                    <a:pt x="15555" y="62561"/>
                  </a:lnTo>
                  <a:lnTo>
                    <a:pt x="15555" y="111235"/>
                  </a:lnTo>
                  <a:lnTo>
                    <a:pt x="119797" y="111235"/>
                  </a:lnTo>
                  <a:lnTo>
                    <a:pt x="119797" y="119865"/>
                  </a:lnTo>
                  <a:lnTo>
                    <a:pt x="0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2251868" y="950912"/>
              <a:ext cx="333374" cy="320675"/>
            </a:xfrm>
            <a:custGeom>
              <a:rect b="b" l="l" r="r" t="t"/>
              <a:pathLst>
                <a:path extrusionOk="0" h="120000" w="120000">
                  <a:moveTo>
                    <a:pt x="110291" y="119865"/>
                  </a:moveTo>
                  <a:lnTo>
                    <a:pt x="110291" y="19011"/>
                  </a:lnTo>
                  <a:lnTo>
                    <a:pt x="63559" y="119865"/>
                  </a:lnTo>
                  <a:lnTo>
                    <a:pt x="55922" y="119865"/>
                  </a:lnTo>
                  <a:lnTo>
                    <a:pt x="9838" y="19280"/>
                  </a:lnTo>
                  <a:lnTo>
                    <a:pt x="9838" y="119865"/>
                  </a:lnTo>
                  <a:lnTo>
                    <a:pt x="0" y="119865"/>
                  </a:lnTo>
                  <a:lnTo>
                    <a:pt x="0" y="0"/>
                  </a:lnTo>
                  <a:lnTo>
                    <a:pt x="11779" y="0"/>
                  </a:lnTo>
                  <a:lnTo>
                    <a:pt x="60064" y="104898"/>
                  </a:lnTo>
                  <a:lnTo>
                    <a:pt x="108090" y="0"/>
                  </a:lnTo>
                  <a:lnTo>
                    <a:pt x="119870" y="0"/>
                  </a:lnTo>
                  <a:lnTo>
                    <a:pt x="119870" y="119865"/>
                  </a:lnTo>
                  <a:lnTo>
                    <a:pt x="110291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075530" y="874712"/>
              <a:ext cx="328613" cy="496886"/>
            </a:xfrm>
            <a:custGeom>
              <a:rect b="b" l="l" r="r" t="t"/>
              <a:pathLst>
                <a:path extrusionOk="0" h="120000" w="120000">
                  <a:moveTo>
                    <a:pt x="119868" y="0"/>
                  </a:moveTo>
                  <a:cubicBezTo>
                    <a:pt x="117377" y="174"/>
                    <a:pt x="114754" y="1305"/>
                    <a:pt x="113180" y="2784"/>
                  </a:cubicBezTo>
                  <a:lnTo>
                    <a:pt x="2360" y="108513"/>
                  </a:lnTo>
                  <a:cubicBezTo>
                    <a:pt x="393" y="110253"/>
                    <a:pt x="0" y="112168"/>
                    <a:pt x="1049" y="113908"/>
                  </a:cubicBezTo>
                  <a:cubicBezTo>
                    <a:pt x="3016" y="118172"/>
                    <a:pt x="11016" y="119912"/>
                    <a:pt x="16918" y="117563"/>
                  </a:cubicBezTo>
                  <a:lnTo>
                    <a:pt x="115016" y="75881"/>
                  </a:lnTo>
                  <a:cubicBezTo>
                    <a:pt x="116721" y="75184"/>
                    <a:pt x="118295" y="74749"/>
                    <a:pt x="119868" y="74401"/>
                  </a:cubicBezTo>
                  <a:lnTo>
                    <a:pt x="119868" y="0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415255" y="874712"/>
              <a:ext cx="176212" cy="406399"/>
            </a:xfrm>
            <a:custGeom>
              <a:rect b="b" l="l" r="r" t="t"/>
              <a:pathLst>
                <a:path extrusionOk="0" h="120000" w="120000">
                  <a:moveTo>
                    <a:pt x="119755" y="64738"/>
                  </a:moveTo>
                  <a:cubicBezTo>
                    <a:pt x="114857" y="64418"/>
                    <a:pt x="109959" y="63141"/>
                    <a:pt x="107020" y="61224"/>
                  </a:cubicBezTo>
                  <a:lnTo>
                    <a:pt x="12489" y="3407"/>
                  </a:lnTo>
                  <a:cubicBezTo>
                    <a:pt x="9551" y="1597"/>
                    <a:pt x="4653" y="212"/>
                    <a:pt x="0" y="0"/>
                  </a:cubicBezTo>
                  <a:lnTo>
                    <a:pt x="0" y="90505"/>
                  </a:lnTo>
                  <a:cubicBezTo>
                    <a:pt x="5387" y="90505"/>
                    <a:pt x="10775" y="91038"/>
                    <a:pt x="15673" y="92315"/>
                  </a:cubicBezTo>
                  <a:lnTo>
                    <a:pt x="107510" y="118296"/>
                  </a:lnTo>
                  <a:cubicBezTo>
                    <a:pt x="111183" y="119148"/>
                    <a:pt x="115346" y="119893"/>
                    <a:pt x="119020" y="119893"/>
                  </a:cubicBezTo>
                  <a:lnTo>
                    <a:pt x="119020" y="64738"/>
                  </a:lnTo>
                  <a:lnTo>
                    <a:pt x="119755" y="64738"/>
                  </a:lnTo>
                </a:path>
              </a:pathLst>
            </a:custGeom>
            <a:solidFill>
              <a:srgbClr val="048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600994" y="874712"/>
              <a:ext cx="176212" cy="406399"/>
            </a:xfrm>
            <a:custGeom>
              <a:rect b="b" l="l" r="r" t="t"/>
              <a:pathLst>
                <a:path extrusionOk="0" h="120000" w="120000">
                  <a:moveTo>
                    <a:pt x="107020" y="3407"/>
                  </a:moveTo>
                  <a:lnTo>
                    <a:pt x="12734" y="61224"/>
                  </a:lnTo>
                  <a:cubicBezTo>
                    <a:pt x="9551" y="63141"/>
                    <a:pt x="4897" y="64418"/>
                    <a:pt x="0" y="64738"/>
                  </a:cubicBezTo>
                  <a:lnTo>
                    <a:pt x="0" y="119893"/>
                  </a:lnTo>
                  <a:cubicBezTo>
                    <a:pt x="4163" y="119680"/>
                    <a:pt x="8326" y="119148"/>
                    <a:pt x="12000" y="118296"/>
                  </a:cubicBezTo>
                  <a:lnTo>
                    <a:pt x="104081" y="92315"/>
                  </a:lnTo>
                  <a:cubicBezTo>
                    <a:pt x="108979" y="91038"/>
                    <a:pt x="114367" y="90505"/>
                    <a:pt x="119755" y="90505"/>
                  </a:cubicBezTo>
                  <a:lnTo>
                    <a:pt x="119755" y="0"/>
                  </a:lnTo>
                  <a:cubicBezTo>
                    <a:pt x="114857" y="212"/>
                    <a:pt x="109959" y="1597"/>
                    <a:pt x="107020" y="3407"/>
                  </a:cubicBez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786731" y="874712"/>
              <a:ext cx="328613" cy="496886"/>
            </a:xfrm>
            <a:custGeom>
              <a:rect b="b" l="l" r="r" t="t"/>
              <a:pathLst>
                <a:path extrusionOk="0" h="120000" w="120000">
                  <a:moveTo>
                    <a:pt x="117508" y="108277"/>
                  </a:moveTo>
                  <a:lnTo>
                    <a:pt x="6819" y="2778"/>
                  </a:lnTo>
                  <a:cubicBezTo>
                    <a:pt x="5114" y="1302"/>
                    <a:pt x="2491" y="173"/>
                    <a:pt x="0" y="0"/>
                  </a:cubicBezTo>
                  <a:lnTo>
                    <a:pt x="0" y="74240"/>
                  </a:lnTo>
                  <a:cubicBezTo>
                    <a:pt x="1573" y="74413"/>
                    <a:pt x="3540" y="75021"/>
                    <a:pt x="4852" y="75716"/>
                  </a:cubicBezTo>
                  <a:lnTo>
                    <a:pt x="102950" y="117308"/>
                  </a:lnTo>
                  <a:cubicBezTo>
                    <a:pt x="108852" y="119913"/>
                    <a:pt x="116852" y="117916"/>
                    <a:pt x="118819" y="113661"/>
                  </a:cubicBezTo>
                  <a:cubicBezTo>
                    <a:pt x="119868" y="111924"/>
                    <a:pt x="119475" y="110014"/>
                    <a:pt x="117508" y="108277"/>
                  </a:cubicBezTo>
                </a:path>
              </a:pathLst>
            </a:custGeom>
            <a:solidFill>
              <a:srgbClr val="048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Title">
  <p:cSld name="Two Columns with Title"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9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0" name="Google Shape;1260;p49"/>
          <p:cNvSpPr txBox="1"/>
          <p:nvPr>
            <p:ph idx="1" type="body"/>
          </p:nvPr>
        </p:nvSpPr>
        <p:spPr>
          <a:xfrm>
            <a:off x="228600" y="82296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0089B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1" name="Google Shape;1261;p49"/>
          <p:cNvSpPr txBox="1"/>
          <p:nvPr>
            <p:ph idx="2" type="body"/>
          </p:nvPr>
        </p:nvSpPr>
        <p:spPr>
          <a:xfrm>
            <a:off x="4648200" y="82296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0089B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2" name="Google Shape;1262;p49"/>
          <p:cNvSpPr txBox="1"/>
          <p:nvPr>
            <p:ph type="title"/>
          </p:nvPr>
        </p:nvSpPr>
        <p:spPr>
          <a:xfrm>
            <a:off x="228600" y="57150"/>
            <a:ext cx="8686800" cy="687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63" name="Google Shape;1263;p49"/>
          <p:cNvSpPr txBox="1"/>
          <p:nvPr>
            <p:ph idx="3" type="body"/>
          </p:nvPr>
        </p:nvSpPr>
        <p:spPr>
          <a:xfrm>
            <a:off x="228600" y="1314450"/>
            <a:ext cx="42671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0987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▪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1264" name="Google Shape;1264;p49"/>
          <p:cNvSpPr txBox="1"/>
          <p:nvPr>
            <p:ph idx="4" type="body"/>
          </p:nvPr>
        </p:nvSpPr>
        <p:spPr>
          <a:xfrm>
            <a:off x="4648204" y="1314450"/>
            <a:ext cx="426719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0987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▪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2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with Title">
  <p:cSld name="Three Columns with Title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0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7" name="Google Shape;1267;p50"/>
          <p:cNvSpPr txBox="1"/>
          <p:nvPr>
            <p:ph idx="10" type="dt"/>
          </p:nvPr>
        </p:nvSpPr>
        <p:spPr>
          <a:xfrm>
            <a:off x="457200" y="4741676"/>
            <a:ext cx="908049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8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8" name="Google Shape;1268;p50"/>
          <p:cNvSpPr txBox="1"/>
          <p:nvPr>
            <p:ph idx="11" type="ftr"/>
          </p:nvPr>
        </p:nvSpPr>
        <p:spPr>
          <a:xfrm>
            <a:off x="1365250" y="4741676"/>
            <a:ext cx="2895600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8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9" name="Google Shape;1269;p50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0" name="Google Shape;1270;p50"/>
          <p:cNvSpPr txBox="1"/>
          <p:nvPr>
            <p:ph idx="1" type="body"/>
          </p:nvPr>
        </p:nvSpPr>
        <p:spPr>
          <a:xfrm>
            <a:off x="457200" y="832111"/>
            <a:ext cx="2657528" cy="4633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89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1" name="Google Shape;1271;p50"/>
          <p:cNvSpPr txBox="1"/>
          <p:nvPr>
            <p:ph idx="2" type="body"/>
          </p:nvPr>
        </p:nvSpPr>
        <p:spPr>
          <a:xfrm>
            <a:off x="457200" y="1309424"/>
            <a:ext cx="2657528" cy="3360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2" name="Google Shape;1272;p50"/>
          <p:cNvSpPr txBox="1"/>
          <p:nvPr>
            <p:ph idx="3" type="body"/>
          </p:nvPr>
        </p:nvSpPr>
        <p:spPr>
          <a:xfrm>
            <a:off x="3243235" y="832111"/>
            <a:ext cx="2657528" cy="4633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89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3" name="Google Shape;1273;p50"/>
          <p:cNvSpPr txBox="1"/>
          <p:nvPr>
            <p:ph idx="4" type="body"/>
          </p:nvPr>
        </p:nvSpPr>
        <p:spPr>
          <a:xfrm>
            <a:off x="3243235" y="1309426"/>
            <a:ext cx="2657528" cy="336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4" name="Google Shape;1274;p50"/>
          <p:cNvSpPr txBox="1"/>
          <p:nvPr>
            <p:ph idx="5" type="body"/>
          </p:nvPr>
        </p:nvSpPr>
        <p:spPr>
          <a:xfrm>
            <a:off x="6029271" y="832111"/>
            <a:ext cx="2657528" cy="4690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89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5" name="Google Shape;1275;p50"/>
          <p:cNvSpPr txBox="1"/>
          <p:nvPr>
            <p:ph idx="6" type="body"/>
          </p:nvPr>
        </p:nvSpPr>
        <p:spPr>
          <a:xfrm>
            <a:off x="6029271" y="1312932"/>
            <a:ext cx="2657528" cy="33568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76" name="Google Shape;1276;p50"/>
          <p:cNvGrpSpPr/>
          <p:nvPr/>
        </p:nvGrpSpPr>
        <p:grpSpPr>
          <a:xfrm>
            <a:off x="7792720" y="4811464"/>
            <a:ext cx="1119073" cy="172973"/>
            <a:chOff x="1075530" y="874712"/>
            <a:chExt cx="3214688" cy="496886"/>
          </a:xfrm>
        </p:grpSpPr>
        <p:sp>
          <p:nvSpPr>
            <p:cNvPr id="1277" name="Google Shape;1277;p50"/>
            <p:cNvSpPr/>
            <p:nvPr/>
          </p:nvSpPr>
          <p:spPr>
            <a:xfrm>
              <a:off x="4088605" y="952500"/>
              <a:ext cx="201613" cy="319087"/>
            </a:xfrm>
            <a:custGeom>
              <a:rect b="b" l="l" r="r" t="t"/>
              <a:pathLst>
                <a:path extrusionOk="0" h="120000" w="120000">
                  <a:moveTo>
                    <a:pt x="0" y="119864"/>
                  </a:moveTo>
                  <a:lnTo>
                    <a:pt x="0" y="0"/>
                  </a:lnTo>
                  <a:lnTo>
                    <a:pt x="34438" y="0"/>
                  </a:lnTo>
                  <a:lnTo>
                    <a:pt x="34438" y="100810"/>
                  </a:lnTo>
                  <a:lnTo>
                    <a:pt x="119786" y="100810"/>
                  </a:lnTo>
                  <a:lnTo>
                    <a:pt x="119786" y="119864"/>
                  </a:lnTo>
                  <a:lnTo>
                    <a:pt x="0" y="119864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3658394" y="944562"/>
              <a:ext cx="347662" cy="368299"/>
            </a:xfrm>
            <a:custGeom>
              <a:rect b="b" l="l" r="r" t="t"/>
              <a:pathLst>
                <a:path extrusionOk="0" h="120000" w="120000">
                  <a:moveTo>
                    <a:pt x="59813" y="109101"/>
                  </a:moveTo>
                  <a:cubicBezTo>
                    <a:pt x="51251" y="109101"/>
                    <a:pt x="43185" y="107695"/>
                    <a:pt x="35863" y="105351"/>
                  </a:cubicBezTo>
                  <a:cubicBezTo>
                    <a:pt x="28541" y="102773"/>
                    <a:pt x="22088" y="99257"/>
                    <a:pt x="16876" y="94687"/>
                  </a:cubicBezTo>
                  <a:cubicBezTo>
                    <a:pt x="11664" y="90000"/>
                    <a:pt x="7321" y="84492"/>
                    <a:pt x="4343" y="77812"/>
                  </a:cubicBezTo>
                  <a:cubicBezTo>
                    <a:pt x="1240" y="71484"/>
                    <a:pt x="0" y="62578"/>
                    <a:pt x="0" y="54726"/>
                  </a:cubicBezTo>
                  <a:cubicBezTo>
                    <a:pt x="0" y="46875"/>
                    <a:pt x="1489" y="38554"/>
                    <a:pt x="4591" y="31875"/>
                  </a:cubicBezTo>
                  <a:cubicBezTo>
                    <a:pt x="7693" y="25429"/>
                    <a:pt x="11913" y="19687"/>
                    <a:pt x="17125" y="15000"/>
                  </a:cubicBezTo>
                  <a:cubicBezTo>
                    <a:pt x="22337" y="10429"/>
                    <a:pt x="28790" y="6679"/>
                    <a:pt x="36235" y="4101"/>
                  </a:cubicBezTo>
                  <a:cubicBezTo>
                    <a:pt x="43557" y="1406"/>
                    <a:pt x="51499" y="0"/>
                    <a:pt x="60062" y="0"/>
                  </a:cubicBezTo>
                  <a:cubicBezTo>
                    <a:pt x="68624" y="0"/>
                    <a:pt x="76690" y="1406"/>
                    <a:pt x="83640" y="4101"/>
                  </a:cubicBezTo>
                  <a:cubicBezTo>
                    <a:pt x="91085" y="6679"/>
                    <a:pt x="97166" y="10429"/>
                    <a:pt x="102750" y="15000"/>
                  </a:cubicBezTo>
                  <a:cubicBezTo>
                    <a:pt x="107962" y="19687"/>
                    <a:pt x="112182" y="25429"/>
                    <a:pt x="115284" y="31875"/>
                  </a:cubicBezTo>
                  <a:cubicBezTo>
                    <a:pt x="118386" y="38203"/>
                    <a:pt x="119875" y="46875"/>
                    <a:pt x="119875" y="54726"/>
                  </a:cubicBezTo>
                  <a:cubicBezTo>
                    <a:pt x="119875" y="63984"/>
                    <a:pt x="117766" y="73476"/>
                    <a:pt x="113422" y="80507"/>
                  </a:cubicBezTo>
                  <a:cubicBezTo>
                    <a:pt x="109451" y="87187"/>
                    <a:pt x="102378" y="93750"/>
                    <a:pt x="95925" y="96914"/>
                  </a:cubicBezTo>
                  <a:cubicBezTo>
                    <a:pt x="95056" y="97500"/>
                    <a:pt x="94064" y="97851"/>
                    <a:pt x="93195" y="98437"/>
                  </a:cubicBezTo>
                  <a:lnTo>
                    <a:pt x="116153" y="105703"/>
                  </a:lnTo>
                  <a:lnTo>
                    <a:pt x="116153" y="119882"/>
                  </a:lnTo>
                  <a:lnTo>
                    <a:pt x="59813" y="109101"/>
                  </a:lnTo>
                  <a:close/>
                  <a:moveTo>
                    <a:pt x="60062" y="16171"/>
                  </a:moveTo>
                  <a:cubicBezTo>
                    <a:pt x="54229" y="16171"/>
                    <a:pt x="48769" y="17109"/>
                    <a:pt x="44177" y="19101"/>
                  </a:cubicBezTo>
                  <a:cubicBezTo>
                    <a:pt x="39586" y="21093"/>
                    <a:pt x="35243" y="23789"/>
                    <a:pt x="31892" y="26953"/>
                  </a:cubicBezTo>
                  <a:cubicBezTo>
                    <a:pt x="28541" y="30117"/>
                    <a:pt x="25811" y="34101"/>
                    <a:pt x="23950" y="38554"/>
                  </a:cubicBezTo>
                  <a:cubicBezTo>
                    <a:pt x="22088" y="42890"/>
                    <a:pt x="21096" y="49218"/>
                    <a:pt x="21096" y="54140"/>
                  </a:cubicBezTo>
                  <a:cubicBezTo>
                    <a:pt x="21096" y="59296"/>
                    <a:pt x="22088" y="65742"/>
                    <a:pt x="23950" y="70078"/>
                  </a:cubicBezTo>
                  <a:cubicBezTo>
                    <a:pt x="25811" y="74414"/>
                    <a:pt x="28045" y="78398"/>
                    <a:pt x="31520" y="81679"/>
                  </a:cubicBezTo>
                  <a:cubicBezTo>
                    <a:pt x="34870" y="84843"/>
                    <a:pt x="38965" y="87421"/>
                    <a:pt x="43805" y="89414"/>
                  </a:cubicBezTo>
                  <a:cubicBezTo>
                    <a:pt x="48397" y="91523"/>
                    <a:pt x="53981" y="92343"/>
                    <a:pt x="59813" y="92343"/>
                  </a:cubicBezTo>
                  <a:cubicBezTo>
                    <a:pt x="65646" y="92343"/>
                    <a:pt x="70858" y="91523"/>
                    <a:pt x="75698" y="89414"/>
                  </a:cubicBezTo>
                  <a:cubicBezTo>
                    <a:pt x="80661" y="87421"/>
                    <a:pt x="84632" y="84843"/>
                    <a:pt x="87983" y="81679"/>
                  </a:cubicBezTo>
                  <a:cubicBezTo>
                    <a:pt x="91334" y="78398"/>
                    <a:pt x="94064" y="74414"/>
                    <a:pt x="95925" y="70078"/>
                  </a:cubicBezTo>
                  <a:cubicBezTo>
                    <a:pt x="97786" y="65390"/>
                    <a:pt x="98655" y="59296"/>
                    <a:pt x="98655" y="54140"/>
                  </a:cubicBezTo>
                  <a:cubicBezTo>
                    <a:pt x="98655" y="48867"/>
                    <a:pt x="97786" y="42890"/>
                    <a:pt x="95925" y="38554"/>
                  </a:cubicBezTo>
                  <a:cubicBezTo>
                    <a:pt x="94064" y="34101"/>
                    <a:pt x="91582" y="30117"/>
                    <a:pt x="88231" y="26953"/>
                  </a:cubicBezTo>
                  <a:cubicBezTo>
                    <a:pt x="84756" y="23789"/>
                    <a:pt x="80910" y="20859"/>
                    <a:pt x="76070" y="19101"/>
                  </a:cubicBezTo>
                  <a:cubicBezTo>
                    <a:pt x="71478" y="17343"/>
                    <a:pt x="66266" y="16171"/>
                    <a:pt x="60062" y="16171"/>
                  </a:cubicBezTo>
                  <a:close/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367880" y="944562"/>
              <a:ext cx="236538" cy="334961"/>
            </a:xfrm>
            <a:custGeom>
              <a:rect b="b" l="l" r="r" t="t"/>
              <a:pathLst>
                <a:path extrusionOk="0" h="120000" w="120000">
                  <a:moveTo>
                    <a:pt x="58259" y="119871"/>
                  </a:moveTo>
                  <a:cubicBezTo>
                    <a:pt x="47450" y="119871"/>
                    <a:pt x="37007" y="118583"/>
                    <a:pt x="27114" y="115751"/>
                  </a:cubicBezTo>
                  <a:cubicBezTo>
                    <a:pt x="17221" y="112918"/>
                    <a:pt x="8610" y="108798"/>
                    <a:pt x="1832" y="103004"/>
                  </a:cubicBezTo>
                  <a:lnTo>
                    <a:pt x="0" y="101459"/>
                  </a:lnTo>
                  <a:lnTo>
                    <a:pt x="23083" y="88454"/>
                  </a:lnTo>
                  <a:lnTo>
                    <a:pt x="25282" y="90386"/>
                  </a:lnTo>
                  <a:cubicBezTo>
                    <a:pt x="28946" y="93862"/>
                    <a:pt x="33526" y="96695"/>
                    <a:pt x="39755" y="98884"/>
                  </a:cubicBezTo>
                  <a:cubicBezTo>
                    <a:pt x="45618" y="101072"/>
                    <a:pt x="52396" y="102103"/>
                    <a:pt x="59175" y="102103"/>
                  </a:cubicBezTo>
                  <a:cubicBezTo>
                    <a:pt x="62839" y="102103"/>
                    <a:pt x="66503" y="101716"/>
                    <a:pt x="70167" y="101072"/>
                  </a:cubicBezTo>
                  <a:cubicBezTo>
                    <a:pt x="73648" y="100557"/>
                    <a:pt x="76946" y="99527"/>
                    <a:pt x="79511" y="97982"/>
                  </a:cubicBezTo>
                  <a:cubicBezTo>
                    <a:pt x="82259" y="96695"/>
                    <a:pt x="84641" y="94763"/>
                    <a:pt x="86473" y="92832"/>
                  </a:cubicBezTo>
                  <a:cubicBezTo>
                    <a:pt x="88122" y="90901"/>
                    <a:pt x="89038" y="88454"/>
                    <a:pt x="89038" y="85493"/>
                  </a:cubicBezTo>
                  <a:cubicBezTo>
                    <a:pt x="89038" y="82660"/>
                    <a:pt x="88122" y="80085"/>
                    <a:pt x="86473" y="78540"/>
                  </a:cubicBezTo>
                  <a:cubicBezTo>
                    <a:pt x="84641" y="76609"/>
                    <a:pt x="81893" y="75064"/>
                    <a:pt x="79145" y="73519"/>
                  </a:cubicBezTo>
                  <a:cubicBezTo>
                    <a:pt x="76030" y="71845"/>
                    <a:pt x="71816" y="70944"/>
                    <a:pt x="67419" y="69656"/>
                  </a:cubicBezTo>
                  <a:cubicBezTo>
                    <a:pt x="62839" y="68755"/>
                    <a:pt x="57709" y="67339"/>
                    <a:pt x="52396" y="66437"/>
                  </a:cubicBezTo>
                  <a:cubicBezTo>
                    <a:pt x="46900" y="65407"/>
                    <a:pt x="41954" y="64248"/>
                    <a:pt x="36641" y="62703"/>
                  </a:cubicBezTo>
                  <a:cubicBezTo>
                    <a:pt x="31145" y="61030"/>
                    <a:pt x="26198" y="59098"/>
                    <a:pt x="22167" y="56652"/>
                  </a:cubicBezTo>
                  <a:cubicBezTo>
                    <a:pt x="17587" y="54077"/>
                    <a:pt x="14473" y="50858"/>
                    <a:pt x="11725" y="47381"/>
                  </a:cubicBezTo>
                  <a:cubicBezTo>
                    <a:pt x="8977" y="43519"/>
                    <a:pt x="7694" y="39141"/>
                    <a:pt x="7694" y="33733"/>
                  </a:cubicBezTo>
                  <a:cubicBezTo>
                    <a:pt x="7694" y="27939"/>
                    <a:pt x="9526" y="22918"/>
                    <a:pt x="13007" y="18412"/>
                  </a:cubicBezTo>
                  <a:cubicBezTo>
                    <a:pt x="16671" y="14291"/>
                    <a:pt x="21251" y="10815"/>
                    <a:pt x="27114" y="7982"/>
                  </a:cubicBezTo>
                  <a:cubicBezTo>
                    <a:pt x="32610" y="5150"/>
                    <a:pt x="39389" y="3218"/>
                    <a:pt x="46167" y="1931"/>
                  </a:cubicBezTo>
                  <a:cubicBezTo>
                    <a:pt x="52946" y="643"/>
                    <a:pt x="60091" y="0"/>
                    <a:pt x="67419" y="0"/>
                  </a:cubicBezTo>
                  <a:cubicBezTo>
                    <a:pt x="77312" y="0"/>
                    <a:pt x="86839" y="1287"/>
                    <a:pt x="95450" y="3476"/>
                  </a:cubicBezTo>
                  <a:cubicBezTo>
                    <a:pt x="104061" y="6051"/>
                    <a:pt x="111206" y="9270"/>
                    <a:pt x="116702" y="13390"/>
                  </a:cubicBezTo>
                  <a:lnTo>
                    <a:pt x="118900" y="14935"/>
                  </a:lnTo>
                  <a:lnTo>
                    <a:pt x="97648" y="28583"/>
                  </a:lnTo>
                  <a:lnTo>
                    <a:pt x="95450" y="26652"/>
                  </a:lnTo>
                  <a:cubicBezTo>
                    <a:pt x="92702" y="24206"/>
                    <a:pt x="88671" y="21630"/>
                    <a:pt x="83175" y="20085"/>
                  </a:cubicBezTo>
                  <a:cubicBezTo>
                    <a:pt x="78229" y="18412"/>
                    <a:pt x="72366" y="17510"/>
                    <a:pt x="65954" y="17510"/>
                  </a:cubicBezTo>
                  <a:cubicBezTo>
                    <a:pt x="62473" y="17510"/>
                    <a:pt x="59175" y="17768"/>
                    <a:pt x="55694" y="18412"/>
                  </a:cubicBezTo>
                  <a:cubicBezTo>
                    <a:pt x="52396" y="19055"/>
                    <a:pt x="49282" y="19957"/>
                    <a:pt x="46534" y="21244"/>
                  </a:cubicBezTo>
                  <a:cubicBezTo>
                    <a:pt x="43786" y="22403"/>
                    <a:pt x="41587" y="24206"/>
                    <a:pt x="39755" y="26137"/>
                  </a:cubicBezTo>
                  <a:cubicBezTo>
                    <a:pt x="37923" y="27939"/>
                    <a:pt x="37557" y="30257"/>
                    <a:pt x="37557" y="33090"/>
                  </a:cubicBezTo>
                  <a:cubicBezTo>
                    <a:pt x="37557" y="35665"/>
                    <a:pt x="38290" y="37725"/>
                    <a:pt x="39755" y="39399"/>
                  </a:cubicBezTo>
                  <a:cubicBezTo>
                    <a:pt x="41038" y="40944"/>
                    <a:pt x="43419" y="42618"/>
                    <a:pt x="46167" y="43905"/>
                  </a:cubicBezTo>
                  <a:cubicBezTo>
                    <a:pt x="48916" y="45193"/>
                    <a:pt x="52030" y="46480"/>
                    <a:pt x="56061" y="47124"/>
                  </a:cubicBezTo>
                  <a:cubicBezTo>
                    <a:pt x="60091" y="48025"/>
                    <a:pt x="64671" y="48927"/>
                    <a:pt x="69251" y="49957"/>
                  </a:cubicBezTo>
                  <a:cubicBezTo>
                    <a:pt x="74564" y="51244"/>
                    <a:pt x="80427" y="52532"/>
                    <a:pt x="86473" y="53690"/>
                  </a:cubicBezTo>
                  <a:cubicBezTo>
                    <a:pt x="92335" y="55364"/>
                    <a:pt x="97648" y="57296"/>
                    <a:pt x="102595" y="59742"/>
                  </a:cubicBezTo>
                  <a:cubicBezTo>
                    <a:pt x="107725" y="62317"/>
                    <a:pt x="111755" y="65407"/>
                    <a:pt x="114870" y="69270"/>
                  </a:cubicBezTo>
                  <a:cubicBezTo>
                    <a:pt x="117984" y="73004"/>
                    <a:pt x="119816" y="78283"/>
                    <a:pt x="119816" y="83948"/>
                  </a:cubicBezTo>
                  <a:cubicBezTo>
                    <a:pt x="119816" y="90000"/>
                    <a:pt x="117984" y="95407"/>
                    <a:pt x="114870" y="99914"/>
                  </a:cubicBezTo>
                  <a:cubicBezTo>
                    <a:pt x="111755" y="104291"/>
                    <a:pt x="106809" y="108154"/>
                    <a:pt x="101312" y="110987"/>
                  </a:cubicBezTo>
                  <a:cubicBezTo>
                    <a:pt x="95816" y="113819"/>
                    <a:pt x="89038" y="116137"/>
                    <a:pt x="81893" y="117296"/>
                  </a:cubicBezTo>
                  <a:cubicBezTo>
                    <a:pt x="73282" y="118969"/>
                    <a:pt x="65954" y="119871"/>
                    <a:pt x="58259" y="119871"/>
                  </a:cubicBez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2963068" y="950912"/>
              <a:ext cx="333374" cy="320675"/>
            </a:xfrm>
            <a:custGeom>
              <a:rect b="b" l="l" r="r" t="t"/>
              <a:pathLst>
                <a:path extrusionOk="0" h="120000" w="120000">
                  <a:moveTo>
                    <a:pt x="109913" y="119865"/>
                  </a:moveTo>
                  <a:lnTo>
                    <a:pt x="109913" y="19011"/>
                  </a:lnTo>
                  <a:lnTo>
                    <a:pt x="63620" y="119865"/>
                  </a:lnTo>
                  <a:lnTo>
                    <a:pt x="55991" y="119865"/>
                  </a:lnTo>
                  <a:lnTo>
                    <a:pt x="9568" y="19280"/>
                  </a:lnTo>
                  <a:lnTo>
                    <a:pt x="9568" y="119865"/>
                  </a:lnTo>
                  <a:lnTo>
                    <a:pt x="0" y="119865"/>
                  </a:lnTo>
                  <a:lnTo>
                    <a:pt x="0" y="0"/>
                  </a:lnTo>
                  <a:lnTo>
                    <a:pt x="11896" y="0"/>
                  </a:lnTo>
                  <a:lnTo>
                    <a:pt x="59741" y="104898"/>
                  </a:lnTo>
                  <a:lnTo>
                    <a:pt x="107974" y="0"/>
                  </a:lnTo>
                  <a:lnTo>
                    <a:pt x="119870" y="0"/>
                  </a:lnTo>
                  <a:lnTo>
                    <a:pt x="119870" y="119865"/>
                  </a:lnTo>
                  <a:lnTo>
                    <a:pt x="109913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2672556" y="950912"/>
              <a:ext cx="214312" cy="320675"/>
            </a:xfrm>
            <a:custGeom>
              <a:rect b="b" l="l" r="r" t="t"/>
              <a:pathLst>
                <a:path extrusionOk="0" h="120000" w="120000">
                  <a:moveTo>
                    <a:pt x="0" y="119865"/>
                  </a:moveTo>
                  <a:lnTo>
                    <a:pt x="0" y="0"/>
                  </a:lnTo>
                  <a:lnTo>
                    <a:pt x="115353" y="0"/>
                  </a:lnTo>
                  <a:lnTo>
                    <a:pt x="115353" y="8629"/>
                  </a:lnTo>
                  <a:lnTo>
                    <a:pt x="15555" y="8629"/>
                  </a:lnTo>
                  <a:lnTo>
                    <a:pt x="15555" y="52988"/>
                  </a:lnTo>
                  <a:lnTo>
                    <a:pt x="109696" y="52988"/>
                  </a:lnTo>
                  <a:lnTo>
                    <a:pt x="109696" y="62561"/>
                  </a:lnTo>
                  <a:lnTo>
                    <a:pt x="15555" y="62561"/>
                  </a:lnTo>
                  <a:lnTo>
                    <a:pt x="15555" y="111235"/>
                  </a:lnTo>
                  <a:lnTo>
                    <a:pt x="119797" y="111235"/>
                  </a:lnTo>
                  <a:lnTo>
                    <a:pt x="119797" y="119865"/>
                  </a:lnTo>
                  <a:lnTo>
                    <a:pt x="0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251868" y="950912"/>
              <a:ext cx="333374" cy="320675"/>
            </a:xfrm>
            <a:custGeom>
              <a:rect b="b" l="l" r="r" t="t"/>
              <a:pathLst>
                <a:path extrusionOk="0" h="120000" w="120000">
                  <a:moveTo>
                    <a:pt x="110291" y="119865"/>
                  </a:moveTo>
                  <a:lnTo>
                    <a:pt x="110291" y="19011"/>
                  </a:lnTo>
                  <a:lnTo>
                    <a:pt x="63559" y="119865"/>
                  </a:lnTo>
                  <a:lnTo>
                    <a:pt x="55922" y="119865"/>
                  </a:lnTo>
                  <a:lnTo>
                    <a:pt x="9838" y="19280"/>
                  </a:lnTo>
                  <a:lnTo>
                    <a:pt x="9838" y="119865"/>
                  </a:lnTo>
                  <a:lnTo>
                    <a:pt x="0" y="119865"/>
                  </a:lnTo>
                  <a:lnTo>
                    <a:pt x="0" y="0"/>
                  </a:lnTo>
                  <a:lnTo>
                    <a:pt x="11779" y="0"/>
                  </a:lnTo>
                  <a:lnTo>
                    <a:pt x="60064" y="104898"/>
                  </a:lnTo>
                  <a:lnTo>
                    <a:pt x="108090" y="0"/>
                  </a:lnTo>
                  <a:lnTo>
                    <a:pt x="119870" y="0"/>
                  </a:lnTo>
                  <a:lnTo>
                    <a:pt x="119870" y="119865"/>
                  </a:lnTo>
                  <a:lnTo>
                    <a:pt x="110291" y="119865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1075530" y="874712"/>
              <a:ext cx="328613" cy="496886"/>
            </a:xfrm>
            <a:custGeom>
              <a:rect b="b" l="l" r="r" t="t"/>
              <a:pathLst>
                <a:path extrusionOk="0" h="120000" w="120000">
                  <a:moveTo>
                    <a:pt x="119868" y="0"/>
                  </a:moveTo>
                  <a:cubicBezTo>
                    <a:pt x="117377" y="174"/>
                    <a:pt x="114754" y="1305"/>
                    <a:pt x="113180" y="2784"/>
                  </a:cubicBezTo>
                  <a:lnTo>
                    <a:pt x="2360" y="108513"/>
                  </a:lnTo>
                  <a:cubicBezTo>
                    <a:pt x="393" y="110253"/>
                    <a:pt x="0" y="112168"/>
                    <a:pt x="1049" y="113908"/>
                  </a:cubicBezTo>
                  <a:cubicBezTo>
                    <a:pt x="3016" y="118172"/>
                    <a:pt x="11016" y="119912"/>
                    <a:pt x="16918" y="117563"/>
                  </a:cubicBezTo>
                  <a:lnTo>
                    <a:pt x="115016" y="75881"/>
                  </a:lnTo>
                  <a:cubicBezTo>
                    <a:pt x="116721" y="75184"/>
                    <a:pt x="118295" y="74749"/>
                    <a:pt x="119868" y="74401"/>
                  </a:cubicBezTo>
                  <a:lnTo>
                    <a:pt x="119868" y="0"/>
                  </a:ln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1415255" y="874712"/>
              <a:ext cx="176212" cy="406399"/>
            </a:xfrm>
            <a:custGeom>
              <a:rect b="b" l="l" r="r" t="t"/>
              <a:pathLst>
                <a:path extrusionOk="0" h="120000" w="120000">
                  <a:moveTo>
                    <a:pt x="119755" y="64738"/>
                  </a:moveTo>
                  <a:cubicBezTo>
                    <a:pt x="114857" y="64418"/>
                    <a:pt x="109959" y="63141"/>
                    <a:pt x="107020" y="61224"/>
                  </a:cubicBezTo>
                  <a:lnTo>
                    <a:pt x="12489" y="3407"/>
                  </a:lnTo>
                  <a:cubicBezTo>
                    <a:pt x="9551" y="1597"/>
                    <a:pt x="4653" y="212"/>
                    <a:pt x="0" y="0"/>
                  </a:cubicBezTo>
                  <a:lnTo>
                    <a:pt x="0" y="90505"/>
                  </a:lnTo>
                  <a:cubicBezTo>
                    <a:pt x="5387" y="90505"/>
                    <a:pt x="10775" y="91038"/>
                    <a:pt x="15673" y="92315"/>
                  </a:cubicBezTo>
                  <a:lnTo>
                    <a:pt x="107510" y="118296"/>
                  </a:lnTo>
                  <a:cubicBezTo>
                    <a:pt x="111183" y="119148"/>
                    <a:pt x="115346" y="119893"/>
                    <a:pt x="119020" y="119893"/>
                  </a:cubicBezTo>
                  <a:lnTo>
                    <a:pt x="119020" y="64738"/>
                  </a:lnTo>
                  <a:lnTo>
                    <a:pt x="119755" y="64738"/>
                  </a:lnTo>
                </a:path>
              </a:pathLst>
            </a:custGeom>
            <a:solidFill>
              <a:srgbClr val="048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1600994" y="874712"/>
              <a:ext cx="176212" cy="406399"/>
            </a:xfrm>
            <a:custGeom>
              <a:rect b="b" l="l" r="r" t="t"/>
              <a:pathLst>
                <a:path extrusionOk="0" h="120000" w="120000">
                  <a:moveTo>
                    <a:pt x="107020" y="3407"/>
                  </a:moveTo>
                  <a:lnTo>
                    <a:pt x="12734" y="61224"/>
                  </a:lnTo>
                  <a:cubicBezTo>
                    <a:pt x="9551" y="63141"/>
                    <a:pt x="4897" y="64418"/>
                    <a:pt x="0" y="64738"/>
                  </a:cubicBezTo>
                  <a:lnTo>
                    <a:pt x="0" y="119893"/>
                  </a:lnTo>
                  <a:cubicBezTo>
                    <a:pt x="4163" y="119680"/>
                    <a:pt x="8326" y="119148"/>
                    <a:pt x="12000" y="118296"/>
                  </a:cubicBezTo>
                  <a:lnTo>
                    <a:pt x="104081" y="92315"/>
                  </a:lnTo>
                  <a:cubicBezTo>
                    <a:pt x="108979" y="91038"/>
                    <a:pt x="114367" y="90505"/>
                    <a:pt x="119755" y="90505"/>
                  </a:cubicBezTo>
                  <a:lnTo>
                    <a:pt x="119755" y="0"/>
                  </a:lnTo>
                  <a:cubicBezTo>
                    <a:pt x="114857" y="212"/>
                    <a:pt x="109959" y="1597"/>
                    <a:pt x="107020" y="3407"/>
                  </a:cubicBezTo>
                </a:path>
              </a:pathLst>
            </a:custGeom>
            <a:solidFill>
              <a:srgbClr val="1756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1786731" y="874712"/>
              <a:ext cx="328613" cy="496886"/>
            </a:xfrm>
            <a:custGeom>
              <a:rect b="b" l="l" r="r" t="t"/>
              <a:pathLst>
                <a:path extrusionOk="0" h="120000" w="120000">
                  <a:moveTo>
                    <a:pt x="117508" y="108277"/>
                  </a:moveTo>
                  <a:lnTo>
                    <a:pt x="6819" y="2778"/>
                  </a:lnTo>
                  <a:cubicBezTo>
                    <a:pt x="5114" y="1302"/>
                    <a:pt x="2491" y="173"/>
                    <a:pt x="0" y="0"/>
                  </a:cubicBezTo>
                  <a:lnTo>
                    <a:pt x="0" y="74240"/>
                  </a:lnTo>
                  <a:cubicBezTo>
                    <a:pt x="1573" y="74413"/>
                    <a:pt x="3540" y="75021"/>
                    <a:pt x="4852" y="75716"/>
                  </a:cubicBezTo>
                  <a:lnTo>
                    <a:pt x="102950" y="117308"/>
                  </a:lnTo>
                  <a:cubicBezTo>
                    <a:pt x="108852" y="119913"/>
                    <a:pt x="116852" y="117916"/>
                    <a:pt x="118819" y="113661"/>
                  </a:cubicBezTo>
                  <a:cubicBezTo>
                    <a:pt x="119868" y="111924"/>
                    <a:pt x="119475" y="110014"/>
                    <a:pt x="117508" y="108277"/>
                  </a:cubicBezTo>
                </a:path>
              </a:pathLst>
            </a:custGeom>
            <a:solidFill>
              <a:srgbClr val="048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bg>
      <p:bgPr>
        <a:solidFill>
          <a:schemeClr val="accent1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51"/>
          <p:cNvGrpSpPr/>
          <p:nvPr/>
        </p:nvGrpSpPr>
        <p:grpSpPr>
          <a:xfrm>
            <a:off x="0" y="307105"/>
            <a:ext cx="9157495" cy="4416951"/>
            <a:chOff x="358774" y="3281362"/>
            <a:chExt cx="7053264" cy="3402013"/>
          </a:xfrm>
        </p:grpSpPr>
        <p:cxnSp>
          <p:nvCxnSpPr>
            <p:cNvPr id="1289" name="Google Shape;1289;p51"/>
            <p:cNvCxnSpPr/>
            <p:nvPr/>
          </p:nvCxnSpPr>
          <p:spPr>
            <a:xfrm>
              <a:off x="936625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90" name="Google Shape;1290;p51"/>
            <p:cNvCxnSpPr/>
            <p:nvPr/>
          </p:nvCxnSpPr>
          <p:spPr>
            <a:xfrm>
              <a:off x="966787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91" name="Google Shape;1291;p51"/>
            <p:cNvCxnSpPr/>
            <p:nvPr/>
          </p:nvCxnSpPr>
          <p:spPr>
            <a:xfrm>
              <a:off x="995362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92" name="Google Shape;1292;p51"/>
            <p:cNvCxnSpPr/>
            <p:nvPr/>
          </p:nvCxnSpPr>
          <p:spPr>
            <a:xfrm>
              <a:off x="1025525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93" name="Google Shape;1293;p51"/>
            <p:cNvCxnSpPr/>
            <p:nvPr/>
          </p:nvCxnSpPr>
          <p:spPr>
            <a:xfrm>
              <a:off x="1054100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94" name="Google Shape;1294;p51"/>
            <p:cNvCxnSpPr/>
            <p:nvPr/>
          </p:nvCxnSpPr>
          <p:spPr>
            <a:xfrm>
              <a:off x="1084262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95" name="Google Shape;1295;p51"/>
            <p:cNvCxnSpPr/>
            <p:nvPr/>
          </p:nvCxnSpPr>
          <p:spPr>
            <a:xfrm>
              <a:off x="1112837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96" name="Google Shape;1296;p51"/>
            <p:cNvCxnSpPr/>
            <p:nvPr/>
          </p:nvCxnSpPr>
          <p:spPr>
            <a:xfrm>
              <a:off x="1143000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97" name="Google Shape;1297;p51"/>
            <p:cNvCxnSpPr/>
            <p:nvPr/>
          </p:nvCxnSpPr>
          <p:spPr>
            <a:xfrm>
              <a:off x="1171575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98" name="Google Shape;1298;p51"/>
            <p:cNvCxnSpPr/>
            <p:nvPr/>
          </p:nvCxnSpPr>
          <p:spPr>
            <a:xfrm>
              <a:off x="1201737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99" name="Google Shape;1299;p51"/>
            <p:cNvCxnSpPr/>
            <p:nvPr/>
          </p:nvCxnSpPr>
          <p:spPr>
            <a:xfrm>
              <a:off x="1230312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00" name="Google Shape;1300;p51"/>
            <p:cNvCxnSpPr/>
            <p:nvPr/>
          </p:nvCxnSpPr>
          <p:spPr>
            <a:xfrm>
              <a:off x="1260475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01" name="Google Shape;1301;p51"/>
            <p:cNvCxnSpPr/>
            <p:nvPr/>
          </p:nvCxnSpPr>
          <p:spPr>
            <a:xfrm>
              <a:off x="1289050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02" name="Google Shape;1302;p51"/>
            <p:cNvCxnSpPr/>
            <p:nvPr/>
          </p:nvCxnSpPr>
          <p:spPr>
            <a:xfrm>
              <a:off x="1319212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03" name="Google Shape;1303;p51"/>
            <p:cNvCxnSpPr/>
            <p:nvPr/>
          </p:nvCxnSpPr>
          <p:spPr>
            <a:xfrm>
              <a:off x="1347787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04" name="Google Shape;1304;p51"/>
            <p:cNvCxnSpPr/>
            <p:nvPr/>
          </p:nvCxnSpPr>
          <p:spPr>
            <a:xfrm>
              <a:off x="1377950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05" name="Google Shape;1305;p51"/>
            <p:cNvCxnSpPr/>
            <p:nvPr/>
          </p:nvCxnSpPr>
          <p:spPr>
            <a:xfrm>
              <a:off x="1406525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06" name="Google Shape;1306;p51"/>
            <p:cNvCxnSpPr/>
            <p:nvPr/>
          </p:nvCxnSpPr>
          <p:spPr>
            <a:xfrm>
              <a:off x="1436687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07" name="Google Shape;1307;p51"/>
            <p:cNvCxnSpPr/>
            <p:nvPr/>
          </p:nvCxnSpPr>
          <p:spPr>
            <a:xfrm>
              <a:off x="1465262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08" name="Google Shape;1308;p51"/>
            <p:cNvCxnSpPr/>
            <p:nvPr/>
          </p:nvCxnSpPr>
          <p:spPr>
            <a:xfrm>
              <a:off x="1495425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09" name="Google Shape;1309;p51"/>
            <p:cNvCxnSpPr/>
            <p:nvPr/>
          </p:nvCxnSpPr>
          <p:spPr>
            <a:xfrm>
              <a:off x="1524000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10" name="Google Shape;1310;p51"/>
            <p:cNvCxnSpPr/>
            <p:nvPr/>
          </p:nvCxnSpPr>
          <p:spPr>
            <a:xfrm>
              <a:off x="1554162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11" name="Google Shape;1311;p51"/>
            <p:cNvCxnSpPr/>
            <p:nvPr/>
          </p:nvCxnSpPr>
          <p:spPr>
            <a:xfrm>
              <a:off x="1582737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12" name="Google Shape;1312;p51"/>
            <p:cNvCxnSpPr/>
            <p:nvPr/>
          </p:nvCxnSpPr>
          <p:spPr>
            <a:xfrm>
              <a:off x="1612900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13" name="Google Shape;1313;p51"/>
            <p:cNvCxnSpPr/>
            <p:nvPr/>
          </p:nvCxnSpPr>
          <p:spPr>
            <a:xfrm>
              <a:off x="1643063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14" name="Google Shape;1314;p51"/>
            <p:cNvCxnSpPr/>
            <p:nvPr/>
          </p:nvCxnSpPr>
          <p:spPr>
            <a:xfrm>
              <a:off x="1671638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15" name="Google Shape;1315;p51"/>
            <p:cNvCxnSpPr/>
            <p:nvPr/>
          </p:nvCxnSpPr>
          <p:spPr>
            <a:xfrm>
              <a:off x="1700213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16" name="Google Shape;1316;p51"/>
            <p:cNvCxnSpPr/>
            <p:nvPr/>
          </p:nvCxnSpPr>
          <p:spPr>
            <a:xfrm>
              <a:off x="1730375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17" name="Google Shape;1317;p51"/>
            <p:cNvCxnSpPr/>
            <p:nvPr/>
          </p:nvCxnSpPr>
          <p:spPr>
            <a:xfrm>
              <a:off x="1758950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18" name="Google Shape;1318;p51"/>
            <p:cNvCxnSpPr/>
            <p:nvPr/>
          </p:nvCxnSpPr>
          <p:spPr>
            <a:xfrm>
              <a:off x="1789113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19" name="Google Shape;1319;p51"/>
            <p:cNvCxnSpPr/>
            <p:nvPr/>
          </p:nvCxnSpPr>
          <p:spPr>
            <a:xfrm>
              <a:off x="1817688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20" name="Google Shape;1320;p51"/>
            <p:cNvCxnSpPr/>
            <p:nvPr/>
          </p:nvCxnSpPr>
          <p:spPr>
            <a:xfrm>
              <a:off x="1847850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21" name="Google Shape;1321;p51"/>
            <p:cNvCxnSpPr/>
            <p:nvPr/>
          </p:nvCxnSpPr>
          <p:spPr>
            <a:xfrm>
              <a:off x="1878013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22" name="Google Shape;1322;p51"/>
            <p:cNvCxnSpPr/>
            <p:nvPr/>
          </p:nvCxnSpPr>
          <p:spPr>
            <a:xfrm>
              <a:off x="1906588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23" name="Google Shape;1323;p51"/>
            <p:cNvCxnSpPr/>
            <p:nvPr/>
          </p:nvCxnSpPr>
          <p:spPr>
            <a:xfrm>
              <a:off x="1936750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24" name="Google Shape;1324;p51"/>
            <p:cNvCxnSpPr/>
            <p:nvPr/>
          </p:nvCxnSpPr>
          <p:spPr>
            <a:xfrm>
              <a:off x="1965325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25" name="Google Shape;1325;p51"/>
            <p:cNvCxnSpPr/>
            <p:nvPr/>
          </p:nvCxnSpPr>
          <p:spPr>
            <a:xfrm>
              <a:off x="1995488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26" name="Google Shape;1326;p51"/>
            <p:cNvCxnSpPr/>
            <p:nvPr/>
          </p:nvCxnSpPr>
          <p:spPr>
            <a:xfrm>
              <a:off x="2024063" y="46101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27" name="Google Shape;1327;p51"/>
            <p:cNvCxnSpPr/>
            <p:nvPr/>
          </p:nvCxnSpPr>
          <p:spPr>
            <a:xfrm>
              <a:off x="2054225" y="46101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328" name="Google Shape;1328;p51"/>
            <p:cNvSpPr/>
            <p:nvPr/>
          </p:nvSpPr>
          <p:spPr>
            <a:xfrm>
              <a:off x="360362" y="5219700"/>
              <a:ext cx="103186" cy="15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1" y="0"/>
                  </a:lnTo>
                  <a:lnTo>
                    <a:pt x="119581" y="0"/>
                  </a:lnTo>
                </a:path>
              </a:pathLst>
            </a:cu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9" name="Google Shape;1329;p51"/>
            <p:cNvCxnSpPr/>
            <p:nvPr/>
          </p:nvCxnSpPr>
          <p:spPr>
            <a:xfrm>
              <a:off x="368300" y="52197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30" name="Google Shape;1330;p51"/>
            <p:cNvCxnSpPr/>
            <p:nvPr/>
          </p:nvCxnSpPr>
          <p:spPr>
            <a:xfrm>
              <a:off x="396875" y="52197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31" name="Google Shape;1331;p51"/>
            <p:cNvCxnSpPr/>
            <p:nvPr/>
          </p:nvCxnSpPr>
          <p:spPr>
            <a:xfrm>
              <a:off x="427037" y="52197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32" name="Google Shape;1332;p51"/>
            <p:cNvCxnSpPr/>
            <p:nvPr/>
          </p:nvCxnSpPr>
          <p:spPr>
            <a:xfrm>
              <a:off x="455612" y="52197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33" name="Google Shape;1333;p51"/>
            <p:cNvCxnSpPr/>
            <p:nvPr/>
          </p:nvCxnSpPr>
          <p:spPr>
            <a:xfrm>
              <a:off x="485775" y="52197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34" name="Google Shape;1334;p51"/>
            <p:cNvCxnSpPr/>
            <p:nvPr/>
          </p:nvCxnSpPr>
          <p:spPr>
            <a:xfrm>
              <a:off x="514350" y="52197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35" name="Google Shape;1335;p51"/>
            <p:cNvCxnSpPr/>
            <p:nvPr/>
          </p:nvCxnSpPr>
          <p:spPr>
            <a:xfrm>
              <a:off x="544512" y="52197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36" name="Google Shape;1336;p51"/>
            <p:cNvCxnSpPr/>
            <p:nvPr/>
          </p:nvCxnSpPr>
          <p:spPr>
            <a:xfrm>
              <a:off x="573087" y="52197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37" name="Google Shape;1337;p51"/>
            <p:cNvCxnSpPr/>
            <p:nvPr/>
          </p:nvCxnSpPr>
          <p:spPr>
            <a:xfrm>
              <a:off x="603250" y="52197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38" name="Google Shape;1338;p51"/>
            <p:cNvCxnSpPr/>
            <p:nvPr/>
          </p:nvCxnSpPr>
          <p:spPr>
            <a:xfrm>
              <a:off x="631825" y="52197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39" name="Google Shape;1339;p51"/>
            <p:cNvCxnSpPr/>
            <p:nvPr/>
          </p:nvCxnSpPr>
          <p:spPr>
            <a:xfrm>
              <a:off x="661987" y="52197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40" name="Google Shape;1340;p51"/>
            <p:cNvCxnSpPr/>
            <p:nvPr/>
          </p:nvCxnSpPr>
          <p:spPr>
            <a:xfrm>
              <a:off x="690562" y="52197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41" name="Google Shape;1341;p51"/>
            <p:cNvCxnSpPr/>
            <p:nvPr/>
          </p:nvCxnSpPr>
          <p:spPr>
            <a:xfrm>
              <a:off x="720725" y="52197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42" name="Google Shape;1342;p51"/>
            <p:cNvCxnSpPr/>
            <p:nvPr/>
          </p:nvCxnSpPr>
          <p:spPr>
            <a:xfrm>
              <a:off x="749300" y="52197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43" name="Google Shape;1343;p51"/>
            <p:cNvCxnSpPr/>
            <p:nvPr/>
          </p:nvCxnSpPr>
          <p:spPr>
            <a:xfrm>
              <a:off x="779462" y="52197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44" name="Google Shape;1344;p51"/>
            <p:cNvCxnSpPr/>
            <p:nvPr/>
          </p:nvCxnSpPr>
          <p:spPr>
            <a:xfrm>
              <a:off x="808037" y="52197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45" name="Google Shape;1345;p51"/>
            <p:cNvCxnSpPr/>
            <p:nvPr/>
          </p:nvCxnSpPr>
          <p:spPr>
            <a:xfrm>
              <a:off x="838200" y="52197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46" name="Google Shape;1346;p51"/>
            <p:cNvCxnSpPr/>
            <p:nvPr/>
          </p:nvCxnSpPr>
          <p:spPr>
            <a:xfrm>
              <a:off x="866775" y="5219700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47" name="Google Shape;1347;p51"/>
            <p:cNvCxnSpPr/>
            <p:nvPr/>
          </p:nvCxnSpPr>
          <p:spPr>
            <a:xfrm>
              <a:off x="896937" y="5219700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48" name="Google Shape;1348;p51"/>
            <p:cNvCxnSpPr/>
            <p:nvPr/>
          </p:nvCxnSpPr>
          <p:spPr>
            <a:xfrm flipH="1">
              <a:off x="1849437" y="4962525"/>
              <a:ext cx="6238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49" name="Google Shape;1349;p51"/>
            <p:cNvCxnSpPr/>
            <p:nvPr/>
          </p:nvCxnSpPr>
          <p:spPr>
            <a:xfrm flipH="1">
              <a:off x="2324100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50" name="Google Shape;1350;p51"/>
            <p:cNvCxnSpPr/>
            <p:nvPr/>
          </p:nvCxnSpPr>
          <p:spPr>
            <a:xfrm flipH="1">
              <a:off x="2293937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51" name="Google Shape;1351;p51"/>
            <p:cNvCxnSpPr/>
            <p:nvPr/>
          </p:nvCxnSpPr>
          <p:spPr>
            <a:xfrm flipH="1">
              <a:off x="2265362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52" name="Google Shape;1352;p51"/>
            <p:cNvCxnSpPr/>
            <p:nvPr/>
          </p:nvCxnSpPr>
          <p:spPr>
            <a:xfrm flipH="1">
              <a:off x="2235200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53" name="Google Shape;1353;p51"/>
            <p:cNvCxnSpPr/>
            <p:nvPr/>
          </p:nvCxnSpPr>
          <p:spPr>
            <a:xfrm flipH="1">
              <a:off x="2206625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54" name="Google Shape;1354;p51"/>
            <p:cNvCxnSpPr/>
            <p:nvPr/>
          </p:nvCxnSpPr>
          <p:spPr>
            <a:xfrm flipH="1">
              <a:off x="2176462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55" name="Google Shape;1355;p51"/>
            <p:cNvCxnSpPr/>
            <p:nvPr/>
          </p:nvCxnSpPr>
          <p:spPr>
            <a:xfrm flipH="1">
              <a:off x="2147887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56" name="Google Shape;1356;p51"/>
            <p:cNvCxnSpPr/>
            <p:nvPr/>
          </p:nvCxnSpPr>
          <p:spPr>
            <a:xfrm flipH="1">
              <a:off x="2117725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57" name="Google Shape;1357;p51"/>
            <p:cNvCxnSpPr/>
            <p:nvPr/>
          </p:nvCxnSpPr>
          <p:spPr>
            <a:xfrm flipH="1">
              <a:off x="2089150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58" name="Google Shape;1358;p51"/>
            <p:cNvCxnSpPr/>
            <p:nvPr/>
          </p:nvCxnSpPr>
          <p:spPr>
            <a:xfrm flipH="1">
              <a:off x="2058987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59" name="Google Shape;1359;p51"/>
            <p:cNvCxnSpPr/>
            <p:nvPr/>
          </p:nvCxnSpPr>
          <p:spPr>
            <a:xfrm flipH="1">
              <a:off x="2030412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60" name="Google Shape;1360;p51"/>
            <p:cNvCxnSpPr/>
            <p:nvPr/>
          </p:nvCxnSpPr>
          <p:spPr>
            <a:xfrm flipH="1">
              <a:off x="2000250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61" name="Google Shape;1361;p51"/>
            <p:cNvCxnSpPr/>
            <p:nvPr/>
          </p:nvCxnSpPr>
          <p:spPr>
            <a:xfrm flipH="1">
              <a:off x="1971675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62" name="Google Shape;1362;p51"/>
            <p:cNvCxnSpPr/>
            <p:nvPr/>
          </p:nvCxnSpPr>
          <p:spPr>
            <a:xfrm flipH="1">
              <a:off x="1941512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63" name="Google Shape;1363;p51"/>
            <p:cNvCxnSpPr/>
            <p:nvPr/>
          </p:nvCxnSpPr>
          <p:spPr>
            <a:xfrm flipH="1">
              <a:off x="1912937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64" name="Google Shape;1364;p51"/>
            <p:cNvCxnSpPr/>
            <p:nvPr/>
          </p:nvCxnSpPr>
          <p:spPr>
            <a:xfrm flipH="1">
              <a:off x="1882775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65" name="Google Shape;1365;p51"/>
            <p:cNvCxnSpPr/>
            <p:nvPr/>
          </p:nvCxnSpPr>
          <p:spPr>
            <a:xfrm flipH="1">
              <a:off x="1854200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66" name="Google Shape;1366;p51"/>
            <p:cNvCxnSpPr/>
            <p:nvPr/>
          </p:nvCxnSpPr>
          <p:spPr>
            <a:xfrm flipH="1">
              <a:off x="1824037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67" name="Google Shape;1367;p51"/>
            <p:cNvCxnSpPr/>
            <p:nvPr/>
          </p:nvCxnSpPr>
          <p:spPr>
            <a:xfrm flipH="1">
              <a:off x="1795462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68" name="Google Shape;1368;p51"/>
            <p:cNvCxnSpPr/>
            <p:nvPr/>
          </p:nvCxnSpPr>
          <p:spPr>
            <a:xfrm flipH="1">
              <a:off x="1765300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69" name="Google Shape;1369;p51"/>
            <p:cNvCxnSpPr/>
            <p:nvPr/>
          </p:nvCxnSpPr>
          <p:spPr>
            <a:xfrm flipH="1">
              <a:off x="1736725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70" name="Google Shape;1370;p51"/>
            <p:cNvCxnSpPr/>
            <p:nvPr/>
          </p:nvCxnSpPr>
          <p:spPr>
            <a:xfrm flipH="1">
              <a:off x="1706562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71" name="Google Shape;1371;p51"/>
            <p:cNvCxnSpPr/>
            <p:nvPr/>
          </p:nvCxnSpPr>
          <p:spPr>
            <a:xfrm flipH="1">
              <a:off x="1676400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72" name="Google Shape;1372;p51"/>
            <p:cNvCxnSpPr/>
            <p:nvPr/>
          </p:nvCxnSpPr>
          <p:spPr>
            <a:xfrm flipH="1">
              <a:off x="1647825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73" name="Google Shape;1373;p51"/>
            <p:cNvCxnSpPr/>
            <p:nvPr/>
          </p:nvCxnSpPr>
          <p:spPr>
            <a:xfrm flipH="1">
              <a:off x="1619249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74" name="Google Shape;1374;p51"/>
            <p:cNvCxnSpPr/>
            <p:nvPr/>
          </p:nvCxnSpPr>
          <p:spPr>
            <a:xfrm flipH="1">
              <a:off x="1589087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75" name="Google Shape;1375;p51"/>
            <p:cNvCxnSpPr/>
            <p:nvPr/>
          </p:nvCxnSpPr>
          <p:spPr>
            <a:xfrm flipH="1">
              <a:off x="1560512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76" name="Google Shape;1376;p51"/>
            <p:cNvCxnSpPr/>
            <p:nvPr/>
          </p:nvCxnSpPr>
          <p:spPr>
            <a:xfrm flipH="1">
              <a:off x="1530349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77" name="Google Shape;1377;p51"/>
            <p:cNvCxnSpPr/>
            <p:nvPr/>
          </p:nvCxnSpPr>
          <p:spPr>
            <a:xfrm flipH="1">
              <a:off x="1501774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78" name="Google Shape;1378;p51"/>
            <p:cNvCxnSpPr/>
            <p:nvPr/>
          </p:nvCxnSpPr>
          <p:spPr>
            <a:xfrm flipH="1">
              <a:off x="1471612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79" name="Google Shape;1379;p51"/>
            <p:cNvCxnSpPr/>
            <p:nvPr/>
          </p:nvCxnSpPr>
          <p:spPr>
            <a:xfrm flipH="1">
              <a:off x="1441449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80" name="Google Shape;1380;p51"/>
            <p:cNvCxnSpPr/>
            <p:nvPr/>
          </p:nvCxnSpPr>
          <p:spPr>
            <a:xfrm flipH="1">
              <a:off x="1412874" y="49625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81" name="Google Shape;1381;p51"/>
            <p:cNvCxnSpPr/>
            <p:nvPr/>
          </p:nvCxnSpPr>
          <p:spPr>
            <a:xfrm flipH="1">
              <a:off x="1382712" y="49625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82" name="Google Shape;1382;p51"/>
            <p:cNvCxnSpPr/>
            <p:nvPr/>
          </p:nvCxnSpPr>
          <p:spPr>
            <a:xfrm flipH="1">
              <a:off x="245903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83" name="Google Shape;1383;p51"/>
            <p:cNvCxnSpPr/>
            <p:nvPr/>
          </p:nvCxnSpPr>
          <p:spPr>
            <a:xfrm flipH="1">
              <a:off x="243046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84" name="Google Shape;1384;p51"/>
            <p:cNvCxnSpPr/>
            <p:nvPr/>
          </p:nvCxnSpPr>
          <p:spPr>
            <a:xfrm flipH="1">
              <a:off x="2400300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85" name="Google Shape;1385;p51"/>
            <p:cNvCxnSpPr/>
            <p:nvPr/>
          </p:nvCxnSpPr>
          <p:spPr>
            <a:xfrm flipH="1">
              <a:off x="2371725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86" name="Google Shape;1386;p51"/>
            <p:cNvCxnSpPr/>
            <p:nvPr/>
          </p:nvCxnSpPr>
          <p:spPr>
            <a:xfrm flipH="1">
              <a:off x="234156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87" name="Google Shape;1387;p51"/>
            <p:cNvCxnSpPr/>
            <p:nvPr/>
          </p:nvCxnSpPr>
          <p:spPr>
            <a:xfrm flipH="1">
              <a:off x="231298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88" name="Google Shape;1388;p51"/>
            <p:cNvCxnSpPr/>
            <p:nvPr/>
          </p:nvCxnSpPr>
          <p:spPr>
            <a:xfrm flipH="1">
              <a:off x="2282825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89" name="Google Shape;1389;p51"/>
            <p:cNvCxnSpPr/>
            <p:nvPr/>
          </p:nvCxnSpPr>
          <p:spPr>
            <a:xfrm flipH="1">
              <a:off x="2254250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90" name="Google Shape;1390;p51"/>
            <p:cNvCxnSpPr/>
            <p:nvPr/>
          </p:nvCxnSpPr>
          <p:spPr>
            <a:xfrm flipH="1">
              <a:off x="222408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91" name="Google Shape;1391;p51"/>
            <p:cNvCxnSpPr/>
            <p:nvPr/>
          </p:nvCxnSpPr>
          <p:spPr>
            <a:xfrm flipH="1">
              <a:off x="219551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92" name="Google Shape;1392;p51"/>
            <p:cNvCxnSpPr/>
            <p:nvPr/>
          </p:nvCxnSpPr>
          <p:spPr>
            <a:xfrm flipH="1">
              <a:off x="2165350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93" name="Google Shape;1393;p51"/>
            <p:cNvCxnSpPr/>
            <p:nvPr/>
          </p:nvCxnSpPr>
          <p:spPr>
            <a:xfrm flipH="1">
              <a:off x="2136775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94" name="Google Shape;1394;p51"/>
            <p:cNvCxnSpPr/>
            <p:nvPr/>
          </p:nvCxnSpPr>
          <p:spPr>
            <a:xfrm flipH="1">
              <a:off x="210661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95" name="Google Shape;1395;p51"/>
            <p:cNvCxnSpPr/>
            <p:nvPr/>
          </p:nvCxnSpPr>
          <p:spPr>
            <a:xfrm flipH="1">
              <a:off x="207803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96" name="Google Shape;1396;p51"/>
            <p:cNvCxnSpPr/>
            <p:nvPr/>
          </p:nvCxnSpPr>
          <p:spPr>
            <a:xfrm flipH="1">
              <a:off x="2047875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97" name="Google Shape;1397;p51"/>
            <p:cNvCxnSpPr/>
            <p:nvPr/>
          </p:nvCxnSpPr>
          <p:spPr>
            <a:xfrm flipH="1">
              <a:off x="2019300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98" name="Google Shape;1398;p51"/>
            <p:cNvCxnSpPr/>
            <p:nvPr/>
          </p:nvCxnSpPr>
          <p:spPr>
            <a:xfrm flipH="1">
              <a:off x="198913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99" name="Google Shape;1399;p51"/>
            <p:cNvCxnSpPr/>
            <p:nvPr/>
          </p:nvCxnSpPr>
          <p:spPr>
            <a:xfrm flipH="1">
              <a:off x="196056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00" name="Google Shape;1400;p51"/>
            <p:cNvCxnSpPr/>
            <p:nvPr/>
          </p:nvCxnSpPr>
          <p:spPr>
            <a:xfrm flipH="1">
              <a:off x="1930400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01" name="Google Shape;1401;p51"/>
            <p:cNvCxnSpPr/>
            <p:nvPr/>
          </p:nvCxnSpPr>
          <p:spPr>
            <a:xfrm flipH="1">
              <a:off x="1901825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02" name="Google Shape;1402;p51"/>
            <p:cNvCxnSpPr/>
            <p:nvPr/>
          </p:nvCxnSpPr>
          <p:spPr>
            <a:xfrm flipH="1">
              <a:off x="187166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03" name="Google Shape;1403;p51"/>
            <p:cNvCxnSpPr/>
            <p:nvPr/>
          </p:nvCxnSpPr>
          <p:spPr>
            <a:xfrm flipH="1">
              <a:off x="184308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04" name="Google Shape;1404;p51"/>
            <p:cNvCxnSpPr/>
            <p:nvPr/>
          </p:nvCxnSpPr>
          <p:spPr>
            <a:xfrm flipH="1">
              <a:off x="1812925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05" name="Google Shape;1405;p51"/>
            <p:cNvCxnSpPr/>
            <p:nvPr/>
          </p:nvCxnSpPr>
          <p:spPr>
            <a:xfrm flipH="1">
              <a:off x="1784350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06" name="Google Shape;1406;p51"/>
            <p:cNvCxnSpPr/>
            <p:nvPr/>
          </p:nvCxnSpPr>
          <p:spPr>
            <a:xfrm flipH="1">
              <a:off x="175418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07" name="Google Shape;1407;p51"/>
            <p:cNvCxnSpPr/>
            <p:nvPr/>
          </p:nvCxnSpPr>
          <p:spPr>
            <a:xfrm flipH="1">
              <a:off x="172561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08" name="Google Shape;1408;p51"/>
            <p:cNvCxnSpPr/>
            <p:nvPr/>
          </p:nvCxnSpPr>
          <p:spPr>
            <a:xfrm flipH="1">
              <a:off x="1695450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09" name="Google Shape;1409;p51"/>
            <p:cNvCxnSpPr/>
            <p:nvPr/>
          </p:nvCxnSpPr>
          <p:spPr>
            <a:xfrm flipH="1">
              <a:off x="1666875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10" name="Google Shape;1410;p51"/>
            <p:cNvCxnSpPr/>
            <p:nvPr/>
          </p:nvCxnSpPr>
          <p:spPr>
            <a:xfrm flipH="1">
              <a:off x="163671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11" name="Google Shape;1411;p51"/>
            <p:cNvCxnSpPr/>
            <p:nvPr/>
          </p:nvCxnSpPr>
          <p:spPr>
            <a:xfrm flipH="1">
              <a:off x="1606549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12" name="Google Shape;1412;p51"/>
            <p:cNvCxnSpPr/>
            <p:nvPr/>
          </p:nvCxnSpPr>
          <p:spPr>
            <a:xfrm flipH="1">
              <a:off x="1577974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13" name="Google Shape;1413;p51"/>
            <p:cNvCxnSpPr/>
            <p:nvPr/>
          </p:nvCxnSpPr>
          <p:spPr>
            <a:xfrm flipH="1">
              <a:off x="1549399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14" name="Google Shape;1414;p51"/>
            <p:cNvCxnSpPr/>
            <p:nvPr/>
          </p:nvCxnSpPr>
          <p:spPr>
            <a:xfrm flipH="1">
              <a:off x="151923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15" name="Google Shape;1415;p51"/>
            <p:cNvCxnSpPr/>
            <p:nvPr/>
          </p:nvCxnSpPr>
          <p:spPr>
            <a:xfrm flipH="1">
              <a:off x="149066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16" name="Google Shape;1416;p51"/>
            <p:cNvCxnSpPr/>
            <p:nvPr/>
          </p:nvCxnSpPr>
          <p:spPr>
            <a:xfrm flipH="1">
              <a:off x="1460499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17" name="Google Shape;1417;p51"/>
            <p:cNvCxnSpPr/>
            <p:nvPr/>
          </p:nvCxnSpPr>
          <p:spPr>
            <a:xfrm flipH="1">
              <a:off x="1431924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18" name="Google Shape;1418;p51"/>
            <p:cNvCxnSpPr/>
            <p:nvPr/>
          </p:nvCxnSpPr>
          <p:spPr>
            <a:xfrm flipH="1">
              <a:off x="140176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19" name="Google Shape;1419;p51"/>
            <p:cNvCxnSpPr/>
            <p:nvPr/>
          </p:nvCxnSpPr>
          <p:spPr>
            <a:xfrm flipH="1">
              <a:off x="137318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20" name="Google Shape;1420;p51"/>
            <p:cNvCxnSpPr/>
            <p:nvPr/>
          </p:nvCxnSpPr>
          <p:spPr>
            <a:xfrm flipH="1">
              <a:off x="1343024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21" name="Google Shape;1421;p51"/>
            <p:cNvCxnSpPr/>
            <p:nvPr/>
          </p:nvCxnSpPr>
          <p:spPr>
            <a:xfrm flipH="1">
              <a:off x="131286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22" name="Google Shape;1422;p51"/>
            <p:cNvCxnSpPr/>
            <p:nvPr/>
          </p:nvCxnSpPr>
          <p:spPr>
            <a:xfrm flipH="1">
              <a:off x="128428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23" name="Google Shape;1423;p51"/>
            <p:cNvCxnSpPr/>
            <p:nvPr/>
          </p:nvCxnSpPr>
          <p:spPr>
            <a:xfrm flipH="1">
              <a:off x="1254124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24" name="Google Shape;1424;p51"/>
            <p:cNvCxnSpPr/>
            <p:nvPr/>
          </p:nvCxnSpPr>
          <p:spPr>
            <a:xfrm flipH="1">
              <a:off x="1225549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25" name="Google Shape;1425;p51"/>
            <p:cNvCxnSpPr/>
            <p:nvPr/>
          </p:nvCxnSpPr>
          <p:spPr>
            <a:xfrm flipH="1">
              <a:off x="119538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26" name="Google Shape;1426;p51"/>
            <p:cNvCxnSpPr/>
            <p:nvPr/>
          </p:nvCxnSpPr>
          <p:spPr>
            <a:xfrm flipH="1">
              <a:off x="116681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27" name="Google Shape;1427;p51"/>
            <p:cNvCxnSpPr/>
            <p:nvPr/>
          </p:nvCxnSpPr>
          <p:spPr>
            <a:xfrm flipH="1">
              <a:off x="113823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28" name="Google Shape;1428;p51"/>
            <p:cNvCxnSpPr/>
            <p:nvPr/>
          </p:nvCxnSpPr>
          <p:spPr>
            <a:xfrm flipH="1">
              <a:off x="1108074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29" name="Google Shape;1429;p51"/>
            <p:cNvCxnSpPr/>
            <p:nvPr/>
          </p:nvCxnSpPr>
          <p:spPr>
            <a:xfrm flipH="1">
              <a:off x="107791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30" name="Google Shape;1430;p51"/>
            <p:cNvCxnSpPr/>
            <p:nvPr/>
          </p:nvCxnSpPr>
          <p:spPr>
            <a:xfrm flipH="1">
              <a:off x="104933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31" name="Google Shape;1431;p51"/>
            <p:cNvCxnSpPr/>
            <p:nvPr/>
          </p:nvCxnSpPr>
          <p:spPr>
            <a:xfrm flipH="1">
              <a:off x="1019174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32" name="Google Shape;1432;p51"/>
            <p:cNvCxnSpPr/>
            <p:nvPr/>
          </p:nvCxnSpPr>
          <p:spPr>
            <a:xfrm flipH="1">
              <a:off x="990599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33" name="Google Shape;1433;p51"/>
            <p:cNvCxnSpPr/>
            <p:nvPr/>
          </p:nvCxnSpPr>
          <p:spPr>
            <a:xfrm flipH="1">
              <a:off x="96043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34" name="Google Shape;1434;p51"/>
            <p:cNvCxnSpPr/>
            <p:nvPr/>
          </p:nvCxnSpPr>
          <p:spPr>
            <a:xfrm flipH="1">
              <a:off x="93186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35" name="Google Shape;1435;p51"/>
            <p:cNvCxnSpPr/>
            <p:nvPr/>
          </p:nvCxnSpPr>
          <p:spPr>
            <a:xfrm flipH="1">
              <a:off x="901699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36" name="Google Shape;1436;p51"/>
            <p:cNvCxnSpPr/>
            <p:nvPr/>
          </p:nvCxnSpPr>
          <p:spPr>
            <a:xfrm flipH="1">
              <a:off x="873124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37" name="Google Shape;1437;p51"/>
            <p:cNvCxnSpPr/>
            <p:nvPr/>
          </p:nvCxnSpPr>
          <p:spPr>
            <a:xfrm flipH="1">
              <a:off x="84296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38" name="Google Shape;1438;p51"/>
            <p:cNvCxnSpPr/>
            <p:nvPr/>
          </p:nvCxnSpPr>
          <p:spPr>
            <a:xfrm flipH="1">
              <a:off x="81438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39" name="Google Shape;1439;p51"/>
            <p:cNvCxnSpPr/>
            <p:nvPr/>
          </p:nvCxnSpPr>
          <p:spPr>
            <a:xfrm flipH="1">
              <a:off x="784224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40" name="Google Shape;1440;p51"/>
            <p:cNvCxnSpPr/>
            <p:nvPr/>
          </p:nvCxnSpPr>
          <p:spPr>
            <a:xfrm flipH="1">
              <a:off x="755649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41" name="Google Shape;1441;p51"/>
            <p:cNvCxnSpPr/>
            <p:nvPr/>
          </p:nvCxnSpPr>
          <p:spPr>
            <a:xfrm flipH="1">
              <a:off x="72548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42" name="Google Shape;1442;p51"/>
            <p:cNvCxnSpPr/>
            <p:nvPr/>
          </p:nvCxnSpPr>
          <p:spPr>
            <a:xfrm flipH="1">
              <a:off x="69691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43" name="Google Shape;1443;p51"/>
            <p:cNvCxnSpPr/>
            <p:nvPr/>
          </p:nvCxnSpPr>
          <p:spPr>
            <a:xfrm flipH="1">
              <a:off x="666749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44" name="Google Shape;1444;p51"/>
            <p:cNvCxnSpPr/>
            <p:nvPr/>
          </p:nvCxnSpPr>
          <p:spPr>
            <a:xfrm flipH="1">
              <a:off x="638174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45" name="Google Shape;1445;p51"/>
            <p:cNvCxnSpPr/>
            <p:nvPr/>
          </p:nvCxnSpPr>
          <p:spPr>
            <a:xfrm flipH="1">
              <a:off x="60801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46" name="Google Shape;1446;p51"/>
            <p:cNvCxnSpPr/>
            <p:nvPr/>
          </p:nvCxnSpPr>
          <p:spPr>
            <a:xfrm flipH="1">
              <a:off x="57943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47" name="Google Shape;1447;p51"/>
            <p:cNvCxnSpPr/>
            <p:nvPr/>
          </p:nvCxnSpPr>
          <p:spPr>
            <a:xfrm flipH="1">
              <a:off x="549274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48" name="Google Shape;1448;p51"/>
            <p:cNvCxnSpPr/>
            <p:nvPr/>
          </p:nvCxnSpPr>
          <p:spPr>
            <a:xfrm flipH="1">
              <a:off x="520699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49" name="Google Shape;1449;p51"/>
            <p:cNvCxnSpPr/>
            <p:nvPr/>
          </p:nvCxnSpPr>
          <p:spPr>
            <a:xfrm flipH="1">
              <a:off x="490537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50" name="Google Shape;1450;p51"/>
            <p:cNvCxnSpPr/>
            <p:nvPr/>
          </p:nvCxnSpPr>
          <p:spPr>
            <a:xfrm flipH="1">
              <a:off x="461962" y="5373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51" name="Google Shape;1451;p51"/>
            <p:cNvCxnSpPr/>
            <p:nvPr/>
          </p:nvCxnSpPr>
          <p:spPr>
            <a:xfrm flipH="1">
              <a:off x="431799" y="5373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52" name="Google Shape;1452;p51"/>
            <p:cNvCxnSpPr/>
            <p:nvPr/>
          </p:nvCxnSpPr>
          <p:spPr>
            <a:xfrm flipH="1">
              <a:off x="1276349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53" name="Google Shape;1453;p51"/>
            <p:cNvCxnSpPr/>
            <p:nvPr/>
          </p:nvCxnSpPr>
          <p:spPr>
            <a:xfrm flipH="1">
              <a:off x="1247774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54" name="Google Shape;1454;p51"/>
            <p:cNvCxnSpPr/>
            <p:nvPr/>
          </p:nvCxnSpPr>
          <p:spPr>
            <a:xfrm flipH="1">
              <a:off x="1217612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55" name="Google Shape;1455;p51"/>
            <p:cNvCxnSpPr/>
            <p:nvPr/>
          </p:nvCxnSpPr>
          <p:spPr>
            <a:xfrm flipH="1">
              <a:off x="1189037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56" name="Google Shape;1456;p51"/>
            <p:cNvCxnSpPr/>
            <p:nvPr/>
          </p:nvCxnSpPr>
          <p:spPr>
            <a:xfrm flipH="1">
              <a:off x="1158874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57" name="Google Shape;1457;p51"/>
            <p:cNvCxnSpPr/>
            <p:nvPr/>
          </p:nvCxnSpPr>
          <p:spPr>
            <a:xfrm flipH="1">
              <a:off x="1130299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58" name="Google Shape;1458;p51"/>
            <p:cNvCxnSpPr/>
            <p:nvPr/>
          </p:nvCxnSpPr>
          <p:spPr>
            <a:xfrm flipH="1">
              <a:off x="1100137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59" name="Google Shape;1459;p51"/>
            <p:cNvCxnSpPr/>
            <p:nvPr/>
          </p:nvCxnSpPr>
          <p:spPr>
            <a:xfrm flipH="1">
              <a:off x="1071562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60" name="Google Shape;1460;p51"/>
            <p:cNvCxnSpPr/>
            <p:nvPr/>
          </p:nvCxnSpPr>
          <p:spPr>
            <a:xfrm flipH="1">
              <a:off x="1041399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61" name="Google Shape;1461;p51"/>
            <p:cNvCxnSpPr/>
            <p:nvPr/>
          </p:nvCxnSpPr>
          <p:spPr>
            <a:xfrm flipH="1">
              <a:off x="1012824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62" name="Google Shape;1462;p51"/>
            <p:cNvCxnSpPr/>
            <p:nvPr/>
          </p:nvCxnSpPr>
          <p:spPr>
            <a:xfrm flipH="1">
              <a:off x="982662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63" name="Google Shape;1463;p51"/>
            <p:cNvCxnSpPr/>
            <p:nvPr/>
          </p:nvCxnSpPr>
          <p:spPr>
            <a:xfrm flipH="1">
              <a:off x="954087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64" name="Google Shape;1464;p51"/>
            <p:cNvCxnSpPr/>
            <p:nvPr/>
          </p:nvCxnSpPr>
          <p:spPr>
            <a:xfrm flipH="1">
              <a:off x="923924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65" name="Google Shape;1465;p51"/>
            <p:cNvCxnSpPr/>
            <p:nvPr/>
          </p:nvCxnSpPr>
          <p:spPr>
            <a:xfrm flipH="1">
              <a:off x="895349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66" name="Google Shape;1466;p51"/>
            <p:cNvCxnSpPr/>
            <p:nvPr/>
          </p:nvCxnSpPr>
          <p:spPr>
            <a:xfrm flipH="1">
              <a:off x="865187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67" name="Google Shape;1467;p51"/>
            <p:cNvCxnSpPr/>
            <p:nvPr/>
          </p:nvCxnSpPr>
          <p:spPr>
            <a:xfrm flipH="1">
              <a:off x="836612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68" name="Google Shape;1468;p51"/>
            <p:cNvCxnSpPr/>
            <p:nvPr/>
          </p:nvCxnSpPr>
          <p:spPr>
            <a:xfrm flipH="1">
              <a:off x="806449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69" name="Google Shape;1469;p51"/>
            <p:cNvCxnSpPr/>
            <p:nvPr/>
          </p:nvCxnSpPr>
          <p:spPr>
            <a:xfrm flipH="1">
              <a:off x="777874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70" name="Google Shape;1470;p51"/>
            <p:cNvCxnSpPr/>
            <p:nvPr/>
          </p:nvCxnSpPr>
          <p:spPr>
            <a:xfrm flipH="1">
              <a:off x="747712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71" name="Google Shape;1471;p51"/>
            <p:cNvCxnSpPr/>
            <p:nvPr/>
          </p:nvCxnSpPr>
          <p:spPr>
            <a:xfrm flipH="1">
              <a:off x="719137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72" name="Google Shape;1472;p51"/>
            <p:cNvCxnSpPr/>
            <p:nvPr/>
          </p:nvCxnSpPr>
          <p:spPr>
            <a:xfrm flipH="1">
              <a:off x="688974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73" name="Google Shape;1473;p51"/>
            <p:cNvCxnSpPr/>
            <p:nvPr/>
          </p:nvCxnSpPr>
          <p:spPr>
            <a:xfrm flipH="1">
              <a:off x="660399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74" name="Google Shape;1474;p51"/>
            <p:cNvCxnSpPr/>
            <p:nvPr/>
          </p:nvCxnSpPr>
          <p:spPr>
            <a:xfrm flipH="1">
              <a:off x="630237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75" name="Google Shape;1475;p51"/>
            <p:cNvCxnSpPr/>
            <p:nvPr/>
          </p:nvCxnSpPr>
          <p:spPr>
            <a:xfrm flipH="1">
              <a:off x="601662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76" name="Google Shape;1476;p51"/>
            <p:cNvCxnSpPr/>
            <p:nvPr/>
          </p:nvCxnSpPr>
          <p:spPr>
            <a:xfrm flipH="1">
              <a:off x="571499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77" name="Google Shape;1477;p51"/>
            <p:cNvCxnSpPr/>
            <p:nvPr/>
          </p:nvCxnSpPr>
          <p:spPr>
            <a:xfrm flipH="1">
              <a:off x="542924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78" name="Google Shape;1478;p51"/>
            <p:cNvCxnSpPr/>
            <p:nvPr/>
          </p:nvCxnSpPr>
          <p:spPr>
            <a:xfrm flipH="1">
              <a:off x="512762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79" name="Google Shape;1479;p51"/>
            <p:cNvCxnSpPr/>
            <p:nvPr/>
          </p:nvCxnSpPr>
          <p:spPr>
            <a:xfrm flipH="1">
              <a:off x="482599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80" name="Google Shape;1480;p51"/>
            <p:cNvCxnSpPr/>
            <p:nvPr/>
          </p:nvCxnSpPr>
          <p:spPr>
            <a:xfrm flipH="1">
              <a:off x="454024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81" name="Google Shape;1481;p51"/>
            <p:cNvCxnSpPr/>
            <p:nvPr/>
          </p:nvCxnSpPr>
          <p:spPr>
            <a:xfrm flipH="1">
              <a:off x="425449" y="4738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82" name="Google Shape;1482;p51"/>
            <p:cNvCxnSpPr/>
            <p:nvPr/>
          </p:nvCxnSpPr>
          <p:spPr>
            <a:xfrm flipH="1">
              <a:off x="395287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83" name="Google Shape;1483;p51"/>
            <p:cNvCxnSpPr/>
            <p:nvPr/>
          </p:nvCxnSpPr>
          <p:spPr>
            <a:xfrm flipH="1">
              <a:off x="366712" y="4738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84" name="Google Shape;1484;p51"/>
            <p:cNvCxnSpPr/>
            <p:nvPr/>
          </p:nvCxnSpPr>
          <p:spPr>
            <a:xfrm flipH="1">
              <a:off x="1173162" y="6262687"/>
              <a:ext cx="422275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85" name="Google Shape;1485;p51"/>
            <p:cNvCxnSpPr/>
            <p:nvPr/>
          </p:nvCxnSpPr>
          <p:spPr>
            <a:xfrm flipH="1">
              <a:off x="1460499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86" name="Google Shape;1486;p51"/>
            <p:cNvCxnSpPr/>
            <p:nvPr/>
          </p:nvCxnSpPr>
          <p:spPr>
            <a:xfrm flipH="1">
              <a:off x="1431924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87" name="Google Shape;1487;p51"/>
            <p:cNvCxnSpPr/>
            <p:nvPr/>
          </p:nvCxnSpPr>
          <p:spPr>
            <a:xfrm flipH="1">
              <a:off x="1401762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88" name="Google Shape;1488;p51"/>
            <p:cNvCxnSpPr/>
            <p:nvPr/>
          </p:nvCxnSpPr>
          <p:spPr>
            <a:xfrm flipH="1">
              <a:off x="1373187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89" name="Google Shape;1489;p51"/>
            <p:cNvCxnSpPr/>
            <p:nvPr/>
          </p:nvCxnSpPr>
          <p:spPr>
            <a:xfrm flipH="1">
              <a:off x="1343024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90" name="Google Shape;1490;p51"/>
            <p:cNvCxnSpPr/>
            <p:nvPr/>
          </p:nvCxnSpPr>
          <p:spPr>
            <a:xfrm flipH="1">
              <a:off x="1312862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91" name="Google Shape;1491;p51"/>
            <p:cNvCxnSpPr/>
            <p:nvPr/>
          </p:nvCxnSpPr>
          <p:spPr>
            <a:xfrm flipH="1">
              <a:off x="1284287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92" name="Google Shape;1492;p51"/>
            <p:cNvCxnSpPr/>
            <p:nvPr/>
          </p:nvCxnSpPr>
          <p:spPr>
            <a:xfrm flipH="1">
              <a:off x="1254124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93" name="Google Shape;1493;p51"/>
            <p:cNvCxnSpPr/>
            <p:nvPr/>
          </p:nvCxnSpPr>
          <p:spPr>
            <a:xfrm flipH="1">
              <a:off x="1225549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94" name="Google Shape;1494;p51"/>
            <p:cNvCxnSpPr/>
            <p:nvPr/>
          </p:nvCxnSpPr>
          <p:spPr>
            <a:xfrm flipH="1">
              <a:off x="1195387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95" name="Google Shape;1495;p51"/>
            <p:cNvCxnSpPr/>
            <p:nvPr/>
          </p:nvCxnSpPr>
          <p:spPr>
            <a:xfrm flipH="1">
              <a:off x="1166812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96" name="Google Shape;1496;p51"/>
            <p:cNvCxnSpPr/>
            <p:nvPr/>
          </p:nvCxnSpPr>
          <p:spPr>
            <a:xfrm flipH="1">
              <a:off x="1138237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97" name="Google Shape;1497;p51"/>
            <p:cNvCxnSpPr/>
            <p:nvPr/>
          </p:nvCxnSpPr>
          <p:spPr>
            <a:xfrm flipH="1">
              <a:off x="1108074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98" name="Google Shape;1498;p51"/>
            <p:cNvCxnSpPr/>
            <p:nvPr/>
          </p:nvCxnSpPr>
          <p:spPr>
            <a:xfrm flipH="1">
              <a:off x="1077912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99" name="Google Shape;1499;p51"/>
            <p:cNvCxnSpPr/>
            <p:nvPr/>
          </p:nvCxnSpPr>
          <p:spPr>
            <a:xfrm flipH="1">
              <a:off x="1049337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00" name="Google Shape;1500;p51"/>
            <p:cNvCxnSpPr/>
            <p:nvPr/>
          </p:nvCxnSpPr>
          <p:spPr>
            <a:xfrm flipH="1">
              <a:off x="1019174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01" name="Google Shape;1501;p51"/>
            <p:cNvCxnSpPr/>
            <p:nvPr/>
          </p:nvCxnSpPr>
          <p:spPr>
            <a:xfrm flipH="1">
              <a:off x="990599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02" name="Google Shape;1502;p51"/>
            <p:cNvCxnSpPr/>
            <p:nvPr/>
          </p:nvCxnSpPr>
          <p:spPr>
            <a:xfrm flipH="1">
              <a:off x="960437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03" name="Google Shape;1503;p51"/>
            <p:cNvCxnSpPr/>
            <p:nvPr/>
          </p:nvCxnSpPr>
          <p:spPr>
            <a:xfrm flipH="1">
              <a:off x="931862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04" name="Google Shape;1504;p51"/>
            <p:cNvCxnSpPr/>
            <p:nvPr/>
          </p:nvCxnSpPr>
          <p:spPr>
            <a:xfrm flipH="1">
              <a:off x="901699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05" name="Google Shape;1505;p51"/>
            <p:cNvCxnSpPr/>
            <p:nvPr/>
          </p:nvCxnSpPr>
          <p:spPr>
            <a:xfrm flipH="1">
              <a:off x="873124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06" name="Google Shape;1506;p51"/>
            <p:cNvCxnSpPr/>
            <p:nvPr/>
          </p:nvCxnSpPr>
          <p:spPr>
            <a:xfrm flipH="1">
              <a:off x="842962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07" name="Google Shape;1507;p51"/>
            <p:cNvCxnSpPr/>
            <p:nvPr/>
          </p:nvCxnSpPr>
          <p:spPr>
            <a:xfrm flipH="1">
              <a:off x="814387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08" name="Google Shape;1508;p51"/>
            <p:cNvCxnSpPr/>
            <p:nvPr/>
          </p:nvCxnSpPr>
          <p:spPr>
            <a:xfrm flipH="1">
              <a:off x="784224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09" name="Google Shape;1509;p51"/>
            <p:cNvCxnSpPr/>
            <p:nvPr/>
          </p:nvCxnSpPr>
          <p:spPr>
            <a:xfrm flipH="1">
              <a:off x="755649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10" name="Google Shape;1510;p51"/>
            <p:cNvCxnSpPr/>
            <p:nvPr/>
          </p:nvCxnSpPr>
          <p:spPr>
            <a:xfrm flipH="1">
              <a:off x="725487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11" name="Google Shape;1511;p51"/>
            <p:cNvCxnSpPr/>
            <p:nvPr/>
          </p:nvCxnSpPr>
          <p:spPr>
            <a:xfrm flipH="1">
              <a:off x="696912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12" name="Google Shape;1512;p51"/>
            <p:cNvCxnSpPr/>
            <p:nvPr/>
          </p:nvCxnSpPr>
          <p:spPr>
            <a:xfrm flipH="1">
              <a:off x="666749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13" name="Google Shape;1513;p51"/>
            <p:cNvCxnSpPr/>
            <p:nvPr/>
          </p:nvCxnSpPr>
          <p:spPr>
            <a:xfrm flipH="1">
              <a:off x="638174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14" name="Google Shape;1514;p51"/>
            <p:cNvCxnSpPr/>
            <p:nvPr/>
          </p:nvCxnSpPr>
          <p:spPr>
            <a:xfrm flipH="1">
              <a:off x="608012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15" name="Google Shape;1515;p51"/>
            <p:cNvCxnSpPr/>
            <p:nvPr/>
          </p:nvCxnSpPr>
          <p:spPr>
            <a:xfrm flipH="1">
              <a:off x="579437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16" name="Google Shape;1516;p51"/>
            <p:cNvCxnSpPr/>
            <p:nvPr/>
          </p:nvCxnSpPr>
          <p:spPr>
            <a:xfrm flipH="1">
              <a:off x="549274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17" name="Google Shape;1517;p51"/>
            <p:cNvCxnSpPr/>
            <p:nvPr/>
          </p:nvCxnSpPr>
          <p:spPr>
            <a:xfrm flipH="1">
              <a:off x="520699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18" name="Google Shape;1518;p51"/>
            <p:cNvCxnSpPr/>
            <p:nvPr/>
          </p:nvCxnSpPr>
          <p:spPr>
            <a:xfrm flipH="1">
              <a:off x="490537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19" name="Google Shape;1519;p51"/>
            <p:cNvCxnSpPr/>
            <p:nvPr/>
          </p:nvCxnSpPr>
          <p:spPr>
            <a:xfrm flipH="1">
              <a:off x="461962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20" name="Google Shape;1520;p51"/>
            <p:cNvCxnSpPr/>
            <p:nvPr/>
          </p:nvCxnSpPr>
          <p:spPr>
            <a:xfrm flipH="1">
              <a:off x="431799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21" name="Google Shape;1521;p51"/>
            <p:cNvCxnSpPr/>
            <p:nvPr/>
          </p:nvCxnSpPr>
          <p:spPr>
            <a:xfrm flipH="1">
              <a:off x="403224" y="6262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22" name="Google Shape;1522;p51"/>
            <p:cNvCxnSpPr/>
            <p:nvPr/>
          </p:nvCxnSpPr>
          <p:spPr>
            <a:xfrm flipH="1">
              <a:off x="373062" y="6262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23" name="Google Shape;1523;p51"/>
            <p:cNvCxnSpPr/>
            <p:nvPr/>
          </p:nvCxnSpPr>
          <p:spPr>
            <a:xfrm>
              <a:off x="1417637" y="5840412"/>
              <a:ext cx="1035049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24" name="Google Shape;1524;p51"/>
            <p:cNvCxnSpPr/>
            <p:nvPr/>
          </p:nvCxnSpPr>
          <p:spPr>
            <a:xfrm>
              <a:off x="1770063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25" name="Google Shape;1525;p51"/>
            <p:cNvCxnSpPr/>
            <p:nvPr/>
          </p:nvCxnSpPr>
          <p:spPr>
            <a:xfrm>
              <a:off x="1800225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26" name="Google Shape;1526;p51"/>
            <p:cNvCxnSpPr/>
            <p:nvPr/>
          </p:nvCxnSpPr>
          <p:spPr>
            <a:xfrm>
              <a:off x="1828800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27" name="Google Shape;1527;p51"/>
            <p:cNvCxnSpPr/>
            <p:nvPr/>
          </p:nvCxnSpPr>
          <p:spPr>
            <a:xfrm>
              <a:off x="1858963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28" name="Google Shape;1528;p51"/>
            <p:cNvCxnSpPr/>
            <p:nvPr/>
          </p:nvCxnSpPr>
          <p:spPr>
            <a:xfrm>
              <a:off x="1887538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29" name="Google Shape;1529;p51"/>
            <p:cNvCxnSpPr/>
            <p:nvPr/>
          </p:nvCxnSpPr>
          <p:spPr>
            <a:xfrm>
              <a:off x="1917700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30" name="Google Shape;1530;p51"/>
            <p:cNvCxnSpPr/>
            <p:nvPr/>
          </p:nvCxnSpPr>
          <p:spPr>
            <a:xfrm>
              <a:off x="1947863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31" name="Google Shape;1531;p51"/>
            <p:cNvCxnSpPr/>
            <p:nvPr/>
          </p:nvCxnSpPr>
          <p:spPr>
            <a:xfrm>
              <a:off x="1976438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32" name="Google Shape;1532;p51"/>
            <p:cNvCxnSpPr/>
            <p:nvPr/>
          </p:nvCxnSpPr>
          <p:spPr>
            <a:xfrm>
              <a:off x="2006600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33" name="Google Shape;1533;p51"/>
            <p:cNvCxnSpPr/>
            <p:nvPr/>
          </p:nvCxnSpPr>
          <p:spPr>
            <a:xfrm>
              <a:off x="2035175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34" name="Google Shape;1534;p51"/>
            <p:cNvCxnSpPr/>
            <p:nvPr/>
          </p:nvCxnSpPr>
          <p:spPr>
            <a:xfrm>
              <a:off x="2065338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35" name="Google Shape;1535;p51"/>
            <p:cNvCxnSpPr/>
            <p:nvPr/>
          </p:nvCxnSpPr>
          <p:spPr>
            <a:xfrm>
              <a:off x="2093913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36" name="Google Shape;1536;p51"/>
            <p:cNvCxnSpPr/>
            <p:nvPr/>
          </p:nvCxnSpPr>
          <p:spPr>
            <a:xfrm>
              <a:off x="2122488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37" name="Google Shape;1537;p51"/>
            <p:cNvCxnSpPr/>
            <p:nvPr/>
          </p:nvCxnSpPr>
          <p:spPr>
            <a:xfrm>
              <a:off x="2152650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38" name="Google Shape;1538;p51"/>
            <p:cNvCxnSpPr/>
            <p:nvPr/>
          </p:nvCxnSpPr>
          <p:spPr>
            <a:xfrm>
              <a:off x="2181225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39" name="Google Shape;1539;p51"/>
            <p:cNvCxnSpPr/>
            <p:nvPr/>
          </p:nvCxnSpPr>
          <p:spPr>
            <a:xfrm>
              <a:off x="2211388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40" name="Google Shape;1540;p51"/>
            <p:cNvCxnSpPr/>
            <p:nvPr/>
          </p:nvCxnSpPr>
          <p:spPr>
            <a:xfrm>
              <a:off x="2241550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41" name="Google Shape;1541;p51"/>
            <p:cNvCxnSpPr/>
            <p:nvPr/>
          </p:nvCxnSpPr>
          <p:spPr>
            <a:xfrm>
              <a:off x="2270125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42" name="Google Shape;1542;p51"/>
            <p:cNvCxnSpPr/>
            <p:nvPr/>
          </p:nvCxnSpPr>
          <p:spPr>
            <a:xfrm>
              <a:off x="2300288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43" name="Google Shape;1543;p51"/>
            <p:cNvCxnSpPr/>
            <p:nvPr/>
          </p:nvCxnSpPr>
          <p:spPr>
            <a:xfrm>
              <a:off x="2328863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44" name="Google Shape;1544;p51"/>
            <p:cNvCxnSpPr/>
            <p:nvPr/>
          </p:nvCxnSpPr>
          <p:spPr>
            <a:xfrm>
              <a:off x="2359025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45" name="Google Shape;1545;p51"/>
            <p:cNvCxnSpPr/>
            <p:nvPr/>
          </p:nvCxnSpPr>
          <p:spPr>
            <a:xfrm>
              <a:off x="2387600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46" name="Google Shape;1546;p51"/>
            <p:cNvCxnSpPr/>
            <p:nvPr/>
          </p:nvCxnSpPr>
          <p:spPr>
            <a:xfrm>
              <a:off x="2417763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47" name="Google Shape;1547;p51"/>
            <p:cNvCxnSpPr/>
            <p:nvPr/>
          </p:nvCxnSpPr>
          <p:spPr>
            <a:xfrm>
              <a:off x="2446338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48" name="Google Shape;1548;p51"/>
            <p:cNvCxnSpPr/>
            <p:nvPr/>
          </p:nvCxnSpPr>
          <p:spPr>
            <a:xfrm>
              <a:off x="2476500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49" name="Google Shape;1549;p51"/>
            <p:cNvCxnSpPr/>
            <p:nvPr/>
          </p:nvCxnSpPr>
          <p:spPr>
            <a:xfrm>
              <a:off x="2505075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50" name="Google Shape;1550;p51"/>
            <p:cNvCxnSpPr/>
            <p:nvPr/>
          </p:nvCxnSpPr>
          <p:spPr>
            <a:xfrm>
              <a:off x="2535238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51" name="Google Shape;1551;p51"/>
            <p:cNvCxnSpPr/>
            <p:nvPr/>
          </p:nvCxnSpPr>
          <p:spPr>
            <a:xfrm>
              <a:off x="2563813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52" name="Google Shape;1552;p51"/>
            <p:cNvCxnSpPr/>
            <p:nvPr/>
          </p:nvCxnSpPr>
          <p:spPr>
            <a:xfrm>
              <a:off x="2593975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53" name="Google Shape;1553;p51"/>
            <p:cNvCxnSpPr/>
            <p:nvPr/>
          </p:nvCxnSpPr>
          <p:spPr>
            <a:xfrm>
              <a:off x="2622550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54" name="Google Shape;1554;p51"/>
            <p:cNvCxnSpPr/>
            <p:nvPr/>
          </p:nvCxnSpPr>
          <p:spPr>
            <a:xfrm>
              <a:off x="2652713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55" name="Google Shape;1555;p51"/>
            <p:cNvCxnSpPr/>
            <p:nvPr/>
          </p:nvCxnSpPr>
          <p:spPr>
            <a:xfrm>
              <a:off x="2681288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56" name="Google Shape;1556;p51"/>
            <p:cNvCxnSpPr/>
            <p:nvPr/>
          </p:nvCxnSpPr>
          <p:spPr>
            <a:xfrm>
              <a:off x="2711450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57" name="Google Shape;1557;p51"/>
            <p:cNvCxnSpPr/>
            <p:nvPr/>
          </p:nvCxnSpPr>
          <p:spPr>
            <a:xfrm>
              <a:off x="2740025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58" name="Google Shape;1558;p51"/>
            <p:cNvCxnSpPr/>
            <p:nvPr/>
          </p:nvCxnSpPr>
          <p:spPr>
            <a:xfrm>
              <a:off x="2770188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59" name="Google Shape;1559;p51"/>
            <p:cNvCxnSpPr/>
            <p:nvPr/>
          </p:nvCxnSpPr>
          <p:spPr>
            <a:xfrm>
              <a:off x="2798763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60" name="Google Shape;1560;p51"/>
            <p:cNvCxnSpPr/>
            <p:nvPr/>
          </p:nvCxnSpPr>
          <p:spPr>
            <a:xfrm>
              <a:off x="2828925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61" name="Google Shape;1561;p51"/>
            <p:cNvCxnSpPr/>
            <p:nvPr/>
          </p:nvCxnSpPr>
          <p:spPr>
            <a:xfrm>
              <a:off x="2857500" y="584041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62" name="Google Shape;1562;p51"/>
            <p:cNvCxnSpPr/>
            <p:nvPr/>
          </p:nvCxnSpPr>
          <p:spPr>
            <a:xfrm>
              <a:off x="2887663" y="584041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63" name="Google Shape;1563;p51"/>
            <p:cNvCxnSpPr/>
            <p:nvPr/>
          </p:nvCxnSpPr>
          <p:spPr>
            <a:xfrm>
              <a:off x="1020762" y="6530975"/>
              <a:ext cx="103663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64" name="Google Shape;1564;p51"/>
            <p:cNvCxnSpPr/>
            <p:nvPr/>
          </p:nvCxnSpPr>
          <p:spPr>
            <a:xfrm>
              <a:off x="1370012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65" name="Google Shape;1565;p51"/>
            <p:cNvCxnSpPr/>
            <p:nvPr/>
          </p:nvCxnSpPr>
          <p:spPr>
            <a:xfrm>
              <a:off x="1400175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66" name="Google Shape;1566;p51"/>
            <p:cNvCxnSpPr/>
            <p:nvPr/>
          </p:nvCxnSpPr>
          <p:spPr>
            <a:xfrm>
              <a:off x="1428750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67" name="Google Shape;1567;p51"/>
            <p:cNvCxnSpPr/>
            <p:nvPr/>
          </p:nvCxnSpPr>
          <p:spPr>
            <a:xfrm>
              <a:off x="1458912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68" name="Google Shape;1568;p51"/>
            <p:cNvCxnSpPr/>
            <p:nvPr/>
          </p:nvCxnSpPr>
          <p:spPr>
            <a:xfrm>
              <a:off x="1487487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69" name="Google Shape;1569;p51"/>
            <p:cNvCxnSpPr/>
            <p:nvPr/>
          </p:nvCxnSpPr>
          <p:spPr>
            <a:xfrm>
              <a:off x="1517650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70" name="Google Shape;1570;p51"/>
            <p:cNvCxnSpPr/>
            <p:nvPr/>
          </p:nvCxnSpPr>
          <p:spPr>
            <a:xfrm>
              <a:off x="1546225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71" name="Google Shape;1571;p51"/>
            <p:cNvCxnSpPr/>
            <p:nvPr/>
          </p:nvCxnSpPr>
          <p:spPr>
            <a:xfrm>
              <a:off x="1576387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72" name="Google Shape;1572;p51"/>
            <p:cNvCxnSpPr/>
            <p:nvPr/>
          </p:nvCxnSpPr>
          <p:spPr>
            <a:xfrm>
              <a:off x="1604962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73" name="Google Shape;1573;p51"/>
            <p:cNvCxnSpPr/>
            <p:nvPr/>
          </p:nvCxnSpPr>
          <p:spPr>
            <a:xfrm>
              <a:off x="1635125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74" name="Google Shape;1574;p51"/>
            <p:cNvCxnSpPr/>
            <p:nvPr/>
          </p:nvCxnSpPr>
          <p:spPr>
            <a:xfrm>
              <a:off x="1663700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75" name="Google Shape;1575;p51"/>
            <p:cNvCxnSpPr/>
            <p:nvPr/>
          </p:nvCxnSpPr>
          <p:spPr>
            <a:xfrm>
              <a:off x="1693863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76" name="Google Shape;1576;p51"/>
            <p:cNvCxnSpPr/>
            <p:nvPr/>
          </p:nvCxnSpPr>
          <p:spPr>
            <a:xfrm>
              <a:off x="1722438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77" name="Google Shape;1577;p51"/>
            <p:cNvCxnSpPr/>
            <p:nvPr/>
          </p:nvCxnSpPr>
          <p:spPr>
            <a:xfrm>
              <a:off x="1752600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78" name="Google Shape;1578;p51"/>
            <p:cNvCxnSpPr/>
            <p:nvPr/>
          </p:nvCxnSpPr>
          <p:spPr>
            <a:xfrm>
              <a:off x="1781175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79" name="Google Shape;1579;p51"/>
            <p:cNvCxnSpPr/>
            <p:nvPr/>
          </p:nvCxnSpPr>
          <p:spPr>
            <a:xfrm>
              <a:off x="1811338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80" name="Google Shape;1580;p51"/>
            <p:cNvCxnSpPr/>
            <p:nvPr/>
          </p:nvCxnSpPr>
          <p:spPr>
            <a:xfrm>
              <a:off x="1839913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81" name="Google Shape;1581;p51"/>
            <p:cNvCxnSpPr/>
            <p:nvPr/>
          </p:nvCxnSpPr>
          <p:spPr>
            <a:xfrm>
              <a:off x="1870075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82" name="Google Shape;1582;p51"/>
            <p:cNvCxnSpPr/>
            <p:nvPr/>
          </p:nvCxnSpPr>
          <p:spPr>
            <a:xfrm>
              <a:off x="1898650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83" name="Google Shape;1583;p51"/>
            <p:cNvCxnSpPr/>
            <p:nvPr/>
          </p:nvCxnSpPr>
          <p:spPr>
            <a:xfrm>
              <a:off x="1928813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84" name="Google Shape;1584;p51"/>
            <p:cNvCxnSpPr/>
            <p:nvPr/>
          </p:nvCxnSpPr>
          <p:spPr>
            <a:xfrm>
              <a:off x="1957388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85" name="Google Shape;1585;p51"/>
            <p:cNvCxnSpPr/>
            <p:nvPr/>
          </p:nvCxnSpPr>
          <p:spPr>
            <a:xfrm>
              <a:off x="1987550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86" name="Google Shape;1586;p51"/>
            <p:cNvCxnSpPr/>
            <p:nvPr/>
          </p:nvCxnSpPr>
          <p:spPr>
            <a:xfrm>
              <a:off x="2016125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87" name="Google Shape;1587;p51"/>
            <p:cNvCxnSpPr/>
            <p:nvPr/>
          </p:nvCxnSpPr>
          <p:spPr>
            <a:xfrm>
              <a:off x="2046288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88" name="Google Shape;1588;p51"/>
            <p:cNvCxnSpPr/>
            <p:nvPr/>
          </p:nvCxnSpPr>
          <p:spPr>
            <a:xfrm>
              <a:off x="2076450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89" name="Google Shape;1589;p51"/>
            <p:cNvCxnSpPr/>
            <p:nvPr/>
          </p:nvCxnSpPr>
          <p:spPr>
            <a:xfrm>
              <a:off x="2105025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90" name="Google Shape;1590;p51"/>
            <p:cNvCxnSpPr/>
            <p:nvPr/>
          </p:nvCxnSpPr>
          <p:spPr>
            <a:xfrm>
              <a:off x="2135188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91" name="Google Shape;1591;p51"/>
            <p:cNvCxnSpPr/>
            <p:nvPr/>
          </p:nvCxnSpPr>
          <p:spPr>
            <a:xfrm>
              <a:off x="2163763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92" name="Google Shape;1592;p51"/>
            <p:cNvCxnSpPr/>
            <p:nvPr/>
          </p:nvCxnSpPr>
          <p:spPr>
            <a:xfrm>
              <a:off x="2192338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93" name="Google Shape;1593;p51"/>
            <p:cNvCxnSpPr/>
            <p:nvPr/>
          </p:nvCxnSpPr>
          <p:spPr>
            <a:xfrm>
              <a:off x="2222500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94" name="Google Shape;1594;p51"/>
            <p:cNvCxnSpPr/>
            <p:nvPr/>
          </p:nvCxnSpPr>
          <p:spPr>
            <a:xfrm>
              <a:off x="2251075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95" name="Google Shape;1595;p51"/>
            <p:cNvCxnSpPr/>
            <p:nvPr/>
          </p:nvCxnSpPr>
          <p:spPr>
            <a:xfrm>
              <a:off x="2281238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96" name="Google Shape;1596;p51"/>
            <p:cNvCxnSpPr/>
            <p:nvPr/>
          </p:nvCxnSpPr>
          <p:spPr>
            <a:xfrm>
              <a:off x="2311400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97" name="Google Shape;1597;p51"/>
            <p:cNvCxnSpPr/>
            <p:nvPr/>
          </p:nvCxnSpPr>
          <p:spPr>
            <a:xfrm>
              <a:off x="2339975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98" name="Google Shape;1598;p51"/>
            <p:cNvCxnSpPr/>
            <p:nvPr/>
          </p:nvCxnSpPr>
          <p:spPr>
            <a:xfrm>
              <a:off x="2370138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99" name="Google Shape;1599;p51"/>
            <p:cNvCxnSpPr/>
            <p:nvPr/>
          </p:nvCxnSpPr>
          <p:spPr>
            <a:xfrm>
              <a:off x="2398713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00" name="Google Shape;1600;p51"/>
            <p:cNvCxnSpPr/>
            <p:nvPr/>
          </p:nvCxnSpPr>
          <p:spPr>
            <a:xfrm>
              <a:off x="2428875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01" name="Google Shape;1601;p51"/>
            <p:cNvCxnSpPr/>
            <p:nvPr/>
          </p:nvCxnSpPr>
          <p:spPr>
            <a:xfrm>
              <a:off x="2457450" y="653097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02" name="Google Shape;1602;p51"/>
            <p:cNvCxnSpPr/>
            <p:nvPr/>
          </p:nvCxnSpPr>
          <p:spPr>
            <a:xfrm>
              <a:off x="2487613" y="653097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03" name="Google Shape;1603;p51"/>
            <p:cNvCxnSpPr/>
            <p:nvPr/>
          </p:nvCxnSpPr>
          <p:spPr>
            <a:xfrm flipH="1">
              <a:off x="358774" y="6681788"/>
              <a:ext cx="1406525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04" name="Google Shape;1604;p51"/>
            <p:cNvCxnSpPr/>
            <p:nvPr/>
          </p:nvCxnSpPr>
          <p:spPr>
            <a:xfrm flipH="1">
              <a:off x="568324" y="6681788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05" name="Google Shape;1605;p51"/>
            <p:cNvCxnSpPr/>
            <p:nvPr/>
          </p:nvCxnSpPr>
          <p:spPr>
            <a:xfrm flipH="1">
              <a:off x="538162" y="6681788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06" name="Google Shape;1606;p51"/>
            <p:cNvCxnSpPr/>
            <p:nvPr/>
          </p:nvCxnSpPr>
          <p:spPr>
            <a:xfrm flipH="1">
              <a:off x="509587" y="6681788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07" name="Google Shape;1607;p51"/>
            <p:cNvCxnSpPr/>
            <p:nvPr/>
          </p:nvCxnSpPr>
          <p:spPr>
            <a:xfrm flipH="1">
              <a:off x="479424" y="6681788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08" name="Google Shape;1608;p51"/>
            <p:cNvCxnSpPr/>
            <p:nvPr/>
          </p:nvCxnSpPr>
          <p:spPr>
            <a:xfrm flipH="1">
              <a:off x="450849" y="6681788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09" name="Google Shape;1609;p51"/>
            <p:cNvCxnSpPr/>
            <p:nvPr/>
          </p:nvCxnSpPr>
          <p:spPr>
            <a:xfrm flipH="1">
              <a:off x="420687" y="6681788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10" name="Google Shape;1610;p51"/>
            <p:cNvCxnSpPr/>
            <p:nvPr/>
          </p:nvCxnSpPr>
          <p:spPr>
            <a:xfrm flipH="1">
              <a:off x="392112" y="6681788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11" name="Google Shape;1611;p51"/>
            <p:cNvCxnSpPr/>
            <p:nvPr/>
          </p:nvCxnSpPr>
          <p:spPr>
            <a:xfrm flipH="1">
              <a:off x="361949" y="6681788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12" name="Google Shape;1612;p51"/>
            <p:cNvCxnSpPr/>
            <p:nvPr/>
          </p:nvCxnSpPr>
          <p:spPr>
            <a:xfrm flipH="1">
              <a:off x="2867025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13" name="Google Shape;1613;p51"/>
            <p:cNvCxnSpPr/>
            <p:nvPr/>
          </p:nvCxnSpPr>
          <p:spPr>
            <a:xfrm flipH="1">
              <a:off x="2838450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14" name="Google Shape;1614;p51"/>
            <p:cNvCxnSpPr/>
            <p:nvPr/>
          </p:nvCxnSpPr>
          <p:spPr>
            <a:xfrm flipH="1">
              <a:off x="280828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15" name="Google Shape;1615;p51"/>
            <p:cNvCxnSpPr/>
            <p:nvPr/>
          </p:nvCxnSpPr>
          <p:spPr>
            <a:xfrm flipH="1">
              <a:off x="277971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16" name="Google Shape;1616;p51"/>
            <p:cNvCxnSpPr/>
            <p:nvPr/>
          </p:nvCxnSpPr>
          <p:spPr>
            <a:xfrm flipH="1">
              <a:off x="2749550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17" name="Google Shape;1617;p51"/>
            <p:cNvCxnSpPr/>
            <p:nvPr/>
          </p:nvCxnSpPr>
          <p:spPr>
            <a:xfrm flipH="1">
              <a:off x="2720975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18" name="Google Shape;1618;p51"/>
            <p:cNvCxnSpPr/>
            <p:nvPr/>
          </p:nvCxnSpPr>
          <p:spPr>
            <a:xfrm flipH="1">
              <a:off x="269081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19" name="Google Shape;1619;p51"/>
            <p:cNvCxnSpPr/>
            <p:nvPr/>
          </p:nvCxnSpPr>
          <p:spPr>
            <a:xfrm flipH="1">
              <a:off x="266223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20" name="Google Shape;1620;p51"/>
            <p:cNvCxnSpPr/>
            <p:nvPr/>
          </p:nvCxnSpPr>
          <p:spPr>
            <a:xfrm flipH="1">
              <a:off x="2632075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21" name="Google Shape;1621;p51"/>
            <p:cNvCxnSpPr/>
            <p:nvPr/>
          </p:nvCxnSpPr>
          <p:spPr>
            <a:xfrm flipH="1">
              <a:off x="260191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22" name="Google Shape;1622;p51"/>
            <p:cNvCxnSpPr/>
            <p:nvPr/>
          </p:nvCxnSpPr>
          <p:spPr>
            <a:xfrm flipH="1">
              <a:off x="257333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23" name="Google Shape;1623;p51"/>
            <p:cNvCxnSpPr/>
            <p:nvPr/>
          </p:nvCxnSpPr>
          <p:spPr>
            <a:xfrm flipH="1">
              <a:off x="254476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24" name="Google Shape;1624;p51"/>
            <p:cNvCxnSpPr/>
            <p:nvPr/>
          </p:nvCxnSpPr>
          <p:spPr>
            <a:xfrm flipH="1">
              <a:off x="2514600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25" name="Google Shape;1625;p51"/>
            <p:cNvCxnSpPr/>
            <p:nvPr/>
          </p:nvCxnSpPr>
          <p:spPr>
            <a:xfrm flipH="1">
              <a:off x="2486025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26" name="Google Shape;1626;p51"/>
            <p:cNvCxnSpPr/>
            <p:nvPr/>
          </p:nvCxnSpPr>
          <p:spPr>
            <a:xfrm flipH="1">
              <a:off x="245586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27" name="Google Shape;1627;p51"/>
            <p:cNvCxnSpPr/>
            <p:nvPr/>
          </p:nvCxnSpPr>
          <p:spPr>
            <a:xfrm flipH="1">
              <a:off x="242728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28" name="Google Shape;1628;p51"/>
            <p:cNvCxnSpPr/>
            <p:nvPr/>
          </p:nvCxnSpPr>
          <p:spPr>
            <a:xfrm flipH="1">
              <a:off x="2397125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29" name="Google Shape;1629;p51"/>
            <p:cNvCxnSpPr/>
            <p:nvPr/>
          </p:nvCxnSpPr>
          <p:spPr>
            <a:xfrm flipH="1">
              <a:off x="236696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30" name="Google Shape;1630;p51"/>
            <p:cNvCxnSpPr/>
            <p:nvPr/>
          </p:nvCxnSpPr>
          <p:spPr>
            <a:xfrm flipH="1">
              <a:off x="233838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31" name="Google Shape;1631;p51"/>
            <p:cNvCxnSpPr/>
            <p:nvPr/>
          </p:nvCxnSpPr>
          <p:spPr>
            <a:xfrm flipH="1">
              <a:off x="2308225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32" name="Google Shape;1632;p51"/>
            <p:cNvCxnSpPr/>
            <p:nvPr/>
          </p:nvCxnSpPr>
          <p:spPr>
            <a:xfrm flipH="1">
              <a:off x="2279650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33" name="Google Shape;1633;p51"/>
            <p:cNvCxnSpPr/>
            <p:nvPr/>
          </p:nvCxnSpPr>
          <p:spPr>
            <a:xfrm flipH="1">
              <a:off x="224948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34" name="Google Shape;1634;p51"/>
            <p:cNvCxnSpPr/>
            <p:nvPr/>
          </p:nvCxnSpPr>
          <p:spPr>
            <a:xfrm flipH="1">
              <a:off x="222091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35" name="Google Shape;1635;p51"/>
            <p:cNvCxnSpPr/>
            <p:nvPr/>
          </p:nvCxnSpPr>
          <p:spPr>
            <a:xfrm flipH="1">
              <a:off x="219233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36" name="Google Shape;1636;p51"/>
            <p:cNvCxnSpPr/>
            <p:nvPr/>
          </p:nvCxnSpPr>
          <p:spPr>
            <a:xfrm flipH="1">
              <a:off x="2162175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37" name="Google Shape;1637;p51"/>
            <p:cNvCxnSpPr/>
            <p:nvPr/>
          </p:nvCxnSpPr>
          <p:spPr>
            <a:xfrm flipH="1">
              <a:off x="213201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38" name="Google Shape;1638;p51"/>
            <p:cNvCxnSpPr/>
            <p:nvPr/>
          </p:nvCxnSpPr>
          <p:spPr>
            <a:xfrm flipH="1">
              <a:off x="210343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39" name="Google Shape;1639;p51"/>
            <p:cNvCxnSpPr/>
            <p:nvPr/>
          </p:nvCxnSpPr>
          <p:spPr>
            <a:xfrm flipH="1">
              <a:off x="2073275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40" name="Google Shape;1640;p51"/>
            <p:cNvCxnSpPr/>
            <p:nvPr/>
          </p:nvCxnSpPr>
          <p:spPr>
            <a:xfrm flipH="1">
              <a:off x="2044700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41" name="Google Shape;1641;p51"/>
            <p:cNvCxnSpPr/>
            <p:nvPr/>
          </p:nvCxnSpPr>
          <p:spPr>
            <a:xfrm flipH="1">
              <a:off x="201453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42" name="Google Shape;1642;p51"/>
            <p:cNvCxnSpPr/>
            <p:nvPr/>
          </p:nvCxnSpPr>
          <p:spPr>
            <a:xfrm flipH="1">
              <a:off x="198596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43" name="Google Shape;1643;p51"/>
            <p:cNvCxnSpPr/>
            <p:nvPr/>
          </p:nvCxnSpPr>
          <p:spPr>
            <a:xfrm flipH="1">
              <a:off x="1955800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44" name="Google Shape;1644;p51"/>
            <p:cNvCxnSpPr/>
            <p:nvPr/>
          </p:nvCxnSpPr>
          <p:spPr>
            <a:xfrm flipH="1">
              <a:off x="1927225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45" name="Google Shape;1645;p51"/>
            <p:cNvCxnSpPr/>
            <p:nvPr/>
          </p:nvCxnSpPr>
          <p:spPr>
            <a:xfrm flipH="1">
              <a:off x="189706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46" name="Google Shape;1646;p51"/>
            <p:cNvCxnSpPr/>
            <p:nvPr/>
          </p:nvCxnSpPr>
          <p:spPr>
            <a:xfrm flipH="1">
              <a:off x="186848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47" name="Google Shape;1647;p51"/>
            <p:cNvCxnSpPr/>
            <p:nvPr/>
          </p:nvCxnSpPr>
          <p:spPr>
            <a:xfrm flipH="1">
              <a:off x="1838325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48" name="Google Shape;1648;p51"/>
            <p:cNvCxnSpPr/>
            <p:nvPr/>
          </p:nvCxnSpPr>
          <p:spPr>
            <a:xfrm flipH="1">
              <a:off x="1809750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49" name="Google Shape;1649;p51"/>
            <p:cNvCxnSpPr/>
            <p:nvPr/>
          </p:nvCxnSpPr>
          <p:spPr>
            <a:xfrm flipH="1">
              <a:off x="177958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50" name="Google Shape;1650;p51"/>
            <p:cNvCxnSpPr/>
            <p:nvPr/>
          </p:nvCxnSpPr>
          <p:spPr>
            <a:xfrm flipH="1">
              <a:off x="175101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51" name="Google Shape;1651;p51"/>
            <p:cNvCxnSpPr/>
            <p:nvPr/>
          </p:nvCxnSpPr>
          <p:spPr>
            <a:xfrm flipH="1">
              <a:off x="1720850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52" name="Google Shape;1652;p51"/>
            <p:cNvCxnSpPr/>
            <p:nvPr/>
          </p:nvCxnSpPr>
          <p:spPr>
            <a:xfrm flipH="1">
              <a:off x="1692275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53" name="Google Shape;1653;p51"/>
            <p:cNvCxnSpPr/>
            <p:nvPr/>
          </p:nvCxnSpPr>
          <p:spPr>
            <a:xfrm flipH="1">
              <a:off x="166211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54" name="Google Shape;1654;p51"/>
            <p:cNvCxnSpPr/>
            <p:nvPr/>
          </p:nvCxnSpPr>
          <p:spPr>
            <a:xfrm flipH="1">
              <a:off x="163353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55" name="Google Shape;1655;p51"/>
            <p:cNvCxnSpPr/>
            <p:nvPr/>
          </p:nvCxnSpPr>
          <p:spPr>
            <a:xfrm flipH="1">
              <a:off x="1603374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56" name="Google Shape;1656;p51"/>
            <p:cNvCxnSpPr/>
            <p:nvPr/>
          </p:nvCxnSpPr>
          <p:spPr>
            <a:xfrm flipH="1">
              <a:off x="1574799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57" name="Google Shape;1657;p51"/>
            <p:cNvCxnSpPr/>
            <p:nvPr/>
          </p:nvCxnSpPr>
          <p:spPr>
            <a:xfrm flipH="1">
              <a:off x="154463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58" name="Google Shape;1658;p51"/>
            <p:cNvCxnSpPr/>
            <p:nvPr/>
          </p:nvCxnSpPr>
          <p:spPr>
            <a:xfrm flipH="1">
              <a:off x="151606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59" name="Google Shape;1659;p51"/>
            <p:cNvCxnSpPr/>
            <p:nvPr/>
          </p:nvCxnSpPr>
          <p:spPr>
            <a:xfrm flipH="1">
              <a:off x="1485899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60" name="Google Shape;1660;p51"/>
            <p:cNvCxnSpPr/>
            <p:nvPr/>
          </p:nvCxnSpPr>
          <p:spPr>
            <a:xfrm flipH="1">
              <a:off x="1457324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61" name="Google Shape;1661;p51"/>
            <p:cNvCxnSpPr/>
            <p:nvPr/>
          </p:nvCxnSpPr>
          <p:spPr>
            <a:xfrm flipH="1">
              <a:off x="142716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62" name="Google Shape;1662;p51"/>
            <p:cNvCxnSpPr/>
            <p:nvPr/>
          </p:nvCxnSpPr>
          <p:spPr>
            <a:xfrm flipH="1">
              <a:off x="139858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63" name="Google Shape;1663;p51"/>
            <p:cNvCxnSpPr/>
            <p:nvPr/>
          </p:nvCxnSpPr>
          <p:spPr>
            <a:xfrm flipH="1">
              <a:off x="1368424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64" name="Google Shape;1664;p51"/>
            <p:cNvCxnSpPr/>
            <p:nvPr/>
          </p:nvCxnSpPr>
          <p:spPr>
            <a:xfrm flipH="1">
              <a:off x="1339849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65" name="Google Shape;1665;p51"/>
            <p:cNvCxnSpPr/>
            <p:nvPr/>
          </p:nvCxnSpPr>
          <p:spPr>
            <a:xfrm flipH="1">
              <a:off x="130968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66" name="Google Shape;1666;p51"/>
            <p:cNvCxnSpPr/>
            <p:nvPr/>
          </p:nvCxnSpPr>
          <p:spPr>
            <a:xfrm flipH="1">
              <a:off x="128111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67" name="Google Shape;1667;p51"/>
            <p:cNvCxnSpPr/>
            <p:nvPr/>
          </p:nvCxnSpPr>
          <p:spPr>
            <a:xfrm flipH="1">
              <a:off x="1250949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68" name="Google Shape;1668;p51"/>
            <p:cNvCxnSpPr/>
            <p:nvPr/>
          </p:nvCxnSpPr>
          <p:spPr>
            <a:xfrm flipH="1">
              <a:off x="1222374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69" name="Google Shape;1669;p51"/>
            <p:cNvCxnSpPr/>
            <p:nvPr/>
          </p:nvCxnSpPr>
          <p:spPr>
            <a:xfrm flipH="1">
              <a:off x="119221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70" name="Google Shape;1670;p51"/>
            <p:cNvCxnSpPr/>
            <p:nvPr/>
          </p:nvCxnSpPr>
          <p:spPr>
            <a:xfrm flipH="1">
              <a:off x="116363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71" name="Google Shape;1671;p51"/>
            <p:cNvCxnSpPr/>
            <p:nvPr/>
          </p:nvCxnSpPr>
          <p:spPr>
            <a:xfrm flipH="1">
              <a:off x="1133474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72" name="Google Shape;1672;p51"/>
            <p:cNvCxnSpPr/>
            <p:nvPr/>
          </p:nvCxnSpPr>
          <p:spPr>
            <a:xfrm flipH="1">
              <a:off x="1104899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73" name="Google Shape;1673;p51"/>
            <p:cNvCxnSpPr/>
            <p:nvPr/>
          </p:nvCxnSpPr>
          <p:spPr>
            <a:xfrm flipH="1">
              <a:off x="107473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74" name="Google Shape;1674;p51"/>
            <p:cNvCxnSpPr/>
            <p:nvPr/>
          </p:nvCxnSpPr>
          <p:spPr>
            <a:xfrm flipH="1">
              <a:off x="1044574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75" name="Google Shape;1675;p51"/>
            <p:cNvCxnSpPr/>
            <p:nvPr/>
          </p:nvCxnSpPr>
          <p:spPr>
            <a:xfrm flipH="1">
              <a:off x="1015999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76" name="Google Shape;1676;p51"/>
            <p:cNvCxnSpPr/>
            <p:nvPr/>
          </p:nvCxnSpPr>
          <p:spPr>
            <a:xfrm flipH="1">
              <a:off x="987424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77" name="Google Shape;1677;p51"/>
            <p:cNvCxnSpPr/>
            <p:nvPr/>
          </p:nvCxnSpPr>
          <p:spPr>
            <a:xfrm flipH="1">
              <a:off x="95726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78" name="Google Shape;1678;p51"/>
            <p:cNvCxnSpPr/>
            <p:nvPr/>
          </p:nvCxnSpPr>
          <p:spPr>
            <a:xfrm flipH="1">
              <a:off x="92868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79" name="Google Shape;1679;p51"/>
            <p:cNvCxnSpPr/>
            <p:nvPr/>
          </p:nvCxnSpPr>
          <p:spPr>
            <a:xfrm flipH="1">
              <a:off x="898524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80" name="Google Shape;1680;p51"/>
            <p:cNvCxnSpPr/>
            <p:nvPr/>
          </p:nvCxnSpPr>
          <p:spPr>
            <a:xfrm flipH="1">
              <a:off x="869949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81" name="Google Shape;1681;p51"/>
            <p:cNvCxnSpPr/>
            <p:nvPr/>
          </p:nvCxnSpPr>
          <p:spPr>
            <a:xfrm flipH="1">
              <a:off x="83978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82" name="Google Shape;1682;p51"/>
            <p:cNvCxnSpPr/>
            <p:nvPr/>
          </p:nvCxnSpPr>
          <p:spPr>
            <a:xfrm flipH="1">
              <a:off x="81121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83" name="Google Shape;1683;p51"/>
            <p:cNvCxnSpPr/>
            <p:nvPr/>
          </p:nvCxnSpPr>
          <p:spPr>
            <a:xfrm flipH="1">
              <a:off x="781049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84" name="Google Shape;1684;p51"/>
            <p:cNvCxnSpPr/>
            <p:nvPr/>
          </p:nvCxnSpPr>
          <p:spPr>
            <a:xfrm flipH="1">
              <a:off x="75088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85" name="Google Shape;1685;p51"/>
            <p:cNvCxnSpPr/>
            <p:nvPr/>
          </p:nvCxnSpPr>
          <p:spPr>
            <a:xfrm flipH="1">
              <a:off x="72231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86" name="Google Shape;1686;p51"/>
            <p:cNvCxnSpPr/>
            <p:nvPr/>
          </p:nvCxnSpPr>
          <p:spPr>
            <a:xfrm flipH="1">
              <a:off x="692149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87" name="Google Shape;1687;p51"/>
            <p:cNvCxnSpPr/>
            <p:nvPr/>
          </p:nvCxnSpPr>
          <p:spPr>
            <a:xfrm flipH="1">
              <a:off x="663574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88" name="Google Shape;1688;p51"/>
            <p:cNvCxnSpPr/>
            <p:nvPr/>
          </p:nvCxnSpPr>
          <p:spPr>
            <a:xfrm flipH="1">
              <a:off x="634999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89" name="Google Shape;1689;p51"/>
            <p:cNvCxnSpPr/>
            <p:nvPr/>
          </p:nvCxnSpPr>
          <p:spPr>
            <a:xfrm flipH="1">
              <a:off x="60483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90" name="Google Shape;1690;p51"/>
            <p:cNvCxnSpPr/>
            <p:nvPr/>
          </p:nvCxnSpPr>
          <p:spPr>
            <a:xfrm flipH="1">
              <a:off x="57626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91" name="Google Shape;1691;p51"/>
            <p:cNvCxnSpPr/>
            <p:nvPr/>
          </p:nvCxnSpPr>
          <p:spPr>
            <a:xfrm flipH="1">
              <a:off x="546099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92" name="Google Shape;1692;p51"/>
            <p:cNvCxnSpPr/>
            <p:nvPr/>
          </p:nvCxnSpPr>
          <p:spPr>
            <a:xfrm flipH="1">
              <a:off x="51593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93" name="Google Shape;1693;p51"/>
            <p:cNvCxnSpPr/>
            <p:nvPr/>
          </p:nvCxnSpPr>
          <p:spPr>
            <a:xfrm flipH="1">
              <a:off x="48736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94" name="Google Shape;1694;p51"/>
            <p:cNvCxnSpPr/>
            <p:nvPr/>
          </p:nvCxnSpPr>
          <p:spPr>
            <a:xfrm flipH="1">
              <a:off x="457199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95" name="Google Shape;1695;p51"/>
            <p:cNvCxnSpPr/>
            <p:nvPr/>
          </p:nvCxnSpPr>
          <p:spPr>
            <a:xfrm flipH="1">
              <a:off x="428624" y="60499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96" name="Google Shape;1696;p51"/>
            <p:cNvCxnSpPr/>
            <p:nvPr/>
          </p:nvCxnSpPr>
          <p:spPr>
            <a:xfrm flipH="1">
              <a:off x="398462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97" name="Google Shape;1697;p51"/>
            <p:cNvCxnSpPr/>
            <p:nvPr/>
          </p:nvCxnSpPr>
          <p:spPr>
            <a:xfrm flipH="1">
              <a:off x="369887" y="60499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98" name="Google Shape;1698;p51"/>
            <p:cNvCxnSpPr/>
            <p:nvPr/>
          </p:nvCxnSpPr>
          <p:spPr>
            <a:xfrm flipH="1">
              <a:off x="909637" y="57340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99" name="Google Shape;1699;p51"/>
            <p:cNvCxnSpPr/>
            <p:nvPr/>
          </p:nvCxnSpPr>
          <p:spPr>
            <a:xfrm flipH="1">
              <a:off x="879474" y="57340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00" name="Google Shape;1700;p51"/>
            <p:cNvCxnSpPr/>
            <p:nvPr/>
          </p:nvCxnSpPr>
          <p:spPr>
            <a:xfrm flipH="1">
              <a:off x="850899" y="57340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01" name="Google Shape;1701;p51"/>
            <p:cNvCxnSpPr/>
            <p:nvPr/>
          </p:nvCxnSpPr>
          <p:spPr>
            <a:xfrm flipH="1">
              <a:off x="820737" y="57340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02" name="Google Shape;1702;p51"/>
            <p:cNvCxnSpPr/>
            <p:nvPr/>
          </p:nvCxnSpPr>
          <p:spPr>
            <a:xfrm flipH="1">
              <a:off x="792162" y="57340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03" name="Google Shape;1703;p51"/>
            <p:cNvCxnSpPr/>
            <p:nvPr/>
          </p:nvCxnSpPr>
          <p:spPr>
            <a:xfrm flipH="1">
              <a:off x="761999" y="57340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04" name="Google Shape;1704;p51"/>
            <p:cNvCxnSpPr/>
            <p:nvPr/>
          </p:nvCxnSpPr>
          <p:spPr>
            <a:xfrm flipH="1">
              <a:off x="733424" y="57340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05" name="Google Shape;1705;p51"/>
            <p:cNvCxnSpPr/>
            <p:nvPr/>
          </p:nvCxnSpPr>
          <p:spPr>
            <a:xfrm flipH="1">
              <a:off x="704849" y="57340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06" name="Google Shape;1706;p51"/>
            <p:cNvCxnSpPr/>
            <p:nvPr/>
          </p:nvCxnSpPr>
          <p:spPr>
            <a:xfrm flipH="1">
              <a:off x="674687" y="57340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07" name="Google Shape;1707;p51"/>
            <p:cNvCxnSpPr/>
            <p:nvPr/>
          </p:nvCxnSpPr>
          <p:spPr>
            <a:xfrm flipH="1">
              <a:off x="644524" y="57340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08" name="Google Shape;1708;p51"/>
            <p:cNvCxnSpPr/>
            <p:nvPr/>
          </p:nvCxnSpPr>
          <p:spPr>
            <a:xfrm flipH="1">
              <a:off x="615949" y="57340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09" name="Google Shape;1709;p51"/>
            <p:cNvCxnSpPr/>
            <p:nvPr/>
          </p:nvCxnSpPr>
          <p:spPr>
            <a:xfrm flipH="1">
              <a:off x="585787" y="57340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10" name="Google Shape;1710;p51"/>
            <p:cNvCxnSpPr/>
            <p:nvPr/>
          </p:nvCxnSpPr>
          <p:spPr>
            <a:xfrm flipH="1">
              <a:off x="557212" y="57340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11" name="Google Shape;1711;p51"/>
            <p:cNvCxnSpPr/>
            <p:nvPr/>
          </p:nvCxnSpPr>
          <p:spPr>
            <a:xfrm flipH="1">
              <a:off x="527049" y="57340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12" name="Google Shape;1712;p51"/>
            <p:cNvCxnSpPr/>
            <p:nvPr/>
          </p:nvCxnSpPr>
          <p:spPr>
            <a:xfrm flipH="1">
              <a:off x="498474" y="57340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13" name="Google Shape;1713;p51"/>
            <p:cNvCxnSpPr/>
            <p:nvPr/>
          </p:nvCxnSpPr>
          <p:spPr>
            <a:xfrm flipH="1">
              <a:off x="468312" y="57340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14" name="Google Shape;1714;p51"/>
            <p:cNvCxnSpPr/>
            <p:nvPr/>
          </p:nvCxnSpPr>
          <p:spPr>
            <a:xfrm flipH="1">
              <a:off x="439737" y="57340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15" name="Google Shape;1715;p51"/>
            <p:cNvCxnSpPr/>
            <p:nvPr/>
          </p:nvCxnSpPr>
          <p:spPr>
            <a:xfrm flipH="1">
              <a:off x="409574" y="57340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16" name="Google Shape;1716;p51"/>
            <p:cNvCxnSpPr/>
            <p:nvPr/>
          </p:nvCxnSpPr>
          <p:spPr>
            <a:xfrm flipH="1">
              <a:off x="380999" y="57340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17" name="Google Shape;1717;p51"/>
            <p:cNvCxnSpPr/>
            <p:nvPr/>
          </p:nvCxnSpPr>
          <p:spPr>
            <a:xfrm flipH="1">
              <a:off x="358775" y="5734050"/>
              <a:ext cx="6349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718" name="Google Shape;1718;p51"/>
            <p:cNvSpPr/>
            <p:nvPr/>
          </p:nvSpPr>
          <p:spPr>
            <a:xfrm>
              <a:off x="360362" y="3413125"/>
              <a:ext cx="782637" cy="15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44" y="0"/>
                  </a:lnTo>
                  <a:lnTo>
                    <a:pt x="119944" y="0"/>
                  </a:lnTo>
                </a:path>
              </a:pathLst>
            </a:cu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9" name="Google Shape;1719;p51"/>
            <p:cNvCxnSpPr/>
            <p:nvPr/>
          </p:nvCxnSpPr>
          <p:spPr>
            <a:xfrm>
              <a:off x="458787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20" name="Google Shape;1720;p51"/>
            <p:cNvCxnSpPr/>
            <p:nvPr/>
          </p:nvCxnSpPr>
          <p:spPr>
            <a:xfrm>
              <a:off x="488950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21" name="Google Shape;1721;p51"/>
            <p:cNvCxnSpPr/>
            <p:nvPr/>
          </p:nvCxnSpPr>
          <p:spPr>
            <a:xfrm>
              <a:off x="519112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22" name="Google Shape;1722;p51"/>
            <p:cNvCxnSpPr/>
            <p:nvPr/>
          </p:nvCxnSpPr>
          <p:spPr>
            <a:xfrm>
              <a:off x="547687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23" name="Google Shape;1723;p51"/>
            <p:cNvCxnSpPr/>
            <p:nvPr/>
          </p:nvCxnSpPr>
          <p:spPr>
            <a:xfrm>
              <a:off x="577850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24" name="Google Shape;1724;p51"/>
            <p:cNvCxnSpPr/>
            <p:nvPr/>
          </p:nvCxnSpPr>
          <p:spPr>
            <a:xfrm>
              <a:off x="606425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25" name="Google Shape;1725;p51"/>
            <p:cNvCxnSpPr/>
            <p:nvPr/>
          </p:nvCxnSpPr>
          <p:spPr>
            <a:xfrm>
              <a:off x="635000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26" name="Google Shape;1726;p51"/>
            <p:cNvCxnSpPr/>
            <p:nvPr/>
          </p:nvCxnSpPr>
          <p:spPr>
            <a:xfrm>
              <a:off x="665162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27" name="Google Shape;1727;p51"/>
            <p:cNvCxnSpPr/>
            <p:nvPr/>
          </p:nvCxnSpPr>
          <p:spPr>
            <a:xfrm>
              <a:off x="693737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28" name="Google Shape;1728;p51"/>
            <p:cNvCxnSpPr/>
            <p:nvPr/>
          </p:nvCxnSpPr>
          <p:spPr>
            <a:xfrm>
              <a:off x="723900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29" name="Google Shape;1729;p51"/>
            <p:cNvCxnSpPr/>
            <p:nvPr/>
          </p:nvCxnSpPr>
          <p:spPr>
            <a:xfrm>
              <a:off x="754062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30" name="Google Shape;1730;p51"/>
            <p:cNvCxnSpPr/>
            <p:nvPr/>
          </p:nvCxnSpPr>
          <p:spPr>
            <a:xfrm>
              <a:off x="782637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31" name="Google Shape;1731;p51"/>
            <p:cNvCxnSpPr/>
            <p:nvPr/>
          </p:nvCxnSpPr>
          <p:spPr>
            <a:xfrm>
              <a:off x="812800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32" name="Google Shape;1732;p51"/>
            <p:cNvCxnSpPr/>
            <p:nvPr/>
          </p:nvCxnSpPr>
          <p:spPr>
            <a:xfrm>
              <a:off x="841375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33" name="Google Shape;1733;p51"/>
            <p:cNvCxnSpPr/>
            <p:nvPr/>
          </p:nvCxnSpPr>
          <p:spPr>
            <a:xfrm>
              <a:off x="871537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34" name="Google Shape;1734;p51"/>
            <p:cNvCxnSpPr/>
            <p:nvPr/>
          </p:nvCxnSpPr>
          <p:spPr>
            <a:xfrm>
              <a:off x="900112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35" name="Google Shape;1735;p51"/>
            <p:cNvCxnSpPr/>
            <p:nvPr/>
          </p:nvCxnSpPr>
          <p:spPr>
            <a:xfrm>
              <a:off x="930275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36" name="Google Shape;1736;p51"/>
            <p:cNvCxnSpPr/>
            <p:nvPr/>
          </p:nvCxnSpPr>
          <p:spPr>
            <a:xfrm>
              <a:off x="958850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37" name="Google Shape;1737;p51"/>
            <p:cNvCxnSpPr/>
            <p:nvPr/>
          </p:nvCxnSpPr>
          <p:spPr>
            <a:xfrm>
              <a:off x="989012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38" name="Google Shape;1738;p51"/>
            <p:cNvCxnSpPr/>
            <p:nvPr/>
          </p:nvCxnSpPr>
          <p:spPr>
            <a:xfrm>
              <a:off x="1017587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39" name="Google Shape;1739;p51"/>
            <p:cNvCxnSpPr/>
            <p:nvPr/>
          </p:nvCxnSpPr>
          <p:spPr>
            <a:xfrm>
              <a:off x="1047750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40" name="Google Shape;1740;p51"/>
            <p:cNvCxnSpPr/>
            <p:nvPr/>
          </p:nvCxnSpPr>
          <p:spPr>
            <a:xfrm>
              <a:off x="1076325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41" name="Google Shape;1741;p51"/>
            <p:cNvCxnSpPr/>
            <p:nvPr/>
          </p:nvCxnSpPr>
          <p:spPr>
            <a:xfrm>
              <a:off x="1106487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42" name="Google Shape;1742;p51"/>
            <p:cNvCxnSpPr/>
            <p:nvPr/>
          </p:nvCxnSpPr>
          <p:spPr>
            <a:xfrm>
              <a:off x="1135062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43" name="Google Shape;1743;p51"/>
            <p:cNvCxnSpPr/>
            <p:nvPr/>
          </p:nvCxnSpPr>
          <p:spPr>
            <a:xfrm>
              <a:off x="1165225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44" name="Google Shape;1744;p51"/>
            <p:cNvCxnSpPr/>
            <p:nvPr/>
          </p:nvCxnSpPr>
          <p:spPr>
            <a:xfrm>
              <a:off x="1193800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45" name="Google Shape;1745;p51"/>
            <p:cNvCxnSpPr/>
            <p:nvPr/>
          </p:nvCxnSpPr>
          <p:spPr>
            <a:xfrm>
              <a:off x="1223962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46" name="Google Shape;1746;p51"/>
            <p:cNvCxnSpPr/>
            <p:nvPr/>
          </p:nvCxnSpPr>
          <p:spPr>
            <a:xfrm>
              <a:off x="1252537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47" name="Google Shape;1747;p51"/>
            <p:cNvCxnSpPr/>
            <p:nvPr/>
          </p:nvCxnSpPr>
          <p:spPr>
            <a:xfrm>
              <a:off x="1282700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48" name="Google Shape;1748;p51"/>
            <p:cNvCxnSpPr/>
            <p:nvPr/>
          </p:nvCxnSpPr>
          <p:spPr>
            <a:xfrm>
              <a:off x="1311275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49" name="Google Shape;1749;p51"/>
            <p:cNvCxnSpPr/>
            <p:nvPr/>
          </p:nvCxnSpPr>
          <p:spPr>
            <a:xfrm>
              <a:off x="1341437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50" name="Google Shape;1750;p51"/>
            <p:cNvCxnSpPr/>
            <p:nvPr/>
          </p:nvCxnSpPr>
          <p:spPr>
            <a:xfrm>
              <a:off x="1370012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51" name="Google Shape;1751;p51"/>
            <p:cNvCxnSpPr/>
            <p:nvPr/>
          </p:nvCxnSpPr>
          <p:spPr>
            <a:xfrm>
              <a:off x="1400175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52" name="Google Shape;1752;p51"/>
            <p:cNvCxnSpPr/>
            <p:nvPr/>
          </p:nvCxnSpPr>
          <p:spPr>
            <a:xfrm>
              <a:off x="1428750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53" name="Google Shape;1753;p51"/>
            <p:cNvCxnSpPr/>
            <p:nvPr/>
          </p:nvCxnSpPr>
          <p:spPr>
            <a:xfrm>
              <a:off x="1458912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54" name="Google Shape;1754;p51"/>
            <p:cNvCxnSpPr/>
            <p:nvPr/>
          </p:nvCxnSpPr>
          <p:spPr>
            <a:xfrm>
              <a:off x="1487487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55" name="Google Shape;1755;p51"/>
            <p:cNvCxnSpPr/>
            <p:nvPr/>
          </p:nvCxnSpPr>
          <p:spPr>
            <a:xfrm>
              <a:off x="1517650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56" name="Google Shape;1756;p51"/>
            <p:cNvCxnSpPr/>
            <p:nvPr/>
          </p:nvCxnSpPr>
          <p:spPr>
            <a:xfrm>
              <a:off x="1546225" y="3413125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57" name="Google Shape;1757;p51"/>
            <p:cNvCxnSpPr/>
            <p:nvPr/>
          </p:nvCxnSpPr>
          <p:spPr>
            <a:xfrm>
              <a:off x="1576387" y="3413125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58" name="Google Shape;1758;p51"/>
            <p:cNvCxnSpPr/>
            <p:nvPr/>
          </p:nvCxnSpPr>
          <p:spPr>
            <a:xfrm flipH="1">
              <a:off x="358774" y="3765550"/>
              <a:ext cx="5984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59" name="Google Shape;1759;p51"/>
            <p:cNvCxnSpPr/>
            <p:nvPr/>
          </p:nvCxnSpPr>
          <p:spPr>
            <a:xfrm flipH="1">
              <a:off x="942974" y="41735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60" name="Google Shape;1760;p51"/>
            <p:cNvCxnSpPr/>
            <p:nvPr/>
          </p:nvCxnSpPr>
          <p:spPr>
            <a:xfrm flipH="1">
              <a:off x="912812" y="41735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61" name="Google Shape;1761;p51"/>
            <p:cNvCxnSpPr/>
            <p:nvPr/>
          </p:nvCxnSpPr>
          <p:spPr>
            <a:xfrm flipH="1">
              <a:off x="884237" y="41735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62" name="Google Shape;1762;p51"/>
            <p:cNvCxnSpPr/>
            <p:nvPr/>
          </p:nvCxnSpPr>
          <p:spPr>
            <a:xfrm flipH="1">
              <a:off x="854074" y="41735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63" name="Google Shape;1763;p51"/>
            <p:cNvCxnSpPr/>
            <p:nvPr/>
          </p:nvCxnSpPr>
          <p:spPr>
            <a:xfrm flipH="1">
              <a:off x="825499" y="41735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64" name="Google Shape;1764;p51"/>
            <p:cNvCxnSpPr/>
            <p:nvPr/>
          </p:nvCxnSpPr>
          <p:spPr>
            <a:xfrm flipH="1">
              <a:off x="795337" y="41735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65" name="Google Shape;1765;p51"/>
            <p:cNvCxnSpPr/>
            <p:nvPr/>
          </p:nvCxnSpPr>
          <p:spPr>
            <a:xfrm flipH="1">
              <a:off x="766762" y="41735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66" name="Google Shape;1766;p51"/>
            <p:cNvCxnSpPr/>
            <p:nvPr/>
          </p:nvCxnSpPr>
          <p:spPr>
            <a:xfrm flipH="1">
              <a:off x="736599" y="41735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67" name="Google Shape;1767;p51"/>
            <p:cNvCxnSpPr/>
            <p:nvPr/>
          </p:nvCxnSpPr>
          <p:spPr>
            <a:xfrm flipH="1">
              <a:off x="708024" y="41735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68" name="Google Shape;1768;p51"/>
            <p:cNvCxnSpPr/>
            <p:nvPr/>
          </p:nvCxnSpPr>
          <p:spPr>
            <a:xfrm flipH="1">
              <a:off x="677862" y="41735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69" name="Google Shape;1769;p51"/>
            <p:cNvCxnSpPr/>
            <p:nvPr/>
          </p:nvCxnSpPr>
          <p:spPr>
            <a:xfrm flipH="1">
              <a:off x="649287" y="41735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70" name="Google Shape;1770;p51"/>
            <p:cNvCxnSpPr/>
            <p:nvPr/>
          </p:nvCxnSpPr>
          <p:spPr>
            <a:xfrm flipH="1">
              <a:off x="619124" y="41735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71" name="Google Shape;1771;p51"/>
            <p:cNvCxnSpPr/>
            <p:nvPr/>
          </p:nvCxnSpPr>
          <p:spPr>
            <a:xfrm flipH="1">
              <a:off x="590549" y="41735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72" name="Google Shape;1772;p51"/>
            <p:cNvCxnSpPr/>
            <p:nvPr/>
          </p:nvCxnSpPr>
          <p:spPr>
            <a:xfrm flipH="1">
              <a:off x="560387" y="41735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73" name="Google Shape;1773;p51"/>
            <p:cNvCxnSpPr/>
            <p:nvPr/>
          </p:nvCxnSpPr>
          <p:spPr>
            <a:xfrm flipH="1">
              <a:off x="531812" y="41735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74" name="Google Shape;1774;p51"/>
            <p:cNvCxnSpPr/>
            <p:nvPr/>
          </p:nvCxnSpPr>
          <p:spPr>
            <a:xfrm flipH="1">
              <a:off x="501649" y="41735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75" name="Google Shape;1775;p51"/>
            <p:cNvCxnSpPr/>
            <p:nvPr/>
          </p:nvCxnSpPr>
          <p:spPr>
            <a:xfrm flipH="1">
              <a:off x="473074" y="41735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76" name="Google Shape;1776;p51"/>
            <p:cNvCxnSpPr/>
            <p:nvPr/>
          </p:nvCxnSpPr>
          <p:spPr>
            <a:xfrm flipH="1">
              <a:off x="442912" y="41735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77" name="Google Shape;1777;p51"/>
            <p:cNvCxnSpPr/>
            <p:nvPr/>
          </p:nvCxnSpPr>
          <p:spPr>
            <a:xfrm flipH="1">
              <a:off x="414337" y="41735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78" name="Google Shape;1778;p51"/>
            <p:cNvCxnSpPr/>
            <p:nvPr/>
          </p:nvCxnSpPr>
          <p:spPr>
            <a:xfrm flipH="1">
              <a:off x="384174" y="41735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79" name="Google Shape;1779;p51"/>
            <p:cNvCxnSpPr/>
            <p:nvPr/>
          </p:nvCxnSpPr>
          <p:spPr>
            <a:xfrm flipH="1">
              <a:off x="358774" y="41735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80" name="Google Shape;1780;p51"/>
            <p:cNvCxnSpPr/>
            <p:nvPr/>
          </p:nvCxnSpPr>
          <p:spPr>
            <a:xfrm flipH="1">
              <a:off x="5797549" y="4878387"/>
              <a:ext cx="422275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81" name="Google Shape;1781;p51"/>
            <p:cNvCxnSpPr/>
            <p:nvPr/>
          </p:nvCxnSpPr>
          <p:spPr>
            <a:xfrm flipH="1">
              <a:off x="6084887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82" name="Google Shape;1782;p51"/>
            <p:cNvCxnSpPr/>
            <p:nvPr/>
          </p:nvCxnSpPr>
          <p:spPr>
            <a:xfrm flipH="1">
              <a:off x="6054724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83" name="Google Shape;1783;p51"/>
            <p:cNvCxnSpPr/>
            <p:nvPr/>
          </p:nvCxnSpPr>
          <p:spPr>
            <a:xfrm flipH="1">
              <a:off x="6026149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84" name="Google Shape;1784;p51"/>
            <p:cNvCxnSpPr/>
            <p:nvPr/>
          </p:nvCxnSpPr>
          <p:spPr>
            <a:xfrm flipH="1">
              <a:off x="5995987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85" name="Google Shape;1785;p51"/>
            <p:cNvCxnSpPr/>
            <p:nvPr/>
          </p:nvCxnSpPr>
          <p:spPr>
            <a:xfrm flipH="1">
              <a:off x="5967412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86" name="Google Shape;1786;p51"/>
            <p:cNvCxnSpPr/>
            <p:nvPr/>
          </p:nvCxnSpPr>
          <p:spPr>
            <a:xfrm flipH="1">
              <a:off x="5937249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87" name="Google Shape;1787;p51"/>
            <p:cNvCxnSpPr/>
            <p:nvPr/>
          </p:nvCxnSpPr>
          <p:spPr>
            <a:xfrm flipH="1">
              <a:off x="5908674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88" name="Google Shape;1788;p51"/>
            <p:cNvCxnSpPr/>
            <p:nvPr/>
          </p:nvCxnSpPr>
          <p:spPr>
            <a:xfrm flipH="1">
              <a:off x="5878512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89" name="Google Shape;1789;p51"/>
            <p:cNvCxnSpPr/>
            <p:nvPr/>
          </p:nvCxnSpPr>
          <p:spPr>
            <a:xfrm flipH="1">
              <a:off x="5849937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90" name="Google Shape;1790;p51"/>
            <p:cNvCxnSpPr/>
            <p:nvPr/>
          </p:nvCxnSpPr>
          <p:spPr>
            <a:xfrm flipH="1">
              <a:off x="5819774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91" name="Google Shape;1791;p51"/>
            <p:cNvCxnSpPr/>
            <p:nvPr/>
          </p:nvCxnSpPr>
          <p:spPr>
            <a:xfrm flipH="1">
              <a:off x="5791199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92" name="Google Shape;1792;p51"/>
            <p:cNvCxnSpPr/>
            <p:nvPr/>
          </p:nvCxnSpPr>
          <p:spPr>
            <a:xfrm flipH="1">
              <a:off x="5761037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93" name="Google Shape;1793;p51"/>
            <p:cNvCxnSpPr/>
            <p:nvPr/>
          </p:nvCxnSpPr>
          <p:spPr>
            <a:xfrm flipH="1">
              <a:off x="5732462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94" name="Google Shape;1794;p51"/>
            <p:cNvCxnSpPr/>
            <p:nvPr/>
          </p:nvCxnSpPr>
          <p:spPr>
            <a:xfrm flipH="1">
              <a:off x="5702299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95" name="Google Shape;1795;p51"/>
            <p:cNvCxnSpPr/>
            <p:nvPr/>
          </p:nvCxnSpPr>
          <p:spPr>
            <a:xfrm flipH="1">
              <a:off x="5673724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96" name="Google Shape;1796;p51"/>
            <p:cNvCxnSpPr/>
            <p:nvPr/>
          </p:nvCxnSpPr>
          <p:spPr>
            <a:xfrm flipH="1">
              <a:off x="5643562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97" name="Google Shape;1797;p51"/>
            <p:cNvCxnSpPr/>
            <p:nvPr/>
          </p:nvCxnSpPr>
          <p:spPr>
            <a:xfrm flipH="1">
              <a:off x="5614987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98" name="Google Shape;1798;p51"/>
            <p:cNvCxnSpPr/>
            <p:nvPr/>
          </p:nvCxnSpPr>
          <p:spPr>
            <a:xfrm flipH="1">
              <a:off x="5584824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99" name="Google Shape;1799;p51"/>
            <p:cNvCxnSpPr/>
            <p:nvPr/>
          </p:nvCxnSpPr>
          <p:spPr>
            <a:xfrm flipH="1">
              <a:off x="5554662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00" name="Google Shape;1800;p51"/>
            <p:cNvCxnSpPr/>
            <p:nvPr/>
          </p:nvCxnSpPr>
          <p:spPr>
            <a:xfrm flipH="1">
              <a:off x="5526087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01" name="Google Shape;1801;p51"/>
            <p:cNvCxnSpPr/>
            <p:nvPr/>
          </p:nvCxnSpPr>
          <p:spPr>
            <a:xfrm flipH="1">
              <a:off x="5497512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02" name="Google Shape;1802;p51"/>
            <p:cNvCxnSpPr/>
            <p:nvPr/>
          </p:nvCxnSpPr>
          <p:spPr>
            <a:xfrm flipH="1">
              <a:off x="5467349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03" name="Google Shape;1803;p51"/>
            <p:cNvCxnSpPr/>
            <p:nvPr/>
          </p:nvCxnSpPr>
          <p:spPr>
            <a:xfrm flipH="1">
              <a:off x="5438774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04" name="Google Shape;1804;p51"/>
            <p:cNvCxnSpPr/>
            <p:nvPr/>
          </p:nvCxnSpPr>
          <p:spPr>
            <a:xfrm flipH="1">
              <a:off x="5408612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05" name="Google Shape;1805;p51"/>
            <p:cNvCxnSpPr/>
            <p:nvPr/>
          </p:nvCxnSpPr>
          <p:spPr>
            <a:xfrm flipH="1">
              <a:off x="5380037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06" name="Google Shape;1806;p51"/>
            <p:cNvCxnSpPr/>
            <p:nvPr/>
          </p:nvCxnSpPr>
          <p:spPr>
            <a:xfrm flipH="1">
              <a:off x="5349874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07" name="Google Shape;1807;p51"/>
            <p:cNvCxnSpPr/>
            <p:nvPr/>
          </p:nvCxnSpPr>
          <p:spPr>
            <a:xfrm flipH="1">
              <a:off x="5319712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08" name="Google Shape;1808;p51"/>
            <p:cNvCxnSpPr/>
            <p:nvPr/>
          </p:nvCxnSpPr>
          <p:spPr>
            <a:xfrm flipH="1">
              <a:off x="5291137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09" name="Google Shape;1809;p51"/>
            <p:cNvCxnSpPr/>
            <p:nvPr/>
          </p:nvCxnSpPr>
          <p:spPr>
            <a:xfrm flipH="1">
              <a:off x="5260974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10" name="Google Shape;1810;p51"/>
            <p:cNvCxnSpPr/>
            <p:nvPr/>
          </p:nvCxnSpPr>
          <p:spPr>
            <a:xfrm flipH="1">
              <a:off x="5232399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11" name="Google Shape;1811;p51"/>
            <p:cNvCxnSpPr/>
            <p:nvPr/>
          </p:nvCxnSpPr>
          <p:spPr>
            <a:xfrm flipH="1">
              <a:off x="5202237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12" name="Google Shape;1812;p51"/>
            <p:cNvCxnSpPr/>
            <p:nvPr/>
          </p:nvCxnSpPr>
          <p:spPr>
            <a:xfrm flipH="1">
              <a:off x="5173662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13" name="Google Shape;1813;p51"/>
            <p:cNvCxnSpPr/>
            <p:nvPr/>
          </p:nvCxnSpPr>
          <p:spPr>
            <a:xfrm flipH="1">
              <a:off x="5145087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14" name="Google Shape;1814;p51"/>
            <p:cNvCxnSpPr/>
            <p:nvPr/>
          </p:nvCxnSpPr>
          <p:spPr>
            <a:xfrm flipH="1">
              <a:off x="5114924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15" name="Google Shape;1815;p51"/>
            <p:cNvCxnSpPr/>
            <p:nvPr/>
          </p:nvCxnSpPr>
          <p:spPr>
            <a:xfrm flipH="1">
              <a:off x="5084762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16" name="Google Shape;1816;p51"/>
            <p:cNvCxnSpPr/>
            <p:nvPr/>
          </p:nvCxnSpPr>
          <p:spPr>
            <a:xfrm flipH="1">
              <a:off x="5056187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17" name="Google Shape;1817;p51"/>
            <p:cNvCxnSpPr/>
            <p:nvPr/>
          </p:nvCxnSpPr>
          <p:spPr>
            <a:xfrm flipH="1">
              <a:off x="5026024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18" name="Google Shape;1818;p51"/>
            <p:cNvCxnSpPr/>
            <p:nvPr/>
          </p:nvCxnSpPr>
          <p:spPr>
            <a:xfrm flipH="1">
              <a:off x="4997449" y="48783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19" name="Google Shape;1819;p51"/>
            <p:cNvCxnSpPr/>
            <p:nvPr/>
          </p:nvCxnSpPr>
          <p:spPr>
            <a:xfrm flipH="1">
              <a:off x="4967287" y="48783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20" name="Google Shape;1820;p51"/>
            <p:cNvCxnSpPr/>
            <p:nvPr/>
          </p:nvCxnSpPr>
          <p:spPr>
            <a:xfrm>
              <a:off x="4899025" y="5253037"/>
              <a:ext cx="103663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21" name="Google Shape;1821;p51"/>
            <p:cNvCxnSpPr/>
            <p:nvPr/>
          </p:nvCxnSpPr>
          <p:spPr>
            <a:xfrm>
              <a:off x="5248275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22" name="Google Shape;1822;p51"/>
            <p:cNvCxnSpPr/>
            <p:nvPr/>
          </p:nvCxnSpPr>
          <p:spPr>
            <a:xfrm>
              <a:off x="5278437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23" name="Google Shape;1823;p51"/>
            <p:cNvCxnSpPr/>
            <p:nvPr/>
          </p:nvCxnSpPr>
          <p:spPr>
            <a:xfrm>
              <a:off x="5307012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24" name="Google Shape;1824;p51"/>
            <p:cNvCxnSpPr/>
            <p:nvPr/>
          </p:nvCxnSpPr>
          <p:spPr>
            <a:xfrm>
              <a:off x="5337175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25" name="Google Shape;1825;p51"/>
            <p:cNvCxnSpPr/>
            <p:nvPr/>
          </p:nvCxnSpPr>
          <p:spPr>
            <a:xfrm>
              <a:off x="5365750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26" name="Google Shape;1826;p51"/>
            <p:cNvCxnSpPr/>
            <p:nvPr/>
          </p:nvCxnSpPr>
          <p:spPr>
            <a:xfrm>
              <a:off x="5395912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27" name="Google Shape;1827;p51"/>
            <p:cNvCxnSpPr/>
            <p:nvPr/>
          </p:nvCxnSpPr>
          <p:spPr>
            <a:xfrm>
              <a:off x="5424487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28" name="Google Shape;1828;p51"/>
            <p:cNvCxnSpPr/>
            <p:nvPr/>
          </p:nvCxnSpPr>
          <p:spPr>
            <a:xfrm>
              <a:off x="5454650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29" name="Google Shape;1829;p51"/>
            <p:cNvCxnSpPr/>
            <p:nvPr/>
          </p:nvCxnSpPr>
          <p:spPr>
            <a:xfrm>
              <a:off x="5483225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30" name="Google Shape;1830;p51"/>
            <p:cNvCxnSpPr/>
            <p:nvPr/>
          </p:nvCxnSpPr>
          <p:spPr>
            <a:xfrm>
              <a:off x="5513387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31" name="Google Shape;1831;p51"/>
            <p:cNvCxnSpPr/>
            <p:nvPr/>
          </p:nvCxnSpPr>
          <p:spPr>
            <a:xfrm>
              <a:off x="5541962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32" name="Google Shape;1832;p51"/>
            <p:cNvCxnSpPr/>
            <p:nvPr/>
          </p:nvCxnSpPr>
          <p:spPr>
            <a:xfrm>
              <a:off x="5572125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33" name="Google Shape;1833;p51"/>
            <p:cNvCxnSpPr/>
            <p:nvPr/>
          </p:nvCxnSpPr>
          <p:spPr>
            <a:xfrm>
              <a:off x="5600700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34" name="Google Shape;1834;p51"/>
            <p:cNvCxnSpPr/>
            <p:nvPr/>
          </p:nvCxnSpPr>
          <p:spPr>
            <a:xfrm>
              <a:off x="5630862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35" name="Google Shape;1835;p51"/>
            <p:cNvCxnSpPr/>
            <p:nvPr/>
          </p:nvCxnSpPr>
          <p:spPr>
            <a:xfrm>
              <a:off x="5659437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36" name="Google Shape;1836;p51"/>
            <p:cNvCxnSpPr/>
            <p:nvPr/>
          </p:nvCxnSpPr>
          <p:spPr>
            <a:xfrm>
              <a:off x="5689600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37" name="Google Shape;1837;p51"/>
            <p:cNvCxnSpPr/>
            <p:nvPr/>
          </p:nvCxnSpPr>
          <p:spPr>
            <a:xfrm>
              <a:off x="5718175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38" name="Google Shape;1838;p51"/>
            <p:cNvCxnSpPr/>
            <p:nvPr/>
          </p:nvCxnSpPr>
          <p:spPr>
            <a:xfrm>
              <a:off x="5748337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39" name="Google Shape;1839;p51"/>
            <p:cNvCxnSpPr/>
            <p:nvPr/>
          </p:nvCxnSpPr>
          <p:spPr>
            <a:xfrm>
              <a:off x="5776912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40" name="Google Shape;1840;p51"/>
            <p:cNvCxnSpPr/>
            <p:nvPr/>
          </p:nvCxnSpPr>
          <p:spPr>
            <a:xfrm>
              <a:off x="5807075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41" name="Google Shape;1841;p51"/>
            <p:cNvCxnSpPr/>
            <p:nvPr/>
          </p:nvCxnSpPr>
          <p:spPr>
            <a:xfrm>
              <a:off x="5835650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42" name="Google Shape;1842;p51"/>
            <p:cNvCxnSpPr/>
            <p:nvPr/>
          </p:nvCxnSpPr>
          <p:spPr>
            <a:xfrm>
              <a:off x="5865812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43" name="Google Shape;1843;p51"/>
            <p:cNvCxnSpPr/>
            <p:nvPr/>
          </p:nvCxnSpPr>
          <p:spPr>
            <a:xfrm>
              <a:off x="5894387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44" name="Google Shape;1844;p51"/>
            <p:cNvCxnSpPr/>
            <p:nvPr/>
          </p:nvCxnSpPr>
          <p:spPr>
            <a:xfrm>
              <a:off x="5924550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45" name="Google Shape;1845;p51"/>
            <p:cNvCxnSpPr/>
            <p:nvPr/>
          </p:nvCxnSpPr>
          <p:spPr>
            <a:xfrm>
              <a:off x="5954712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46" name="Google Shape;1846;p51"/>
            <p:cNvCxnSpPr/>
            <p:nvPr/>
          </p:nvCxnSpPr>
          <p:spPr>
            <a:xfrm>
              <a:off x="5983287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47" name="Google Shape;1847;p51"/>
            <p:cNvCxnSpPr/>
            <p:nvPr/>
          </p:nvCxnSpPr>
          <p:spPr>
            <a:xfrm>
              <a:off x="6013450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48" name="Google Shape;1848;p51"/>
            <p:cNvCxnSpPr/>
            <p:nvPr/>
          </p:nvCxnSpPr>
          <p:spPr>
            <a:xfrm>
              <a:off x="6042025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49" name="Google Shape;1849;p51"/>
            <p:cNvCxnSpPr/>
            <p:nvPr/>
          </p:nvCxnSpPr>
          <p:spPr>
            <a:xfrm>
              <a:off x="6072187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50" name="Google Shape;1850;p51"/>
            <p:cNvCxnSpPr/>
            <p:nvPr/>
          </p:nvCxnSpPr>
          <p:spPr>
            <a:xfrm>
              <a:off x="6100762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51" name="Google Shape;1851;p51"/>
            <p:cNvCxnSpPr/>
            <p:nvPr/>
          </p:nvCxnSpPr>
          <p:spPr>
            <a:xfrm>
              <a:off x="6129337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52" name="Google Shape;1852;p51"/>
            <p:cNvCxnSpPr/>
            <p:nvPr/>
          </p:nvCxnSpPr>
          <p:spPr>
            <a:xfrm>
              <a:off x="6159500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53" name="Google Shape;1853;p51"/>
            <p:cNvCxnSpPr/>
            <p:nvPr/>
          </p:nvCxnSpPr>
          <p:spPr>
            <a:xfrm>
              <a:off x="6189662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54" name="Google Shape;1854;p51"/>
            <p:cNvCxnSpPr/>
            <p:nvPr/>
          </p:nvCxnSpPr>
          <p:spPr>
            <a:xfrm>
              <a:off x="6218237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55" name="Google Shape;1855;p51"/>
            <p:cNvCxnSpPr/>
            <p:nvPr/>
          </p:nvCxnSpPr>
          <p:spPr>
            <a:xfrm>
              <a:off x="6248400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56" name="Google Shape;1856;p51"/>
            <p:cNvCxnSpPr/>
            <p:nvPr/>
          </p:nvCxnSpPr>
          <p:spPr>
            <a:xfrm>
              <a:off x="6276975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57" name="Google Shape;1857;p51"/>
            <p:cNvCxnSpPr/>
            <p:nvPr/>
          </p:nvCxnSpPr>
          <p:spPr>
            <a:xfrm>
              <a:off x="6307137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58" name="Google Shape;1858;p51"/>
            <p:cNvCxnSpPr/>
            <p:nvPr/>
          </p:nvCxnSpPr>
          <p:spPr>
            <a:xfrm>
              <a:off x="6335712" y="5253037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59" name="Google Shape;1859;p51"/>
            <p:cNvCxnSpPr/>
            <p:nvPr/>
          </p:nvCxnSpPr>
          <p:spPr>
            <a:xfrm>
              <a:off x="6365875" y="5253037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60" name="Google Shape;1860;p51"/>
            <p:cNvCxnSpPr/>
            <p:nvPr/>
          </p:nvCxnSpPr>
          <p:spPr>
            <a:xfrm>
              <a:off x="4822825" y="4121150"/>
              <a:ext cx="2046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61" name="Google Shape;1861;p51"/>
            <p:cNvCxnSpPr/>
            <p:nvPr/>
          </p:nvCxnSpPr>
          <p:spPr>
            <a:xfrm>
              <a:off x="7118350" y="5253037"/>
              <a:ext cx="2936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862" name="Google Shape;1862;p51"/>
            <p:cNvSpPr/>
            <p:nvPr/>
          </p:nvSpPr>
          <p:spPr>
            <a:xfrm>
              <a:off x="6526212" y="4632325"/>
              <a:ext cx="885825" cy="1587"/>
            </a:xfrm>
            <a:custGeom>
              <a:rect b="b" l="l" r="r" t="t"/>
              <a:pathLst>
                <a:path extrusionOk="0" h="120000" w="120000">
                  <a:moveTo>
                    <a:pt x="119951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3" name="Google Shape;1863;p51"/>
            <p:cNvCxnSpPr/>
            <p:nvPr/>
          </p:nvCxnSpPr>
          <p:spPr>
            <a:xfrm flipH="1">
              <a:off x="6815137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64" name="Google Shape;1864;p51"/>
            <p:cNvCxnSpPr/>
            <p:nvPr/>
          </p:nvCxnSpPr>
          <p:spPr>
            <a:xfrm flipH="1">
              <a:off x="6786562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65" name="Google Shape;1865;p51"/>
            <p:cNvCxnSpPr/>
            <p:nvPr/>
          </p:nvCxnSpPr>
          <p:spPr>
            <a:xfrm flipH="1">
              <a:off x="6756400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66" name="Google Shape;1866;p51"/>
            <p:cNvCxnSpPr/>
            <p:nvPr/>
          </p:nvCxnSpPr>
          <p:spPr>
            <a:xfrm flipH="1">
              <a:off x="6727825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67" name="Google Shape;1867;p51"/>
            <p:cNvCxnSpPr/>
            <p:nvPr/>
          </p:nvCxnSpPr>
          <p:spPr>
            <a:xfrm flipH="1">
              <a:off x="6697662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68" name="Google Shape;1868;p51"/>
            <p:cNvCxnSpPr/>
            <p:nvPr/>
          </p:nvCxnSpPr>
          <p:spPr>
            <a:xfrm flipH="1">
              <a:off x="6669087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69" name="Google Shape;1869;p51"/>
            <p:cNvCxnSpPr/>
            <p:nvPr/>
          </p:nvCxnSpPr>
          <p:spPr>
            <a:xfrm flipH="1">
              <a:off x="6638925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70" name="Google Shape;1870;p51"/>
            <p:cNvCxnSpPr/>
            <p:nvPr/>
          </p:nvCxnSpPr>
          <p:spPr>
            <a:xfrm flipH="1">
              <a:off x="6608762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71" name="Google Shape;1871;p51"/>
            <p:cNvCxnSpPr/>
            <p:nvPr/>
          </p:nvCxnSpPr>
          <p:spPr>
            <a:xfrm flipH="1">
              <a:off x="6580187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72" name="Google Shape;1872;p51"/>
            <p:cNvCxnSpPr/>
            <p:nvPr/>
          </p:nvCxnSpPr>
          <p:spPr>
            <a:xfrm flipH="1">
              <a:off x="6551612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73" name="Google Shape;1873;p51"/>
            <p:cNvCxnSpPr/>
            <p:nvPr/>
          </p:nvCxnSpPr>
          <p:spPr>
            <a:xfrm flipH="1">
              <a:off x="6521449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74" name="Google Shape;1874;p51"/>
            <p:cNvCxnSpPr/>
            <p:nvPr/>
          </p:nvCxnSpPr>
          <p:spPr>
            <a:xfrm flipH="1">
              <a:off x="6492874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75" name="Google Shape;1875;p51"/>
            <p:cNvCxnSpPr/>
            <p:nvPr/>
          </p:nvCxnSpPr>
          <p:spPr>
            <a:xfrm flipH="1">
              <a:off x="6462712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76" name="Google Shape;1876;p51"/>
            <p:cNvCxnSpPr/>
            <p:nvPr/>
          </p:nvCxnSpPr>
          <p:spPr>
            <a:xfrm flipH="1">
              <a:off x="6434137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77" name="Google Shape;1877;p51"/>
            <p:cNvCxnSpPr/>
            <p:nvPr/>
          </p:nvCxnSpPr>
          <p:spPr>
            <a:xfrm flipH="1">
              <a:off x="6403974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78" name="Google Shape;1878;p51"/>
            <p:cNvCxnSpPr/>
            <p:nvPr/>
          </p:nvCxnSpPr>
          <p:spPr>
            <a:xfrm flipH="1">
              <a:off x="6373812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79" name="Google Shape;1879;p51"/>
            <p:cNvCxnSpPr/>
            <p:nvPr/>
          </p:nvCxnSpPr>
          <p:spPr>
            <a:xfrm flipH="1">
              <a:off x="6345237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80" name="Google Shape;1880;p51"/>
            <p:cNvCxnSpPr/>
            <p:nvPr/>
          </p:nvCxnSpPr>
          <p:spPr>
            <a:xfrm flipH="1">
              <a:off x="6315074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81" name="Google Shape;1881;p51"/>
            <p:cNvCxnSpPr/>
            <p:nvPr/>
          </p:nvCxnSpPr>
          <p:spPr>
            <a:xfrm flipH="1">
              <a:off x="6286499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82" name="Google Shape;1882;p51"/>
            <p:cNvCxnSpPr/>
            <p:nvPr/>
          </p:nvCxnSpPr>
          <p:spPr>
            <a:xfrm flipH="1">
              <a:off x="6256337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83" name="Google Shape;1883;p51"/>
            <p:cNvCxnSpPr/>
            <p:nvPr/>
          </p:nvCxnSpPr>
          <p:spPr>
            <a:xfrm flipH="1">
              <a:off x="6227762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84" name="Google Shape;1884;p51"/>
            <p:cNvCxnSpPr/>
            <p:nvPr/>
          </p:nvCxnSpPr>
          <p:spPr>
            <a:xfrm flipH="1">
              <a:off x="6197599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85" name="Google Shape;1885;p51"/>
            <p:cNvCxnSpPr/>
            <p:nvPr/>
          </p:nvCxnSpPr>
          <p:spPr>
            <a:xfrm flipH="1">
              <a:off x="6169024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86" name="Google Shape;1886;p51"/>
            <p:cNvCxnSpPr/>
            <p:nvPr/>
          </p:nvCxnSpPr>
          <p:spPr>
            <a:xfrm flipH="1">
              <a:off x="6140449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87" name="Google Shape;1887;p51"/>
            <p:cNvCxnSpPr/>
            <p:nvPr/>
          </p:nvCxnSpPr>
          <p:spPr>
            <a:xfrm flipH="1">
              <a:off x="6110287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88" name="Google Shape;1888;p51"/>
            <p:cNvCxnSpPr/>
            <p:nvPr/>
          </p:nvCxnSpPr>
          <p:spPr>
            <a:xfrm flipH="1">
              <a:off x="6080124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89" name="Google Shape;1889;p51"/>
            <p:cNvCxnSpPr/>
            <p:nvPr/>
          </p:nvCxnSpPr>
          <p:spPr>
            <a:xfrm flipH="1">
              <a:off x="6051549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90" name="Google Shape;1890;p51"/>
            <p:cNvCxnSpPr/>
            <p:nvPr/>
          </p:nvCxnSpPr>
          <p:spPr>
            <a:xfrm flipH="1">
              <a:off x="6021387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91" name="Google Shape;1891;p51"/>
            <p:cNvCxnSpPr/>
            <p:nvPr/>
          </p:nvCxnSpPr>
          <p:spPr>
            <a:xfrm flipH="1">
              <a:off x="5992812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92" name="Google Shape;1892;p51"/>
            <p:cNvCxnSpPr/>
            <p:nvPr/>
          </p:nvCxnSpPr>
          <p:spPr>
            <a:xfrm flipH="1">
              <a:off x="5962649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93" name="Google Shape;1893;p51"/>
            <p:cNvCxnSpPr/>
            <p:nvPr/>
          </p:nvCxnSpPr>
          <p:spPr>
            <a:xfrm flipH="1">
              <a:off x="5934074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94" name="Google Shape;1894;p51"/>
            <p:cNvCxnSpPr/>
            <p:nvPr/>
          </p:nvCxnSpPr>
          <p:spPr>
            <a:xfrm flipH="1">
              <a:off x="5903912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95" name="Google Shape;1895;p51"/>
            <p:cNvCxnSpPr/>
            <p:nvPr/>
          </p:nvCxnSpPr>
          <p:spPr>
            <a:xfrm flipH="1">
              <a:off x="5875337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96" name="Google Shape;1896;p51"/>
            <p:cNvCxnSpPr/>
            <p:nvPr/>
          </p:nvCxnSpPr>
          <p:spPr>
            <a:xfrm flipH="1">
              <a:off x="5845174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97" name="Google Shape;1897;p51"/>
            <p:cNvCxnSpPr/>
            <p:nvPr/>
          </p:nvCxnSpPr>
          <p:spPr>
            <a:xfrm flipH="1">
              <a:off x="5816599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98" name="Google Shape;1898;p51"/>
            <p:cNvCxnSpPr/>
            <p:nvPr/>
          </p:nvCxnSpPr>
          <p:spPr>
            <a:xfrm flipH="1">
              <a:off x="5786437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99" name="Google Shape;1899;p51"/>
            <p:cNvCxnSpPr/>
            <p:nvPr/>
          </p:nvCxnSpPr>
          <p:spPr>
            <a:xfrm flipH="1">
              <a:off x="5757862" y="4632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00" name="Google Shape;1900;p51"/>
            <p:cNvCxnSpPr/>
            <p:nvPr/>
          </p:nvCxnSpPr>
          <p:spPr>
            <a:xfrm flipH="1">
              <a:off x="5727699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01" name="Google Shape;1901;p51"/>
            <p:cNvCxnSpPr/>
            <p:nvPr/>
          </p:nvCxnSpPr>
          <p:spPr>
            <a:xfrm flipH="1">
              <a:off x="5699124" y="4632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02" name="Google Shape;1902;p51"/>
            <p:cNvCxnSpPr/>
            <p:nvPr/>
          </p:nvCxnSpPr>
          <p:spPr>
            <a:xfrm flipH="1">
              <a:off x="739616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03" name="Google Shape;1903;p51"/>
            <p:cNvCxnSpPr/>
            <p:nvPr/>
          </p:nvCxnSpPr>
          <p:spPr>
            <a:xfrm flipH="1">
              <a:off x="7366000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04" name="Google Shape;1904;p51"/>
            <p:cNvCxnSpPr/>
            <p:nvPr/>
          </p:nvCxnSpPr>
          <p:spPr>
            <a:xfrm flipH="1">
              <a:off x="7337425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05" name="Google Shape;1905;p51"/>
            <p:cNvCxnSpPr/>
            <p:nvPr/>
          </p:nvCxnSpPr>
          <p:spPr>
            <a:xfrm flipH="1">
              <a:off x="730726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06" name="Google Shape;1906;p51"/>
            <p:cNvCxnSpPr/>
            <p:nvPr/>
          </p:nvCxnSpPr>
          <p:spPr>
            <a:xfrm flipH="1">
              <a:off x="727868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07" name="Google Shape;1907;p51"/>
            <p:cNvCxnSpPr/>
            <p:nvPr/>
          </p:nvCxnSpPr>
          <p:spPr>
            <a:xfrm flipH="1">
              <a:off x="7248525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08" name="Google Shape;1908;p51"/>
            <p:cNvCxnSpPr/>
            <p:nvPr/>
          </p:nvCxnSpPr>
          <p:spPr>
            <a:xfrm flipH="1">
              <a:off x="7219950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09" name="Google Shape;1909;p51"/>
            <p:cNvCxnSpPr/>
            <p:nvPr/>
          </p:nvCxnSpPr>
          <p:spPr>
            <a:xfrm flipH="1">
              <a:off x="718978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10" name="Google Shape;1910;p51"/>
            <p:cNvCxnSpPr/>
            <p:nvPr/>
          </p:nvCxnSpPr>
          <p:spPr>
            <a:xfrm flipH="1">
              <a:off x="716121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11" name="Google Shape;1911;p51"/>
            <p:cNvCxnSpPr/>
            <p:nvPr/>
          </p:nvCxnSpPr>
          <p:spPr>
            <a:xfrm flipH="1">
              <a:off x="7131050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12" name="Google Shape;1912;p51"/>
            <p:cNvCxnSpPr/>
            <p:nvPr/>
          </p:nvCxnSpPr>
          <p:spPr>
            <a:xfrm flipH="1">
              <a:off x="7102475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13" name="Google Shape;1913;p51"/>
            <p:cNvCxnSpPr/>
            <p:nvPr/>
          </p:nvCxnSpPr>
          <p:spPr>
            <a:xfrm flipH="1">
              <a:off x="707231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14" name="Google Shape;1914;p51"/>
            <p:cNvCxnSpPr/>
            <p:nvPr/>
          </p:nvCxnSpPr>
          <p:spPr>
            <a:xfrm flipH="1">
              <a:off x="7042150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15" name="Google Shape;1915;p51"/>
            <p:cNvCxnSpPr/>
            <p:nvPr/>
          </p:nvCxnSpPr>
          <p:spPr>
            <a:xfrm flipH="1">
              <a:off x="7013575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16" name="Google Shape;1916;p51"/>
            <p:cNvCxnSpPr/>
            <p:nvPr/>
          </p:nvCxnSpPr>
          <p:spPr>
            <a:xfrm flipH="1">
              <a:off x="6985000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17" name="Google Shape;1917;p51"/>
            <p:cNvCxnSpPr/>
            <p:nvPr/>
          </p:nvCxnSpPr>
          <p:spPr>
            <a:xfrm flipH="1">
              <a:off x="695483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18" name="Google Shape;1918;p51"/>
            <p:cNvCxnSpPr/>
            <p:nvPr/>
          </p:nvCxnSpPr>
          <p:spPr>
            <a:xfrm flipH="1">
              <a:off x="692626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19" name="Google Shape;1919;p51"/>
            <p:cNvCxnSpPr/>
            <p:nvPr/>
          </p:nvCxnSpPr>
          <p:spPr>
            <a:xfrm flipH="1">
              <a:off x="6896100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20" name="Google Shape;1920;p51"/>
            <p:cNvCxnSpPr/>
            <p:nvPr/>
          </p:nvCxnSpPr>
          <p:spPr>
            <a:xfrm flipH="1">
              <a:off x="6867525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21" name="Google Shape;1921;p51"/>
            <p:cNvCxnSpPr/>
            <p:nvPr/>
          </p:nvCxnSpPr>
          <p:spPr>
            <a:xfrm flipH="1">
              <a:off x="683736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22" name="Google Shape;1922;p51"/>
            <p:cNvCxnSpPr/>
            <p:nvPr/>
          </p:nvCxnSpPr>
          <p:spPr>
            <a:xfrm flipH="1">
              <a:off x="6807200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23" name="Google Shape;1923;p51"/>
            <p:cNvCxnSpPr/>
            <p:nvPr/>
          </p:nvCxnSpPr>
          <p:spPr>
            <a:xfrm flipH="1">
              <a:off x="6778625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24" name="Google Shape;1924;p51"/>
            <p:cNvCxnSpPr/>
            <p:nvPr/>
          </p:nvCxnSpPr>
          <p:spPr>
            <a:xfrm flipH="1">
              <a:off x="674846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25" name="Google Shape;1925;p51"/>
            <p:cNvCxnSpPr/>
            <p:nvPr/>
          </p:nvCxnSpPr>
          <p:spPr>
            <a:xfrm flipH="1">
              <a:off x="671988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26" name="Google Shape;1926;p51"/>
            <p:cNvCxnSpPr/>
            <p:nvPr/>
          </p:nvCxnSpPr>
          <p:spPr>
            <a:xfrm flipH="1">
              <a:off x="6689725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27" name="Google Shape;1927;p51"/>
            <p:cNvCxnSpPr/>
            <p:nvPr/>
          </p:nvCxnSpPr>
          <p:spPr>
            <a:xfrm flipH="1">
              <a:off x="6661150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28" name="Google Shape;1928;p51"/>
            <p:cNvCxnSpPr/>
            <p:nvPr/>
          </p:nvCxnSpPr>
          <p:spPr>
            <a:xfrm flipH="1">
              <a:off x="6632575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29" name="Google Shape;1929;p51"/>
            <p:cNvCxnSpPr/>
            <p:nvPr/>
          </p:nvCxnSpPr>
          <p:spPr>
            <a:xfrm flipH="1">
              <a:off x="660241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30" name="Google Shape;1930;p51"/>
            <p:cNvCxnSpPr/>
            <p:nvPr/>
          </p:nvCxnSpPr>
          <p:spPr>
            <a:xfrm flipH="1">
              <a:off x="6572250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31" name="Google Shape;1931;p51"/>
            <p:cNvCxnSpPr/>
            <p:nvPr/>
          </p:nvCxnSpPr>
          <p:spPr>
            <a:xfrm flipH="1">
              <a:off x="6543675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32" name="Google Shape;1932;p51"/>
            <p:cNvCxnSpPr/>
            <p:nvPr/>
          </p:nvCxnSpPr>
          <p:spPr>
            <a:xfrm flipH="1">
              <a:off x="651351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33" name="Google Shape;1933;p51"/>
            <p:cNvCxnSpPr/>
            <p:nvPr/>
          </p:nvCxnSpPr>
          <p:spPr>
            <a:xfrm flipH="1">
              <a:off x="648493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34" name="Google Shape;1934;p51"/>
            <p:cNvCxnSpPr/>
            <p:nvPr/>
          </p:nvCxnSpPr>
          <p:spPr>
            <a:xfrm flipH="1">
              <a:off x="6454774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35" name="Google Shape;1935;p51"/>
            <p:cNvCxnSpPr/>
            <p:nvPr/>
          </p:nvCxnSpPr>
          <p:spPr>
            <a:xfrm flipH="1">
              <a:off x="6426199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36" name="Google Shape;1936;p51"/>
            <p:cNvCxnSpPr/>
            <p:nvPr/>
          </p:nvCxnSpPr>
          <p:spPr>
            <a:xfrm flipH="1">
              <a:off x="639603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37" name="Google Shape;1937;p51"/>
            <p:cNvCxnSpPr/>
            <p:nvPr/>
          </p:nvCxnSpPr>
          <p:spPr>
            <a:xfrm flipH="1">
              <a:off x="636746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38" name="Google Shape;1938;p51"/>
            <p:cNvCxnSpPr/>
            <p:nvPr/>
          </p:nvCxnSpPr>
          <p:spPr>
            <a:xfrm flipH="1">
              <a:off x="6337299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39" name="Google Shape;1939;p51"/>
            <p:cNvCxnSpPr/>
            <p:nvPr/>
          </p:nvCxnSpPr>
          <p:spPr>
            <a:xfrm flipH="1">
              <a:off x="6308724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40" name="Google Shape;1940;p51"/>
            <p:cNvCxnSpPr/>
            <p:nvPr/>
          </p:nvCxnSpPr>
          <p:spPr>
            <a:xfrm flipH="1">
              <a:off x="627856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41" name="Google Shape;1941;p51"/>
            <p:cNvCxnSpPr/>
            <p:nvPr/>
          </p:nvCxnSpPr>
          <p:spPr>
            <a:xfrm flipH="1">
              <a:off x="624998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42" name="Google Shape;1942;p51"/>
            <p:cNvCxnSpPr/>
            <p:nvPr/>
          </p:nvCxnSpPr>
          <p:spPr>
            <a:xfrm flipH="1">
              <a:off x="6219824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43" name="Google Shape;1943;p51"/>
            <p:cNvCxnSpPr/>
            <p:nvPr/>
          </p:nvCxnSpPr>
          <p:spPr>
            <a:xfrm flipH="1">
              <a:off x="6191249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44" name="Google Shape;1944;p51"/>
            <p:cNvCxnSpPr/>
            <p:nvPr/>
          </p:nvCxnSpPr>
          <p:spPr>
            <a:xfrm flipH="1">
              <a:off x="616108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45" name="Google Shape;1945;p51"/>
            <p:cNvCxnSpPr/>
            <p:nvPr/>
          </p:nvCxnSpPr>
          <p:spPr>
            <a:xfrm flipH="1">
              <a:off x="613251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46" name="Google Shape;1946;p51"/>
            <p:cNvCxnSpPr/>
            <p:nvPr/>
          </p:nvCxnSpPr>
          <p:spPr>
            <a:xfrm flipH="1">
              <a:off x="6102349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47" name="Google Shape;1947;p51"/>
            <p:cNvCxnSpPr/>
            <p:nvPr/>
          </p:nvCxnSpPr>
          <p:spPr>
            <a:xfrm flipH="1">
              <a:off x="6073774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48" name="Google Shape;1948;p51"/>
            <p:cNvCxnSpPr/>
            <p:nvPr/>
          </p:nvCxnSpPr>
          <p:spPr>
            <a:xfrm flipH="1">
              <a:off x="604361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49" name="Google Shape;1949;p51"/>
            <p:cNvCxnSpPr/>
            <p:nvPr/>
          </p:nvCxnSpPr>
          <p:spPr>
            <a:xfrm flipH="1">
              <a:off x="601503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50" name="Google Shape;1950;p51"/>
            <p:cNvCxnSpPr/>
            <p:nvPr/>
          </p:nvCxnSpPr>
          <p:spPr>
            <a:xfrm flipH="1">
              <a:off x="5984874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51" name="Google Shape;1951;p51"/>
            <p:cNvCxnSpPr/>
            <p:nvPr/>
          </p:nvCxnSpPr>
          <p:spPr>
            <a:xfrm flipH="1">
              <a:off x="5956299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52" name="Google Shape;1952;p51"/>
            <p:cNvCxnSpPr/>
            <p:nvPr/>
          </p:nvCxnSpPr>
          <p:spPr>
            <a:xfrm flipH="1">
              <a:off x="592613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53" name="Google Shape;1953;p51"/>
            <p:cNvCxnSpPr/>
            <p:nvPr/>
          </p:nvCxnSpPr>
          <p:spPr>
            <a:xfrm flipH="1">
              <a:off x="589756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54" name="Google Shape;1954;p51"/>
            <p:cNvCxnSpPr/>
            <p:nvPr/>
          </p:nvCxnSpPr>
          <p:spPr>
            <a:xfrm flipH="1">
              <a:off x="5867399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55" name="Google Shape;1955;p51"/>
            <p:cNvCxnSpPr/>
            <p:nvPr/>
          </p:nvCxnSpPr>
          <p:spPr>
            <a:xfrm flipH="1">
              <a:off x="5838824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56" name="Google Shape;1956;p51"/>
            <p:cNvCxnSpPr/>
            <p:nvPr/>
          </p:nvCxnSpPr>
          <p:spPr>
            <a:xfrm flipH="1">
              <a:off x="580866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57" name="Google Shape;1957;p51"/>
            <p:cNvCxnSpPr/>
            <p:nvPr/>
          </p:nvCxnSpPr>
          <p:spPr>
            <a:xfrm flipH="1">
              <a:off x="578008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58" name="Google Shape;1958;p51"/>
            <p:cNvCxnSpPr/>
            <p:nvPr/>
          </p:nvCxnSpPr>
          <p:spPr>
            <a:xfrm flipH="1">
              <a:off x="5749924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59" name="Google Shape;1959;p51"/>
            <p:cNvCxnSpPr/>
            <p:nvPr/>
          </p:nvCxnSpPr>
          <p:spPr>
            <a:xfrm flipH="1">
              <a:off x="5721349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60" name="Google Shape;1960;p51"/>
            <p:cNvCxnSpPr/>
            <p:nvPr/>
          </p:nvCxnSpPr>
          <p:spPr>
            <a:xfrm flipH="1">
              <a:off x="569118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61" name="Google Shape;1961;p51"/>
            <p:cNvCxnSpPr/>
            <p:nvPr/>
          </p:nvCxnSpPr>
          <p:spPr>
            <a:xfrm flipH="1">
              <a:off x="566261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62" name="Google Shape;1962;p51"/>
            <p:cNvCxnSpPr/>
            <p:nvPr/>
          </p:nvCxnSpPr>
          <p:spPr>
            <a:xfrm flipH="1">
              <a:off x="5632449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63" name="Google Shape;1963;p51"/>
            <p:cNvCxnSpPr/>
            <p:nvPr/>
          </p:nvCxnSpPr>
          <p:spPr>
            <a:xfrm flipH="1">
              <a:off x="5603874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64" name="Google Shape;1964;p51"/>
            <p:cNvCxnSpPr/>
            <p:nvPr/>
          </p:nvCxnSpPr>
          <p:spPr>
            <a:xfrm flipH="1">
              <a:off x="557371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65" name="Google Shape;1965;p51"/>
            <p:cNvCxnSpPr/>
            <p:nvPr/>
          </p:nvCxnSpPr>
          <p:spPr>
            <a:xfrm flipH="1">
              <a:off x="554513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66" name="Google Shape;1966;p51"/>
            <p:cNvCxnSpPr/>
            <p:nvPr/>
          </p:nvCxnSpPr>
          <p:spPr>
            <a:xfrm flipH="1">
              <a:off x="5514974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67" name="Google Shape;1967;p51"/>
            <p:cNvCxnSpPr/>
            <p:nvPr/>
          </p:nvCxnSpPr>
          <p:spPr>
            <a:xfrm flipH="1">
              <a:off x="548481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68" name="Google Shape;1968;p51"/>
            <p:cNvCxnSpPr/>
            <p:nvPr/>
          </p:nvCxnSpPr>
          <p:spPr>
            <a:xfrm flipH="1">
              <a:off x="5456237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69" name="Google Shape;1969;p51"/>
            <p:cNvCxnSpPr/>
            <p:nvPr/>
          </p:nvCxnSpPr>
          <p:spPr>
            <a:xfrm flipH="1">
              <a:off x="542766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70" name="Google Shape;1970;p51"/>
            <p:cNvCxnSpPr/>
            <p:nvPr/>
          </p:nvCxnSpPr>
          <p:spPr>
            <a:xfrm flipH="1">
              <a:off x="5397499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71" name="Google Shape;1971;p51"/>
            <p:cNvCxnSpPr/>
            <p:nvPr/>
          </p:nvCxnSpPr>
          <p:spPr>
            <a:xfrm flipH="1">
              <a:off x="5368924" y="50498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72" name="Google Shape;1972;p51"/>
            <p:cNvCxnSpPr/>
            <p:nvPr/>
          </p:nvCxnSpPr>
          <p:spPr>
            <a:xfrm flipH="1">
              <a:off x="5338762" y="50498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73" name="Google Shape;1973;p51"/>
            <p:cNvCxnSpPr/>
            <p:nvPr/>
          </p:nvCxnSpPr>
          <p:spPr>
            <a:xfrm flipH="1">
              <a:off x="5318125" y="5049837"/>
              <a:ext cx="6349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74" name="Google Shape;1974;p51"/>
            <p:cNvCxnSpPr/>
            <p:nvPr/>
          </p:nvCxnSpPr>
          <p:spPr>
            <a:xfrm flipH="1">
              <a:off x="727868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75" name="Google Shape;1975;p51"/>
            <p:cNvCxnSpPr/>
            <p:nvPr/>
          </p:nvCxnSpPr>
          <p:spPr>
            <a:xfrm flipH="1">
              <a:off x="7248525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76" name="Google Shape;1976;p51"/>
            <p:cNvCxnSpPr/>
            <p:nvPr/>
          </p:nvCxnSpPr>
          <p:spPr>
            <a:xfrm flipH="1">
              <a:off x="7219950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77" name="Google Shape;1977;p51"/>
            <p:cNvCxnSpPr/>
            <p:nvPr/>
          </p:nvCxnSpPr>
          <p:spPr>
            <a:xfrm flipH="1">
              <a:off x="718978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78" name="Google Shape;1978;p51"/>
            <p:cNvCxnSpPr/>
            <p:nvPr/>
          </p:nvCxnSpPr>
          <p:spPr>
            <a:xfrm flipH="1">
              <a:off x="716121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79" name="Google Shape;1979;p51"/>
            <p:cNvCxnSpPr/>
            <p:nvPr/>
          </p:nvCxnSpPr>
          <p:spPr>
            <a:xfrm flipH="1">
              <a:off x="7131050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80" name="Google Shape;1980;p51"/>
            <p:cNvCxnSpPr/>
            <p:nvPr/>
          </p:nvCxnSpPr>
          <p:spPr>
            <a:xfrm flipH="1">
              <a:off x="7102475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81" name="Google Shape;1981;p51"/>
            <p:cNvCxnSpPr/>
            <p:nvPr/>
          </p:nvCxnSpPr>
          <p:spPr>
            <a:xfrm flipH="1">
              <a:off x="707231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82" name="Google Shape;1982;p51"/>
            <p:cNvCxnSpPr/>
            <p:nvPr/>
          </p:nvCxnSpPr>
          <p:spPr>
            <a:xfrm flipH="1">
              <a:off x="7042150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83" name="Google Shape;1983;p51"/>
            <p:cNvCxnSpPr/>
            <p:nvPr/>
          </p:nvCxnSpPr>
          <p:spPr>
            <a:xfrm flipH="1">
              <a:off x="7013575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84" name="Google Shape;1984;p51"/>
            <p:cNvCxnSpPr/>
            <p:nvPr/>
          </p:nvCxnSpPr>
          <p:spPr>
            <a:xfrm flipH="1">
              <a:off x="6985000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85" name="Google Shape;1985;p51"/>
            <p:cNvCxnSpPr/>
            <p:nvPr/>
          </p:nvCxnSpPr>
          <p:spPr>
            <a:xfrm flipH="1">
              <a:off x="695483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86" name="Google Shape;1986;p51"/>
            <p:cNvCxnSpPr/>
            <p:nvPr/>
          </p:nvCxnSpPr>
          <p:spPr>
            <a:xfrm flipH="1">
              <a:off x="69262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87" name="Google Shape;1987;p51"/>
            <p:cNvCxnSpPr/>
            <p:nvPr/>
          </p:nvCxnSpPr>
          <p:spPr>
            <a:xfrm flipH="1">
              <a:off x="6896100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88" name="Google Shape;1988;p51"/>
            <p:cNvCxnSpPr/>
            <p:nvPr/>
          </p:nvCxnSpPr>
          <p:spPr>
            <a:xfrm flipH="1">
              <a:off x="6867525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89" name="Google Shape;1989;p51"/>
            <p:cNvCxnSpPr/>
            <p:nvPr/>
          </p:nvCxnSpPr>
          <p:spPr>
            <a:xfrm flipH="1">
              <a:off x="68373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90" name="Google Shape;1990;p51"/>
            <p:cNvCxnSpPr/>
            <p:nvPr/>
          </p:nvCxnSpPr>
          <p:spPr>
            <a:xfrm flipH="1">
              <a:off x="6807200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91" name="Google Shape;1991;p51"/>
            <p:cNvCxnSpPr/>
            <p:nvPr/>
          </p:nvCxnSpPr>
          <p:spPr>
            <a:xfrm flipH="1">
              <a:off x="6778625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92" name="Google Shape;1992;p51"/>
            <p:cNvCxnSpPr/>
            <p:nvPr/>
          </p:nvCxnSpPr>
          <p:spPr>
            <a:xfrm flipH="1">
              <a:off x="67484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93" name="Google Shape;1993;p51"/>
            <p:cNvCxnSpPr/>
            <p:nvPr/>
          </p:nvCxnSpPr>
          <p:spPr>
            <a:xfrm flipH="1">
              <a:off x="671988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94" name="Google Shape;1994;p51"/>
            <p:cNvCxnSpPr/>
            <p:nvPr/>
          </p:nvCxnSpPr>
          <p:spPr>
            <a:xfrm flipH="1">
              <a:off x="6689725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95" name="Google Shape;1995;p51"/>
            <p:cNvCxnSpPr/>
            <p:nvPr/>
          </p:nvCxnSpPr>
          <p:spPr>
            <a:xfrm flipH="1">
              <a:off x="6661150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96" name="Google Shape;1996;p51"/>
            <p:cNvCxnSpPr/>
            <p:nvPr/>
          </p:nvCxnSpPr>
          <p:spPr>
            <a:xfrm flipH="1">
              <a:off x="6632575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97" name="Google Shape;1997;p51"/>
            <p:cNvCxnSpPr/>
            <p:nvPr/>
          </p:nvCxnSpPr>
          <p:spPr>
            <a:xfrm flipH="1">
              <a:off x="660241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98" name="Google Shape;1998;p51"/>
            <p:cNvCxnSpPr/>
            <p:nvPr/>
          </p:nvCxnSpPr>
          <p:spPr>
            <a:xfrm flipH="1">
              <a:off x="6572250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99" name="Google Shape;1999;p51"/>
            <p:cNvCxnSpPr/>
            <p:nvPr/>
          </p:nvCxnSpPr>
          <p:spPr>
            <a:xfrm flipH="1">
              <a:off x="6543675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00" name="Google Shape;2000;p51"/>
            <p:cNvCxnSpPr/>
            <p:nvPr/>
          </p:nvCxnSpPr>
          <p:spPr>
            <a:xfrm flipH="1">
              <a:off x="651351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01" name="Google Shape;2001;p51"/>
            <p:cNvCxnSpPr/>
            <p:nvPr/>
          </p:nvCxnSpPr>
          <p:spPr>
            <a:xfrm flipH="1">
              <a:off x="648493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02" name="Google Shape;2002;p51"/>
            <p:cNvCxnSpPr/>
            <p:nvPr/>
          </p:nvCxnSpPr>
          <p:spPr>
            <a:xfrm flipH="1">
              <a:off x="645477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03" name="Google Shape;2003;p51"/>
            <p:cNvCxnSpPr/>
            <p:nvPr/>
          </p:nvCxnSpPr>
          <p:spPr>
            <a:xfrm flipH="1">
              <a:off x="642619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04" name="Google Shape;2004;p51"/>
            <p:cNvCxnSpPr/>
            <p:nvPr/>
          </p:nvCxnSpPr>
          <p:spPr>
            <a:xfrm flipH="1">
              <a:off x="639603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05" name="Google Shape;2005;p51"/>
            <p:cNvCxnSpPr/>
            <p:nvPr/>
          </p:nvCxnSpPr>
          <p:spPr>
            <a:xfrm flipH="1">
              <a:off x="63674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06" name="Google Shape;2006;p51"/>
            <p:cNvCxnSpPr/>
            <p:nvPr/>
          </p:nvCxnSpPr>
          <p:spPr>
            <a:xfrm flipH="1">
              <a:off x="633729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07" name="Google Shape;2007;p51"/>
            <p:cNvCxnSpPr/>
            <p:nvPr/>
          </p:nvCxnSpPr>
          <p:spPr>
            <a:xfrm flipH="1">
              <a:off x="630872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08" name="Google Shape;2008;p51"/>
            <p:cNvCxnSpPr/>
            <p:nvPr/>
          </p:nvCxnSpPr>
          <p:spPr>
            <a:xfrm flipH="1">
              <a:off x="62785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09" name="Google Shape;2009;p51"/>
            <p:cNvCxnSpPr/>
            <p:nvPr/>
          </p:nvCxnSpPr>
          <p:spPr>
            <a:xfrm flipH="1">
              <a:off x="624998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10" name="Google Shape;2010;p51"/>
            <p:cNvCxnSpPr/>
            <p:nvPr/>
          </p:nvCxnSpPr>
          <p:spPr>
            <a:xfrm flipH="1">
              <a:off x="621982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11" name="Google Shape;2011;p51"/>
            <p:cNvCxnSpPr/>
            <p:nvPr/>
          </p:nvCxnSpPr>
          <p:spPr>
            <a:xfrm flipH="1">
              <a:off x="619124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12" name="Google Shape;2012;p51"/>
            <p:cNvCxnSpPr/>
            <p:nvPr/>
          </p:nvCxnSpPr>
          <p:spPr>
            <a:xfrm flipH="1">
              <a:off x="616108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13" name="Google Shape;2013;p51"/>
            <p:cNvCxnSpPr/>
            <p:nvPr/>
          </p:nvCxnSpPr>
          <p:spPr>
            <a:xfrm flipH="1">
              <a:off x="613251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14" name="Google Shape;2014;p51"/>
            <p:cNvCxnSpPr/>
            <p:nvPr/>
          </p:nvCxnSpPr>
          <p:spPr>
            <a:xfrm flipH="1">
              <a:off x="610234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15" name="Google Shape;2015;p51"/>
            <p:cNvCxnSpPr/>
            <p:nvPr/>
          </p:nvCxnSpPr>
          <p:spPr>
            <a:xfrm flipH="1">
              <a:off x="607377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16" name="Google Shape;2016;p51"/>
            <p:cNvCxnSpPr/>
            <p:nvPr/>
          </p:nvCxnSpPr>
          <p:spPr>
            <a:xfrm flipH="1">
              <a:off x="604361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17" name="Google Shape;2017;p51"/>
            <p:cNvCxnSpPr/>
            <p:nvPr/>
          </p:nvCxnSpPr>
          <p:spPr>
            <a:xfrm flipH="1">
              <a:off x="601503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18" name="Google Shape;2018;p51"/>
            <p:cNvCxnSpPr/>
            <p:nvPr/>
          </p:nvCxnSpPr>
          <p:spPr>
            <a:xfrm flipH="1">
              <a:off x="598487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19" name="Google Shape;2019;p51"/>
            <p:cNvCxnSpPr/>
            <p:nvPr/>
          </p:nvCxnSpPr>
          <p:spPr>
            <a:xfrm flipH="1">
              <a:off x="595629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20" name="Google Shape;2020;p51"/>
            <p:cNvCxnSpPr/>
            <p:nvPr/>
          </p:nvCxnSpPr>
          <p:spPr>
            <a:xfrm flipH="1">
              <a:off x="592613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21" name="Google Shape;2021;p51"/>
            <p:cNvCxnSpPr/>
            <p:nvPr/>
          </p:nvCxnSpPr>
          <p:spPr>
            <a:xfrm flipH="1">
              <a:off x="58975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22" name="Google Shape;2022;p51"/>
            <p:cNvCxnSpPr/>
            <p:nvPr/>
          </p:nvCxnSpPr>
          <p:spPr>
            <a:xfrm flipH="1">
              <a:off x="586739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23" name="Google Shape;2023;p51"/>
            <p:cNvCxnSpPr/>
            <p:nvPr/>
          </p:nvCxnSpPr>
          <p:spPr>
            <a:xfrm flipH="1">
              <a:off x="583882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24" name="Google Shape;2024;p51"/>
            <p:cNvCxnSpPr/>
            <p:nvPr/>
          </p:nvCxnSpPr>
          <p:spPr>
            <a:xfrm flipH="1">
              <a:off x="58086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25" name="Google Shape;2025;p51"/>
            <p:cNvCxnSpPr/>
            <p:nvPr/>
          </p:nvCxnSpPr>
          <p:spPr>
            <a:xfrm flipH="1">
              <a:off x="578008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26" name="Google Shape;2026;p51"/>
            <p:cNvCxnSpPr/>
            <p:nvPr/>
          </p:nvCxnSpPr>
          <p:spPr>
            <a:xfrm flipH="1">
              <a:off x="574992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27" name="Google Shape;2027;p51"/>
            <p:cNvCxnSpPr/>
            <p:nvPr/>
          </p:nvCxnSpPr>
          <p:spPr>
            <a:xfrm flipH="1">
              <a:off x="572134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28" name="Google Shape;2028;p51"/>
            <p:cNvCxnSpPr/>
            <p:nvPr/>
          </p:nvCxnSpPr>
          <p:spPr>
            <a:xfrm flipH="1">
              <a:off x="569118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29" name="Google Shape;2029;p51"/>
            <p:cNvCxnSpPr/>
            <p:nvPr/>
          </p:nvCxnSpPr>
          <p:spPr>
            <a:xfrm flipH="1">
              <a:off x="566261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30" name="Google Shape;2030;p51"/>
            <p:cNvCxnSpPr/>
            <p:nvPr/>
          </p:nvCxnSpPr>
          <p:spPr>
            <a:xfrm flipH="1">
              <a:off x="563244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31" name="Google Shape;2031;p51"/>
            <p:cNvCxnSpPr/>
            <p:nvPr/>
          </p:nvCxnSpPr>
          <p:spPr>
            <a:xfrm flipH="1">
              <a:off x="560387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32" name="Google Shape;2032;p51"/>
            <p:cNvCxnSpPr/>
            <p:nvPr/>
          </p:nvCxnSpPr>
          <p:spPr>
            <a:xfrm flipH="1">
              <a:off x="557371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33" name="Google Shape;2033;p51"/>
            <p:cNvCxnSpPr/>
            <p:nvPr/>
          </p:nvCxnSpPr>
          <p:spPr>
            <a:xfrm flipH="1">
              <a:off x="554513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34" name="Google Shape;2034;p51"/>
            <p:cNvCxnSpPr/>
            <p:nvPr/>
          </p:nvCxnSpPr>
          <p:spPr>
            <a:xfrm flipH="1">
              <a:off x="551497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35" name="Google Shape;2035;p51"/>
            <p:cNvCxnSpPr/>
            <p:nvPr/>
          </p:nvCxnSpPr>
          <p:spPr>
            <a:xfrm flipH="1">
              <a:off x="548481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36" name="Google Shape;2036;p51"/>
            <p:cNvCxnSpPr/>
            <p:nvPr/>
          </p:nvCxnSpPr>
          <p:spPr>
            <a:xfrm flipH="1">
              <a:off x="545623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37" name="Google Shape;2037;p51"/>
            <p:cNvCxnSpPr/>
            <p:nvPr/>
          </p:nvCxnSpPr>
          <p:spPr>
            <a:xfrm flipH="1">
              <a:off x="54276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38" name="Google Shape;2038;p51"/>
            <p:cNvCxnSpPr/>
            <p:nvPr/>
          </p:nvCxnSpPr>
          <p:spPr>
            <a:xfrm flipH="1">
              <a:off x="539749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39" name="Google Shape;2039;p51"/>
            <p:cNvCxnSpPr/>
            <p:nvPr/>
          </p:nvCxnSpPr>
          <p:spPr>
            <a:xfrm flipH="1">
              <a:off x="536892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40" name="Google Shape;2040;p51"/>
            <p:cNvCxnSpPr/>
            <p:nvPr/>
          </p:nvCxnSpPr>
          <p:spPr>
            <a:xfrm flipH="1">
              <a:off x="53387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41" name="Google Shape;2041;p51"/>
            <p:cNvCxnSpPr/>
            <p:nvPr/>
          </p:nvCxnSpPr>
          <p:spPr>
            <a:xfrm flipH="1">
              <a:off x="531018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42" name="Google Shape;2042;p51"/>
            <p:cNvCxnSpPr/>
            <p:nvPr/>
          </p:nvCxnSpPr>
          <p:spPr>
            <a:xfrm flipH="1">
              <a:off x="528002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43" name="Google Shape;2043;p51"/>
            <p:cNvCxnSpPr/>
            <p:nvPr/>
          </p:nvCxnSpPr>
          <p:spPr>
            <a:xfrm flipH="1">
              <a:off x="52498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44" name="Google Shape;2044;p51"/>
            <p:cNvCxnSpPr/>
            <p:nvPr/>
          </p:nvCxnSpPr>
          <p:spPr>
            <a:xfrm flipH="1">
              <a:off x="522128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45" name="Google Shape;2045;p51"/>
            <p:cNvCxnSpPr/>
            <p:nvPr/>
          </p:nvCxnSpPr>
          <p:spPr>
            <a:xfrm flipH="1">
              <a:off x="519112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46" name="Google Shape;2046;p51"/>
            <p:cNvCxnSpPr/>
            <p:nvPr/>
          </p:nvCxnSpPr>
          <p:spPr>
            <a:xfrm flipH="1">
              <a:off x="516254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47" name="Google Shape;2047;p51"/>
            <p:cNvCxnSpPr/>
            <p:nvPr/>
          </p:nvCxnSpPr>
          <p:spPr>
            <a:xfrm flipH="1">
              <a:off x="513238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48" name="Google Shape;2048;p51"/>
            <p:cNvCxnSpPr/>
            <p:nvPr/>
          </p:nvCxnSpPr>
          <p:spPr>
            <a:xfrm flipH="1">
              <a:off x="510381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49" name="Google Shape;2049;p51"/>
            <p:cNvCxnSpPr/>
            <p:nvPr/>
          </p:nvCxnSpPr>
          <p:spPr>
            <a:xfrm flipH="1">
              <a:off x="507523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50" name="Google Shape;2050;p51"/>
            <p:cNvCxnSpPr/>
            <p:nvPr/>
          </p:nvCxnSpPr>
          <p:spPr>
            <a:xfrm flipH="1">
              <a:off x="504507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51" name="Google Shape;2051;p51"/>
            <p:cNvCxnSpPr/>
            <p:nvPr/>
          </p:nvCxnSpPr>
          <p:spPr>
            <a:xfrm flipH="1">
              <a:off x="501649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52" name="Google Shape;2052;p51"/>
            <p:cNvCxnSpPr/>
            <p:nvPr/>
          </p:nvCxnSpPr>
          <p:spPr>
            <a:xfrm flipH="1">
              <a:off x="498633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53" name="Google Shape;2053;p51"/>
            <p:cNvCxnSpPr/>
            <p:nvPr/>
          </p:nvCxnSpPr>
          <p:spPr>
            <a:xfrm flipH="1">
              <a:off x="495617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54" name="Google Shape;2054;p51"/>
            <p:cNvCxnSpPr/>
            <p:nvPr/>
          </p:nvCxnSpPr>
          <p:spPr>
            <a:xfrm flipH="1">
              <a:off x="492759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55" name="Google Shape;2055;p51"/>
            <p:cNvCxnSpPr/>
            <p:nvPr/>
          </p:nvCxnSpPr>
          <p:spPr>
            <a:xfrm flipH="1">
              <a:off x="489743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56" name="Google Shape;2056;p51"/>
            <p:cNvCxnSpPr/>
            <p:nvPr/>
          </p:nvCxnSpPr>
          <p:spPr>
            <a:xfrm flipH="1">
              <a:off x="48688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57" name="Google Shape;2057;p51"/>
            <p:cNvCxnSpPr/>
            <p:nvPr/>
          </p:nvCxnSpPr>
          <p:spPr>
            <a:xfrm flipH="1">
              <a:off x="483869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58" name="Google Shape;2058;p51"/>
            <p:cNvCxnSpPr/>
            <p:nvPr/>
          </p:nvCxnSpPr>
          <p:spPr>
            <a:xfrm flipH="1">
              <a:off x="481012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59" name="Google Shape;2059;p51"/>
            <p:cNvCxnSpPr/>
            <p:nvPr/>
          </p:nvCxnSpPr>
          <p:spPr>
            <a:xfrm flipH="1">
              <a:off x="47799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60" name="Google Shape;2060;p51"/>
            <p:cNvCxnSpPr/>
            <p:nvPr/>
          </p:nvCxnSpPr>
          <p:spPr>
            <a:xfrm flipH="1">
              <a:off x="475138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61" name="Google Shape;2061;p51"/>
            <p:cNvCxnSpPr/>
            <p:nvPr/>
          </p:nvCxnSpPr>
          <p:spPr>
            <a:xfrm flipH="1">
              <a:off x="472122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62" name="Google Shape;2062;p51"/>
            <p:cNvCxnSpPr/>
            <p:nvPr/>
          </p:nvCxnSpPr>
          <p:spPr>
            <a:xfrm flipH="1">
              <a:off x="469264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63" name="Google Shape;2063;p51"/>
            <p:cNvCxnSpPr/>
            <p:nvPr/>
          </p:nvCxnSpPr>
          <p:spPr>
            <a:xfrm flipH="1">
              <a:off x="466248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64" name="Google Shape;2064;p51"/>
            <p:cNvCxnSpPr/>
            <p:nvPr/>
          </p:nvCxnSpPr>
          <p:spPr>
            <a:xfrm flipH="1">
              <a:off x="463391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65" name="Google Shape;2065;p51"/>
            <p:cNvCxnSpPr/>
            <p:nvPr/>
          </p:nvCxnSpPr>
          <p:spPr>
            <a:xfrm flipH="1">
              <a:off x="460374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66" name="Google Shape;2066;p51"/>
            <p:cNvCxnSpPr/>
            <p:nvPr/>
          </p:nvCxnSpPr>
          <p:spPr>
            <a:xfrm flipH="1">
              <a:off x="457517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67" name="Google Shape;2067;p51"/>
            <p:cNvCxnSpPr/>
            <p:nvPr/>
          </p:nvCxnSpPr>
          <p:spPr>
            <a:xfrm flipH="1">
              <a:off x="454501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68" name="Google Shape;2068;p51"/>
            <p:cNvCxnSpPr/>
            <p:nvPr/>
          </p:nvCxnSpPr>
          <p:spPr>
            <a:xfrm flipH="1">
              <a:off x="451643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69" name="Google Shape;2069;p51"/>
            <p:cNvCxnSpPr/>
            <p:nvPr/>
          </p:nvCxnSpPr>
          <p:spPr>
            <a:xfrm flipH="1">
              <a:off x="448627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70" name="Google Shape;2070;p51"/>
            <p:cNvCxnSpPr/>
            <p:nvPr/>
          </p:nvCxnSpPr>
          <p:spPr>
            <a:xfrm flipH="1">
              <a:off x="445769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71" name="Google Shape;2071;p51"/>
            <p:cNvCxnSpPr/>
            <p:nvPr/>
          </p:nvCxnSpPr>
          <p:spPr>
            <a:xfrm flipH="1">
              <a:off x="4427537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72" name="Google Shape;2072;p51"/>
            <p:cNvCxnSpPr/>
            <p:nvPr/>
          </p:nvCxnSpPr>
          <p:spPr>
            <a:xfrm flipH="1">
              <a:off x="43989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73" name="Google Shape;2073;p51"/>
            <p:cNvCxnSpPr/>
            <p:nvPr/>
          </p:nvCxnSpPr>
          <p:spPr>
            <a:xfrm flipH="1">
              <a:off x="4368799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74" name="Google Shape;2074;p51"/>
            <p:cNvCxnSpPr/>
            <p:nvPr/>
          </p:nvCxnSpPr>
          <p:spPr>
            <a:xfrm flipH="1">
              <a:off x="4340224" y="44894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75" name="Google Shape;2075;p51"/>
            <p:cNvCxnSpPr/>
            <p:nvPr/>
          </p:nvCxnSpPr>
          <p:spPr>
            <a:xfrm flipH="1">
              <a:off x="4310062" y="44894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076" name="Google Shape;2076;p51"/>
            <p:cNvSpPr/>
            <p:nvPr/>
          </p:nvSpPr>
          <p:spPr>
            <a:xfrm>
              <a:off x="7389813" y="6189662"/>
              <a:ext cx="22225" cy="1587"/>
            </a:xfrm>
            <a:custGeom>
              <a:rect b="b" l="l" r="r" t="t"/>
              <a:pathLst>
                <a:path extrusionOk="0" h="120000" w="120000">
                  <a:moveTo>
                    <a:pt x="118064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7" name="Google Shape;2077;p51"/>
            <p:cNvCxnSpPr/>
            <p:nvPr/>
          </p:nvCxnSpPr>
          <p:spPr>
            <a:xfrm flipH="1">
              <a:off x="7385050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78" name="Google Shape;2078;p51"/>
            <p:cNvCxnSpPr/>
            <p:nvPr/>
          </p:nvCxnSpPr>
          <p:spPr>
            <a:xfrm flipH="1">
              <a:off x="7354887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79" name="Google Shape;2079;p51"/>
            <p:cNvCxnSpPr/>
            <p:nvPr/>
          </p:nvCxnSpPr>
          <p:spPr>
            <a:xfrm flipH="1">
              <a:off x="7326312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80" name="Google Shape;2080;p51"/>
            <p:cNvCxnSpPr/>
            <p:nvPr/>
          </p:nvCxnSpPr>
          <p:spPr>
            <a:xfrm flipH="1">
              <a:off x="7296150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81" name="Google Shape;2081;p51"/>
            <p:cNvCxnSpPr/>
            <p:nvPr/>
          </p:nvCxnSpPr>
          <p:spPr>
            <a:xfrm flipH="1">
              <a:off x="7267575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82" name="Google Shape;2082;p51"/>
            <p:cNvCxnSpPr/>
            <p:nvPr/>
          </p:nvCxnSpPr>
          <p:spPr>
            <a:xfrm flipH="1">
              <a:off x="7237412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83" name="Google Shape;2083;p51"/>
            <p:cNvCxnSpPr/>
            <p:nvPr/>
          </p:nvCxnSpPr>
          <p:spPr>
            <a:xfrm flipH="1">
              <a:off x="7208837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84" name="Google Shape;2084;p51"/>
            <p:cNvCxnSpPr/>
            <p:nvPr/>
          </p:nvCxnSpPr>
          <p:spPr>
            <a:xfrm flipH="1">
              <a:off x="7178675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85" name="Google Shape;2085;p51"/>
            <p:cNvCxnSpPr/>
            <p:nvPr/>
          </p:nvCxnSpPr>
          <p:spPr>
            <a:xfrm flipH="1">
              <a:off x="7150100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86" name="Google Shape;2086;p51"/>
            <p:cNvCxnSpPr/>
            <p:nvPr/>
          </p:nvCxnSpPr>
          <p:spPr>
            <a:xfrm flipH="1">
              <a:off x="7119937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87" name="Google Shape;2087;p51"/>
            <p:cNvCxnSpPr/>
            <p:nvPr/>
          </p:nvCxnSpPr>
          <p:spPr>
            <a:xfrm flipH="1">
              <a:off x="7091362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88" name="Google Shape;2088;p51"/>
            <p:cNvCxnSpPr/>
            <p:nvPr/>
          </p:nvCxnSpPr>
          <p:spPr>
            <a:xfrm flipH="1">
              <a:off x="7061200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89" name="Google Shape;2089;p51"/>
            <p:cNvCxnSpPr/>
            <p:nvPr/>
          </p:nvCxnSpPr>
          <p:spPr>
            <a:xfrm flipH="1">
              <a:off x="7032625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90" name="Google Shape;2090;p51"/>
            <p:cNvCxnSpPr/>
            <p:nvPr/>
          </p:nvCxnSpPr>
          <p:spPr>
            <a:xfrm flipH="1">
              <a:off x="7002462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91" name="Google Shape;2091;p51"/>
            <p:cNvCxnSpPr/>
            <p:nvPr/>
          </p:nvCxnSpPr>
          <p:spPr>
            <a:xfrm flipH="1">
              <a:off x="6973887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92" name="Google Shape;2092;p51"/>
            <p:cNvCxnSpPr/>
            <p:nvPr/>
          </p:nvCxnSpPr>
          <p:spPr>
            <a:xfrm flipH="1">
              <a:off x="6943725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93" name="Google Shape;2093;p51"/>
            <p:cNvCxnSpPr/>
            <p:nvPr/>
          </p:nvCxnSpPr>
          <p:spPr>
            <a:xfrm flipH="1">
              <a:off x="6915150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94" name="Google Shape;2094;p51"/>
            <p:cNvCxnSpPr/>
            <p:nvPr/>
          </p:nvCxnSpPr>
          <p:spPr>
            <a:xfrm flipH="1">
              <a:off x="6884987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95" name="Google Shape;2095;p51"/>
            <p:cNvCxnSpPr/>
            <p:nvPr/>
          </p:nvCxnSpPr>
          <p:spPr>
            <a:xfrm flipH="1">
              <a:off x="6856412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96" name="Google Shape;2096;p51"/>
            <p:cNvCxnSpPr/>
            <p:nvPr/>
          </p:nvCxnSpPr>
          <p:spPr>
            <a:xfrm flipH="1">
              <a:off x="6826250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97" name="Google Shape;2097;p51"/>
            <p:cNvCxnSpPr/>
            <p:nvPr/>
          </p:nvCxnSpPr>
          <p:spPr>
            <a:xfrm flipH="1">
              <a:off x="6797675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98" name="Google Shape;2098;p51"/>
            <p:cNvCxnSpPr/>
            <p:nvPr/>
          </p:nvCxnSpPr>
          <p:spPr>
            <a:xfrm flipH="1">
              <a:off x="6767512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99" name="Google Shape;2099;p51"/>
            <p:cNvCxnSpPr/>
            <p:nvPr/>
          </p:nvCxnSpPr>
          <p:spPr>
            <a:xfrm flipH="1">
              <a:off x="6738937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00" name="Google Shape;2100;p51"/>
            <p:cNvCxnSpPr/>
            <p:nvPr/>
          </p:nvCxnSpPr>
          <p:spPr>
            <a:xfrm flipH="1">
              <a:off x="6708775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01" name="Google Shape;2101;p51"/>
            <p:cNvCxnSpPr/>
            <p:nvPr/>
          </p:nvCxnSpPr>
          <p:spPr>
            <a:xfrm flipH="1">
              <a:off x="6678612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02" name="Google Shape;2102;p51"/>
            <p:cNvCxnSpPr/>
            <p:nvPr/>
          </p:nvCxnSpPr>
          <p:spPr>
            <a:xfrm flipH="1">
              <a:off x="6650037" y="6189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03" name="Google Shape;2103;p51"/>
            <p:cNvCxnSpPr/>
            <p:nvPr/>
          </p:nvCxnSpPr>
          <p:spPr>
            <a:xfrm flipH="1">
              <a:off x="6619875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04" name="Google Shape;2104;p51"/>
            <p:cNvCxnSpPr/>
            <p:nvPr/>
          </p:nvCxnSpPr>
          <p:spPr>
            <a:xfrm flipH="1">
              <a:off x="6591300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05" name="Google Shape;2105;p51"/>
            <p:cNvCxnSpPr/>
            <p:nvPr/>
          </p:nvCxnSpPr>
          <p:spPr>
            <a:xfrm flipH="1">
              <a:off x="6562725" y="6189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06" name="Google Shape;2106;p51"/>
            <p:cNvCxnSpPr/>
            <p:nvPr/>
          </p:nvCxnSpPr>
          <p:spPr>
            <a:xfrm>
              <a:off x="6064250" y="6564313"/>
              <a:ext cx="1035049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07" name="Google Shape;2107;p51"/>
            <p:cNvCxnSpPr/>
            <p:nvPr/>
          </p:nvCxnSpPr>
          <p:spPr>
            <a:xfrm>
              <a:off x="6416675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08" name="Google Shape;2108;p51"/>
            <p:cNvCxnSpPr/>
            <p:nvPr/>
          </p:nvCxnSpPr>
          <p:spPr>
            <a:xfrm>
              <a:off x="6446837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09" name="Google Shape;2109;p51"/>
            <p:cNvCxnSpPr/>
            <p:nvPr/>
          </p:nvCxnSpPr>
          <p:spPr>
            <a:xfrm>
              <a:off x="6475412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10" name="Google Shape;2110;p51"/>
            <p:cNvCxnSpPr/>
            <p:nvPr/>
          </p:nvCxnSpPr>
          <p:spPr>
            <a:xfrm>
              <a:off x="6505575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11" name="Google Shape;2111;p51"/>
            <p:cNvCxnSpPr/>
            <p:nvPr/>
          </p:nvCxnSpPr>
          <p:spPr>
            <a:xfrm>
              <a:off x="6534150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12" name="Google Shape;2112;p51"/>
            <p:cNvCxnSpPr/>
            <p:nvPr/>
          </p:nvCxnSpPr>
          <p:spPr>
            <a:xfrm>
              <a:off x="6564313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13" name="Google Shape;2113;p51"/>
            <p:cNvCxnSpPr/>
            <p:nvPr/>
          </p:nvCxnSpPr>
          <p:spPr>
            <a:xfrm>
              <a:off x="6592888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14" name="Google Shape;2114;p51"/>
            <p:cNvCxnSpPr/>
            <p:nvPr/>
          </p:nvCxnSpPr>
          <p:spPr>
            <a:xfrm>
              <a:off x="6621463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15" name="Google Shape;2115;p51"/>
            <p:cNvCxnSpPr/>
            <p:nvPr/>
          </p:nvCxnSpPr>
          <p:spPr>
            <a:xfrm>
              <a:off x="6651625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16" name="Google Shape;2116;p51"/>
            <p:cNvCxnSpPr/>
            <p:nvPr/>
          </p:nvCxnSpPr>
          <p:spPr>
            <a:xfrm>
              <a:off x="6681788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17" name="Google Shape;2117;p51"/>
            <p:cNvCxnSpPr/>
            <p:nvPr/>
          </p:nvCxnSpPr>
          <p:spPr>
            <a:xfrm>
              <a:off x="6710363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18" name="Google Shape;2118;p51"/>
            <p:cNvCxnSpPr/>
            <p:nvPr/>
          </p:nvCxnSpPr>
          <p:spPr>
            <a:xfrm>
              <a:off x="6740525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19" name="Google Shape;2119;p51"/>
            <p:cNvCxnSpPr/>
            <p:nvPr/>
          </p:nvCxnSpPr>
          <p:spPr>
            <a:xfrm>
              <a:off x="6769100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20" name="Google Shape;2120;p51"/>
            <p:cNvCxnSpPr/>
            <p:nvPr/>
          </p:nvCxnSpPr>
          <p:spPr>
            <a:xfrm>
              <a:off x="6799263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21" name="Google Shape;2121;p51"/>
            <p:cNvCxnSpPr/>
            <p:nvPr/>
          </p:nvCxnSpPr>
          <p:spPr>
            <a:xfrm>
              <a:off x="6827838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22" name="Google Shape;2122;p51"/>
            <p:cNvCxnSpPr/>
            <p:nvPr/>
          </p:nvCxnSpPr>
          <p:spPr>
            <a:xfrm>
              <a:off x="6858000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23" name="Google Shape;2123;p51"/>
            <p:cNvCxnSpPr/>
            <p:nvPr/>
          </p:nvCxnSpPr>
          <p:spPr>
            <a:xfrm>
              <a:off x="6886575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24" name="Google Shape;2124;p51"/>
            <p:cNvCxnSpPr/>
            <p:nvPr/>
          </p:nvCxnSpPr>
          <p:spPr>
            <a:xfrm>
              <a:off x="6916738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25" name="Google Shape;2125;p51"/>
            <p:cNvCxnSpPr/>
            <p:nvPr/>
          </p:nvCxnSpPr>
          <p:spPr>
            <a:xfrm>
              <a:off x="6945313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26" name="Google Shape;2126;p51"/>
            <p:cNvCxnSpPr/>
            <p:nvPr/>
          </p:nvCxnSpPr>
          <p:spPr>
            <a:xfrm>
              <a:off x="6975475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27" name="Google Shape;2127;p51"/>
            <p:cNvCxnSpPr/>
            <p:nvPr/>
          </p:nvCxnSpPr>
          <p:spPr>
            <a:xfrm>
              <a:off x="7004050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28" name="Google Shape;2128;p51"/>
            <p:cNvCxnSpPr/>
            <p:nvPr/>
          </p:nvCxnSpPr>
          <p:spPr>
            <a:xfrm>
              <a:off x="7034213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29" name="Google Shape;2129;p51"/>
            <p:cNvCxnSpPr/>
            <p:nvPr/>
          </p:nvCxnSpPr>
          <p:spPr>
            <a:xfrm>
              <a:off x="7062788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30" name="Google Shape;2130;p51"/>
            <p:cNvCxnSpPr/>
            <p:nvPr/>
          </p:nvCxnSpPr>
          <p:spPr>
            <a:xfrm>
              <a:off x="7092950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31" name="Google Shape;2131;p51"/>
            <p:cNvCxnSpPr/>
            <p:nvPr/>
          </p:nvCxnSpPr>
          <p:spPr>
            <a:xfrm>
              <a:off x="7121525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32" name="Google Shape;2132;p51"/>
            <p:cNvCxnSpPr/>
            <p:nvPr/>
          </p:nvCxnSpPr>
          <p:spPr>
            <a:xfrm>
              <a:off x="7151688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33" name="Google Shape;2133;p51"/>
            <p:cNvCxnSpPr/>
            <p:nvPr/>
          </p:nvCxnSpPr>
          <p:spPr>
            <a:xfrm>
              <a:off x="7180263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34" name="Google Shape;2134;p51"/>
            <p:cNvCxnSpPr/>
            <p:nvPr/>
          </p:nvCxnSpPr>
          <p:spPr>
            <a:xfrm>
              <a:off x="7210425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35" name="Google Shape;2135;p51"/>
            <p:cNvCxnSpPr/>
            <p:nvPr/>
          </p:nvCxnSpPr>
          <p:spPr>
            <a:xfrm>
              <a:off x="7239000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36" name="Google Shape;2136;p51"/>
            <p:cNvCxnSpPr/>
            <p:nvPr/>
          </p:nvCxnSpPr>
          <p:spPr>
            <a:xfrm>
              <a:off x="7269163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37" name="Google Shape;2137;p51"/>
            <p:cNvCxnSpPr/>
            <p:nvPr/>
          </p:nvCxnSpPr>
          <p:spPr>
            <a:xfrm>
              <a:off x="7297738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38" name="Google Shape;2138;p51"/>
            <p:cNvCxnSpPr/>
            <p:nvPr/>
          </p:nvCxnSpPr>
          <p:spPr>
            <a:xfrm>
              <a:off x="7327900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39" name="Google Shape;2139;p51"/>
            <p:cNvCxnSpPr/>
            <p:nvPr/>
          </p:nvCxnSpPr>
          <p:spPr>
            <a:xfrm>
              <a:off x="7356475" y="6564313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40" name="Google Shape;2140;p51"/>
            <p:cNvCxnSpPr/>
            <p:nvPr/>
          </p:nvCxnSpPr>
          <p:spPr>
            <a:xfrm>
              <a:off x="7386638" y="6564313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141" name="Google Shape;2141;p51"/>
            <p:cNvSpPr/>
            <p:nvPr/>
          </p:nvSpPr>
          <p:spPr>
            <a:xfrm>
              <a:off x="7408863" y="5943600"/>
              <a:ext cx="3174" cy="1587"/>
            </a:xfrm>
            <a:custGeom>
              <a:rect b="b" l="l" r="r" t="t"/>
              <a:pathLst>
                <a:path extrusionOk="0" h="120000" w="120000">
                  <a:moveTo>
                    <a:pt x="10909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2" name="Google Shape;2142;p51"/>
            <p:cNvCxnSpPr/>
            <p:nvPr/>
          </p:nvCxnSpPr>
          <p:spPr>
            <a:xfrm flipH="1">
              <a:off x="7377112" y="594360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43" name="Google Shape;2143;p51"/>
            <p:cNvCxnSpPr/>
            <p:nvPr/>
          </p:nvCxnSpPr>
          <p:spPr>
            <a:xfrm flipH="1">
              <a:off x="7348537" y="594360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44" name="Google Shape;2144;p51"/>
            <p:cNvCxnSpPr/>
            <p:nvPr/>
          </p:nvCxnSpPr>
          <p:spPr>
            <a:xfrm flipH="1">
              <a:off x="7318375" y="594360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45" name="Google Shape;2145;p51"/>
            <p:cNvCxnSpPr/>
            <p:nvPr/>
          </p:nvCxnSpPr>
          <p:spPr>
            <a:xfrm flipH="1">
              <a:off x="7289800" y="594360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146" name="Google Shape;2146;p51"/>
            <p:cNvSpPr/>
            <p:nvPr/>
          </p:nvSpPr>
          <p:spPr>
            <a:xfrm>
              <a:off x="7400925" y="6361112"/>
              <a:ext cx="11113" cy="1587"/>
            </a:xfrm>
            <a:custGeom>
              <a:rect b="b" l="l" r="r" t="t"/>
              <a:pathLst>
                <a:path extrusionOk="0" h="120000" w="120000">
                  <a:moveTo>
                    <a:pt x="11625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7" name="Google Shape;2147;p51"/>
            <p:cNvCxnSpPr/>
            <p:nvPr/>
          </p:nvCxnSpPr>
          <p:spPr>
            <a:xfrm flipH="1">
              <a:off x="7369175" y="63611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48" name="Google Shape;2148;p51"/>
            <p:cNvCxnSpPr/>
            <p:nvPr/>
          </p:nvCxnSpPr>
          <p:spPr>
            <a:xfrm flipH="1">
              <a:off x="7340600" y="63611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49" name="Google Shape;2149;p51"/>
            <p:cNvCxnSpPr/>
            <p:nvPr/>
          </p:nvCxnSpPr>
          <p:spPr>
            <a:xfrm flipH="1">
              <a:off x="7310437" y="63611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50" name="Google Shape;2150;p51"/>
            <p:cNvCxnSpPr/>
            <p:nvPr/>
          </p:nvCxnSpPr>
          <p:spPr>
            <a:xfrm flipH="1">
              <a:off x="7281862" y="63611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51" name="Google Shape;2151;p51"/>
            <p:cNvCxnSpPr/>
            <p:nvPr/>
          </p:nvCxnSpPr>
          <p:spPr>
            <a:xfrm flipH="1">
              <a:off x="7251700" y="63611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52" name="Google Shape;2152;p51"/>
            <p:cNvCxnSpPr/>
            <p:nvPr/>
          </p:nvCxnSpPr>
          <p:spPr>
            <a:xfrm flipH="1">
              <a:off x="7223125" y="63611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53" name="Google Shape;2153;p51"/>
            <p:cNvCxnSpPr/>
            <p:nvPr/>
          </p:nvCxnSpPr>
          <p:spPr>
            <a:xfrm flipH="1">
              <a:off x="7194550" y="63611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54" name="Google Shape;2154;p51"/>
            <p:cNvCxnSpPr/>
            <p:nvPr/>
          </p:nvCxnSpPr>
          <p:spPr>
            <a:xfrm flipH="1">
              <a:off x="7164387" y="63611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55" name="Google Shape;2155;p51"/>
            <p:cNvCxnSpPr/>
            <p:nvPr/>
          </p:nvCxnSpPr>
          <p:spPr>
            <a:xfrm flipH="1">
              <a:off x="7134225" y="63611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56" name="Google Shape;2156;p51"/>
            <p:cNvCxnSpPr/>
            <p:nvPr/>
          </p:nvCxnSpPr>
          <p:spPr>
            <a:xfrm flipH="1">
              <a:off x="7105650" y="63611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57" name="Google Shape;2157;p51"/>
            <p:cNvCxnSpPr/>
            <p:nvPr/>
          </p:nvCxnSpPr>
          <p:spPr>
            <a:xfrm flipH="1">
              <a:off x="7075487" y="63611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58" name="Google Shape;2158;p51"/>
            <p:cNvCxnSpPr/>
            <p:nvPr/>
          </p:nvCxnSpPr>
          <p:spPr>
            <a:xfrm flipH="1">
              <a:off x="7046912" y="63611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59" name="Google Shape;2159;p51"/>
            <p:cNvCxnSpPr/>
            <p:nvPr/>
          </p:nvCxnSpPr>
          <p:spPr>
            <a:xfrm flipH="1">
              <a:off x="7016750" y="63611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60" name="Google Shape;2160;p51"/>
            <p:cNvCxnSpPr/>
            <p:nvPr/>
          </p:nvCxnSpPr>
          <p:spPr>
            <a:xfrm flipH="1">
              <a:off x="6988175" y="63611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61" name="Google Shape;2161;p51"/>
            <p:cNvCxnSpPr/>
            <p:nvPr/>
          </p:nvCxnSpPr>
          <p:spPr>
            <a:xfrm flipH="1">
              <a:off x="6958012" y="63611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62" name="Google Shape;2162;p51"/>
            <p:cNvCxnSpPr/>
            <p:nvPr/>
          </p:nvCxnSpPr>
          <p:spPr>
            <a:xfrm flipH="1">
              <a:off x="6929437" y="63611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163" name="Google Shape;2163;p51"/>
            <p:cNvSpPr/>
            <p:nvPr/>
          </p:nvSpPr>
          <p:spPr>
            <a:xfrm>
              <a:off x="7400925" y="5681662"/>
              <a:ext cx="11113" cy="1587"/>
            </a:xfrm>
            <a:custGeom>
              <a:rect b="b" l="l" r="r" t="t"/>
              <a:pathLst>
                <a:path extrusionOk="0" h="120000" w="120000">
                  <a:moveTo>
                    <a:pt x="11625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4" name="Google Shape;2164;p51"/>
            <p:cNvCxnSpPr/>
            <p:nvPr/>
          </p:nvCxnSpPr>
          <p:spPr>
            <a:xfrm flipH="1">
              <a:off x="7369175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65" name="Google Shape;2165;p51"/>
            <p:cNvCxnSpPr/>
            <p:nvPr/>
          </p:nvCxnSpPr>
          <p:spPr>
            <a:xfrm flipH="1">
              <a:off x="7340600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66" name="Google Shape;2166;p51"/>
            <p:cNvCxnSpPr/>
            <p:nvPr/>
          </p:nvCxnSpPr>
          <p:spPr>
            <a:xfrm flipH="1">
              <a:off x="731043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67" name="Google Shape;2167;p51"/>
            <p:cNvCxnSpPr/>
            <p:nvPr/>
          </p:nvCxnSpPr>
          <p:spPr>
            <a:xfrm flipH="1">
              <a:off x="7281862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68" name="Google Shape;2168;p51"/>
            <p:cNvCxnSpPr/>
            <p:nvPr/>
          </p:nvCxnSpPr>
          <p:spPr>
            <a:xfrm flipH="1">
              <a:off x="7251700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69" name="Google Shape;2169;p51"/>
            <p:cNvCxnSpPr/>
            <p:nvPr/>
          </p:nvCxnSpPr>
          <p:spPr>
            <a:xfrm flipH="1">
              <a:off x="7223125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70" name="Google Shape;2170;p51"/>
            <p:cNvCxnSpPr/>
            <p:nvPr/>
          </p:nvCxnSpPr>
          <p:spPr>
            <a:xfrm flipH="1">
              <a:off x="7194550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71" name="Google Shape;2171;p51"/>
            <p:cNvCxnSpPr/>
            <p:nvPr/>
          </p:nvCxnSpPr>
          <p:spPr>
            <a:xfrm flipH="1">
              <a:off x="716438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72" name="Google Shape;2172;p51"/>
            <p:cNvCxnSpPr/>
            <p:nvPr/>
          </p:nvCxnSpPr>
          <p:spPr>
            <a:xfrm flipH="1">
              <a:off x="7134225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73" name="Google Shape;2173;p51"/>
            <p:cNvCxnSpPr/>
            <p:nvPr/>
          </p:nvCxnSpPr>
          <p:spPr>
            <a:xfrm flipH="1">
              <a:off x="7105650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74" name="Google Shape;2174;p51"/>
            <p:cNvCxnSpPr/>
            <p:nvPr/>
          </p:nvCxnSpPr>
          <p:spPr>
            <a:xfrm flipH="1">
              <a:off x="707548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75" name="Google Shape;2175;p51"/>
            <p:cNvCxnSpPr/>
            <p:nvPr/>
          </p:nvCxnSpPr>
          <p:spPr>
            <a:xfrm flipH="1">
              <a:off x="7046912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76" name="Google Shape;2176;p51"/>
            <p:cNvCxnSpPr/>
            <p:nvPr/>
          </p:nvCxnSpPr>
          <p:spPr>
            <a:xfrm flipH="1">
              <a:off x="7016750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77" name="Google Shape;2177;p51"/>
            <p:cNvCxnSpPr/>
            <p:nvPr/>
          </p:nvCxnSpPr>
          <p:spPr>
            <a:xfrm flipH="1">
              <a:off x="6988175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78" name="Google Shape;2178;p51"/>
            <p:cNvCxnSpPr/>
            <p:nvPr/>
          </p:nvCxnSpPr>
          <p:spPr>
            <a:xfrm flipH="1">
              <a:off x="6958012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79" name="Google Shape;2179;p51"/>
            <p:cNvCxnSpPr/>
            <p:nvPr/>
          </p:nvCxnSpPr>
          <p:spPr>
            <a:xfrm flipH="1">
              <a:off x="692943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80" name="Google Shape;2180;p51"/>
            <p:cNvCxnSpPr/>
            <p:nvPr/>
          </p:nvCxnSpPr>
          <p:spPr>
            <a:xfrm flipH="1">
              <a:off x="6899275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81" name="Google Shape;2181;p51"/>
            <p:cNvCxnSpPr/>
            <p:nvPr/>
          </p:nvCxnSpPr>
          <p:spPr>
            <a:xfrm flipH="1">
              <a:off x="6870700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82" name="Google Shape;2182;p51"/>
            <p:cNvCxnSpPr/>
            <p:nvPr/>
          </p:nvCxnSpPr>
          <p:spPr>
            <a:xfrm flipH="1">
              <a:off x="684053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83" name="Google Shape;2183;p51"/>
            <p:cNvCxnSpPr/>
            <p:nvPr/>
          </p:nvCxnSpPr>
          <p:spPr>
            <a:xfrm flipH="1">
              <a:off x="6811962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84" name="Google Shape;2184;p51"/>
            <p:cNvCxnSpPr/>
            <p:nvPr/>
          </p:nvCxnSpPr>
          <p:spPr>
            <a:xfrm flipH="1">
              <a:off x="6781800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85" name="Google Shape;2185;p51"/>
            <p:cNvCxnSpPr/>
            <p:nvPr/>
          </p:nvCxnSpPr>
          <p:spPr>
            <a:xfrm flipH="1">
              <a:off x="6753225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86" name="Google Shape;2186;p51"/>
            <p:cNvCxnSpPr/>
            <p:nvPr/>
          </p:nvCxnSpPr>
          <p:spPr>
            <a:xfrm flipH="1">
              <a:off x="6723062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87" name="Google Shape;2187;p51"/>
            <p:cNvCxnSpPr/>
            <p:nvPr/>
          </p:nvCxnSpPr>
          <p:spPr>
            <a:xfrm flipH="1">
              <a:off x="669448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88" name="Google Shape;2188;p51"/>
            <p:cNvCxnSpPr/>
            <p:nvPr/>
          </p:nvCxnSpPr>
          <p:spPr>
            <a:xfrm flipH="1">
              <a:off x="6664325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89" name="Google Shape;2189;p51"/>
            <p:cNvCxnSpPr/>
            <p:nvPr/>
          </p:nvCxnSpPr>
          <p:spPr>
            <a:xfrm flipH="1">
              <a:off x="6635750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90" name="Google Shape;2190;p51"/>
            <p:cNvCxnSpPr/>
            <p:nvPr/>
          </p:nvCxnSpPr>
          <p:spPr>
            <a:xfrm flipH="1">
              <a:off x="660558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91" name="Google Shape;2191;p51"/>
            <p:cNvCxnSpPr/>
            <p:nvPr/>
          </p:nvCxnSpPr>
          <p:spPr>
            <a:xfrm flipH="1">
              <a:off x="6577012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92" name="Google Shape;2192;p51"/>
            <p:cNvCxnSpPr/>
            <p:nvPr/>
          </p:nvCxnSpPr>
          <p:spPr>
            <a:xfrm flipH="1">
              <a:off x="6546850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93" name="Google Shape;2193;p51"/>
            <p:cNvCxnSpPr/>
            <p:nvPr/>
          </p:nvCxnSpPr>
          <p:spPr>
            <a:xfrm flipH="1">
              <a:off x="6518274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94" name="Google Shape;2194;p51"/>
            <p:cNvCxnSpPr/>
            <p:nvPr/>
          </p:nvCxnSpPr>
          <p:spPr>
            <a:xfrm flipH="1">
              <a:off x="6488112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95" name="Google Shape;2195;p51"/>
            <p:cNvCxnSpPr/>
            <p:nvPr/>
          </p:nvCxnSpPr>
          <p:spPr>
            <a:xfrm flipH="1">
              <a:off x="645953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96" name="Google Shape;2196;p51"/>
            <p:cNvCxnSpPr/>
            <p:nvPr/>
          </p:nvCxnSpPr>
          <p:spPr>
            <a:xfrm flipH="1">
              <a:off x="6429374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97" name="Google Shape;2197;p51"/>
            <p:cNvCxnSpPr/>
            <p:nvPr/>
          </p:nvCxnSpPr>
          <p:spPr>
            <a:xfrm flipH="1">
              <a:off x="6400799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98" name="Google Shape;2198;p51"/>
            <p:cNvCxnSpPr/>
            <p:nvPr/>
          </p:nvCxnSpPr>
          <p:spPr>
            <a:xfrm flipH="1">
              <a:off x="637063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99" name="Google Shape;2199;p51"/>
            <p:cNvCxnSpPr/>
            <p:nvPr/>
          </p:nvCxnSpPr>
          <p:spPr>
            <a:xfrm flipH="1">
              <a:off x="6342062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00" name="Google Shape;2200;p51"/>
            <p:cNvCxnSpPr/>
            <p:nvPr/>
          </p:nvCxnSpPr>
          <p:spPr>
            <a:xfrm flipH="1">
              <a:off x="6311899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01" name="Google Shape;2201;p51"/>
            <p:cNvCxnSpPr/>
            <p:nvPr/>
          </p:nvCxnSpPr>
          <p:spPr>
            <a:xfrm flipH="1">
              <a:off x="6283324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02" name="Google Shape;2202;p51"/>
            <p:cNvCxnSpPr/>
            <p:nvPr/>
          </p:nvCxnSpPr>
          <p:spPr>
            <a:xfrm flipH="1">
              <a:off x="6253162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03" name="Google Shape;2203;p51"/>
            <p:cNvCxnSpPr/>
            <p:nvPr/>
          </p:nvCxnSpPr>
          <p:spPr>
            <a:xfrm flipH="1">
              <a:off x="622458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04" name="Google Shape;2204;p51"/>
            <p:cNvCxnSpPr/>
            <p:nvPr/>
          </p:nvCxnSpPr>
          <p:spPr>
            <a:xfrm flipH="1">
              <a:off x="6194424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05" name="Google Shape;2205;p51"/>
            <p:cNvCxnSpPr/>
            <p:nvPr/>
          </p:nvCxnSpPr>
          <p:spPr>
            <a:xfrm flipH="1">
              <a:off x="6165849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06" name="Google Shape;2206;p51"/>
            <p:cNvCxnSpPr/>
            <p:nvPr/>
          </p:nvCxnSpPr>
          <p:spPr>
            <a:xfrm flipH="1">
              <a:off x="613568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07" name="Google Shape;2207;p51"/>
            <p:cNvCxnSpPr/>
            <p:nvPr/>
          </p:nvCxnSpPr>
          <p:spPr>
            <a:xfrm flipH="1">
              <a:off x="6107112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08" name="Google Shape;2208;p51"/>
            <p:cNvCxnSpPr/>
            <p:nvPr/>
          </p:nvCxnSpPr>
          <p:spPr>
            <a:xfrm flipH="1">
              <a:off x="6076949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09" name="Google Shape;2209;p51"/>
            <p:cNvCxnSpPr/>
            <p:nvPr/>
          </p:nvCxnSpPr>
          <p:spPr>
            <a:xfrm flipH="1">
              <a:off x="604678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10" name="Google Shape;2210;p51"/>
            <p:cNvCxnSpPr/>
            <p:nvPr/>
          </p:nvCxnSpPr>
          <p:spPr>
            <a:xfrm flipH="1">
              <a:off x="6018212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11" name="Google Shape;2211;p51"/>
            <p:cNvCxnSpPr/>
            <p:nvPr/>
          </p:nvCxnSpPr>
          <p:spPr>
            <a:xfrm flipH="1">
              <a:off x="598963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12" name="Google Shape;2212;p51"/>
            <p:cNvCxnSpPr/>
            <p:nvPr/>
          </p:nvCxnSpPr>
          <p:spPr>
            <a:xfrm flipH="1">
              <a:off x="5959474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13" name="Google Shape;2213;p51"/>
            <p:cNvCxnSpPr/>
            <p:nvPr/>
          </p:nvCxnSpPr>
          <p:spPr>
            <a:xfrm flipH="1">
              <a:off x="5930899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14" name="Google Shape;2214;p51"/>
            <p:cNvCxnSpPr/>
            <p:nvPr/>
          </p:nvCxnSpPr>
          <p:spPr>
            <a:xfrm flipH="1">
              <a:off x="590073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15" name="Google Shape;2215;p51"/>
            <p:cNvCxnSpPr/>
            <p:nvPr/>
          </p:nvCxnSpPr>
          <p:spPr>
            <a:xfrm flipH="1">
              <a:off x="5872162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16" name="Google Shape;2216;p51"/>
            <p:cNvCxnSpPr/>
            <p:nvPr/>
          </p:nvCxnSpPr>
          <p:spPr>
            <a:xfrm flipH="1">
              <a:off x="5841999" y="568166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17" name="Google Shape;2217;p51"/>
            <p:cNvCxnSpPr/>
            <p:nvPr/>
          </p:nvCxnSpPr>
          <p:spPr>
            <a:xfrm flipH="1">
              <a:off x="5811837" y="568166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18" name="Google Shape;2218;p51"/>
            <p:cNvCxnSpPr/>
            <p:nvPr/>
          </p:nvCxnSpPr>
          <p:spPr>
            <a:xfrm flipH="1">
              <a:off x="4284663" y="3681412"/>
              <a:ext cx="417511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19" name="Google Shape;2219;p51"/>
            <p:cNvCxnSpPr/>
            <p:nvPr/>
          </p:nvCxnSpPr>
          <p:spPr>
            <a:xfrm flipH="1">
              <a:off x="457041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20" name="Google Shape;2220;p51"/>
            <p:cNvCxnSpPr/>
            <p:nvPr/>
          </p:nvCxnSpPr>
          <p:spPr>
            <a:xfrm flipH="1">
              <a:off x="454183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21" name="Google Shape;2221;p51"/>
            <p:cNvCxnSpPr/>
            <p:nvPr/>
          </p:nvCxnSpPr>
          <p:spPr>
            <a:xfrm flipH="1">
              <a:off x="451326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22" name="Google Shape;2222;p51"/>
            <p:cNvCxnSpPr/>
            <p:nvPr/>
          </p:nvCxnSpPr>
          <p:spPr>
            <a:xfrm flipH="1">
              <a:off x="4483099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23" name="Google Shape;2223;p51"/>
            <p:cNvCxnSpPr/>
            <p:nvPr/>
          </p:nvCxnSpPr>
          <p:spPr>
            <a:xfrm flipH="1">
              <a:off x="4454524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24" name="Google Shape;2224;p51"/>
            <p:cNvCxnSpPr/>
            <p:nvPr/>
          </p:nvCxnSpPr>
          <p:spPr>
            <a:xfrm flipH="1">
              <a:off x="442436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25" name="Google Shape;2225;p51"/>
            <p:cNvCxnSpPr/>
            <p:nvPr/>
          </p:nvCxnSpPr>
          <p:spPr>
            <a:xfrm flipH="1">
              <a:off x="4394199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26" name="Google Shape;2226;p51"/>
            <p:cNvCxnSpPr/>
            <p:nvPr/>
          </p:nvCxnSpPr>
          <p:spPr>
            <a:xfrm flipH="1">
              <a:off x="4365624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27" name="Google Shape;2227;p51"/>
            <p:cNvCxnSpPr/>
            <p:nvPr/>
          </p:nvCxnSpPr>
          <p:spPr>
            <a:xfrm flipH="1">
              <a:off x="433546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28" name="Google Shape;2228;p51"/>
            <p:cNvCxnSpPr/>
            <p:nvPr/>
          </p:nvCxnSpPr>
          <p:spPr>
            <a:xfrm flipH="1">
              <a:off x="430688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29" name="Google Shape;2229;p51"/>
            <p:cNvCxnSpPr/>
            <p:nvPr/>
          </p:nvCxnSpPr>
          <p:spPr>
            <a:xfrm flipH="1">
              <a:off x="4276724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30" name="Google Shape;2230;p51"/>
            <p:cNvCxnSpPr/>
            <p:nvPr/>
          </p:nvCxnSpPr>
          <p:spPr>
            <a:xfrm flipH="1">
              <a:off x="4248149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31" name="Google Shape;2231;p51"/>
            <p:cNvCxnSpPr/>
            <p:nvPr/>
          </p:nvCxnSpPr>
          <p:spPr>
            <a:xfrm flipH="1">
              <a:off x="421798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32" name="Google Shape;2232;p51"/>
            <p:cNvCxnSpPr/>
            <p:nvPr/>
          </p:nvCxnSpPr>
          <p:spPr>
            <a:xfrm flipH="1">
              <a:off x="418941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33" name="Google Shape;2233;p51"/>
            <p:cNvCxnSpPr/>
            <p:nvPr/>
          </p:nvCxnSpPr>
          <p:spPr>
            <a:xfrm flipH="1">
              <a:off x="4159249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34" name="Google Shape;2234;p51"/>
            <p:cNvCxnSpPr/>
            <p:nvPr/>
          </p:nvCxnSpPr>
          <p:spPr>
            <a:xfrm flipH="1">
              <a:off x="4130674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35" name="Google Shape;2235;p51"/>
            <p:cNvCxnSpPr/>
            <p:nvPr/>
          </p:nvCxnSpPr>
          <p:spPr>
            <a:xfrm flipH="1">
              <a:off x="410051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36" name="Google Shape;2236;p51"/>
            <p:cNvCxnSpPr/>
            <p:nvPr/>
          </p:nvCxnSpPr>
          <p:spPr>
            <a:xfrm flipH="1">
              <a:off x="407193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37" name="Google Shape;2237;p51"/>
            <p:cNvCxnSpPr/>
            <p:nvPr/>
          </p:nvCxnSpPr>
          <p:spPr>
            <a:xfrm flipH="1">
              <a:off x="4041774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38" name="Google Shape;2238;p51"/>
            <p:cNvCxnSpPr/>
            <p:nvPr/>
          </p:nvCxnSpPr>
          <p:spPr>
            <a:xfrm flipH="1">
              <a:off x="4013199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39" name="Google Shape;2239;p51"/>
            <p:cNvCxnSpPr/>
            <p:nvPr/>
          </p:nvCxnSpPr>
          <p:spPr>
            <a:xfrm flipH="1">
              <a:off x="398303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40" name="Google Shape;2240;p51"/>
            <p:cNvCxnSpPr/>
            <p:nvPr/>
          </p:nvCxnSpPr>
          <p:spPr>
            <a:xfrm flipH="1">
              <a:off x="395446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41" name="Google Shape;2241;p51"/>
            <p:cNvCxnSpPr/>
            <p:nvPr/>
          </p:nvCxnSpPr>
          <p:spPr>
            <a:xfrm flipH="1">
              <a:off x="3924299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42" name="Google Shape;2242;p51"/>
            <p:cNvCxnSpPr/>
            <p:nvPr/>
          </p:nvCxnSpPr>
          <p:spPr>
            <a:xfrm flipH="1">
              <a:off x="3895724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43" name="Google Shape;2243;p51"/>
            <p:cNvCxnSpPr/>
            <p:nvPr/>
          </p:nvCxnSpPr>
          <p:spPr>
            <a:xfrm flipH="1">
              <a:off x="386556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44" name="Google Shape;2244;p51"/>
            <p:cNvCxnSpPr/>
            <p:nvPr/>
          </p:nvCxnSpPr>
          <p:spPr>
            <a:xfrm flipH="1">
              <a:off x="383698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45" name="Google Shape;2245;p51"/>
            <p:cNvCxnSpPr/>
            <p:nvPr/>
          </p:nvCxnSpPr>
          <p:spPr>
            <a:xfrm flipH="1">
              <a:off x="380841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46" name="Google Shape;2246;p51"/>
            <p:cNvCxnSpPr/>
            <p:nvPr/>
          </p:nvCxnSpPr>
          <p:spPr>
            <a:xfrm flipH="1">
              <a:off x="3778249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47" name="Google Shape;2247;p51"/>
            <p:cNvCxnSpPr/>
            <p:nvPr/>
          </p:nvCxnSpPr>
          <p:spPr>
            <a:xfrm flipH="1">
              <a:off x="3749674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48" name="Google Shape;2248;p51"/>
            <p:cNvCxnSpPr/>
            <p:nvPr/>
          </p:nvCxnSpPr>
          <p:spPr>
            <a:xfrm flipH="1">
              <a:off x="371951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49" name="Google Shape;2249;p51"/>
            <p:cNvCxnSpPr/>
            <p:nvPr/>
          </p:nvCxnSpPr>
          <p:spPr>
            <a:xfrm flipH="1">
              <a:off x="3689349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50" name="Google Shape;2250;p51"/>
            <p:cNvCxnSpPr/>
            <p:nvPr/>
          </p:nvCxnSpPr>
          <p:spPr>
            <a:xfrm flipH="1">
              <a:off x="3660774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51" name="Google Shape;2251;p51"/>
            <p:cNvCxnSpPr/>
            <p:nvPr/>
          </p:nvCxnSpPr>
          <p:spPr>
            <a:xfrm flipH="1">
              <a:off x="363061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52" name="Google Shape;2252;p51"/>
            <p:cNvCxnSpPr/>
            <p:nvPr/>
          </p:nvCxnSpPr>
          <p:spPr>
            <a:xfrm flipH="1">
              <a:off x="360203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53" name="Google Shape;2253;p51"/>
            <p:cNvCxnSpPr/>
            <p:nvPr/>
          </p:nvCxnSpPr>
          <p:spPr>
            <a:xfrm flipH="1">
              <a:off x="3571874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54" name="Google Shape;2254;p51"/>
            <p:cNvCxnSpPr/>
            <p:nvPr/>
          </p:nvCxnSpPr>
          <p:spPr>
            <a:xfrm flipH="1">
              <a:off x="3543299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55" name="Google Shape;2255;p51"/>
            <p:cNvCxnSpPr/>
            <p:nvPr/>
          </p:nvCxnSpPr>
          <p:spPr>
            <a:xfrm flipH="1">
              <a:off x="351313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56" name="Google Shape;2256;p51"/>
            <p:cNvCxnSpPr/>
            <p:nvPr/>
          </p:nvCxnSpPr>
          <p:spPr>
            <a:xfrm flipH="1">
              <a:off x="348456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57" name="Google Shape;2257;p51"/>
            <p:cNvCxnSpPr/>
            <p:nvPr/>
          </p:nvCxnSpPr>
          <p:spPr>
            <a:xfrm flipH="1">
              <a:off x="3454399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258" name="Google Shape;2258;p51"/>
            <p:cNvSpPr/>
            <p:nvPr/>
          </p:nvSpPr>
          <p:spPr>
            <a:xfrm>
              <a:off x="7129463" y="3681412"/>
              <a:ext cx="282574" cy="1587"/>
            </a:xfrm>
            <a:custGeom>
              <a:rect b="b" l="l" r="r" t="t"/>
              <a:pathLst>
                <a:path extrusionOk="0" h="120000" w="120000">
                  <a:moveTo>
                    <a:pt x="119847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9" name="Google Shape;2259;p51"/>
            <p:cNvCxnSpPr/>
            <p:nvPr/>
          </p:nvCxnSpPr>
          <p:spPr>
            <a:xfrm flipH="1">
              <a:off x="7385050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60" name="Google Shape;2260;p51"/>
            <p:cNvCxnSpPr/>
            <p:nvPr/>
          </p:nvCxnSpPr>
          <p:spPr>
            <a:xfrm flipH="1">
              <a:off x="735488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61" name="Google Shape;2261;p51"/>
            <p:cNvCxnSpPr/>
            <p:nvPr/>
          </p:nvCxnSpPr>
          <p:spPr>
            <a:xfrm flipH="1">
              <a:off x="732631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62" name="Google Shape;2262;p51"/>
            <p:cNvCxnSpPr/>
            <p:nvPr/>
          </p:nvCxnSpPr>
          <p:spPr>
            <a:xfrm flipH="1">
              <a:off x="7296150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63" name="Google Shape;2263;p51"/>
            <p:cNvCxnSpPr/>
            <p:nvPr/>
          </p:nvCxnSpPr>
          <p:spPr>
            <a:xfrm flipH="1">
              <a:off x="7267575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64" name="Google Shape;2264;p51"/>
            <p:cNvCxnSpPr/>
            <p:nvPr/>
          </p:nvCxnSpPr>
          <p:spPr>
            <a:xfrm flipH="1">
              <a:off x="723741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65" name="Google Shape;2265;p51"/>
            <p:cNvCxnSpPr/>
            <p:nvPr/>
          </p:nvCxnSpPr>
          <p:spPr>
            <a:xfrm flipH="1">
              <a:off x="720883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66" name="Google Shape;2266;p51"/>
            <p:cNvCxnSpPr/>
            <p:nvPr/>
          </p:nvCxnSpPr>
          <p:spPr>
            <a:xfrm flipH="1">
              <a:off x="7178675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67" name="Google Shape;2267;p51"/>
            <p:cNvCxnSpPr/>
            <p:nvPr/>
          </p:nvCxnSpPr>
          <p:spPr>
            <a:xfrm flipH="1">
              <a:off x="7150100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68" name="Google Shape;2268;p51"/>
            <p:cNvCxnSpPr/>
            <p:nvPr/>
          </p:nvCxnSpPr>
          <p:spPr>
            <a:xfrm flipH="1">
              <a:off x="711993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69" name="Google Shape;2269;p51"/>
            <p:cNvCxnSpPr/>
            <p:nvPr/>
          </p:nvCxnSpPr>
          <p:spPr>
            <a:xfrm flipH="1">
              <a:off x="709136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70" name="Google Shape;2270;p51"/>
            <p:cNvCxnSpPr/>
            <p:nvPr/>
          </p:nvCxnSpPr>
          <p:spPr>
            <a:xfrm flipH="1">
              <a:off x="7061200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71" name="Google Shape;2271;p51"/>
            <p:cNvCxnSpPr/>
            <p:nvPr/>
          </p:nvCxnSpPr>
          <p:spPr>
            <a:xfrm flipH="1">
              <a:off x="7032625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72" name="Google Shape;2272;p51"/>
            <p:cNvCxnSpPr/>
            <p:nvPr/>
          </p:nvCxnSpPr>
          <p:spPr>
            <a:xfrm flipH="1">
              <a:off x="700246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73" name="Google Shape;2273;p51"/>
            <p:cNvCxnSpPr/>
            <p:nvPr/>
          </p:nvCxnSpPr>
          <p:spPr>
            <a:xfrm flipH="1">
              <a:off x="697388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74" name="Google Shape;2274;p51"/>
            <p:cNvCxnSpPr/>
            <p:nvPr/>
          </p:nvCxnSpPr>
          <p:spPr>
            <a:xfrm flipH="1">
              <a:off x="6943725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75" name="Google Shape;2275;p51"/>
            <p:cNvCxnSpPr/>
            <p:nvPr/>
          </p:nvCxnSpPr>
          <p:spPr>
            <a:xfrm flipH="1">
              <a:off x="6915150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76" name="Google Shape;2276;p51"/>
            <p:cNvCxnSpPr/>
            <p:nvPr/>
          </p:nvCxnSpPr>
          <p:spPr>
            <a:xfrm flipH="1">
              <a:off x="688498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77" name="Google Shape;2277;p51"/>
            <p:cNvCxnSpPr/>
            <p:nvPr/>
          </p:nvCxnSpPr>
          <p:spPr>
            <a:xfrm flipH="1">
              <a:off x="685641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78" name="Google Shape;2278;p51"/>
            <p:cNvCxnSpPr/>
            <p:nvPr/>
          </p:nvCxnSpPr>
          <p:spPr>
            <a:xfrm flipH="1">
              <a:off x="6826250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79" name="Google Shape;2279;p51"/>
            <p:cNvCxnSpPr/>
            <p:nvPr/>
          </p:nvCxnSpPr>
          <p:spPr>
            <a:xfrm flipH="1">
              <a:off x="6797675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80" name="Google Shape;2280;p51"/>
            <p:cNvCxnSpPr/>
            <p:nvPr/>
          </p:nvCxnSpPr>
          <p:spPr>
            <a:xfrm flipH="1">
              <a:off x="676751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81" name="Google Shape;2281;p51"/>
            <p:cNvCxnSpPr/>
            <p:nvPr/>
          </p:nvCxnSpPr>
          <p:spPr>
            <a:xfrm flipH="1">
              <a:off x="673893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82" name="Google Shape;2282;p51"/>
            <p:cNvCxnSpPr/>
            <p:nvPr/>
          </p:nvCxnSpPr>
          <p:spPr>
            <a:xfrm flipH="1">
              <a:off x="6708775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83" name="Google Shape;2283;p51"/>
            <p:cNvCxnSpPr/>
            <p:nvPr/>
          </p:nvCxnSpPr>
          <p:spPr>
            <a:xfrm flipH="1">
              <a:off x="667861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84" name="Google Shape;2284;p51"/>
            <p:cNvCxnSpPr/>
            <p:nvPr/>
          </p:nvCxnSpPr>
          <p:spPr>
            <a:xfrm flipH="1">
              <a:off x="665003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85" name="Google Shape;2285;p51"/>
            <p:cNvCxnSpPr/>
            <p:nvPr/>
          </p:nvCxnSpPr>
          <p:spPr>
            <a:xfrm flipH="1">
              <a:off x="6619875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86" name="Google Shape;2286;p51"/>
            <p:cNvCxnSpPr/>
            <p:nvPr/>
          </p:nvCxnSpPr>
          <p:spPr>
            <a:xfrm flipH="1">
              <a:off x="6591300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87" name="Google Shape;2287;p51"/>
            <p:cNvCxnSpPr/>
            <p:nvPr/>
          </p:nvCxnSpPr>
          <p:spPr>
            <a:xfrm flipH="1">
              <a:off x="6562725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88" name="Google Shape;2288;p51"/>
            <p:cNvCxnSpPr/>
            <p:nvPr/>
          </p:nvCxnSpPr>
          <p:spPr>
            <a:xfrm flipH="1">
              <a:off x="653256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89" name="Google Shape;2289;p51"/>
            <p:cNvCxnSpPr/>
            <p:nvPr/>
          </p:nvCxnSpPr>
          <p:spPr>
            <a:xfrm flipH="1">
              <a:off x="650398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90" name="Google Shape;2290;p51"/>
            <p:cNvCxnSpPr/>
            <p:nvPr/>
          </p:nvCxnSpPr>
          <p:spPr>
            <a:xfrm flipH="1">
              <a:off x="6473824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91" name="Google Shape;2291;p51"/>
            <p:cNvCxnSpPr/>
            <p:nvPr/>
          </p:nvCxnSpPr>
          <p:spPr>
            <a:xfrm flipH="1">
              <a:off x="644366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92" name="Google Shape;2292;p51"/>
            <p:cNvCxnSpPr/>
            <p:nvPr/>
          </p:nvCxnSpPr>
          <p:spPr>
            <a:xfrm flipH="1">
              <a:off x="641508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93" name="Google Shape;2293;p51"/>
            <p:cNvCxnSpPr/>
            <p:nvPr/>
          </p:nvCxnSpPr>
          <p:spPr>
            <a:xfrm flipH="1">
              <a:off x="6384924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94" name="Google Shape;2294;p51"/>
            <p:cNvCxnSpPr/>
            <p:nvPr/>
          </p:nvCxnSpPr>
          <p:spPr>
            <a:xfrm flipH="1">
              <a:off x="6356349" y="3681412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95" name="Google Shape;2295;p51"/>
            <p:cNvCxnSpPr/>
            <p:nvPr/>
          </p:nvCxnSpPr>
          <p:spPr>
            <a:xfrm flipH="1">
              <a:off x="6326187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96" name="Google Shape;2296;p51"/>
            <p:cNvCxnSpPr/>
            <p:nvPr/>
          </p:nvCxnSpPr>
          <p:spPr>
            <a:xfrm flipH="1">
              <a:off x="6297612" y="3681412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97" name="Google Shape;2297;p51"/>
            <p:cNvCxnSpPr/>
            <p:nvPr/>
          </p:nvCxnSpPr>
          <p:spPr>
            <a:xfrm>
              <a:off x="6122987" y="3281362"/>
              <a:ext cx="1035049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98" name="Google Shape;2298;p51"/>
            <p:cNvCxnSpPr/>
            <p:nvPr/>
          </p:nvCxnSpPr>
          <p:spPr>
            <a:xfrm>
              <a:off x="6472237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99" name="Google Shape;2299;p51"/>
            <p:cNvCxnSpPr/>
            <p:nvPr/>
          </p:nvCxnSpPr>
          <p:spPr>
            <a:xfrm>
              <a:off x="6500812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00" name="Google Shape;2300;p51"/>
            <p:cNvCxnSpPr/>
            <p:nvPr/>
          </p:nvCxnSpPr>
          <p:spPr>
            <a:xfrm>
              <a:off x="6530975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01" name="Google Shape;2301;p51"/>
            <p:cNvCxnSpPr/>
            <p:nvPr/>
          </p:nvCxnSpPr>
          <p:spPr>
            <a:xfrm>
              <a:off x="6559550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02" name="Google Shape;2302;p51"/>
            <p:cNvCxnSpPr/>
            <p:nvPr/>
          </p:nvCxnSpPr>
          <p:spPr>
            <a:xfrm>
              <a:off x="6589713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03" name="Google Shape;2303;p51"/>
            <p:cNvCxnSpPr/>
            <p:nvPr/>
          </p:nvCxnSpPr>
          <p:spPr>
            <a:xfrm>
              <a:off x="6618288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04" name="Google Shape;2304;p51"/>
            <p:cNvCxnSpPr/>
            <p:nvPr/>
          </p:nvCxnSpPr>
          <p:spPr>
            <a:xfrm>
              <a:off x="6648450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05" name="Google Shape;2305;p51"/>
            <p:cNvCxnSpPr/>
            <p:nvPr/>
          </p:nvCxnSpPr>
          <p:spPr>
            <a:xfrm>
              <a:off x="6677025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06" name="Google Shape;2306;p51"/>
            <p:cNvCxnSpPr/>
            <p:nvPr/>
          </p:nvCxnSpPr>
          <p:spPr>
            <a:xfrm>
              <a:off x="6707188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07" name="Google Shape;2307;p51"/>
            <p:cNvCxnSpPr/>
            <p:nvPr/>
          </p:nvCxnSpPr>
          <p:spPr>
            <a:xfrm>
              <a:off x="6735763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08" name="Google Shape;2308;p51"/>
            <p:cNvCxnSpPr/>
            <p:nvPr/>
          </p:nvCxnSpPr>
          <p:spPr>
            <a:xfrm>
              <a:off x="6765925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09" name="Google Shape;2309;p51"/>
            <p:cNvCxnSpPr/>
            <p:nvPr/>
          </p:nvCxnSpPr>
          <p:spPr>
            <a:xfrm>
              <a:off x="6794500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10" name="Google Shape;2310;p51"/>
            <p:cNvCxnSpPr/>
            <p:nvPr/>
          </p:nvCxnSpPr>
          <p:spPr>
            <a:xfrm>
              <a:off x="6824663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11" name="Google Shape;2311;p51"/>
            <p:cNvCxnSpPr/>
            <p:nvPr/>
          </p:nvCxnSpPr>
          <p:spPr>
            <a:xfrm>
              <a:off x="6853238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12" name="Google Shape;2312;p51"/>
            <p:cNvCxnSpPr/>
            <p:nvPr/>
          </p:nvCxnSpPr>
          <p:spPr>
            <a:xfrm>
              <a:off x="6883400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13" name="Google Shape;2313;p51"/>
            <p:cNvCxnSpPr/>
            <p:nvPr/>
          </p:nvCxnSpPr>
          <p:spPr>
            <a:xfrm>
              <a:off x="6911975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14" name="Google Shape;2314;p51"/>
            <p:cNvCxnSpPr/>
            <p:nvPr/>
          </p:nvCxnSpPr>
          <p:spPr>
            <a:xfrm>
              <a:off x="6942138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15" name="Google Shape;2315;p51"/>
            <p:cNvCxnSpPr/>
            <p:nvPr/>
          </p:nvCxnSpPr>
          <p:spPr>
            <a:xfrm>
              <a:off x="6970713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16" name="Google Shape;2316;p51"/>
            <p:cNvCxnSpPr/>
            <p:nvPr/>
          </p:nvCxnSpPr>
          <p:spPr>
            <a:xfrm>
              <a:off x="7000875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17" name="Google Shape;2317;p51"/>
            <p:cNvCxnSpPr/>
            <p:nvPr/>
          </p:nvCxnSpPr>
          <p:spPr>
            <a:xfrm>
              <a:off x="7029450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18" name="Google Shape;2318;p51"/>
            <p:cNvCxnSpPr/>
            <p:nvPr/>
          </p:nvCxnSpPr>
          <p:spPr>
            <a:xfrm>
              <a:off x="7059613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19" name="Google Shape;2319;p51"/>
            <p:cNvCxnSpPr/>
            <p:nvPr/>
          </p:nvCxnSpPr>
          <p:spPr>
            <a:xfrm>
              <a:off x="7088188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20" name="Google Shape;2320;p51"/>
            <p:cNvCxnSpPr/>
            <p:nvPr/>
          </p:nvCxnSpPr>
          <p:spPr>
            <a:xfrm>
              <a:off x="7118350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21" name="Google Shape;2321;p51"/>
            <p:cNvCxnSpPr/>
            <p:nvPr/>
          </p:nvCxnSpPr>
          <p:spPr>
            <a:xfrm>
              <a:off x="7146925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22" name="Google Shape;2322;p51"/>
            <p:cNvCxnSpPr/>
            <p:nvPr/>
          </p:nvCxnSpPr>
          <p:spPr>
            <a:xfrm>
              <a:off x="7177088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23" name="Google Shape;2323;p51"/>
            <p:cNvCxnSpPr/>
            <p:nvPr/>
          </p:nvCxnSpPr>
          <p:spPr>
            <a:xfrm>
              <a:off x="7207250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24" name="Google Shape;2324;p51"/>
            <p:cNvCxnSpPr/>
            <p:nvPr/>
          </p:nvCxnSpPr>
          <p:spPr>
            <a:xfrm>
              <a:off x="7235825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25" name="Google Shape;2325;p51"/>
            <p:cNvCxnSpPr/>
            <p:nvPr/>
          </p:nvCxnSpPr>
          <p:spPr>
            <a:xfrm>
              <a:off x="7264400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26" name="Google Shape;2326;p51"/>
            <p:cNvCxnSpPr/>
            <p:nvPr/>
          </p:nvCxnSpPr>
          <p:spPr>
            <a:xfrm>
              <a:off x="7294563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27" name="Google Shape;2327;p51"/>
            <p:cNvCxnSpPr/>
            <p:nvPr/>
          </p:nvCxnSpPr>
          <p:spPr>
            <a:xfrm>
              <a:off x="7323138" y="32813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28" name="Google Shape;2328;p51"/>
            <p:cNvCxnSpPr/>
            <p:nvPr/>
          </p:nvCxnSpPr>
          <p:spPr>
            <a:xfrm>
              <a:off x="7353300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29" name="Google Shape;2329;p51"/>
            <p:cNvCxnSpPr/>
            <p:nvPr/>
          </p:nvCxnSpPr>
          <p:spPr>
            <a:xfrm>
              <a:off x="7381875" y="32813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30" name="Google Shape;2330;p51"/>
            <p:cNvCxnSpPr/>
            <p:nvPr/>
          </p:nvCxnSpPr>
          <p:spPr>
            <a:xfrm>
              <a:off x="2957513" y="4056062"/>
              <a:ext cx="1035049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31" name="Google Shape;2331;p51"/>
            <p:cNvCxnSpPr/>
            <p:nvPr/>
          </p:nvCxnSpPr>
          <p:spPr>
            <a:xfrm>
              <a:off x="3309937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32" name="Google Shape;2332;p51"/>
            <p:cNvCxnSpPr/>
            <p:nvPr/>
          </p:nvCxnSpPr>
          <p:spPr>
            <a:xfrm>
              <a:off x="3338512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33" name="Google Shape;2333;p51"/>
            <p:cNvCxnSpPr/>
            <p:nvPr/>
          </p:nvCxnSpPr>
          <p:spPr>
            <a:xfrm>
              <a:off x="3368675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34" name="Google Shape;2334;p51"/>
            <p:cNvCxnSpPr/>
            <p:nvPr/>
          </p:nvCxnSpPr>
          <p:spPr>
            <a:xfrm>
              <a:off x="3397250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35" name="Google Shape;2335;p51"/>
            <p:cNvCxnSpPr/>
            <p:nvPr/>
          </p:nvCxnSpPr>
          <p:spPr>
            <a:xfrm>
              <a:off x="3427412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36" name="Google Shape;2336;p51"/>
            <p:cNvCxnSpPr/>
            <p:nvPr/>
          </p:nvCxnSpPr>
          <p:spPr>
            <a:xfrm>
              <a:off x="3455987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37" name="Google Shape;2337;p51"/>
            <p:cNvCxnSpPr/>
            <p:nvPr/>
          </p:nvCxnSpPr>
          <p:spPr>
            <a:xfrm>
              <a:off x="3486150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38" name="Google Shape;2338;p51"/>
            <p:cNvCxnSpPr/>
            <p:nvPr/>
          </p:nvCxnSpPr>
          <p:spPr>
            <a:xfrm>
              <a:off x="3514725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39" name="Google Shape;2339;p51"/>
            <p:cNvCxnSpPr/>
            <p:nvPr/>
          </p:nvCxnSpPr>
          <p:spPr>
            <a:xfrm>
              <a:off x="3544887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40" name="Google Shape;2340;p51"/>
            <p:cNvCxnSpPr/>
            <p:nvPr/>
          </p:nvCxnSpPr>
          <p:spPr>
            <a:xfrm>
              <a:off x="3573462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41" name="Google Shape;2341;p51"/>
            <p:cNvCxnSpPr/>
            <p:nvPr/>
          </p:nvCxnSpPr>
          <p:spPr>
            <a:xfrm>
              <a:off x="3603625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42" name="Google Shape;2342;p51"/>
            <p:cNvCxnSpPr/>
            <p:nvPr/>
          </p:nvCxnSpPr>
          <p:spPr>
            <a:xfrm>
              <a:off x="3633787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43" name="Google Shape;2343;p51"/>
            <p:cNvCxnSpPr/>
            <p:nvPr/>
          </p:nvCxnSpPr>
          <p:spPr>
            <a:xfrm>
              <a:off x="3662362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44" name="Google Shape;2344;p51"/>
            <p:cNvCxnSpPr/>
            <p:nvPr/>
          </p:nvCxnSpPr>
          <p:spPr>
            <a:xfrm>
              <a:off x="3692525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45" name="Google Shape;2345;p51"/>
            <p:cNvCxnSpPr/>
            <p:nvPr/>
          </p:nvCxnSpPr>
          <p:spPr>
            <a:xfrm>
              <a:off x="3721100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46" name="Google Shape;2346;p51"/>
            <p:cNvCxnSpPr/>
            <p:nvPr/>
          </p:nvCxnSpPr>
          <p:spPr>
            <a:xfrm>
              <a:off x="3751262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47" name="Google Shape;2347;p51"/>
            <p:cNvCxnSpPr/>
            <p:nvPr/>
          </p:nvCxnSpPr>
          <p:spPr>
            <a:xfrm>
              <a:off x="3779837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48" name="Google Shape;2348;p51"/>
            <p:cNvCxnSpPr/>
            <p:nvPr/>
          </p:nvCxnSpPr>
          <p:spPr>
            <a:xfrm>
              <a:off x="3808412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49" name="Google Shape;2349;p51"/>
            <p:cNvCxnSpPr/>
            <p:nvPr/>
          </p:nvCxnSpPr>
          <p:spPr>
            <a:xfrm>
              <a:off x="3838575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50" name="Google Shape;2350;p51"/>
            <p:cNvCxnSpPr/>
            <p:nvPr/>
          </p:nvCxnSpPr>
          <p:spPr>
            <a:xfrm>
              <a:off x="3867150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51" name="Google Shape;2351;p51"/>
            <p:cNvCxnSpPr/>
            <p:nvPr/>
          </p:nvCxnSpPr>
          <p:spPr>
            <a:xfrm>
              <a:off x="3897312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52" name="Google Shape;2352;p51"/>
            <p:cNvCxnSpPr/>
            <p:nvPr/>
          </p:nvCxnSpPr>
          <p:spPr>
            <a:xfrm>
              <a:off x="3925887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53" name="Google Shape;2353;p51"/>
            <p:cNvCxnSpPr/>
            <p:nvPr/>
          </p:nvCxnSpPr>
          <p:spPr>
            <a:xfrm>
              <a:off x="3956050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54" name="Google Shape;2354;p51"/>
            <p:cNvCxnSpPr/>
            <p:nvPr/>
          </p:nvCxnSpPr>
          <p:spPr>
            <a:xfrm>
              <a:off x="3984625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55" name="Google Shape;2355;p51"/>
            <p:cNvCxnSpPr/>
            <p:nvPr/>
          </p:nvCxnSpPr>
          <p:spPr>
            <a:xfrm>
              <a:off x="4014787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56" name="Google Shape;2356;p51"/>
            <p:cNvCxnSpPr/>
            <p:nvPr/>
          </p:nvCxnSpPr>
          <p:spPr>
            <a:xfrm>
              <a:off x="4043362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57" name="Google Shape;2357;p51"/>
            <p:cNvCxnSpPr/>
            <p:nvPr/>
          </p:nvCxnSpPr>
          <p:spPr>
            <a:xfrm>
              <a:off x="4073525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58" name="Google Shape;2358;p51"/>
            <p:cNvCxnSpPr/>
            <p:nvPr/>
          </p:nvCxnSpPr>
          <p:spPr>
            <a:xfrm>
              <a:off x="4102100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59" name="Google Shape;2359;p51"/>
            <p:cNvCxnSpPr/>
            <p:nvPr/>
          </p:nvCxnSpPr>
          <p:spPr>
            <a:xfrm>
              <a:off x="4132262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60" name="Google Shape;2360;p51"/>
            <p:cNvCxnSpPr/>
            <p:nvPr/>
          </p:nvCxnSpPr>
          <p:spPr>
            <a:xfrm>
              <a:off x="4160837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61" name="Google Shape;2361;p51"/>
            <p:cNvCxnSpPr/>
            <p:nvPr/>
          </p:nvCxnSpPr>
          <p:spPr>
            <a:xfrm>
              <a:off x="4191000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62" name="Google Shape;2362;p51"/>
            <p:cNvCxnSpPr/>
            <p:nvPr/>
          </p:nvCxnSpPr>
          <p:spPr>
            <a:xfrm>
              <a:off x="4219575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63" name="Google Shape;2363;p51"/>
            <p:cNvCxnSpPr/>
            <p:nvPr/>
          </p:nvCxnSpPr>
          <p:spPr>
            <a:xfrm>
              <a:off x="4249737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64" name="Google Shape;2364;p51"/>
            <p:cNvCxnSpPr/>
            <p:nvPr/>
          </p:nvCxnSpPr>
          <p:spPr>
            <a:xfrm>
              <a:off x="4278312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65" name="Google Shape;2365;p51"/>
            <p:cNvCxnSpPr/>
            <p:nvPr/>
          </p:nvCxnSpPr>
          <p:spPr>
            <a:xfrm>
              <a:off x="4308475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66" name="Google Shape;2366;p51"/>
            <p:cNvCxnSpPr/>
            <p:nvPr/>
          </p:nvCxnSpPr>
          <p:spPr>
            <a:xfrm>
              <a:off x="4337050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67" name="Google Shape;2367;p51"/>
            <p:cNvCxnSpPr/>
            <p:nvPr/>
          </p:nvCxnSpPr>
          <p:spPr>
            <a:xfrm>
              <a:off x="4367212" y="4056062"/>
              <a:ext cx="11112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68" name="Google Shape;2368;p51"/>
            <p:cNvCxnSpPr/>
            <p:nvPr/>
          </p:nvCxnSpPr>
          <p:spPr>
            <a:xfrm>
              <a:off x="4397375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69" name="Google Shape;2369;p51"/>
            <p:cNvCxnSpPr/>
            <p:nvPr/>
          </p:nvCxnSpPr>
          <p:spPr>
            <a:xfrm>
              <a:off x="4425950" y="4056062"/>
              <a:ext cx="11113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70" name="Google Shape;2370;p51"/>
            <p:cNvCxnSpPr/>
            <p:nvPr/>
          </p:nvCxnSpPr>
          <p:spPr>
            <a:xfrm flipH="1">
              <a:off x="7380287" y="41211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71" name="Google Shape;2371;p51"/>
            <p:cNvCxnSpPr/>
            <p:nvPr/>
          </p:nvCxnSpPr>
          <p:spPr>
            <a:xfrm flipH="1">
              <a:off x="7351712" y="41211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72" name="Google Shape;2372;p51"/>
            <p:cNvCxnSpPr/>
            <p:nvPr/>
          </p:nvCxnSpPr>
          <p:spPr>
            <a:xfrm flipH="1">
              <a:off x="7321550" y="41211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73" name="Google Shape;2373;p51"/>
            <p:cNvCxnSpPr/>
            <p:nvPr/>
          </p:nvCxnSpPr>
          <p:spPr>
            <a:xfrm flipH="1">
              <a:off x="7292975" y="41211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74" name="Google Shape;2374;p51"/>
            <p:cNvCxnSpPr/>
            <p:nvPr/>
          </p:nvCxnSpPr>
          <p:spPr>
            <a:xfrm flipH="1">
              <a:off x="7264400" y="41211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75" name="Google Shape;2375;p51"/>
            <p:cNvCxnSpPr/>
            <p:nvPr/>
          </p:nvCxnSpPr>
          <p:spPr>
            <a:xfrm flipH="1">
              <a:off x="7234237" y="41211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76" name="Google Shape;2376;p51"/>
            <p:cNvCxnSpPr/>
            <p:nvPr/>
          </p:nvCxnSpPr>
          <p:spPr>
            <a:xfrm flipH="1">
              <a:off x="7204075" y="41211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77" name="Google Shape;2377;p51"/>
            <p:cNvCxnSpPr/>
            <p:nvPr/>
          </p:nvCxnSpPr>
          <p:spPr>
            <a:xfrm flipH="1">
              <a:off x="7175500" y="41211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378" name="Google Shape;2378;p51"/>
            <p:cNvSpPr/>
            <p:nvPr/>
          </p:nvSpPr>
          <p:spPr>
            <a:xfrm>
              <a:off x="7408863" y="5253037"/>
              <a:ext cx="3174" cy="1587"/>
            </a:xfrm>
            <a:custGeom>
              <a:rect b="b" l="l" r="r" t="t"/>
              <a:pathLst>
                <a:path extrusionOk="0" h="120000" w="120000">
                  <a:moveTo>
                    <a:pt x="10909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9" name="Google Shape;2379;p51"/>
            <p:cNvCxnSpPr/>
            <p:nvPr/>
          </p:nvCxnSpPr>
          <p:spPr>
            <a:xfrm flipH="1">
              <a:off x="7377112" y="52530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80" name="Google Shape;2380;p51"/>
            <p:cNvCxnSpPr/>
            <p:nvPr/>
          </p:nvCxnSpPr>
          <p:spPr>
            <a:xfrm flipH="1">
              <a:off x="7348537" y="52530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81" name="Google Shape;2381;p51"/>
            <p:cNvCxnSpPr/>
            <p:nvPr/>
          </p:nvCxnSpPr>
          <p:spPr>
            <a:xfrm flipH="1">
              <a:off x="7318375" y="52530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82" name="Google Shape;2382;p51"/>
            <p:cNvCxnSpPr/>
            <p:nvPr/>
          </p:nvCxnSpPr>
          <p:spPr>
            <a:xfrm flipH="1">
              <a:off x="7289800" y="52530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83" name="Google Shape;2383;p51"/>
            <p:cNvCxnSpPr/>
            <p:nvPr/>
          </p:nvCxnSpPr>
          <p:spPr>
            <a:xfrm flipH="1">
              <a:off x="7259637" y="52530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84" name="Google Shape;2384;p51"/>
            <p:cNvCxnSpPr/>
            <p:nvPr/>
          </p:nvCxnSpPr>
          <p:spPr>
            <a:xfrm flipH="1">
              <a:off x="7231062" y="52530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85" name="Google Shape;2385;p51"/>
            <p:cNvCxnSpPr/>
            <p:nvPr/>
          </p:nvCxnSpPr>
          <p:spPr>
            <a:xfrm flipH="1">
              <a:off x="7200900" y="52530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86" name="Google Shape;2386;p51"/>
            <p:cNvCxnSpPr/>
            <p:nvPr/>
          </p:nvCxnSpPr>
          <p:spPr>
            <a:xfrm flipH="1">
              <a:off x="7170737" y="52530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87" name="Google Shape;2387;p51"/>
            <p:cNvCxnSpPr/>
            <p:nvPr/>
          </p:nvCxnSpPr>
          <p:spPr>
            <a:xfrm flipH="1">
              <a:off x="7142162" y="52530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88" name="Google Shape;2388;p51"/>
            <p:cNvCxnSpPr/>
            <p:nvPr/>
          </p:nvCxnSpPr>
          <p:spPr>
            <a:xfrm flipH="1">
              <a:off x="7112000" y="52530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89" name="Google Shape;2389;p51"/>
            <p:cNvCxnSpPr/>
            <p:nvPr/>
          </p:nvCxnSpPr>
          <p:spPr>
            <a:xfrm flipH="1">
              <a:off x="7083425" y="52530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90" name="Google Shape;2390;p51"/>
            <p:cNvCxnSpPr/>
            <p:nvPr/>
          </p:nvCxnSpPr>
          <p:spPr>
            <a:xfrm flipH="1">
              <a:off x="7054850" y="52530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91" name="Google Shape;2391;p51"/>
            <p:cNvCxnSpPr/>
            <p:nvPr/>
          </p:nvCxnSpPr>
          <p:spPr>
            <a:xfrm flipH="1">
              <a:off x="7024687" y="52530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92" name="Google Shape;2392;p51"/>
            <p:cNvCxnSpPr/>
            <p:nvPr/>
          </p:nvCxnSpPr>
          <p:spPr>
            <a:xfrm flipH="1">
              <a:off x="6996112" y="52530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93" name="Google Shape;2393;p51"/>
            <p:cNvCxnSpPr/>
            <p:nvPr/>
          </p:nvCxnSpPr>
          <p:spPr>
            <a:xfrm flipH="1">
              <a:off x="6965950" y="52530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94" name="Google Shape;2394;p51"/>
            <p:cNvCxnSpPr/>
            <p:nvPr/>
          </p:nvCxnSpPr>
          <p:spPr>
            <a:xfrm flipH="1">
              <a:off x="6935787" y="52530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95" name="Google Shape;2395;p51"/>
            <p:cNvCxnSpPr/>
            <p:nvPr/>
          </p:nvCxnSpPr>
          <p:spPr>
            <a:xfrm flipH="1">
              <a:off x="6907212" y="52530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96" name="Google Shape;2396;p51"/>
            <p:cNvCxnSpPr/>
            <p:nvPr/>
          </p:nvCxnSpPr>
          <p:spPr>
            <a:xfrm flipH="1">
              <a:off x="6877050" y="52530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97" name="Google Shape;2397;p51"/>
            <p:cNvCxnSpPr/>
            <p:nvPr/>
          </p:nvCxnSpPr>
          <p:spPr>
            <a:xfrm flipH="1">
              <a:off x="6848475" y="52530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98" name="Google Shape;2398;p51"/>
            <p:cNvCxnSpPr/>
            <p:nvPr/>
          </p:nvCxnSpPr>
          <p:spPr>
            <a:xfrm flipH="1">
              <a:off x="6818312" y="52530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99" name="Google Shape;2399;p51"/>
            <p:cNvCxnSpPr/>
            <p:nvPr/>
          </p:nvCxnSpPr>
          <p:spPr>
            <a:xfrm flipH="1">
              <a:off x="6789737" y="525303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00" name="Google Shape;2400;p51"/>
            <p:cNvCxnSpPr/>
            <p:nvPr/>
          </p:nvCxnSpPr>
          <p:spPr>
            <a:xfrm flipH="1">
              <a:off x="6759575" y="52530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01" name="Google Shape;2401;p51"/>
            <p:cNvCxnSpPr/>
            <p:nvPr/>
          </p:nvCxnSpPr>
          <p:spPr>
            <a:xfrm flipH="1">
              <a:off x="6731000" y="525303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02" name="Google Shape;2402;p51"/>
            <p:cNvCxnSpPr/>
            <p:nvPr/>
          </p:nvCxnSpPr>
          <p:spPr>
            <a:xfrm flipH="1">
              <a:off x="5011738" y="3435350"/>
              <a:ext cx="1487486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03" name="Google Shape;2403;p51"/>
            <p:cNvCxnSpPr/>
            <p:nvPr/>
          </p:nvCxnSpPr>
          <p:spPr>
            <a:xfrm flipH="1">
              <a:off x="5299074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04" name="Google Shape;2404;p51"/>
            <p:cNvCxnSpPr/>
            <p:nvPr/>
          </p:nvCxnSpPr>
          <p:spPr>
            <a:xfrm flipH="1">
              <a:off x="5268912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05" name="Google Shape;2405;p51"/>
            <p:cNvCxnSpPr/>
            <p:nvPr/>
          </p:nvCxnSpPr>
          <p:spPr>
            <a:xfrm flipH="1">
              <a:off x="5240337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06" name="Google Shape;2406;p51"/>
            <p:cNvCxnSpPr/>
            <p:nvPr/>
          </p:nvCxnSpPr>
          <p:spPr>
            <a:xfrm flipH="1">
              <a:off x="5210174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07" name="Google Shape;2407;p51"/>
            <p:cNvCxnSpPr/>
            <p:nvPr/>
          </p:nvCxnSpPr>
          <p:spPr>
            <a:xfrm flipH="1">
              <a:off x="5181599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08" name="Google Shape;2408;p51"/>
            <p:cNvCxnSpPr/>
            <p:nvPr/>
          </p:nvCxnSpPr>
          <p:spPr>
            <a:xfrm flipH="1">
              <a:off x="5151437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09" name="Google Shape;2409;p51"/>
            <p:cNvCxnSpPr/>
            <p:nvPr/>
          </p:nvCxnSpPr>
          <p:spPr>
            <a:xfrm flipH="1">
              <a:off x="5121274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10" name="Google Shape;2410;p51"/>
            <p:cNvCxnSpPr/>
            <p:nvPr/>
          </p:nvCxnSpPr>
          <p:spPr>
            <a:xfrm flipH="1">
              <a:off x="5092699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11" name="Google Shape;2411;p51"/>
            <p:cNvCxnSpPr/>
            <p:nvPr/>
          </p:nvCxnSpPr>
          <p:spPr>
            <a:xfrm flipH="1">
              <a:off x="5062537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12" name="Google Shape;2412;p51"/>
            <p:cNvCxnSpPr/>
            <p:nvPr/>
          </p:nvCxnSpPr>
          <p:spPr>
            <a:xfrm flipH="1">
              <a:off x="5033962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13" name="Google Shape;2413;p51"/>
            <p:cNvCxnSpPr/>
            <p:nvPr/>
          </p:nvCxnSpPr>
          <p:spPr>
            <a:xfrm flipH="1">
              <a:off x="5005387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14" name="Google Shape;2414;p51"/>
            <p:cNvCxnSpPr/>
            <p:nvPr/>
          </p:nvCxnSpPr>
          <p:spPr>
            <a:xfrm flipH="1">
              <a:off x="4975224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15" name="Google Shape;2415;p51"/>
            <p:cNvCxnSpPr/>
            <p:nvPr/>
          </p:nvCxnSpPr>
          <p:spPr>
            <a:xfrm flipH="1">
              <a:off x="4946649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16" name="Google Shape;2416;p51"/>
            <p:cNvCxnSpPr/>
            <p:nvPr/>
          </p:nvCxnSpPr>
          <p:spPr>
            <a:xfrm flipH="1">
              <a:off x="4916487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17" name="Google Shape;2417;p51"/>
            <p:cNvCxnSpPr/>
            <p:nvPr/>
          </p:nvCxnSpPr>
          <p:spPr>
            <a:xfrm flipH="1">
              <a:off x="4886324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18" name="Google Shape;2418;p51"/>
            <p:cNvCxnSpPr/>
            <p:nvPr/>
          </p:nvCxnSpPr>
          <p:spPr>
            <a:xfrm flipH="1">
              <a:off x="4857749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19" name="Google Shape;2419;p51"/>
            <p:cNvCxnSpPr/>
            <p:nvPr/>
          </p:nvCxnSpPr>
          <p:spPr>
            <a:xfrm flipH="1">
              <a:off x="4827587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20" name="Google Shape;2420;p51"/>
            <p:cNvCxnSpPr/>
            <p:nvPr/>
          </p:nvCxnSpPr>
          <p:spPr>
            <a:xfrm flipH="1">
              <a:off x="4799012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21" name="Google Shape;2421;p51"/>
            <p:cNvCxnSpPr/>
            <p:nvPr/>
          </p:nvCxnSpPr>
          <p:spPr>
            <a:xfrm flipH="1">
              <a:off x="4768849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22" name="Google Shape;2422;p51"/>
            <p:cNvCxnSpPr/>
            <p:nvPr/>
          </p:nvCxnSpPr>
          <p:spPr>
            <a:xfrm flipH="1">
              <a:off x="4740274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23" name="Google Shape;2423;p51"/>
            <p:cNvCxnSpPr/>
            <p:nvPr/>
          </p:nvCxnSpPr>
          <p:spPr>
            <a:xfrm flipH="1">
              <a:off x="4710112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24" name="Google Shape;2424;p51"/>
            <p:cNvCxnSpPr/>
            <p:nvPr/>
          </p:nvCxnSpPr>
          <p:spPr>
            <a:xfrm flipH="1">
              <a:off x="4681537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25" name="Google Shape;2425;p51"/>
            <p:cNvCxnSpPr/>
            <p:nvPr/>
          </p:nvCxnSpPr>
          <p:spPr>
            <a:xfrm flipH="1">
              <a:off x="4651374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26" name="Google Shape;2426;p51"/>
            <p:cNvCxnSpPr/>
            <p:nvPr/>
          </p:nvCxnSpPr>
          <p:spPr>
            <a:xfrm flipH="1">
              <a:off x="4622799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27" name="Google Shape;2427;p51"/>
            <p:cNvCxnSpPr/>
            <p:nvPr/>
          </p:nvCxnSpPr>
          <p:spPr>
            <a:xfrm flipH="1">
              <a:off x="4592637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28" name="Google Shape;2428;p51"/>
            <p:cNvCxnSpPr/>
            <p:nvPr/>
          </p:nvCxnSpPr>
          <p:spPr>
            <a:xfrm flipH="1">
              <a:off x="4564062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29" name="Google Shape;2429;p51"/>
            <p:cNvCxnSpPr/>
            <p:nvPr/>
          </p:nvCxnSpPr>
          <p:spPr>
            <a:xfrm flipH="1">
              <a:off x="4533899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30" name="Google Shape;2430;p51"/>
            <p:cNvCxnSpPr/>
            <p:nvPr/>
          </p:nvCxnSpPr>
          <p:spPr>
            <a:xfrm flipH="1">
              <a:off x="4505324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31" name="Google Shape;2431;p51"/>
            <p:cNvCxnSpPr/>
            <p:nvPr/>
          </p:nvCxnSpPr>
          <p:spPr>
            <a:xfrm flipH="1">
              <a:off x="4475162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32" name="Google Shape;2432;p51"/>
            <p:cNvCxnSpPr/>
            <p:nvPr/>
          </p:nvCxnSpPr>
          <p:spPr>
            <a:xfrm flipH="1">
              <a:off x="4446587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33" name="Google Shape;2433;p51"/>
            <p:cNvCxnSpPr/>
            <p:nvPr/>
          </p:nvCxnSpPr>
          <p:spPr>
            <a:xfrm flipH="1">
              <a:off x="4416424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34" name="Google Shape;2434;p51"/>
            <p:cNvCxnSpPr/>
            <p:nvPr/>
          </p:nvCxnSpPr>
          <p:spPr>
            <a:xfrm flipH="1">
              <a:off x="4387849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35" name="Google Shape;2435;p51"/>
            <p:cNvCxnSpPr/>
            <p:nvPr/>
          </p:nvCxnSpPr>
          <p:spPr>
            <a:xfrm flipH="1">
              <a:off x="4357687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36" name="Google Shape;2436;p51"/>
            <p:cNvCxnSpPr/>
            <p:nvPr/>
          </p:nvCxnSpPr>
          <p:spPr>
            <a:xfrm flipH="1">
              <a:off x="4329112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37" name="Google Shape;2437;p51"/>
            <p:cNvCxnSpPr/>
            <p:nvPr/>
          </p:nvCxnSpPr>
          <p:spPr>
            <a:xfrm flipH="1">
              <a:off x="4298949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38" name="Google Shape;2438;p51"/>
            <p:cNvCxnSpPr/>
            <p:nvPr/>
          </p:nvCxnSpPr>
          <p:spPr>
            <a:xfrm flipH="1">
              <a:off x="4270374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39" name="Google Shape;2439;p51"/>
            <p:cNvCxnSpPr/>
            <p:nvPr/>
          </p:nvCxnSpPr>
          <p:spPr>
            <a:xfrm flipH="1">
              <a:off x="4240212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40" name="Google Shape;2440;p51"/>
            <p:cNvCxnSpPr/>
            <p:nvPr/>
          </p:nvCxnSpPr>
          <p:spPr>
            <a:xfrm flipH="1">
              <a:off x="4211637" y="3435350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41" name="Google Shape;2441;p51"/>
            <p:cNvCxnSpPr/>
            <p:nvPr/>
          </p:nvCxnSpPr>
          <p:spPr>
            <a:xfrm flipH="1">
              <a:off x="4181474" y="3435350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42" name="Google Shape;2442;p51"/>
            <p:cNvCxnSpPr/>
            <p:nvPr/>
          </p:nvCxnSpPr>
          <p:spPr>
            <a:xfrm flipH="1">
              <a:off x="73802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43" name="Google Shape;2443;p51"/>
            <p:cNvCxnSpPr/>
            <p:nvPr/>
          </p:nvCxnSpPr>
          <p:spPr>
            <a:xfrm flipH="1">
              <a:off x="73517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44" name="Google Shape;2444;p51"/>
            <p:cNvCxnSpPr/>
            <p:nvPr/>
          </p:nvCxnSpPr>
          <p:spPr>
            <a:xfrm flipH="1">
              <a:off x="7321550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45" name="Google Shape;2445;p51"/>
            <p:cNvCxnSpPr/>
            <p:nvPr/>
          </p:nvCxnSpPr>
          <p:spPr>
            <a:xfrm flipH="1">
              <a:off x="7292975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46" name="Google Shape;2446;p51"/>
            <p:cNvCxnSpPr/>
            <p:nvPr/>
          </p:nvCxnSpPr>
          <p:spPr>
            <a:xfrm flipH="1">
              <a:off x="7264400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47" name="Google Shape;2447;p51"/>
            <p:cNvCxnSpPr/>
            <p:nvPr/>
          </p:nvCxnSpPr>
          <p:spPr>
            <a:xfrm flipH="1">
              <a:off x="72342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48" name="Google Shape;2448;p51"/>
            <p:cNvCxnSpPr/>
            <p:nvPr/>
          </p:nvCxnSpPr>
          <p:spPr>
            <a:xfrm flipH="1">
              <a:off x="7204075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49" name="Google Shape;2449;p51"/>
            <p:cNvCxnSpPr/>
            <p:nvPr/>
          </p:nvCxnSpPr>
          <p:spPr>
            <a:xfrm flipH="1">
              <a:off x="7175500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50" name="Google Shape;2450;p51"/>
            <p:cNvCxnSpPr/>
            <p:nvPr/>
          </p:nvCxnSpPr>
          <p:spPr>
            <a:xfrm flipH="1">
              <a:off x="71453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51" name="Google Shape;2451;p51"/>
            <p:cNvCxnSpPr/>
            <p:nvPr/>
          </p:nvCxnSpPr>
          <p:spPr>
            <a:xfrm flipH="1">
              <a:off x="71167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52" name="Google Shape;2452;p51"/>
            <p:cNvCxnSpPr/>
            <p:nvPr/>
          </p:nvCxnSpPr>
          <p:spPr>
            <a:xfrm flipH="1">
              <a:off x="7086600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53" name="Google Shape;2453;p51"/>
            <p:cNvCxnSpPr/>
            <p:nvPr/>
          </p:nvCxnSpPr>
          <p:spPr>
            <a:xfrm flipH="1">
              <a:off x="7058025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54" name="Google Shape;2454;p51"/>
            <p:cNvCxnSpPr/>
            <p:nvPr/>
          </p:nvCxnSpPr>
          <p:spPr>
            <a:xfrm flipH="1">
              <a:off x="70278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55" name="Google Shape;2455;p51"/>
            <p:cNvCxnSpPr/>
            <p:nvPr/>
          </p:nvCxnSpPr>
          <p:spPr>
            <a:xfrm flipH="1">
              <a:off x="69992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56" name="Google Shape;2456;p51"/>
            <p:cNvCxnSpPr/>
            <p:nvPr/>
          </p:nvCxnSpPr>
          <p:spPr>
            <a:xfrm flipH="1">
              <a:off x="6969125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57" name="Google Shape;2457;p51"/>
            <p:cNvCxnSpPr/>
            <p:nvPr/>
          </p:nvCxnSpPr>
          <p:spPr>
            <a:xfrm flipH="1">
              <a:off x="6940550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58" name="Google Shape;2458;p51"/>
            <p:cNvCxnSpPr/>
            <p:nvPr/>
          </p:nvCxnSpPr>
          <p:spPr>
            <a:xfrm flipH="1">
              <a:off x="69103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59" name="Google Shape;2459;p51"/>
            <p:cNvCxnSpPr/>
            <p:nvPr/>
          </p:nvCxnSpPr>
          <p:spPr>
            <a:xfrm flipH="1">
              <a:off x="68818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60" name="Google Shape;2460;p51"/>
            <p:cNvCxnSpPr/>
            <p:nvPr/>
          </p:nvCxnSpPr>
          <p:spPr>
            <a:xfrm flipH="1">
              <a:off x="6851650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61" name="Google Shape;2461;p51"/>
            <p:cNvCxnSpPr/>
            <p:nvPr/>
          </p:nvCxnSpPr>
          <p:spPr>
            <a:xfrm flipH="1">
              <a:off x="6823075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62" name="Google Shape;2462;p51"/>
            <p:cNvCxnSpPr/>
            <p:nvPr/>
          </p:nvCxnSpPr>
          <p:spPr>
            <a:xfrm flipH="1">
              <a:off x="67929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63" name="Google Shape;2463;p51"/>
            <p:cNvCxnSpPr/>
            <p:nvPr/>
          </p:nvCxnSpPr>
          <p:spPr>
            <a:xfrm flipH="1">
              <a:off x="67643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64" name="Google Shape;2464;p51"/>
            <p:cNvCxnSpPr/>
            <p:nvPr/>
          </p:nvCxnSpPr>
          <p:spPr>
            <a:xfrm flipH="1">
              <a:off x="6734175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65" name="Google Shape;2465;p51"/>
            <p:cNvCxnSpPr/>
            <p:nvPr/>
          </p:nvCxnSpPr>
          <p:spPr>
            <a:xfrm flipH="1">
              <a:off x="6705600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66" name="Google Shape;2466;p51"/>
            <p:cNvCxnSpPr/>
            <p:nvPr/>
          </p:nvCxnSpPr>
          <p:spPr>
            <a:xfrm flipH="1">
              <a:off x="66754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67" name="Google Shape;2467;p51"/>
            <p:cNvCxnSpPr/>
            <p:nvPr/>
          </p:nvCxnSpPr>
          <p:spPr>
            <a:xfrm flipH="1">
              <a:off x="66468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68" name="Google Shape;2468;p51"/>
            <p:cNvCxnSpPr/>
            <p:nvPr/>
          </p:nvCxnSpPr>
          <p:spPr>
            <a:xfrm flipH="1">
              <a:off x="6616700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69" name="Google Shape;2469;p51"/>
            <p:cNvCxnSpPr/>
            <p:nvPr/>
          </p:nvCxnSpPr>
          <p:spPr>
            <a:xfrm flipH="1">
              <a:off x="6588125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70" name="Google Shape;2470;p51"/>
            <p:cNvCxnSpPr/>
            <p:nvPr/>
          </p:nvCxnSpPr>
          <p:spPr>
            <a:xfrm flipH="1">
              <a:off x="65579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71" name="Google Shape;2471;p51"/>
            <p:cNvCxnSpPr/>
            <p:nvPr/>
          </p:nvCxnSpPr>
          <p:spPr>
            <a:xfrm flipH="1">
              <a:off x="65293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72" name="Google Shape;2472;p51"/>
            <p:cNvCxnSpPr/>
            <p:nvPr/>
          </p:nvCxnSpPr>
          <p:spPr>
            <a:xfrm flipH="1">
              <a:off x="649922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73" name="Google Shape;2473;p51"/>
            <p:cNvCxnSpPr/>
            <p:nvPr/>
          </p:nvCxnSpPr>
          <p:spPr>
            <a:xfrm flipH="1">
              <a:off x="647064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74" name="Google Shape;2474;p51"/>
            <p:cNvCxnSpPr/>
            <p:nvPr/>
          </p:nvCxnSpPr>
          <p:spPr>
            <a:xfrm flipH="1">
              <a:off x="64404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75" name="Google Shape;2475;p51"/>
            <p:cNvCxnSpPr/>
            <p:nvPr/>
          </p:nvCxnSpPr>
          <p:spPr>
            <a:xfrm flipH="1">
              <a:off x="64119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76" name="Google Shape;2476;p51"/>
            <p:cNvCxnSpPr/>
            <p:nvPr/>
          </p:nvCxnSpPr>
          <p:spPr>
            <a:xfrm flipH="1">
              <a:off x="638174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77" name="Google Shape;2477;p51"/>
            <p:cNvCxnSpPr/>
            <p:nvPr/>
          </p:nvCxnSpPr>
          <p:spPr>
            <a:xfrm flipH="1">
              <a:off x="635317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78" name="Google Shape;2478;p51"/>
            <p:cNvCxnSpPr/>
            <p:nvPr/>
          </p:nvCxnSpPr>
          <p:spPr>
            <a:xfrm flipH="1">
              <a:off x="63230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79" name="Google Shape;2479;p51"/>
            <p:cNvCxnSpPr/>
            <p:nvPr/>
          </p:nvCxnSpPr>
          <p:spPr>
            <a:xfrm flipH="1">
              <a:off x="62944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80" name="Google Shape;2480;p51"/>
            <p:cNvCxnSpPr/>
            <p:nvPr/>
          </p:nvCxnSpPr>
          <p:spPr>
            <a:xfrm flipH="1">
              <a:off x="626427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81" name="Google Shape;2481;p51"/>
            <p:cNvCxnSpPr/>
            <p:nvPr/>
          </p:nvCxnSpPr>
          <p:spPr>
            <a:xfrm flipH="1">
              <a:off x="623569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82" name="Google Shape;2482;p51"/>
            <p:cNvCxnSpPr/>
            <p:nvPr/>
          </p:nvCxnSpPr>
          <p:spPr>
            <a:xfrm flipH="1">
              <a:off x="62055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83" name="Google Shape;2483;p51"/>
            <p:cNvCxnSpPr/>
            <p:nvPr/>
          </p:nvCxnSpPr>
          <p:spPr>
            <a:xfrm flipH="1">
              <a:off x="61769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84" name="Google Shape;2484;p51"/>
            <p:cNvCxnSpPr/>
            <p:nvPr/>
          </p:nvCxnSpPr>
          <p:spPr>
            <a:xfrm flipH="1">
              <a:off x="614679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85" name="Google Shape;2485;p51"/>
            <p:cNvCxnSpPr/>
            <p:nvPr/>
          </p:nvCxnSpPr>
          <p:spPr>
            <a:xfrm flipH="1">
              <a:off x="61166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86" name="Google Shape;2486;p51"/>
            <p:cNvCxnSpPr/>
            <p:nvPr/>
          </p:nvCxnSpPr>
          <p:spPr>
            <a:xfrm flipH="1">
              <a:off x="60880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87" name="Google Shape;2487;p51"/>
            <p:cNvCxnSpPr/>
            <p:nvPr/>
          </p:nvCxnSpPr>
          <p:spPr>
            <a:xfrm flipH="1">
              <a:off x="60594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88" name="Google Shape;2488;p51"/>
            <p:cNvCxnSpPr/>
            <p:nvPr/>
          </p:nvCxnSpPr>
          <p:spPr>
            <a:xfrm flipH="1">
              <a:off x="602932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89" name="Google Shape;2489;p51"/>
            <p:cNvCxnSpPr/>
            <p:nvPr/>
          </p:nvCxnSpPr>
          <p:spPr>
            <a:xfrm flipH="1">
              <a:off x="600074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90" name="Google Shape;2490;p51"/>
            <p:cNvCxnSpPr/>
            <p:nvPr/>
          </p:nvCxnSpPr>
          <p:spPr>
            <a:xfrm flipH="1">
              <a:off x="59705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91" name="Google Shape;2491;p51"/>
            <p:cNvCxnSpPr/>
            <p:nvPr/>
          </p:nvCxnSpPr>
          <p:spPr>
            <a:xfrm flipH="1">
              <a:off x="59420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92" name="Google Shape;2492;p51"/>
            <p:cNvCxnSpPr/>
            <p:nvPr/>
          </p:nvCxnSpPr>
          <p:spPr>
            <a:xfrm flipH="1">
              <a:off x="591184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93" name="Google Shape;2493;p51"/>
            <p:cNvCxnSpPr/>
            <p:nvPr/>
          </p:nvCxnSpPr>
          <p:spPr>
            <a:xfrm flipH="1">
              <a:off x="58816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94" name="Google Shape;2494;p51"/>
            <p:cNvCxnSpPr/>
            <p:nvPr/>
          </p:nvCxnSpPr>
          <p:spPr>
            <a:xfrm flipH="1">
              <a:off x="58531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95" name="Google Shape;2495;p51"/>
            <p:cNvCxnSpPr/>
            <p:nvPr/>
          </p:nvCxnSpPr>
          <p:spPr>
            <a:xfrm flipH="1">
              <a:off x="582294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96" name="Google Shape;2496;p51"/>
            <p:cNvCxnSpPr/>
            <p:nvPr/>
          </p:nvCxnSpPr>
          <p:spPr>
            <a:xfrm flipH="1">
              <a:off x="579437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97" name="Google Shape;2497;p51"/>
            <p:cNvCxnSpPr/>
            <p:nvPr/>
          </p:nvCxnSpPr>
          <p:spPr>
            <a:xfrm flipH="1">
              <a:off x="57642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98" name="Google Shape;2498;p51"/>
            <p:cNvCxnSpPr/>
            <p:nvPr/>
          </p:nvCxnSpPr>
          <p:spPr>
            <a:xfrm flipH="1">
              <a:off x="57356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99" name="Google Shape;2499;p51"/>
            <p:cNvCxnSpPr/>
            <p:nvPr/>
          </p:nvCxnSpPr>
          <p:spPr>
            <a:xfrm flipH="1">
              <a:off x="570547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00" name="Google Shape;2500;p51"/>
            <p:cNvCxnSpPr/>
            <p:nvPr/>
          </p:nvCxnSpPr>
          <p:spPr>
            <a:xfrm flipH="1">
              <a:off x="567689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01" name="Google Shape;2501;p51"/>
            <p:cNvCxnSpPr/>
            <p:nvPr/>
          </p:nvCxnSpPr>
          <p:spPr>
            <a:xfrm flipH="1">
              <a:off x="56467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02" name="Google Shape;2502;p51"/>
            <p:cNvCxnSpPr/>
            <p:nvPr/>
          </p:nvCxnSpPr>
          <p:spPr>
            <a:xfrm flipH="1">
              <a:off x="56181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03" name="Google Shape;2503;p51"/>
            <p:cNvCxnSpPr/>
            <p:nvPr/>
          </p:nvCxnSpPr>
          <p:spPr>
            <a:xfrm flipH="1">
              <a:off x="558799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04" name="Google Shape;2504;p51"/>
            <p:cNvCxnSpPr/>
            <p:nvPr/>
          </p:nvCxnSpPr>
          <p:spPr>
            <a:xfrm flipH="1">
              <a:off x="555942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05" name="Google Shape;2505;p51"/>
            <p:cNvCxnSpPr/>
            <p:nvPr/>
          </p:nvCxnSpPr>
          <p:spPr>
            <a:xfrm flipH="1">
              <a:off x="55292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06" name="Google Shape;2506;p51"/>
            <p:cNvCxnSpPr/>
            <p:nvPr/>
          </p:nvCxnSpPr>
          <p:spPr>
            <a:xfrm flipH="1">
              <a:off x="55006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07" name="Google Shape;2507;p51"/>
            <p:cNvCxnSpPr/>
            <p:nvPr/>
          </p:nvCxnSpPr>
          <p:spPr>
            <a:xfrm flipH="1">
              <a:off x="547052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08" name="Google Shape;2508;p51"/>
            <p:cNvCxnSpPr/>
            <p:nvPr/>
          </p:nvCxnSpPr>
          <p:spPr>
            <a:xfrm flipH="1">
              <a:off x="544194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09" name="Google Shape;2509;p51"/>
            <p:cNvCxnSpPr/>
            <p:nvPr/>
          </p:nvCxnSpPr>
          <p:spPr>
            <a:xfrm flipH="1">
              <a:off x="54117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10" name="Google Shape;2510;p51"/>
            <p:cNvCxnSpPr/>
            <p:nvPr/>
          </p:nvCxnSpPr>
          <p:spPr>
            <a:xfrm flipH="1">
              <a:off x="53832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11" name="Google Shape;2511;p51"/>
            <p:cNvCxnSpPr/>
            <p:nvPr/>
          </p:nvCxnSpPr>
          <p:spPr>
            <a:xfrm flipH="1">
              <a:off x="535304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12" name="Google Shape;2512;p51"/>
            <p:cNvCxnSpPr/>
            <p:nvPr/>
          </p:nvCxnSpPr>
          <p:spPr>
            <a:xfrm flipH="1">
              <a:off x="532447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13" name="Google Shape;2513;p51"/>
            <p:cNvCxnSpPr/>
            <p:nvPr/>
          </p:nvCxnSpPr>
          <p:spPr>
            <a:xfrm flipH="1">
              <a:off x="52943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14" name="Google Shape;2514;p51"/>
            <p:cNvCxnSpPr/>
            <p:nvPr/>
          </p:nvCxnSpPr>
          <p:spPr>
            <a:xfrm flipH="1">
              <a:off x="52657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15" name="Google Shape;2515;p51"/>
            <p:cNvCxnSpPr/>
            <p:nvPr/>
          </p:nvCxnSpPr>
          <p:spPr>
            <a:xfrm flipH="1">
              <a:off x="523557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16" name="Google Shape;2516;p51"/>
            <p:cNvCxnSpPr/>
            <p:nvPr/>
          </p:nvCxnSpPr>
          <p:spPr>
            <a:xfrm flipH="1">
              <a:off x="520699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17" name="Google Shape;2517;p51"/>
            <p:cNvCxnSpPr/>
            <p:nvPr/>
          </p:nvCxnSpPr>
          <p:spPr>
            <a:xfrm flipH="1">
              <a:off x="51768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18" name="Google Shape;2518;p51"/>
            <p:cNvCxnSpPr/>
            <p:nvPr/>
          </p:nvCxnSpPr>
          <p:spPr>
            <a:xfrm flipH="1">
              <a:off x="51482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19" name="Google Shape;2519;p51"/>
            <p:cNvCxnSpPr/>
            <p:nvPr/>
          </p:nvCxnSpPr>
          <p:spPr>
            <a:xfrm flipH="1">
              <a:off x="511809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20" name="Google Shape;2520;p51"/>
            <p:cNvCxnSpPr/>
            <p:nvPr/>
          </p:nvCxnSpPr>
          <p:spPr>
            <a:xfrm flipH="1">
              <a:off x="508952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21" name="Google Shape;2521;p51"/>
            <p:cNvCxnSpPr/>
            <p:nvPr/>
          </p:nvCxnSpPr>
          <p:spPr>
            <a:xfrm flipH="1">
              <a:off x="50593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22" name="Google Shape;2522;p51"/>
            <p:cNvCxnSpPr/>
            <p:nvPr/>
          </p:nvCxnSpPr>
          <p:spPr>
            <a:xfrm flipH="1">
              <a:off x="50307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23" name="Google Shape;2523;p51"/>
            <p:cNvCxnSpPr/>
            <p:nvPr/>
          </p:nvCxnSpPr>
          <p:spPr>
            <a:xfrm flipH="1">
              <a:off x="500062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24" name="Google Shape;2524;p51"/>
            <p:cNvCxnSpPr/>
            <p:nvPr/>
          </p:nvCxnSpPr>
          <p:spPr>
            <a:xfrm flipH="1">
              <a:off x="497204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25" name="Google Shape;2525;p51"/>
            <p:cNvCxnSpPr/>
            <p:nvPr/>
          </p:nvCxnSpPr>
          <p:spPr>
            <a:xfrm flipH="1">
              <a:off x="49418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26" name="Google Shape;2526;p51"/>
            <p:cNvCxnSpPr/>
            <p:nvPr/>
          </p:nvCxnSpPr>
          <p:spPr>
            <a:xfrm flipH="1">
              <a:off x="49133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27" name="Google Shape;2527;p51"/>
            <p:cNvCxnSpPr/>
            <p:nvPr/>
          </p:nvCxnSpPr>
          <p:spPr>
            <a:xfrm flipH="1">
              <a:off x="488314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28" name="Google Shape;2528;p51"/>
            <p:cNvCxnSpPr/>
            <p:nvPr/>
          </p:nvCxnSpPr>
          <p:spPr>
            <a:xfrm flipH="1">
              <a:off x="485457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29" name="Google Shape;2529;p51"/>
            <p:cNvCxnSpPr/>
            <p:nvPr/>
          </p:nvCxnSpPr>
          <p:spPr>
            <a:xfrm flipH="1">
              <a:off x="48244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30" name="Google Shape;2530;p51"/>
            <p:cNvCxnSpPr/>
            <p:nvPr/>
          </p:nvCxnSpPr>
          <p:spPr>
            <a:xfrm flipH="1">
              <a:off x="47958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31" name="Google Shape;2531;p51"/>
            <p:cNvCxnSpPr/>
            <p:nvPr/>
          </p:nvCxnSpPr>
          <p:spPr>
            <a:xfrm flipH="1">
              <a:off x="476567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32" name="Google Shape;2532;p51"/>
            <p:cNvCxnSpPr/>
            <p:nvPr/>
          </p:nvCxnSpPr>
          <p:spPr>
            <a:xfrm flipH="1">
              <a:off x="473709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33" name="Google Shape;2533;p51"/>
            <p:cNvCxnSpPr/>
            <p:nvPr/>
          </p:nvCxnSpPr>
          <p:spPr>
            <a:xfrm flipH="1">
              <a:off x="47069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34" name="Google Shape;2534;p51"/>
            <p:cNvCxnSpPr/>
            <p:nvPr/>
          </p:nvCxnSpPr>
          <p:spPr>
            <a:xfrm flipH="1">
              <a:off x="46783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35" name="Google Shape;2535;p51"/>
            <p:cNvCxnSpPr/>
            <p:nvPr/>
          </p:nvCxnSpPr>
          <p:spPr>
            <a:xfrm flipH="1">
              <a:off x="464819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36" name="Google Shape;2536;p51"/>
            <p:cNvCxnSpPr/>
            <p:nvPr/>
          </p:nvCxnSpPr>
          <p:spPr>
            <a:xfrm flipH="1">
              <a:off x="461962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37" name="Google Shape;2537;p51"/>
            <p:cNvCxnSpPr/>
            <p:nvPr/>
          </p:nvCxnSpPr>
          <p:spPr>
            <a:xfrm flipH="1">
              <a:off x="45894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38" name="Google Shape;2538;p51"/>
            <p:cNvCxnSpPr/>
            <p:nvPr/>
          </p:nvCxnSpPr>
          <p:spPr>
            <a:xfrm flipH="1">
              <a:off x="455929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39" name="Google Shape;2539;p51"/>
            <p:cNvCxnSpPr/>
            <p:nvPr/>
          </p:nvCxnSpPr>
          <p:spPr>
            <a:xfrm flipH="1">
              <a:off x="453072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40" name="Google Shape;2540;p51"/>
            <p:cNvCxnSpPr/>
            <p:nvPr/>
          </p:nvCxnSpPr>
          <p:spPr>
            <a:xfrm flipH="1">
              <a:off x="45005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41" name="Google Shape;2541;p51"/>
            <p:cNvCxnSpPr/>
            <p:nvPr/>
          </p:nvCxnSpPr>
          <p:spPr>
            <a:xfrm flipH="1">
              <a:off x="44719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42" name="Google Shape;2542;p51"/>
            <p:cNvCxnSpPr/>
            <p:nvPr/>
          </p:nvCxnSpPr>
          <p:spPr>
            <a:xfrm flipH="1">
              <a:off x="44434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43" name="Google Shape;2543;p51"/>
            <p:cNvCxnSpPr/>
            <p:nvPr/>
          </p:nvCxnSpPr>
          <p:spPr>
            <a:xfrm flipH="1">
              <a:off x="441324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44" name="Google Shape;2544;p51"/>
            <p:cNvCxnSpPr/>
            <p:nvPr/>
          </p:nvCxnSpPr>
          <p:spPr>
            <a:xfrm flipH="1">
              <a:off x="438467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45" name="Google Shape;2545;p51"/>
            <p:cNvCxnSpPr/>
            <p:nvPr/>
          </p:nvCxnSpPr>
          <p:spPr>
            <a:xfrm flipH="1">
              <a:off x="43545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46" name="Google Shape;2546;p51"/>
            <p:cNvCxnSpPr/>
            <p:nvPr/>
          </p:nvCxnSpPr>
          <p:spPr>
            <a:xfrm flipH="1">
              <a:off x="432434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47" name="Google Shape;2547;p51"/>
            <p:cNvCxnSpPr/>
            <p:nvPr/>
          </p:nvCxnSpPr>
          <p:spPr>
            <a:xfrm flipH="1">
              <a:off x="429577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48" name="Google Shape;2548;p51"/>
            <p:cNvCxnSpPr/>
            <p:nvPr/>
          </p:nvCxnSpPr>
          <p:spPr>
            <a:xfrm flipH="1">
              <a:off x="42656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49" name="Google Shape;2549;p51"/>
            <p:cNvCxnSpPr/>
            <p:nvPr/>
          </p:nvCxnSpPr>
          <p:spPr>
            <a:xfrm flipH="1">
              <a:off x="42370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50" name="Google Shape;2550;p51"/>
            <p:cNvCxnSpPr/>
            <p:nvPr/>
          </p:nvCxnSpPr>
          <p:spPr>
            <a:xfrm flipH="1">
              <a:off x="420687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51" name="Google Shape;2551;p51"/>
            <p:cNvCxnSpPr/>
            <p:nvPr/>
          </p:nvCxnSpPr>
          <p:spPr>
            <a:xfrm flipH="1">
              <a:off x="417829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52" name="Google Shape;2552;p51"/>
            <p:cNvCxnSpPr/>
            <p:nvPr/>
          </p:nvCxnSpPr>
          <p:spPr>
            <a:xfrm flipH="1">
              <a:off x="414813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53" name="Google Shape;2553;p51"/>
            <p:cNvCxnSpPr/>
            <p:nvPr/>
          </p:nvCxnSpPr>
          <p:spPr>
            <a:xfrm flipH="1">
              <a:off x="41195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54" name="Google Shape;2554;p51"/>
            <p:cNvCxnSpPr/>
            <p:nvPr/>
          </p:nvCxnSpPr>
          <p:spPr>
            <a:xfrm flipH="1">
              <a:off x="408939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55" name="Google Shape;2555;p51"/>
            <p:cNvCxnSpPr/>
            <p:nvPr/>
          </p:nvCxnSpPr>
          <p:spPr>
            <a:xfrm flipH="1">
              <a:off x="406082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56" name="Google Shape;2556;p51"/>
            <p:cNvCxnSpPr/>
            <p:nvPr/>
          </p:nvCxnSpPr>
          <p:spPr>
            <a:xfrm flipH="1">
              <a:off x="403066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57" name="Google Shape;2557;p51"/>
            <p:cNvCxnSpPr/>
            <p:nvPr/>
          </p:nvCxnSpPr>
          <p:spPr>
            <a:xfrm flipH="1">
              <a:off x="40020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58" name="Google Shape;2558;p51"/>
            <p:cNvCxnSpPr/>
            <p:nvPr/>
          </p:nvCxnSpPr>
          <p:spPr>
            <a:xfrm flipH="1">
              <a:off x="397192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59" name="Google Shape;2559;p51"/>
            <p:cNvCxnSpPr/>
            <p:nvPr/>
          </p:nvCxnSpPr>
          <p:spPr>
            <a:xfrm flipH="1">
              <a:off x="394334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60" name="Google Shape;2560;p51"/>
            <p:cNvCxnSpPr/>
            <p:nvPr/>
          </p:nvCxnSpPr>
          <p:spPr>
            <a:xfrm flipH="1">
              <a:off x="3913187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61" name="Google Shape;2561;p51"/>
            <p:cNvCxnSpPr/>
            <p:nvPr/>
          </p:nvCxnSpPr>
          <p:spPr>
            <a:xfrm flipH="1">
              <a:off x="3884612" y="3849687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62" name="Google Shape;2562;p51"/>
            <p:cNvCxnSpPr/>
            <p:nvPr/>
          </p:nvCxnSpPr>
          <p:spPr>
            <a:xfrm flipH="1">
              <a:off x="3854449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63" name="Google Shape;2563;p51"/>
            <p:cNvCxnSpPr/>
            <p:nvPr/>
          </p:nvCxnSpPr>
          <p:spPr>
            <a:xfrm flipH="1">
              <a:off x="3825874" y="3849687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64" name="Google Shape;2564;p51"/>
            <p:cNvCxnSpPr/>
            <p:nvPr/>
          </p:nvCxnSpPr>
          <p:spPr>
            <a:xfrm flipH="1">
              <a:off x="3803650" y="3849687"/>
              <a:ext cx="6349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65" name="Google Shape;2565;p51"/>
            <p:cNvCxnSpPr/>
            <p:nvPr/>
          </p:nvCxnSpPr>
          <p:spPr>
            <a:xfrm flipH="1">
              <a:off x="7388225" y="3489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66" name="Google Shape;2566;p51"/>
            <p:cNvCxnSpPr/>
            <p:nvPr/>
          </p:nvCxnSpPr>
          <p:spPr>
            <a:xfrm flipH="1">
              <a:off x="7359650" y="3489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67" name="Google Shape;2567;p51"/>
            <p:cNvCxnSpPr/>
            <p:nvPr/>
          </p:nvCxnSpPr>
          <p:spPr>
            <a:xfrm flipH="1">
              <a:off x="7329487" y="3489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68" name="Google Shape;2568;p51"/>
            <p:cNvCxnSpPr/>
            <p:nvPr/>
          </p:nvCxnSpPr>
          <p:spPr>
            <a:xfrm flipH="1">
              <a:off x="7300912" y="3489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69" name="Google Shape;2569;p51"/>
            <p:cNvCxnSpPr/>
            <p:nvPr/>
          </p:nvCxnSpPr>
          <p:spPr>
            <a:xfrm flipH="1">
              <a:off x="7270750" y="3489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70" name="Google Shape;2570;p51"/>
            <p:cNvCxnSpPr/>
            <p:nvPr/>
          </p:nvCxnSpPr>
          <p:spPr>
            <a:xfrm flipH="1">
              <a:off x="7240587" y="3489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71" name="Google Shape;2571;p51"/>
            <p:cNvCxnSpPr/>
            <p:nvPr/>
          </p:nvCxnSpPr>
          <p:spPr>
            <a:xfrm flipH="1">
              <a:off x="7212012" y="3489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72" name="Google Shape;2572;p51"/>
            <p:cNvCxnSpPr/>
            <p:nvPr/>
          </p:nvCxnSpPr>
          <p:spPr>
            <a:xfrm flipH="1">
              <a:off x="7181850" y="3489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73" name="Google Shape;2573;p51"/>
            <p:cNvCxnSpPr/>
            <p:nvPr/>
          </p:nvCxnSpPr>
          <p:spPr>
            <a:xfrm flipH="1">
              <a:off x="7153275" y="3489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74" name="Google Shape;2574;p51"/>
            <p:cNvCxnSpPr/>
            <p:nvPr/>
          </p:nvCxnSpPr>
          <p:spPr>
            <a:xfrm flipH="1">
              <a:off x="7124700" y="3489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75" name="Google Shape;2575;p51"/>
            <p:cNvCxnSpPr/>
            <p:nvPr/>
          </p:nvCxnSpPr>
          <p:spPr>
            <a:xfrm flipH="1">
              <a:off x="7094537" y="3489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76" name="Google Shape;2576;p51"/>
            <p:cNvCxnSpPr/>
            <p:nvPr/>
          </p:nvCxnSpPr>
          <p:spPr>
            <a:xfrm flipH="1">
              <a:off x="7065962" y="3489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77" name="Google Shape;2577;p51"/>
            <p:cNvCxnSpPr/>
            <p:nvPr/>
          </p:nvCxnSpPr>
          <p:spPr>
            <a:xfrm flipH="1">
              <a:off x="7035800" y="3489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78" name="Google Shape;2578;p51"/>
            <p:cNvCxnSpPr/>
            <p:nvPr/>
          </p:nvCxnSpPr>
          <p:spPr>
            <a:xfrm flipH="1">
              <a:off x="7005637" y="3489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79" name="Google Shape;2579;p51"/>
            <p:cNvCxnSpPr/>
            <p:nvPr/>
          </p:nvCxnSpPr>
          <p:spPr>
            <a:xfrm flipH="1">
              <a:off x="6977062" y="3489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80" name="Google Shape;2580;p51"/>
            <p:cNvCxnSpPr/>
            <p:nvPr/>
          </p:nvCxnSpPr>
          <p:spPr>
            <a:xfrm flipH="1">
              <a:off x="6946900" y="3489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81" name="Google Shape;2581;p51"/>
            <p:cNvCxnSpPr/>
            <p:nvPr/>
          </p:nvCxnSpPr>
          <p:spPr>
            <a:xfrm flipH="1">
              <a:off x="6918325" y="3489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82" name="Google Shape;2582;p51"/>
            <p:cNvCxnSpPr/>
            <p:nvPr/>
          </p:nvCxnSpPr>
          <p:spPr>
            <a:xfrm flipH="1">
              <a:off x="6888162" y="3489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83" name="Google Shape;2583;p51"/>
            <p:cNvCxnSpPr/>
            <p:nvPr/>
          </p:nvCxnSpPr>
          <p:spPr>
            <a:xfrm flipH="1">
              <a:off x="6859587" y="348932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84" name="Google Shape;2584;p51"/>
            <p:cNvCxnSpPr/>
            <p:nvPr/>
          </p:nvCxnSpPr>
          <p:spPr>
            <a:xfrm flipH="1">
              <a:off x="6829425" y="348932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85" name="Google Shape;2585;p51"/>
            <p:cNvCxnSpPr/>
            <p:nvPr/>
          </p:nvCxnSpPr>
          <p:spPr>
            <a:xfrm flipH="1">
              <a:off x="6808788" y="3489325"/>
              <a:ext cx="6349" cy="1587"/>
            </a:xfrm>
            <a:prstGeom prst="straightConnector1">
              <a:avLst/>
            </a:prstGeom>
            <a:noFill/>
            <a:ln cap="flat" cmpd="sng" w="14750">
              <a:solidFill>
                <a:srgbClr val="FF6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86" name="Google Shape;2586;p51"/>
            <p:cNvCxnSpPr/>
            <p:nvPr/>
          </p:nvCxnSpPr>
          <p:spPr>
            <a:xfrm flipH="1">
              <a:off x="57610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87" name="Google Shape;2587;p51"/>
            <p:cNvCxnSpPr/>
            <p:nvPr/>
          </p:nvCxnSpPr>
          <p:spPr>
            <a:xfrm flipH="1">
              <a:off x="573246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88" name="Google Shape;2588;p51"/>
            <p:cNvCxnSpPr/>
            <p:nvPr/>
          </p:nvCxnSpPr>
          <p:spPr>
            <a:xfrm flipH="1">
              <a:off x="570229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89" name="Google Shape;2589;p51"/>
            <p:cNvCxnSpPr/>
            <p:nvPr/>
          </p:nvCxnSpPr>
          <p:spPr>
            <a:xfrm flipH="1">
              <a:off x="567372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90" name="Google Shape;2590;p51"/>
            <p:cNvCxnSpPr/>
            <p:nvPr/>
          </p:nvCxnSpPr>
          <p:spPr>
            <a:xfrm flipH="1">
              <a:off x="564356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91" name="Google Shape;2591;p51"/>
            <p:cNvCxnSpPr/>
            <p:nvPr/>
          </p:nvCxnSpPr>
          <p:spPr>
            <a:xfrm flipH="1">
              <a:off x="56149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92" name="Google Shape;2592;p51"/>
            <p:cNvCxnSpPr/>
            <p:nvPr/>
          </p:nvCxnSpPr>
          <p:spPr>
            <a:xfrm flipH="1">
              <a:off x="558482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93" name="Google Shape;2593;p51"/>
            <p:cNvCxnSpPr/>
            <p:nvPr/>
          </p:nvCxnSpPr>
          <p:spPr>
            <a:xfrm flipH="1">
              <a:off x="555466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94" name="Google Shape;2594;p51"/>
            <p:cNvCxnSpPr/>
            <p:nvPr/>
          </p:nvCxnSpPr>
          <p:spPr>
            <a:xfrm flipH="1">
              <a:off x="55260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95" name="Google Shape;2595;p51"/>
            <p:cNvCxnSpPr/>
            <p:nvPr/>
          </p:nvCxnSpPr>
          <p:spPr>
            <a:xfrm flipH="1">
              <a:off x="549751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96" name="Google Shape;2596;p51"/>
            <p:cNvCxnSpPr/>
            <p:nvPr/>
          </p:nvCxnSpPr>
          <p:spPr>
            <a:xfrm flipH="1">
              <a:off x="546734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97" name="Google Shape;2597;p51"/>
            <p:cNvCxnSpPr/>
            <p:nvPr/>
          </p:nvCxnSpPr>
          <p:spPr>
            <a:xfrm flipH="1">
              <a:off x="543877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98" name="Google Shape;2598;p51"/>
            <p:cNvCxnSpPr/>
            <p:nvPr/>
          </p:nvCxnSpPr>
          <p:spPr>
            <a:xfrm flipH="1">
              <a:off x="540861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99" name="Google Shape;2599;p51"/>
            <p:cNvCxnSpPr/>
            <p:nvPr/>
          </p:nvCxnSpPr>
          <p:spPr>
            <a:xfrm flipH="1">
              <a:off x="53800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0" name="Google Shape;2600;p51"/>
            <p:cNvCxnSpPr/>
            <p:nvPr/>
          </p:nvCxnSpPr>
          <p:spPr>
            <a:xfrm flipH="1">
              <a:off x="534987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1" name="Google Shape;2601;p51"/>
            <p:cNvCxnSpPr/>
            <p:nvPr/>
          </p:nvCxnSpPr>
          <p:spPr>
            <a:xfrm flipH="1">
              <a:off x="531971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2" name="Google Shape;2602;p51"/>
            <p:cNvCxnSpPr/>
            <p:nvPr/>
          </p:nvCxnSpPr>
          <p:spPr>
            <a:xfrm flipH="1">
              <a:off x="52911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3" name="Google Shape;2603;p51"/>
            <p:cNvCxnSpPr/>
            <p:nvPr/>
          </p:nvCxnSpPr>
          <p:spPr>
            <a:xfrm flipH="1">
              <a:off x="526097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4" name="Google Shape;2604;p51"/>
            <p:cNvCxnSpPr/>
            <p:nvPr/>
          </p:nvCxnSpPr>
          <p:spPr>
            <a:xfrm flipH="1">
              <a:off x="523239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5" name="Google Shape;2605;p51"/>
            <p:cNvCxnSpPr/>
            <p:nvPr/>
          </p:nvCxnSpPr>
          <p:spPr>
            <a:xfrm flipH="1">
              <a:off x="52022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6" name="Google Shape;2606;p51"/>
            <p:cNvCxnSpPr/>
            <p:nvPr/>
          </p:nvCxnSpPr>
          <p:spPr>
            <a:xfrm flipH="1">
              <a:off x="517366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7" name="Google Shape;2607;p51"/>
            <p:cNvCxnSpPr/>
            <p:nvPr/>
          </p:nvCxnSpPr>
          <p:spPr>
            <a:xfrm flipH="1">
              <a:off x="51450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8" name="Google Shape;2608;p51"/>
            <p:cNvCxnSpPr/>
            <p:nvPr/>
          </p:nvCxnSpPr>
          <p:spPr>
            <a:xfrm flipH="1">
              <a:off x="511492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09" name="Google Shape;2609;p51"/>
            <p:cNvCxnSpPr/>
            <p:nvPr/>
          </p:nvCxnSpPr>
          <p:spPr>
            <a:xfrm flipH="1">
              <a:off x="508476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0" name="Google Shape;2610;p51"/>
            <p:cNvCxnSpPr/>
            <p:nvPr/>
          </p:nvCxnSpPr>
          <p:spPr>
            <a:xfrm flipH="1">
              <a:off x="50561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1" name="Google Shape;2611;p51"/>
            <p:cNvCxnSpPr/>
            <p:nvPr/>
          </p:nvCxnSpPr>
          <p:spPr>
            <a:xfrm flipH="1">
              <a:off x="502602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2" name="Google Shape;2612;p51"/>
            <p:cNvCxnSpPr/>
            <p:nvPr/>
          </p:nvCxnSpPr>
          <p:spPr>
            <a:xfrm flipH="1">
              <a:off x="499744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3" name="Google Shape;2613;p51"/>
            <p:cNvCxnSpPr/>
            <p:nvPr/>
          </p:nvCxnSpPr>
          <p:spPr>
            <a:xfrm flipH="1">
              <a:off x="49672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4" name="Google Shape;2614;p51"/>
            <p:cNvCxnSpPr/>
            <p:nvPr/>
          </p:nvCxnSpPr>
          <p:spPr>
            <a:xfrm flipH="1">
              <a:off x="493871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5" name="Google Shape;2615;p51"/>
            <p:cNvCxnSpPr/>
            <p:nvPr/>
          </p:nvCxnSpPr>
          <p:spPr>
            <a:xfrm flipH="1">
              <a:off x="490854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6" name="Google Shape;2616;p51"/>
            <p:cNvCxnSpPr/>
            <p:nvPr/>
          </p:nvCxnSpPr>
          <p:spPr>
            <a:xfrm flipH="1">
              <a:off x="487997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7" name="Google Shape;2617;p51"/>
            <p:cNvCxnSpPr/>
            <p:nvPr/>
          </p:nvCxnSpPr>
          <p:spPr>
            <a:xfrm flipH="1">
              <a:off x="484981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8" name="Google Shape;2618;p51"/>
            <p:cNvCxnSpPr/>
            <p:nvPr/>
          </p:nvCxnSpPr>
          <p:spPr>
            <a:xfrm flipH="1">
              <a:off x="48212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9" name="Google Shape;2619;p51"/>
            <p:cNvCxnSpPr/>
            <p:nvPr/>
          </p:nvCxnSpPr>
          <p:spPr>
            <a:xfrm flipH="1">
              <a:off x="479107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20" name="Google Shape;2620;p51"/>
            <p:cNvCxnSpPr/>
            <p:nvPr/>
          </p:nvCxnSpPr>
          <p:spPr>
            <a:xfrm flipH="1">
              <a:off x="476249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21" name="Google Shape;2621;p51"/>
            <p:cNvCxnSpPr/>
            <p:nvPr/>
          </p:nvCxnSpPr>
          <p:spPr>
            <a:xfrm flipH="1">
              <a:off x="47323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22" name="Google Shape;2622;p51"/>
            <p:cNvCxnSpPr/>
            <p:nvPr/>
          </p:nvCxnSpPr>
          <p:spPr>
            <a:xfrm flipH="1">
              <a:off x="470376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23" name="Google Shape;2623;p51"/>
            <p:cNvCxnSpPr/>
            <p:nvPr/>
          </p:nvCxnSpPr>
          <p:spPr>
            <a:xfrm flipH="1">
              <a:off x="467359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24" name="Google Shape;2624;p51"/>
            <p:cNvCxnSpPr/>
            <p:nvPr/>
          </p:nvCxnSpPr>
          <p:spPr>
            <a:xfrm flipH="1">
              <a:off x="464502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25" name="Google Shape;2625;p51"/>
            <p:cNvCxnSpPr/>
            <p:nvPr/>
          </p:nvCxnSpPr>
          <p:spPr>
            <a:xfrm flipH="1">
              <a:off x="461486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26" name="Google Shape;2626;p51"/>
            <p:cNvCxnSpPr/>
            <p:nvPr/>
          </p:nvCxnSpPr>
          <p:spPr>
            <a:xfrm flipH="1">
              <a:off x="45862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27" name="Google Shape;2627;p51"/>
            <p:cNvCxnSpPr/>
            <p:nvPr/>
          </p:nvCxnSpPr>
          <p:spPr>
            <a:xfrm flipH="1">
              <a:off x="455612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28" name="Google Shape;2628;p51"/>
            <p:cNvCxnSpPr/>
            <p:nvPr/>
          </p:nvCxnSpPr>
          <p:spPr>
            <a:xfrm flipH="1">
              <a:off x="452754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29" name="Google Shape;2629;p51"/>
            <p:cNvCxnSpPr/>
            <p:nvPr/>
          </p:nvCxnSpPr>
          <p:spPr>
            <a:xfrm flipH="1">
              <a:off x="44973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30" name="Google Shape;2630;p51"/>
            <p:cNvCxnSpPr/>
            <p:nvPr/>
          </p:nvCxnSpPr>
          <p:spPr>
            <a:xfrm flipH="1">
              <a:off x="446881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31" name="Google Shape;2631;p51"/>
            <p:cNvCxnSpPr/>
            <p:nvPr/>
          </p:nvCxnSpPr>
          <p:spPr>
            <a:xfrm flipH="1">
              <a:off x="443864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32" name="Google Shape;2632;p51"/>
            <p:cNvCxnSpPr/>
            <p:nvPr/>
          </p:nvCxnSpPr>
          <p:spPr>
            <a:xfrm flipH="1">
              <a:off x="441007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33" name="Google Shape;2633;p51"/>
            <p:cNvCxnSpPr/>
            <p:nvPr/>
          </p:nvCxnSpPr>
          <p:spPr>
            <a:xfrm flipH="1">
              <a:off x="437991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34" name="Google Shape;2634;p51"/>
            <p:cNvCxnSpPr/>
            <p:nvPr/>
          </p:nvCxnSpPr>
          <p:spPr>
            <a:xfrm flipH="1">
              <a:off x="43513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35" name="Google Shape;2635;p51"/>
            <p:cNvCxnSpPr/>
            <p:nvPr/>
          </p:nvCxnSpPr>
          <p:spPr>
            <a:xfrm flipH="1">
              <a:off x="432117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36" name="Google Shape;2636;p51"/>
            <p:cNvCxnSpPr/>
            <p:nvPr/>
          </p:nvCxnSpPr>
          <p:spPr>
            <a:xfrm flipH="1">
              <a:off x="429259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37" name="Google Shape;2637;p51"/>
            <p:cNvCxnSpPr/>
            <p:nvPr/>
          </p:nvCxnSpPr>
          <p:spPr>
            <a:xfrm flipH="1">
              <a:off x="42624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38" name="Google Shape;2638;p51"/>
            <p:cNvCxnSpPr/>
            <p:nvPr/>
          </p:nvCxnSpPr>
          <p:spPr>
            <a:xfrm flipH="1">
              <a:off x="423386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39" name="Google Shape;2639;p51"/>
            <p:cNvCxnSpPr/>
            <p:nvPr/>
          </p:nvCxnSpPr>
          <p:spPr>
            <a:xfrm flipH="1">
              <a:off x="420369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40" name="Google Shape;2640;p51"/>
            <p:cNvCxnSpPr/>
            <p:nvPr/>
          </p:nvCxnSpPr>
          <p:spPr>
            <a:xfrm flipH="1">
              <a:off x="417512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41" name="Google Shape;2641;p51"/>
            <p:cNvCxnSpPr/>
            <p:nvPr/>
          </p:nvCxnSpPr>
          <p:spPr>
            <a:xfrm flipH="1">
              <a:off x="414496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42" name="Google Shape;2642;p51"/>
            <p:cNvCxnSpPr/>
            <p:nvPr/>
          </p:nvCxnSpPr>
          <p:spPr>
            <a:xfrm flipH="1">
              <a:off x="41163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43" name="Google Shape;2643;p51"/>
            <p:cNvCxnSpPr/>
            <p:nvPr/>
          </p:nvCxnSpPr>
          <p:spPr>
            <a:xfrm flipH="1">
              <a:off x="408622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44" name="Google Shape;2644;p51"/>
            <p:cNvCxnSpPr/>
            <p:nvPr/>
          </p:nvCxnSpPr>
          <p:spPr>
            <a:xfrm flipH="1">
              <a:off x="405764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45" name="Google Shape;2645;p51"/>
            <p:cNvCxnSpPr/>
            <p:nvPr/>
          </p:nvCxnSpPr>
          <p:spPr>
            <a:xfrm flipH="1">
              <a:off x="40274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46" name="Google Shape;2646;p51"/>
            <p:cNvCxnSpPr/>
            <p:nvPr/>
          </p:nvCxnSpPr>
          <p:spPr>
            <a:xfrm flipH="1">
              <a:off x="399732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47" name="Google Shape;2647;p51"/>
            <p:cNvCxnSpPr/>
            <p:nvPr/>
          </p:nvCxnSpPr>
          <p:spPr>
            <a:xfrm flipH="1">
              <a:off x="396874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48" name="Google Shape;2648;p51"/>
            <p:cNvCxnSpPr/>
            <p:nvPr/>
          </p:nvCxnSpPr>
          <p:spPr>
            <a:xfrm flipH="1">
              <a:off x="39385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49" name="Google Shape;2649;p51"/>
            <p:cNvCxnSpPr/>
            <p:nvPr/>
          </p:nvCxnSpPr>
          <p:spPr>
            <a:xfrm flipH="1">
              <a:off x="391001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0" name="Google Shape;2650;p51"/>
            <p:cNvCxnSpPr/>
            <p:nvPr/>
          </p:nvCxnSpPr>
          <p:spPr>
            <a:xfrm flipH="1">
              <a:off x="38814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1" name="Google Shape;2651;p51"/>
            <p:cNvCxnSpPr/>
            <p:nvPr/>
          </p:nvCxnSpPr>
          <p:spPr>
            <a:xfrm flipH="1">
              <a:off x="385127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2" name="Google Shape;2652;p51"/>
            <p:cNvCxnSpPr/>
            <p:nvPr/>
          </p:nvCxnSpPr>
          <p:spPr>
            <a:xfrm flipH="1">
              <a:off x="382269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3" name="Google Shape;2653;p51"/>
            <p:cNvCxnSpPr/>
            <p:nvPr/>
          </p:nvCxnSpPr>
          <p:spPr>
            <a:xfrm flipH="1">
              <a:off x="37925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4" name="Google Shape;2654;p51"/>
            <p:cNvCxnSpPr/>
            <p:nvPr/>
          </p:nvCxnSpPr>
          <p:spPr>
            <a:xfrm flipH="1">
              <a:off x="376396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5" name="Google Shape;2655;p51"/>
            <p:cNvCxnSpPr/>
            <p:nvPr/>
          </p:nvCxnSpPr>
          <p:spPr>
            <a:xfrm flipH="1">
              <a:off x="373379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6" name="Google Shape;2656;p51"/>
            <p:cNvCxnSpPr/>
            <p:nvPr/>
          </p:nvCxnSpPr>
          <p:spPr>
            <a:xfrm flipH="1">
              <a:off x="370522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7" name="Google Shape;2657;p51"/>
            <p:cNvCxnSpPr/>
            <p:nvPr/>
          </p:nvCxnSpPr>
          <p:spPr>
            <a:xfrm flipH="1">
              <a:off x="367506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8" name="Google Shape;2658;p51"/>
            <p:cNvCxnSpPr/>
            <p:nvPr/>
          </p:nvCxnSpPr>
          <p:spPr>
            <a:xfrm flipH="1">
              <a:off x="36464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9" name="Google Shape;2659;p51"/>
            <p:cNvCxnSpPr/>
            <p:nvPr/>
          </p:nvCxnSpPr>
          <p:spPr>
            <a:xfrm flipH="1">
              <a:off x="361632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0" name="Google Shape;2660;p51"/>
            <p:cNvCxnSpPr/>
            <p:nvPr/>
          </p:nvCxnSpPr>
          <p:spPr>
            <a:xfrm flipH="1">
              <a:off x="358774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1" name="Google Shape;2661;p51"/>
            <p:cNvCxnSpPr/>
            <p:nvPr/>
          </p:nvCxnSpPr>
          <p:spPr>
            <a:xfrm flipH="1">
              <a:off x="35575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2" name="Google Shape;2662;p51"/>
            <p:cNvCxnSpPr/>
            <p:nvPr/>
          </p:nvCxnSpPr>
          <p:spPr>
            <a:xfrm flipH="1">
              <a:off x="352901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3" name="Google Shape;2663;p51"/>
            <p:cNvCxnSpPr/>
            <p:nvPr/>
          </p:nvCxnSpPr>
          <p:spPr>
            <a:xfrm flipH="1">
              <a:off x="349884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4" name="Google Shape;2664;p51"/>
            <p:cNvCxnSpPr/>
            <p:nvPr/>
          </p:nvCxnSpPr>
          <p:spPr>
            <a:xfrm flipH="1">
              <a:off x="347027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5" name="Google Shape;2665;p51"/>
            <p:cNvCxnSpPr/>
            <p:nvPr/>
          </p:nvCxnSpPr>
          <p:spPr>
            <a:xfrm flipH="1">
              <a:off x="344011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6" name="Google Shape;2666;p51"/>
            <p:cNvCxnSpPr/>
            <p:nvPr/>
          </p:nvCxnSpPr>
          <p:spPr>
            <a:xfrm flipH="1">
              <a:off x="34115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7" name="Google Shape;2667;p51"/>
            <p:cNvCxnSpPr/>
            <p:nvPr/>
          </p:nvCxnSpPr>
          <p:spPr>
            <a:xfrm flipH="1">
              <a:off x="338137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8" name="Google Shape;2668;p51"/>
            <p:cNvCxnSpPr/>
            <p:nvPr/>
          </p:nvCxnSpPr>
          <p:spPr>
            <a:xfrm flipH="1">
              <a:off x="335279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9" name="Google Shape;2669;p51"/>
            <p:cNvCxnSpPr/>
            <p:nvPr/>
          </p:nvCxnSpPr>
          <p:spPr>
            <a:xfrm flipH="1">
              <a:off x="33226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70" name="Google Shape;2670;p51"/>
            <p:cNvCxnSpPr/>
            <p:nvPr/>
          </p:nvCxnSpPr>
          <p:spPr>
            <a:xfrm flipH="1">
              <a:off x="3292474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71" name="Google Shape;2671;p51"/>
            <p:cNvCxnSpPr/>
            <p:nvPr/>
          </p:nvCxnSpPr>
          <p:spPr>
            <a:xfrm flipH="1">
              <a:off x="3263899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72" name="Google Shape;2672;p51"/>
            <p:cNvCxnSpPr/>
            <p:nvPr/>
          </p:nvCxnSpPr>
          <p:spPr>
            <a:xfrm flipH="1">
              <a:off x="32337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73" name="Google Shape;2673;p51"/>
            <p:cNvCxnSpPr/>
            <p:nvPr/>
          </p:nvCxnSpPr>
          <p:spPr>
            <a:xfrm flipH="1">
              <a:off x="320516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74" name="Google Shape;2674;p51"/>
            <p:cNvCxnSpPr/>
            <p:nvPr/>
          </p:nvCxnSpPr>
          <p:spPr>
            <a:xfrm flipH="1">
              <a:off x="31765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75" name="Google Shape;2675;p51"/>
            <p:cNvCxnSpPr/>
            <p:nvPr/>
          </p:nvCxnSpPr>
          <p:spPr>
            <a:xfrm flipH="1">
              <a:off x="3146425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76" name="Google Shape;2676;p51"/>
            <p:cNvCxnSpPr/>
            <p:nvPr/>
          </p:nvCxnSpPr>
          <p:spPr>
            <a:xfrm flipH="1">
              <a:off x="3117850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77" name="Google Shape;2677;p51"/>
            <p:cNvCxnSpPr/>
            <p:nvPr/>
          </p:nvCxnSpPr>
          <p:spPr>
            <a:xfrm flipH="1">
              <a:off x="30876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78" name="Google Shape;2678;p51"/>
            <p:cNvCxnSpPr/>
            <p:nvPr/>
          </p:nvCxnSpPr>
          <p:spPr>
            <a:xfrm flipH="1">
              <a:off x="305911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79" name="Google Shape;2679;p51"/>
            <p:cNvCxnSpPr/>
            <p:nvPr/>
          </p:nvCxnSpPr>
          <p:spPr>
            <a:xfrm flipH="1">
              <a:off x="3028950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80" name="Google Shape;2680;p51"/>
            <p:cNvCxnSpPr/>
            <p:nvPr/>
          </p:nvCxnSpPr>
          <p:spPr>
            <a:xfrm flipH="1">
              <a:off x="299878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81" name="Google Shape;2681;p51"/>
            <p:cNvCxnSpPr/>
            <p:nvPr/>
          </p:nvCxnSpPr>
          <p:spPr>
            <a:xfrm flipH="1">
              <a:off x="297021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82" name="Google Shape;2682;p51"/>
            <p:cNvCxnSpPr/>
            <p:nvPr/>
          </p:nvCxnSpPr>
          <p:spPr>
            <a:xfrm flipH="1">
              <a:off x="2940050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83" name="Google Shape;2683;p51"/>
            <p:cNvCxnSpPr/>
            <p:nvPr/>
          </p:nvCxnSpPr>
          <p:spPr>
            <a:xfrm flipH="1">
              <a:off x="2911475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84" name="Google Shape;2684;p51"/>
            <p:cNvCxnSpPr/>
            <p:nvPr/>
          </p:nvCxnSpPr>
          <p:spPr>
            <a:xfrm flipH="1">
              <a:off x="288131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85" name="Google Shape;2685;p51"/>
            <p:cNvCxnSpPr/>
            <p:nvPr/>
          </p:nvCxnSpPr>
          <p:spPr>
            <a:xfrm flipH="1">
              <a:off x="2852737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86" name="Google Shape;2686;p51"/>
            <p:cNvCxnSpPr/>
            <p:nvPr/>
          </p:nvCxnSpPr>
          <p:spPr>
            <a:xfrm flipH="1">
              <a:off x="2824162" y="3292475"/>
              <a:ext cx="14287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87" name="Google Shape;2687;p51"/>
            <p:cNvCxnSpPr/>
            <p:nvPr/>
          </p:nvCxnSpPr>
          <p:spPr>
            <a:xfrm flipH="1">
              <a:off x="2794000" y="3292475"/>
              <a:ext cx="14288" cy="1587"/>
            </a:xfrm>
            <a:prstGeom prst="straightConnector1">
              <a:avLst/>
            </a:prstGeom>
            <a:noFill/>
            <a:ln cap="flat" cmpd="sng" w="14750">
              <a:solidFill>
                <a:srgbClr val="47B9E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2688" name="Google Shape;2688;p51"/>
          <p:cNvSpPr txBox="1"/>
          <p:nvPr/>
        </p:nvSpPr>
        <p:spPr>
          <a:xfrm>
            <a:off x="3160142" y="2248584"/>
            <a:ext cx="28237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full sreen text">
  <p:cSld name="2 column full sreen text"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1" name="Google Shape;2691;p52"/>
          <p:cNvSpPr txBox="1"/>
          <p:nvPr>
            <p:ph idx="1" type="body"/>
          </p:nvPr>
        </p:nvSpPr>
        <p:spPr>
          <a:xfrm>
            <a:off x="4236" y="1"/>
            <a:ext cx="45647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8" lvl="2" marL="13716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2" name="Google Shape;2692;p52"/>
          <p:cNvSpPr txBox="1"/>
          <p:nvPr>
            <p:ph idx="2" type="body"/>
          </p:nvPr>
        </p:nvSpPr>
        <p:spPr>
          <a:xfrm>
            <a:off x="4581525" y="1"/>
            <a:ext cx="4568952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8" lvl="2" marL="13716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idx="10" type="dt"/>
          </p:nvPr>
        </p:nvSpPr>
        <p:spPr>
          <a:xfrm>
            <a:off x="457200" y="4741676"/>
            <a:ext cx="908049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1" type="ftr"/>
          </p:nvPr>
        </p:nvSpPr>
        <p:spPr>
          <a:xfrm>
            <a:off x="1365250" y="4741676"/>
            <a:ext cx="2895600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43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4" name="Google Shape;14;p43"/>
          <p:cNvSpPr txBox="1"/>
          <p:nvPr>
            <p:ph idx="1" type="body"/>
          </p:nvPr>
        </p:nvSpPr>
        <p:spPr>
          <a:xfrm>
            <a:off x="457200" y="830611"/>
            <a:ext cx="8229600" cy="38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8" lvl="2" marL="1371600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ocs.memsql.com/v5.8/docs/management-view-referenc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memsql.com/v5.8/docs/management-view-refere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1"/>
          <p:cNvSpPr txBox="1"/>
          <p:nvPr>
            <p:ph idx="3" type="body"/>
          </p:nvPr>
        </p:nvSpPr>
        <p:spPr>
          <a:xfrm>
            <a:off x="447675" y="4398246"/>
            <a:ext cx="3351213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5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705" name="Google Shape;2705;p1"/>
          <p:cNvSpPr txBox="1"/>
          <p:nvPr>
            <p:ph idx="1" type="body"/>
          </p:nvPr>
        </p:nvSpPr>
        <p:spPr>
          <a:xfrm>
            <a:off x="447675" y="2870669"/>
            <a:ext cx="8006212" cy="1129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MemSQL 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/>
              <a:t>DBA best practices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7" name="Shape 3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8" name="Google Shape;3398;p10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Reading the tracelog</a:t>
            </a:r>
            <a:endParaRPr/>
          </a:p>
        </p:txBody>
      </p:sp>
      <p:pic>
        <p:nvPicPr>
          <p:cNvPr id="3399" name="Google Shape;3399;p10"/>
          <p:cNvPicPr preferRelativeResize="0"/>
          <p:nvPr/>
        </p:nvPicPr>
        <p:blipFill rotWithShape="1">
          <a:blip r:embed="rId3">
            <a:alphaModFix/>
          </a:blip>
          <a:srcRect b="14492" l="2704" r="4092" t="6934"/>
          <a:stretch/>
        </p:blipFill>
        <p:spPr>
          <a:xfrm>
            <a:off x="228600" y="819149"/>
            <a:ext cx="8382000" cy="384810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3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p11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Monitoring (1)</a:t>
            </a:r>
            <a:endParaRPr/>
          </a:p>
        </p:txBody>
      </p:sp>
      <p:graphicFrame>
        <p:nvGraphicFramePr>
          <p:cNvPr id="3405" name="Google Shape;3405;p11"/>
          <p:cNvGraphicFramePr/>
          <p:nvPr/>
        </p:nvGraphicFramePr>
        <p:xfrm>
          <a:off x="228600" y="8191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{7106782C-ADB2-4AC8-8023-30FD87FD69FA}</a:tableStyleId>
              </a:tblPr>
              <a:tblGrid>
                <a:gridCol w="1496825"/>
                <a:gridCol w="2321775"/>
                <a:gridCol w="4868175"/>
              </a:tblGrid>
              <a:tr h="37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Check</a:t>
                      </a:r>
                      <a:endParaRPr b="1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How to check</a:t>
                      </a:r>
                      <a:endParaRPr b="1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Alert Level</a:t>
                      </a:r>
                      <a:endParaRPr b="1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36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Memory Usage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Linux (e.g. free)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Depends on workload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36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Disk Usage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Linux (e.g. df)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80%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36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CPU Usage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Linux (e.g. ps)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None, but keep record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36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Node Up?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select 1; query to every node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Any result but 1;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47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Long-running Queries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show processlist; on all nodes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Based on workload. E.g. any query taking more than 10 minutes. 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9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p12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Monitoring</a:t>
            </a:r>
            <a:endParaRPr/>
          </a:p>
        </p:txBody>
      </p:sp>
      <p:graphicFrame>
        <p:nvGraphicFramePr>
          <p:cNvPr id="3411" name="Google Shape;3411;p12"/>
          <p:cNvGraphicFramePr/>
          <p:nvPr/>
        </p:nvGraphicFramePr>
        <p:xfrm>
          <a:off x="228600" y="8191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{7106782C-ADB2-4AC8-8023-30FD87FD69FA}</a:tableStyleId>
              </a:tblPr>
              <a:tblGrid>
                <a:gridCol w="1496825"/>
                <a:gridCol w="2321775"/>
                <a:gridCol w="4868175"/>
              </a:tblGrid>
              <a:tr h="37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Check</a:t>
                      </a:r>
                      <a:endParaRPr b="1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How to check</a:t>
                      </a:r>
                      <a:endParaRPr b="1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Alert Level</a:t>
                      </a:r>
                      <a:endParaRPr b="1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42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Detailed Memory Use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show status extended; (all nodes)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None, but keep record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42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Table Memory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show status extended like 'alloc_table_memory';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90% of max_table_memory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42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Clustering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show leaves; show aggregators; on MA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Any leaf or aggregator not in online state.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65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Replication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show cluster status; on MA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Compare master and slave partition log positions. Determine “normal” lag for workload. Alert if outside band. 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</a:tbl>
          </a:graphicData>
        </a:graphic>
      </p:graphicFrame>
      <p:sp>
        <p:nvSpPr>
          <p:cNvPr id="3412" name="Google Shape;3412;p12"/>
          <p:cNvSpPr txBox="1"/>
          <p:nvPr/>
        </p:nvSpPr>
        <p:spPr>
          <a:xfrm>
            <a:off x="457200" y="4504765"/>
            <a:ext cx="29583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Krishna’s Excel doc….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6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p13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SHOW PROCESSLIST</a:t>
            </a:r>
            <a:endParaRPr/>
          </a:p>
        </p:txBody>
      </p:sp>
      <p:sp>
        <p:nvSpPr>
          <p:cNvPr id="3418" name="Google Shape;3418;p13"/>
          <p:cNvSpPr txBox="1"/>
          <p:nvPr>
            <p:ph idx="4294967295" type="body"/>
          </p:nvPr>
        </p:nvSpPr>
        <p:spPr>
          <a:xfrm>
            <a:off x="228600" y="821718"/>
            <a:ext cx="8686800" cy="39217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Returns detailed information about how currently running threads.</a:t>
            </a:r>
            <a:endParaRPr/>
          </a:p>
        </p:txBody>
      </p:sp>
      <p:graphicFrame>
        <p:nvGraphicFramePr>
          <p:cNvPr id="3419" name="Google Shape;3419;p13"/>
          <p:cNvGraphicFramePr/>
          <p:nvPr/>
        </p:nvGraphicFramePr>
        <p:xfrm>
          <a:off x="228600" y="1225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{7106782C-ADB2-4AC8-8023-30FD87FD69FA}</a:tableStyleId>
              </a:tblPr>
              <a:tblGrid>
                <a:gridCol w="3206625"/>
                <a:gridCol w="5480175"/>
              </a:tblGrid>
              <a:tr h="37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Column</a:t>
                      </a:r>
                      <a:endParaRPr b="1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Description</a:t>
                      </a:r>
                      <a:endParaRPr b="1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Id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Process ID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 associated with this process.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Host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Host name or IP address and port number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db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Name of MemSQL database.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Command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Type of command associated with this process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Time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Time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State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Process state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Info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Additional information about this process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137150" marL="13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3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14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SHOW PLANCACHE</a:t>
            </a:r>
            <a:endParaRPr/>
          </a:p>
        </p:txBody>
      </p:sp>
      <p:sp>
        <p:nvSpPr>
          <p:cNvPr id="3425" name="Google Shape;3425;p14"/>
          <p:cNvSpPr txBox="1"/>
          <p:nvPr>
            <p:ph idx="4294967295" type="body"/>
          </p:nvPr>
        </p:nvSpPr>
        <p:spPr>
          <a:xfrm>
            <a:off x="228600" y="821718"/>
            <a:ext cx="8686800" cy="39217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Compiled and executed query statements with cumulative plan statistics </a:t>
            </a:r>
            <a:endParaRPr/>
          </a:p>
          <a:p>
            <a:pPr indent="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3426" name="Google Shape;3426;p14"/>
          <p:cNvGraphicFramePr/>
          <p:nvPr/>
        </p:nvGraphicFramePr>
        <p:xfrm>
          <a:off x="228600" y="1441227"/>
          <a:ext cx="3000000" cy="3000000"/>
        </p:xfrm>
        <a:graphic>
          <a:graphicData uri="http://schemas.openxmlformats.org/drawingml/2006/table">
            <a:tbl>
              <a:tblPr bandCol="1">
                <a:noFill/>
                <a:tableStyleId>{7106782C-ADB2-4AC8-8023-30FD87FD69FA}</a:tableStyleId>
              </a:tblPr>
              <a:tblGrid>
                <a:gridCol w="1485325"/>
                <a:gridCol w="2706725"/>
                <a:gridCol w="1682575"/>
                <a:gridCol w="2812200"/>
              </a:tblGrid>
              <a:tr h="44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Database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Context database 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(use &lt;dbname&gt;)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LogBufferTime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Time waiting for transaction buffer</a:t>
                      </a:r>
                      <a:endParaRPr/>
                    </a:p>
                  </a:txBody>
                  <a:tcPr marT="68575" marB="68575" marR="137150" marL="137150" anchor="ctr"/>
                </a:tc>
              </a:tr>
              <a:tr h="44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QueryText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Query with parameters tagged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LogFlushTime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Time waiting for changes to flush</a:t>
                      </a:r>
                      <a:endParaRPr/>
                    </a:p>
                  </a:txBody>
                  <a:tcPr marT="68575" marB="68575" marR="137150" marL="137150" anchor="ctr"/>
                </a:tc>
              </a:tr>
              <a:tr h="44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Commits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Number of successful executions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RowLockTime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Time waiting to acquire row locks</a:t>
                      </a:r>
                      <a:endParaRPr/>
                    </a:p>
                  </a:txBody>
                  <a:tcPr marT="68575" marB="68575" marR="137150" marL="137150" anchor="ctr"/>
                </a:tc>
              </a:tr>
              <a:tr h="44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Rollbacks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Number of unsuccessful executions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StreamedRows</a:t>
                      </a:r>
                      <a:endParaRPr sz="1400" u="none" cap="none" strike="noStrike"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Rows streamed from leaves</a:t>
                      </a:r>
                      <a:endParaRPr/>
                    </a:p>
                  </a:txBody>
                  <a:tcPr marT="68575" marB="68575" marR="137150" marL="137150" anchor="ctr"/>
                </a:tc>
              </a:tr>
              <a:tr h="36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RowCount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Cumulative rows affected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LeafNetworkTime</a:t>
                      </a:r>
                      <a:endParaRPr sz="1400" u="none" cap="none" strike="noStrike"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Time waiting for leaf results</a:t>
                      </a:r>
                      <a:endParaRPr/>
                    </a:p>
                  </a:txBody>
                  <a:tcPr marT="68575" marB="68575" marR="137150" marL="137150" anchor="ctr"/>
                </a:tc>
              </a:tr>
              <a:tr h="44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ExecutionTime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Cumulative time 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(in milliseconds)</a:t>
                      </a:r>
                      <a:endParaRPr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68575" marB="68575" marR="137150" marL="13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68575" marB="68575" marR="137150" marL="13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15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SHOW PARTITIONS</a:t>
            </a:r>
            <a:endParaRPr/>
          </a:p>
        </p:txBody>
      </p:sp>
      <p:sp>
        <p:nvSpPr>
          <p:cNvPr id="3432" name="Google Shape;3432;p15"/>
          <p:cNvSpPr txBox="1"/>
          <p:nvPr>
            <p:ph idx="4294967295" type="body"/>
          </p:nvPr>
        </p:nvSpPr>
        <p:spPr>
          <a:xfrm>
            <a:off x="228600" y="3381663"/>
            <a:ext cx="8686800" cy="1361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Execute on an aggregator node</a:t>
            </a:r>
            <a:endParaRPr/>
          </a:p>
          <a:p>
            <a:pPr indent="-12192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If none specified, shows current database partitions</a:t>
            </a:r>
            <a:endParaRPr/>
          </a:p>
          <a:p>
            <a:pPr indent="-12192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Locked column cannot accept new queries until unlocked </a:t>
            </a:r>
            <a:endParaRPr/>
          </a:p>
          <a:p>
            <a:pPr indent="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433" name="Google Shape;3433;p15"/>
          <p:cNvSpPr/>
          <p:nvPr/>
        </p:nvSpPr>
        <p:spPr>
          <a:xfrm>
            <a:off x="228600" y="819150"/>
            <a:ext cx="8915400" cy="2487642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memsql&gt; SHOW PARTITIONS EXTENDED FROM mrdata;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+---------+----------------+------+--------+--------+------+--------------+------------+--------------+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Ordinal | Host           | Port | Role   | Locked | Info | Last Command | Last Error | Last Message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+---------+----------------+------+--------+--------+------+--------------+------------+--------------+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0 | 192.168.128.29 | 3306 | Master |      0 |      | NULL         |       NULL | NULL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1 | 192.168.128.30 | 3306 | Master |      0 |      | NULL         |       NULL | NULL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2 | 192.168.128.29 | 3306 | Master |      0 |      | NULL         |       NULL | NULL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3 | 192.168.128.30 | 3306 | Master |      0 |      | NULL         |       NULL | NULL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4 | 192.168.128.29 | 3306 | Master |      0 |      | NULL         |       NULL | NULL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5 | 192.168.128.30 | 3306 | Master |      0 |      | NULL         |       NULL | NULL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6 | 192.168.128.29 | 3306 | Master |      0 |      | NULL         |       NULL | NULL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7 | 192.168.128.30 | 3306 | Master |      0 |      | NULL         |       NULL | NULL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+---------+----------------+------+--------+--------+------+--------------+------------+--------------+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7" name="Shape 3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Google Shape;3438;p16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</a:pPr>
            <a:fld id="{00000000-1234-1234-1234-123412341234}" type="slidenum">
              <a:rPr b="0" i="0" lang="en-US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>
              <a:solidFill>
                <a:srgbClr val="9C9C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9" name="Google Shape;3439;p16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Query queuing with Workload Management</a:t>
            </a:r>
            <a:endParaRPr/>
          </a:p>
        </p:txBody>
      </p:sp>
      <p:sp>
        <p:nvSpPr>
          <p:cNvPr id="3440" name="Google Shape;3440;p16"/>
          <p:cNvSpPr txBox="1"/>
          <p:nvPr>
            <p:ph idx="1" type="body"/>
          </p:nvPr>
        </p:nvSpPr>
        <p:spPr>
          <a:xfrm>
            <a:off x="457200" y="821717"/>
            <a:ext cx="8229600" cy="22186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Monitor Queued queries</a:t>
            </a:r>
            <a:endParaRPr/>
          </a:p>
        </p:txBody>
      </p:sp>
      <p:sp>
        <p:nvSpPr>
          <p:cNvPr id="3441" name="Google Shape;3441;p16"/>
          <p:cNvSpPr/>
          <p:nvPr/>
        </p:nvSpPr>
        <p:spPr>
          <a:xfrm>
            <a:off x="1361514" y="1517213"/>
            <a:ext cx="621792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memsql&gt; show global status extended like 'Workload%';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+----------------------------------------+-------+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Variable_name                          | Value |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+----------------------------------------+-------+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Workload_management_queued_queries     | 10    |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Workload_management_active_queries     | 1     |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Workload_management_active_threads     | 360   |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Workload_management_active_connections | 720   |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+----------------------------------------+-------+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5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p17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</a:pPr>
            <a:fld id="{00000000-1234-1234-1234-123412341234}" type="slidenum">
              <a:rPr b="0" i="0" lang="en-US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>
              <a:solidFill>
                <a:srgbClr val="9C9C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7" name="Google Shape;3447;p17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Global Status useful values</a:t>
            </a:r>
            <a:endParaRPr/>
          </a:p>
        </p:txBody>
      </p:sp>
      <p:sp>
        <p:nvSpPr>
          <p:cNvPr id="3448" name="Google Shape;3448;p17"/>
          <p:cNvSpPr txBox="1"/>
          <p:nvPr>
            <p:ph idx="1" type="body"/>
          </p:nvPr>
        </p:nvSpPr>
        <p:spPr>
          <a:xfrm>
            <a:off x="230719" y="2639647"/>
            <a:ext cx="3157939" cy="23318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8268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/>
              <a:t>Queries</a:t>
            </a:r>
            <a:endParaRPr/>
          </a:p>
          <a:p>
            <a:pPr indent="-1143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Queued, active</a:t>
            </a:r>
            <a:endParaRPr/>
          </a:p>
          <a:p>
            <a:pPr indent="-1143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total -&gt; per second</a:t>
            </a:r>
            <a:endParaRPr/>
          </a:p>
          <a:p>
            <a:pPr indent="-1143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Compilations vs exec</a:t>
            </a:r>
            <a:endParaRPr/>
          </a:p>
          <a:p>
            <a:pPr indent="-108268" lvl="0" marL="230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/>
              <a:t>Memory</a:t>
            </a:r>
            <a:endParaRPr/>
          </a:p>
          <a:p>
            <a:pPr indent="-108268" lvl="0" marL="230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/>
              <a:t>etc…</a:t>
            </a:r>
            <a:endParaRPr sz="2000"/>
          </a:p>
        </p:txBody>
      </p:sp>
      <p:sp>
        <p:nvSpPr>
          <p:cNvPr id="3449" name="Google Shape;3449;p17"/>
          <p:cNvSpPr txBox="1"/>
          <p:nvPr/>
        </p:nvSpPr>
        <p:spPr>
          <a:xfrm>
            <a:off x="230719" y="995843"/>
            <a:ext cx="7974107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select * from information_schema.global_status</a:t>
            </a:r>
            <a:endParaRPr b="0" i="0" sz="1000" u="none" cap="none" strike="noStrike">
              <a:solidFill>
                <a:srgbClr val="000000"/>
              </a:solidFill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where variable_name like 'Workload%'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   or variable_name like 'Successful%'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   or variable_name like 'Columnstore%'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   or variable_name like 'Query%'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   or variable_name like 'Failed%'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   or variable_name like 'Rows%'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   or variable_name like 'Queries'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   or variable_name like 'Execution_time%'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   or variable_name = 'Total_server_memory';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 </a:t>
            </a:r>
            <a:endParaRPr/>
          </a:p>
        </p:txBody>
      </p:sp>
      <p:sp>
        <p:nvSpPr>
          <p:cNvPr id="3450" name="Google Shape;3450;p17"/>
          <p:cNvSpPr txBox="1"/>
          <p:nvPr/>
        </p:nvSpPr>
        <p:spPr>
          <a:xfrm>
            <a:off x="3388658" y="849160"/>
            <a:ext cx="7974107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+-----------------------------------------------------------+----------------+</a:t>
            </a:r>
            <a:endParaRPr b="0" i="0" sz="1000" u="none" cap="none" strike="noStrike">
              <a:solidFill>
                <a:srgbClr val="000000"/>
              </a:solidFill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VARIABLE_NAME                                             | VARIABLE_VALUE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+-----------------------------------------------------------+----------------+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Queries                                                   | 3136189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Workload_management_queued_queries                        | 0    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Workload_management_active_queries                        | 0    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Workload_management_active_threads                        | 0    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Workload_management_active_connections                    | 0    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Columnstore_ingest_management_queued_queries              | 0    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Columnstore_ingest_management_active_queries              | 0    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Columnstore_ingest_management_estimated_segments_to_flush | 0    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Columnstore_ingest_management_estimated_memory            | 0.000 MB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Query_compilations                                        | 49   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Query_compilation_failures                                | 0    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Total_server_memory                                       | 701.6 MB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Successful_read_queries                                   | 214798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Successful_write_queries                                  | 4    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Failed_read_queries                                       | 0    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Failed_write_queries                                      | 0    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Rows_returned_by_reads                                    | 89374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Rows_affected_by_writes                                   | 4     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Execution_time_of_reads                                   | 68438 ms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Execution_time_of_write                                   | 138 ms     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+-----------------------------------------------------------+----------------+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4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p18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</a:pPr>
            <a:fld id="{00000000-1234-1234-1234-123412341234}" type="slidenum">
              <a:rPr b="0" i="0" lang="en-US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>
              <a:solidFill>
                <a:srgbClr val="9C9C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6" name="Google Shape;3456;p18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Current Queries... From MV tables</a:t>
            </a:r>
            <a:endParaRPr/>
          </a:p>
        </p:txBody>
      </p:sp>
      <p:sp>
        <p:nvSpPr>
          <p:cNvPr id="3457" name="Google Shape;3457;p18"/>
          <p:cNvSpPr txBox="1"/>
          <p:nvPr>
            <p:ph idx="1" type="body"/>
          </p:nvPr>
        </p:nvSpPr>
        <p:spPr>
          <a:xfrm>
            <a:off x="343961" y="2206075"/>
            <a:ext cx="3157939" cy="23318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8268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/>
              <a:t>Weight Queries</a:t>
            </a:r>
            <a:endParaRPr/>
          </a:p>
          <a:p>
            <a:pPr indent="-1047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CPU %</a:t>
            </a:r>
            <a:endParaRPr/>
          </a:p>
          <a:p>
            <a:pPr indent="-1047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Elapsed time</a:t>
            </a:r>
            <a:endParaRPr/>
          </a:p>
          <a:p>
            <a:pPr indent="-1047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Network %</a:t>
            </a:r>
            <a:endParaRPr/>
          </a:p>
          <a:p>
            <a:pPr indent="-1047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Memory %</a:t>
            </a:r>
            <a:endParaRPr/>
          </a:p>
          <a:p>
            <a:pPr indent="-1047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etc…</a:t>
            </a:r>
            <a:endParaRPr sz="1600"/>
          </a:p>
        </p:txBody>
      </p:sp>
      <p:sp>
        <p:nvSpPr>
          <p:cNvPr id="3458" name="Google Shape;3458;p18"/>
          <p:cNvSpPr txBox="1"/>
          <p:nvPr/>
        </p:nvSpPr>
        <p:spPr>
          <a:xfrm>
            <a:off x="230719" y="1036524"/>
            <a:ext cx="797410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select Activity_NAME,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    sum(ELAPSED_TIME_MS)/(RUN_COUNT+SUCCESS_COUNT+FAILURE_COUNT) ELAPSED_TIME_MS,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    sum(CPU_TIME_MS)/(RUN_COUNT+SUCCESS_COUNT+FAILURE_COUNT) CPU_MS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from information_schema.MV_ACTIVITIES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group by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order by 3 desc limit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S Minch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 </a:t>
            </a:r>
            <a:endParaRPr/>
          </a:p>
        </p:txBody>
      </p:sp>
      <p:sp>
        <p:nvSpPr>
          <p:cNvPr id="3459" name="Google Shape;3459;p18"/>
          <p:cNvSpPr txBox="1"/>
          <p:nvPr/>
        </p:nvSpPr>
        <p:spPr>
          <a:xfrm>
            <a:off x="3615141" y="1848727"/>
            <a:ext cx="797410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+------------------------------------------------------------------+-----------------+---------+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Activity_NAME                                                    | ELAPSED_TIME_MS | CPU_MS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+------------------------------------------------------------------+-----------------+---------+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Select_MV_ACTIVITIES_EXTENDED_CUMULATIVE__et_al_a2358ed2646aaff9 |         14.5000 | 18.0000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Select_MV_ACTIVITIES_7cd0a153deefe481                            |       1035.0000 |  3.0000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IdleFlushThreadFn                                                |       1036.0000 |  2.5000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registrationRunner                                               |       1035.5000 |  2.0000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networkEventsThread                                              |       1037.5000 |  2.0000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consensusNotificationThread                                      |       1037.0000 |  1.5000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SHOW_DATABASES                                                   |          0.5000 |  1.0000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ShardingGCThread                                                 |       1035.5000 |  1.0000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ShardingPingLeavesThread                                         |       1036.0000 |  1.0000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| NetworkAckThreadFn                                               |       1036.0000 |  0.7500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S Minch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S Mincho"/>
                <a:ea typeface="MS Mincho"/>
                <a:cs typeface="MS Mincho"/>
                <a:sym typeface="MS Mincho"/>
              </a:rPr>
              <a:t>+------------------------------------------------------------------+-----------------+---------+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3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Google Shape;3464;p19"/>
          <p:cNvSpPr txBox="1"/>
          <p:nvPr>
            <p:ph type="title"/>
          </p:nvPr>
        </p:nvSpPr>
        <p:spPr>
          <a:xfrm>
            <a:off x="1157575" y="1933361"/>
            <a:ext cx="7529223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3465" name="Google Shape;3465;p19"/>
          <p:cNvSpPr txBox="1"/>
          <p:nvPr>
            <p:ph idx="4294967295" type="sldNum"/>
          </p:nvPr>
        </p:nvSpPr>
        <p:spPr>
          <a:xfrm>
            <a:off x="0" y="483552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2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</a:pPr>
            <a:fld id="{00000000-1234-1234-1234-123412341234}" type="slidenum">
              <a:rPr b="0" i="0" lang="en-US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>
              <a:solidFill>
                <a:srgbClr val="9C9C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1" name="Google Shape;2711;p2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"/>
              <a:buFont typeface="Arial"/>
              <a:buNone/>
            </a:pPr>
            <a:r>
              <a:rPr lang="en-US"/>
              <a:t>Agenda</a:t>
            </a:r>
            <a:endParaRPr b="0" i="0" sz="3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2" name="Google Shape;2712;p2"/>
          <p:cNvSpPr txBox="1"/>
          <p:nvPr>
            <p:ph idx="1" type="body"/>
          </p:nvPr>
        </p:nvSpPr>
        <p:spPr>
          <a:xfrm>
            <a:off x="457200" y="821717"/>
            <a:ext cx="8229600" cy="3838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Availability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Cluster HA and Replication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Backup and Restore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-US" sz="2000"/>
              <a:t>Monitoring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DB status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DB activity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Database size and table skew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-US" sz="2000"/>
              <a:t>Performance tuning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Row or Column tables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Query profile</a:t>
            </a:r>
            <a:endParaRPr/>
          </a:p>
          <a:p>
            <a:pPr indent="-1174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174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04775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9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20"/>
          <p:cNvSpPr txBox="1"/>
          <p:nvPr>
            <p:ph type="title"/>
          </p:nvPr>
        </p:nvSpPr>
        <p:spPr>
          <a:xfrm>
            <a:off x="1157575" y="1933361"/>
            <a:ext cx="7529223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/>
              <a:t>MemSQL Performance Considerations</a:t>
            </a:r>
            <a:endParaRPr/>
          </a:p>
        </p:txBody>
      </p:sp>
      <p:sp>
        <p:nvSpPr>
          <p:cNvPr id="3471" name="Google Shape;3471;p20"/>
          <p:cNvSpPr txBox="1"/>
          <p:nvPr>
            <p:ph idx="4294967295" type="body"/>
          </p:nvPr>
        </p:nvSpPr>
        <p:spPr>
          <a:xfrm>
            <a:off x="1157288" y="2641728"/>
            <a:ext cx="7534275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192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What knobs can you turn??</a:t>
            </a:r>
            <a:endParaRPr/>
          </a:p>
        </p:txBody>
      </p:sp>
      <p:sp>
        <p:nvSpPr>
          <p:cNvPr id="3472" name="Google Shape;3472;p20"/>
          <p:cNvSpPr txBox="1"/>
          <p:nvPr>
            <p:ph idx="4294967295" type="sldNum"/>
          </p:nvPr>
        </p:nvSpPr>
        <p:spPr>
          <a:xfrm>
            <a:off x="4236" y="4741676"/>
            <a:ext cx="452967" cy="4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6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p21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Know your dataflow</a:t>
            </a:r>
            <a:endParaRPr/>
          </a:p>
        </p:txBody>
      </p:sp>
      <p:sp>
        <p:nvSpPr>
          <p:cNvPr id="3478" name="Google Shape;3478;p21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9" name="Google Shape;3479;p21"/>
          <p:cNvSpPr txBox="1"/>
          <p:nvPr>
            <p:ph idx="1" type="body"/>
          </p:nvPr>
        </p:nvSpPr>
        <p:spPr>
          <a:xfrm>
            <a:off x="358923" y="832111"/>
            <a:ext cx="2755805" cy="463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None/>
            </a:pPr>
            <a:r>
              <a:rPr lang="en-US"/>
              <a:t>How is data ingested?</a:t>
            </a:r>
            <a:endParaRPr/>
          </a:p>
        </p:txBody>
      </p:sp>
      <p:sp>
        <p:nvSpPr>
          <p:cNvPr id="3480" name="Google Shape;3480;p21"/>
          <p:cNvSpPr txBox="1"/>
          <p:nvPr>
            <p:ph idx="4294967295" type="body"/>
          </p:nvPr>
        </p:nvSpPr>
        <p:spPr>
          <a:xfrm>
            <a:off x="457200" y="1309424"/>
            <a:ext cx="2657528" cy="3360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192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Standard SQL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Insert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commit</a:t>
            </a:r>
            <a:endParaRPr/>
          </a:p>
          <a:p>
            <a:pPr indent="-12192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BULK load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CSV files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LOAD DATA</a:t>
            </a:r>
            <a:endParaRPr/>
          </a:p>
          <a:p>
            <a:pPr indent="-12192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Pipelines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Kafka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S3 buckets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File system</a:t>
            </a:r>
            <a:endParaRPr/>
          </a:p>
        </p:txBody>
      </p:sp>
      <p:sp>
        <p:nvSpPr>
          <p:cNvPr id="3481" name="Google Shape;3481;p21"/>
          <p:cNvSpPr txBox="1"/>
          <p:nvPr>
            <p:ph idx="4294967295" type="body"/>
          </p:nvPr>
        </p:nvSpPr>
        <p:spPr>
          <a:xfrm>
            <a:off x="3243236" y="832111"/>
            <a:ext cx="3049988" cy="463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8268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</a:rPr>
              <a:t>DML activity?</a:t>
            </a:r>
            <a:endParaRPr/>
          </a:p>
        </p:txBody>
      </p:sp>
      <p:sp>
        <p:nvSpPr>
          <p:cNvPr id="3482" name="Google Shape;3482;p21"/>
          <p:cNvSpPr txBox="1"/>
          <p:nvPr>
            <p:ph idx="4294967295" type="body"/>
          </p:nvPr>
        </p:nvSpPr>
        <p:spPr>
          <a:xfrm>
            <a:off x="3243236" y="1309427"/>
            <a:ext cx="2657528" cy="33603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192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DW / Analytics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Write once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Read many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Calculate/materialize</a:t>
            </a:r>
            <a:endParaRPr/>
          </a:p>
          <a:p>
            <a:pPr indent="-12192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OLTP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Write once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Update ~10%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Read some</a:t>
            </a:r>
            <a:endParaRPr/>
          </a:p>
          <a:p>
            <a:pPr indent="-12192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UPSERT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Write once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Update all often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Read often</a:t>
            </a:r>
            <a:endParaRPr/>
          </a:p>
        </p:txBody>
      </p:sp>
      <p:sp>
        <p:nvSpPr>
          <p:cNvPr id="3483" name="Google Shape;3483;p21"/>
          <p:cNvSpPr txBox="1"/>
          <p:nvPr>
            <p:ph idx="4294967295" type="body"/>
          </p:nvPr>
        </p:nvSpPr>
        <p:spPr>
          <a:xfrm>
            <a:off x="6029272" y="832111"/>
            <a:ext cx="2657528" cy="469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8268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</a:rPr>
              <a:t>SLAs?</a:t>
            </a:r>
            <a:endParaRPr/>
          </a:p>
        </p:txBody>
      </p:sp>
      <p:sp>
        <p:nvSpPr>
          <p:cNvPr id="3484" name="Google Shape;3484;p21"/>
          <p:cNvSpPr txBox="1"/>
          <p:nvPr>
            <p:ph idx="4294967295" type="body"/>
          </p:nvPr>
        </p:nvSpPr>
        <p:spPr>
          <a:xfrm>
            <a:off x="6029272" y="1312932"/>
            <a:ext cx="2657528" cy="33568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1" marL="688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Ingest rate or batch window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Query response time requirements</a:t>
            </a:r>
            <a:endParaRPr/>
          </a:p>
          <a:p>
            <a:pPr indent="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8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p22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90" name="Google Shape;3490;p22"/>
          <p:cNvGrpSpPr/>
          <p:nvPr/>
        </p:nvGrpSpPr>
        <p:grpSpPr>
          <a:xfrm>
            <a:off x="458125" y="1135785"/>
            <a:ext cx="4036749" cy="3221390"/>
            <a:chOff x="925" y="305522"/>
            <a:chExt cx="4036749" cy="3221390"/>
          </a:xfrm>
        </p:grpSpPr>
        <p:sp>
          <p:nvSpPr>
            <p:cNvPr id="3491" name="Google Shape;3491;p22"/>
            <p:cNvSpPr/>
            <p:nvPr/>
          </p:nvSpPr>
          <p:spPr>
            <a:xfrm>
              <a:off x="408604" y="305522"/>
              <a:ext cx="3221390" cy="3221390"/>
            </a:xfrm>
            <a:custGeom>
              <a:rect b="b" l="l" r="r" t="t"/>
              <a:pathLst>
                <a:path extrusionOk="0" h="120000" w="120000">
                  <a:moveTo>
                    <a:pt x="77870" y="6487"/>
                  </a:moveTo>
                  <a:lnTo>
                    <a:pt x="77870" y="6487"/>
                  </a:lnTo>
                  <a:cubicBezTo>
                    <a:pt x="102404" y="14680"/>
                    <a:pt x="118224" y="38507"/>
                    <a:pt x="116254" y="64297"/>
                  </a:cubicBezTo>
                  <a:cubicBezTo>
                    <a:pt x="114284" y="90088"/>
                    <a:pt x="95029" y="111235"/>
                    <a:pt x="69535" y="115606"/>
                  </a:cubicBezTo>
                  <a:cubicBezTo>
                    <a:pt x="44042" y="119978"/>
                    <a:pt x="18841" y="106454"/>
                    <a:pt x="8391" y="82793"/>
                  </a:cubicBezTo>
                  <a:cubicBezTo>
                    <a:pt x="-2059" y="59132"/>
                    <a:pt x="4920" y="31396"/>
                    <a:pt x="25322" y="15498"/>
                  </a:cubicBezTo>
                  <a:lnTo>
                    <a:pt x="23393" y="12497"/>
                  </a:lnTo>
                  <a:lnTo>
                    <a:pt x="31286" y="15344"/>
                  </a:lnTo>
                  <a:lnTo>
                    <a:pt x="30866" y="24119"/>
                  </a:lnTo>
                  <a:lnTo>
                    <a:pt x="28937" y="21120"/>
                  </a:lnTo>
                  <a:lnTo>
                    <a:pt x="28937" y="21120"/>
                  </a:lnTo>
                  <a:cubicBezTo>
                    <a:pt x="11156" y="35325"/>
                    <a:pt x="5278" y="59784"/>
                    <a:pt x="14662" y="80519"/>
                  </a:cubicBezTo>
                  <a:cubicBezTo>
                    <a:pt x="24046" y="101253"/>
                    <a:pt x="46300" y="112980"/>
                    <a:pt x="68708" y="108997"/>
                  </a:cubicBezTo>
                  <a:cubicBezTo>
                    <a:pt x="91116" y="105015"/>
                    <a:pt x="107967" y="86338"/>
                    <a:pt x="109632" y="63640"/>
                  </a:cubicBezTo>
                  <a:cubicBezTo>
                    <a:pt x="111297" y="40942"/>
                    <a:pt x="97351" y="20006"/>
                    <a:pt x="75763" y="12797"/>
                  </a:cubicBezTo>
                  <a:close/>
                </a:path>
              </a:pathLst>
            </a:custGeom>
            <a:solidFill>
              <a:srgbClr val="C9CACD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2"/>
            <p:cNvSpPr/>
            <p:nvPr/>
          </p:nvSpPr>
          <p:spPr>
            <a:xfrm>
              <a:off x="1307417" y="321591"/>
              <a:ext cx="1423764" cy="71188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7144A"/>
                </a:gs>
                <a:gs pos="100000">
                  <a:srgbClr val="B5B8C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2"/>
            <p:cNvSpPr txBox="1"/>
            <p:nvPr/>
          </p:nvSpPr>
          <p:spPr>
            <a:xfrm>
              <a:off x="1342168" y="356342"/>
              <a:ext cx="1354262" cy="642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Evaluate Performance</a:t>
              </a:r>
              <a:endParaRPr/>
            </a:p>
          </p:txBody>
        </p:sp>
        <p:sp>
          <p:nvSpPr>
            <p:cNvPr id="3494" name="Google Shape;3494;p22"/>
            <p:cNvSpPr/>
            <p:nvPr/>
          </p:nvSpPr>
          <p:spPr>
            <a:xfrm>
              <a:off x="2613910" y="1270814"/>
              <a:ext cx="1423764" cy="71188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7144A"/>
                </a:gs>
                <a:gs pos="100000">
                  <a:srgbClr val="B5B8C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2"/>
            <p:cNvSpPr txBox="1"/>
            <p:nvPr/>
          </p:nvSpPr>
          <p:spPr>
            <a:xfrm>
              <a:off x="2648661" y="1305565"/>
              <a:ext cx="1354262" cy="642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Adjust Distribution (DDL)</a:t>
              </a:r>
              <a:endParaRPr/>
            </a:p>
          </p:txBody>
        </p:sp>
        <p:sp>
          <p:nvSpPr>
            <p:cNvPr id="3496" name="Google Shape;3496;p22"/>
            <p:cNvSpPr/>
            <p:nvPr/>
          </p:nvSpPr>
          <p:spPr>
            <a:xfrm>
              <a:off x="2114874" y="2806688"/>
              <a:ext cx="1423764" cy="71188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7144A"/>
                </a:gs>
                <a:gs pos="100000">
                  <a:srgbClr val="B5B8C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2"/>
            <p:cNvSpPr txBox="1"/>
            <p:nvPr/>
          </p:nvSpPr>
          <p:spPr>
            <a:xfrm>
              <a:off x="2149625" y="2841439"/>
              <a:ext cx="1354262" cy="642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Tune Ingest</a:t>
              </a:r>
              <a:endParaRPr/>
            </a:p>
          </p:txBody>
        </p:sp>
        <p:sp>
          <p:nvSpPr>
            <p:cNvPr id="3498" name="Google Shape;3498;p22"/>
            <p:cNvSpPr/>
            <p:nvPr/>
          </p:nvSpPr>
          <p:spPr>
            <a:xfrm>
              <a:off x="499961" y="2806688"/>
              <a:ext cx="1423764" cy="71188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7144A"/>
                </a:gs>
                <a:gs pos="100000">
                  <a:srgbClr val="B5B8C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2"/>
            <p:cNvSpPr txBox="1"/>
            <p:nvPr/>
          </p:nvSpPr>
          <p:spPr>
            <a:xfrm>
              <a:off x="534712" y="2841439"/>
              <a:ext cx="1354262" cy="642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Tune SQL</a:t>
              </a:r>
              <a:endParaRPr/>
            </a:p>
          </p:txBody>
        </p:sp>
        <p:sp>
          <p:nvSpPr>
            <p:cNvPr id="3500" name="Google Shape;3500;p22"/>
            <p:cNvSpPr/>
            <p:nvPr/>
          </p:nvSpPr>
          <p:spPr>
            <a:xfrm>
              <a:off x="925" y="1270814"/>
              <a:ext cx="1423764" cy="71188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7144A"/>
                </a:gs>
                <a:gs pos="100000">
                  <a:srgbClr val="B5B8C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2"/>
            <p:cNvSpPr txBox="1"/>
            <p:nvPr/>
          </p:nvSpPr>
          <p:spPr>
            <a:xfrm>
              <a:off x="35676" y="1305565"/>
              <a:ext cx="1354262" cy="642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Tune Concurrency</a:t>
              </a:r>
              <a:endParaRPr/>
            </a:p>
          </p:txBody>
        </p:sp>
      </p:grpSp>
      <p:sp>
        <p:nvSpPr>
          <p:cNvPr id="3502" name="Google Shape;3502;p22"/>
          <p:cNvSpPr txBox="1"/>
          <p:nvPr>
            <p:ph idx="2" type="body"/>
          </p:nvPr>
        </p:nvSpPr>
        <p:spPr>
          <a:xfrm>
            <a:off x="4648200" y="830613"/>
            <a:ext cx="4038599" cy="383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03632" lvl="0" marL="23018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32"/>
              <a:buFont typeface="Noto Sans Symbols"/>
              <a:buChar char="▪"/>
            </a:pPr>
            <a:r>
              <a:rPr lang="en-US" sz="2040"/>
              <a:t>Iterative process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Tune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Measure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Repeat Until SLAs good</a:t>
            </a:r>
            <a:endParaRPr/>
          </a:p>
          <a:p>
            <a:pPr indent="-103632" lvl="0" marL="23018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32"/>
              <a:buFont typeface="Noto Sans Symbols"/>
              <a:buChar char="▪"/>
            </a:pPr>
            <a:r>
              <a:rPr lang="en-US" sz="2040"/>
              <a:t>Adjust DDL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Distribution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Table structure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Row / Column Store</a:t>
            </a:r>
            <a:endParaRPr/>
          </a:p>
          <a:p>
            <a:pPr indent="-103632" lvl="0" marL="23018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32"/>
              <a:buFont typeface="Noto Sans Symbols"/>
              <a:buChar char="▪"/>
            </a:pPr>
            <a:r>
              <a:rPr lang="en-US" sz="2040"/>
              <a:t>Tune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Ingest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SQL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Concurrency</a:t>
            </a:r>
            <a:endParaRPr/>
          </a:p>
        </p:txBody>
      </p:sp>
      <p:sp>
        <p:nvSpPr>
          <p:cNvPr id="3503" name="Google Shape;3503;p22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Tuning Cycles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7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8" name="Google Shape;3508;p23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9" name="Google Shape;3509;p23"/>
          <p:cNvSpPr txBox="1"/>
          <p:nvPr>
            <p:ph idx="1" type="body"/>
          </p:nvPr>
        </p:nvSpPr>
        <p:spPr>
          <a:xfrm>
            <a:off x="457202" y="830612"/>
            <a:ext cx="4038596" cy="383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Rowstore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In-memory!!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OLTP style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IoT data, UPSERTs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Update heavy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Ingest </a:t>
            </a:r>
            <a:endParaRPr/>
          </a:p>
          <a:p>
            <a:pPr indent="-132398" lvl="2" marL="11382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Small single row DML</a:t>
            </a:r>
            <a:endParaRPr/>
          </a:p>
          <a:p>
            <a:pPr indent="-132398" lvl="2" marL="11382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Streaming</a:t>
            </a:r>
            <a:endParaRPr/>
          </a:p>
          <a:p>
            <a:pPr indent="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510" name="Google Shape;3510;p23"/>
          <p:cNvSpPr txBox="1"/>
          <p:nvPr>
            <p:ph idx="2" type="body"/>
          </p:nvPr>
        </p:nvSpPr>
        <p:spPr>
          <a:xfrm>
            <a:off x="4401084" y="830614"/>
            <a:ext cx="4285716" cy="383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12776" lvl="0" marL="23018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776"/>
              <a:buFont typeface="Noto Sans Symbols"/>
              <a:buChar char="▪"/>
            </a:pPr>
            <a:r>
              <a:rPr lang="en-US" sz="2220"/>
              <a:t>Columnstore</a:t>
            </a:r>
            <a:endParaRPr sz="2220"/>
          </a:p>
          <a:p>
            <a:pPr indent="-117475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50"/>
              <a:buChar char="•"/>
            </a:pPr>
            <a:r>
              <a:rPr lang="en-US" sz="1850"/>
              <a:t>On Disk</a:t>
            </a:r>
            <a:endParaRPr/>
          </a:p>
          <a:p>
            <a:pPr indent="-117475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50"/>
              <a:buChar char="•"/>
            </a:pPr>
            <a:r>
              <a:rPr lang="en-US" sz="1850"/>
              <a:t>DW analytics</a:t>
            </a:r>
            <a:endParaRPr/>
          </a:p>
          <a:p>
            <a:pPr indent="-117475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50"/>
              <a:buChar char="•"/>
            </a:pPr>
            <a:r>
              <a:rPr lang="en-US" sz="1850"/>
              <a:t>Ingest</a:t>
            </a:r>
            <a:endParaRPr/>
          </a:p>
          <a:p>
            <a:pPr indent="-132398" lvl="2" marL="113823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Char char="▪"/>
            </a:pPr>
            <a:r>
              <a:rPr lang="en-US" sz="1665"/>
              <a:t>Bulk insert</a:t>
            </a:r>
            <a:endParaRPr/>
          </a:p>
          <a:p>
            <a:pPr indent="-132398" lvl="2" marL="113823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Char char="▪"/>
            </a:pPr>
            <a:r>
              <a:rPr lang="en-US" sz="1665"/>
              <a:t>Small single row DML is OK</a:t>
            </a:r>
            <a:endParaRPr/>
          </a:p>
          <a:p>
            <a:pPr indent="-132398" lvl="2" marL="113823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Char char="▪"/>
            </a:pPr>
            <a:r>
              <a:rPr lang="en-US" sz="1665"/>
              <a:t>Streaming</a:t>
            </a:r>
            <a:endParaRPr/>
          </a:p>
          <a:p>
            <a:pPr indent="-117475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50"/>
              <a:buChar char="•"/>
            </a:pPr>
            <a:r>
              <a:rPr lang="en-US" sz="1850"/>
              <a:t>No UPDATE traffic</a:t>
            </a:r>
            <a:endParaRPr/>
          </a:p>
          <a:p>
            <a:pPr indent="-132398" lvl="2" marL="113823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Char char="▪"/>
            </a:pPr>
            <a:r>
              <a:rPr lang="en-US" sz="1665"/>
              <a:t>Small seldom corrections</a:t>
            </a:r>
            <a:br>
              <a:rPr lang="en-US" sz="1665"/>
            </a:br>
            <a:r>
              <a:rPr lang="en-US" sz="1665"/>
              <a:t>not a big issue</a:t>
            </a:r>
            <a:endParaRPr/>
          </a:p>
          <a:p>
            <a:pPr indent="-132398" lvl="2" marL="113823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Char char="▪"/>
            </a:pPr>
            <a:r>
              <a:rPr lang="en-US" sz="1665"/>
              <a:t>Watch background merger and deleted rows from segments metadata</a:t>
            </a:r>
            <a:endParaRPr sz="1665"/>
          </a:p>
        </p:txBody>
      </p:sp>
      <p:sp>
        <p:nvSpPr>
          <p:cNvPr id="3511" name="Google Shape;3511;p23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None/>
            </a:pPr>
            <a:r>
              <a:rPr lang="en-US" sz="2700"/>
              <a:t>#1 – Create your Tables (Rowstore / Columnstore)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5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24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7" name="Google Shape;3517;p24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Which table type is faster?</a:t>
            </a:r>
            <a:endParaRPr/>
          </a:p>
        </p:txBody>
      </p:sp>
      <p:pic>
        <p:nvPicPr>
          <p:cNvPr id="3518" name="Google Shape;35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35" y="1156320"/>
            <a:ext cx="8878529" cy="1905484"/>
          </a:xfrm>
          <a:prstGeom prst="rect">
            <a:avLst/>
          </a:prstGeom>
          <a:noFill/>
          <a:ln>
            <a:noFill/>
          </a:ln>
        </p:spPr>
      </p:pic>
      <p:sp>
        <p:nvSpPr>
          <p:cNvPr id="3519" name="Google Shape;3519;p24"/>
          <p:cNvSpPr/>
          <p:nvPr/>
        </p:nvSpPr>
        <p:spPr>
          <a:xfrm>
            <a:off x="6272981" y="1156320"/>
            <a:ext cx="2738283" cy="6323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Row or Column?</a:t>
            </a:r>
            <a:endParaRPr/>
          </a:p>
        </p:txBody>
      </p:sp>
      <p:pic>
        <p:nvPicPr>
          <p:cNvPr id="3520" name="Google Shape;35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35" y="3061804"/>
            <a:ext cx="8878529" cy="1895130"/>
          </a:xfrm>
          <a:prstGeom prst="rect">
            <a:avLst/>
          </a:prstGeom>
          <a:noFill/>
          <a:ln>
            <a:noFill/>
          </a:ln>
        </p:spPr>
      </p:pic>
      <p:sp>
        <p:nvSpPr>
          <p:cNvPr id="3521" name="Google Shape;3521;p24"/>
          <p:cNvSpPr/>
          <p:nvPr/>
        </p:nvSpPr>
        <p:spPr>
          <a:xfrm>
            <a:off x="6361471" y="2933300"/>
            <a:ext cx="2649793" cy="632339"/>
          </a:xfrm>
          <a:prstGeom prst="rect">
            <a:avLst/>
          </a:prstGeom>
          <a:solidFill>
            <a:srgbClr val="FF3F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Row or Column?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25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7" name="Google Shape;3527;p25"/>
          <p:cNvSpPr txBox="1"/>
          <p:nvPr>
            <p:ph idx="2" type="body"/>
          </p:nvPr>
        </p:nvSpPr>
        <p:spPr>
          <a:xfrm>
            <a:off x="457200" y="3384135"/>
            <a:ext cx="8229600" cy="1285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12776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776"/>
              <a:buFont typeface="Noto Sans Symbols"/>
              <a:buChar char="▪"/>
            </a:pPr>
            <a:r>
              <a:rPr lang="en-US" sz="2220"/>
              <a:t>Scan takes 1133ms</a:t>
            </a:r>
            <a:endParaRPr/>
          </a:p>
          <a:p>
            <a:pPr indent="-112776" lvl="0" marL="2301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76"/>
              <a:buFont typeface="Noto Sans Symbols"/>
              <a:buChar char="▪"/>
            </a:pPr>
            <a:r>
              <a:rPr lang="en-US" sz="2220"/>
              <a:t>Agg takes 238ms</a:t>
            </a:r>
            <a:endParaRPr/>
          </a:p>
          <a:p>
            <a:pPr indent="-112776" lvl="0" marL="2301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76"/>
              <a:buFont typeface="Noto Sans Symbols"/>
              <a:buChar char="▪"/>
            </a:pPr>
            <a:r>
              <a:rPr lang="en-US" sz="2220"/>
              <a:t>Total time ~1660ms</a:t>
            </a:r>
            <a:endParaRPr/>
          </a:p>
        </p:txBody>
      </p:sp>
      <p:sp>
        <p:nvSpPr>
          <p:cNvPr id="3528" name="Google Shape;3528;p25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Rowstore table</a:t>
            </a:r>
            <a:endParaRPr/>
          </a:p>
        </p:txBody>
      </p:sp>
      <p:sp>
        <p:nvSpPr>
          <p:cNvPr id="3529" name="Google Shape;3529;p25"/>
          <p:cNvSpPr txBox="1"/>
          <p:nvPr/>
        </p:nvSpPr>
        <p:spPr>
          <a:xfrm>
            <a:off x="457200" y="940037"/>
            <a:ext cx="11549641" cy="2662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memsql&gt; profile select avg(lo_ordtotalprice) as topdays from lineorder_noshard_row;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topdays 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18889598.6631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row in set (1.66 sec)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memsql&gt; show profile;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+-------------------------------------------------------------------------------------------------------------------------------------------------------------------------------------+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PROFILE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+-------------------------------------------------------------------------------------------------------------------------------------------------------------------------------------+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Project [$0 / CAST(COALESCE($1,0) AS SIGNED) AS topdays] actual_rows: 1 exec_time: 0ms start_time: 00:00:01.652 network_traffic: 0.014000 KB 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Aggregate [SUM(remote_0.s) AS $0, SUM(remote_0.c) AS $1] actual_rows: 32 exec_time: 0ms start_time: 00:00:00.634 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Gather partitions:all alias:remote_0 actual_rows: 32 exec_time: 0ms start_time: 00:00:00.000 end_time: 00:00:01.652 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Project [s, c] actual_rows: 32 exec_time: 0ms start_time: [00:00:00.634, 00:00:01.652] network_traffic: 0.800000 KB 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Aggregate [SUM(lineorder_noshard_row.LO_ORDTOTALPRICE) AS s, COUNT(lineorder_noshard_row.LO_ORDTOTALPRICE) AS c] actual_rows: 600,037,902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exec_time: 238ms </a:t>
            </a: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start_time: 00:00:00.000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TableScan ssb.lineorder_noshard_row est_table_rows:600,037,902 est_filtered:600,037,902 actual_rows: 600,037,902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exec_time: 1,133ms </a:t>
            </a: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start_time: 00:00:00.000 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+-------------------------------------------------------------------------------------------------------------------------------------------------------------------------------------+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6 rows in set (0.00 sec)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b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endParaRPr b="0" i="0" sz="6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3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p26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5" name="Google Shape;3535;p26"/>
          <p:cNvSpPr txBox="1"/>
          <p:nvPr>
            <p:ph idx="2" type="body"/>
          </p:nvPr>
        </p:nvSpPr>
        <p:spPr>
          <a:xfrm>
            <a:off x="457200" y="3384135"/>
            <a:ext cx="8229600" cy="1285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08267" lvl="0" marL="23018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343"/>
              <a:buFont typeface="Noto Sans Symbols"/>
              <a:buChar char="▪"/>
            </a:pPr>
            <a:r>
              <a:rPr lang="en-US" sz="1679"/>
              <a:t>Scan takes 77ms</a:t>
            </a:r>
            <a:endParaRPr/>
          </a:p>
          <a:p>
            <a:pPr indent="-108267" lvl="0" marL="23018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343"/>
              <a:buFont typeface="Noto Sans Symbols"/>
              <a:buChar char="▪"/>
            </a:pPr>
            <a:r>
              <a:rPr lang="en-US" sz="1679"/>
              <a:t>Agg takes 220ms</a:t>
            </a:r>
            <a:endParaRPr/>
          </a:p>
          <a:p>
            <a:pPr indent="-108267" lvl="0" marL="23018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343"/>
              <a:buFont typeface="Noto Sans Symbols"/>
              <a:buChar char="▪"/>
            </a:pPr>
            <a:r>
              <a:rPr lang="en-US" sz="1679"/>
              <a:t>Total time ~350ms</a:t>
            </a:r>
            <a:endParaRPr/>
          </a:p>
          <a:p>
            <a:pPr indent="-104775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~5x faster from DISK????</a:t>
            </a:r>
            <a:endParaRPr/>
          </a:p>
          <a:p>
            <a:pPr indent="-15875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536" name="Google Shape;3536;p26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Columnstore table</a:t>
            </a:r>
            <a:endParaRPr/>
          </a:p>
        </p:txBody>
      </p:sp>
      <p:sp>
        <p:nvSpPr>
          <p:cNvPr id="3537" name="Google Shape;3537;p26"/>
          <p:cNvSpPr txBox="1"/>
          <p:nvPr/>
        </p:nvSpPr>
        <p:spPr>
          <a:xfrm>
            <a:off x="457200" y="820220"/>
            <a:ext cx="15933633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memsql&gt; profile select avg(lo_ordtotalprice) as topdays from lineorder_noshard_col;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topdays 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18889598.6631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row in set (0.35 sec)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b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memsql&gt; show profile;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+------------------------------------------------------------------------------------------------------------------------------------------------------------------------------------------------------------------------------------------------------------------------------+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PROFILE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+------------------------------------------------------------------------------------------------------------------------------------------------------------------------------------------------------------------------------------------------------------------------------+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Project [$0 / CAST(COALESCE($1,0) AS SIGNED) AS topdays] actual_rows: 1 exec_time: 0ms start_time: 00:00:00.348 network_traffic: 0.014000 KB                      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Aggregate [SUM(remote_0.s) AS $0, SUM(remote_0.c) AS $1] actual_rows: 32 exec_time: 0ms start_time: 00:00:00.133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Gather partitions:all alias:remote_0 actual_rows: 32 exec_time: 0ms start_time: 00:00:00.000 end_time: 00:00:00.348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Project [s, c] actual_rows: 32 exec_time: 0ms start_time: [00:00:00.133, 00:00:00.348] network_traffic: 0.800000 KB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Aggregate [SUM(lineorder_noshard_col.LO_ORDTOTALPRICE) AS s, COUNT(lineorder_noshard_col.LO_ORDTOTALPRICE) AS c] actual_rows: 600,037,902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exec_time: 220ms </a:t>
            </a: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start_time: 00:00:00.000 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ColumnStoreScan ssb.lineorder_noshard_col, KEY LO_ORDERDATE (LO_ORDERDATE) USING CLUSTERED COLUMNSTORE actual_rows: 600,037,902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exec_time: 77ms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start_time: 00:00:00.000 memory_usage: 4,194.304199 KB segments_scanned: 607 segments_skipped: 0 segments_fully_contained: 0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+------------------------------------------------------------------------------------------------------------------------------------------------------------------------------------------------------------------------------------------------------------------------------+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6 rows in set (0.00 sec)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b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endParaRPr b="0" i="0" sz="6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2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p27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4" name="Google Shape;3544;p27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Less is more…</a:t>
            </a:r>
            <a:endParaRPr/>
          </a:p>
        </p:txBody>
      </p:sp>
      <p:sp>
        <p:nvSpPr>
          <p:cNvPr id="3545" name="Google Shape;3545;p27"/>
          <p:cNvSpPr txBox="1"/>
          <p:nvPr>
            <p:ph idx="4294967295" type="body"/>
          </p:nvPr>
        </p:nvSpPr>
        <p:spPr>
          <a:xfrm>
            <a:off x="966354" y="902662"/>
            <a:ext cx="2680855" cy="3839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08268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/>
              <a:t>Columnar Compression ~10x</a:t>
            </a:r>
            <a:endParaRPr/>
          </a:p>
          <a:p>
            <a:pPr indent="-108268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/>
              <a:t>Columnar elimination for this query ~10x</a:t>
            </a:r>
            <a:endParaRPr/>
          </a:p>
          <a:p>
            <a:pPr indent="-108268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/>
              <a:t>100x less data to scan!</a:t>
            </a:r>
            <a:endParaRPr/>
          </a:p>
        </p:txBody>
      </p:sp>
      <p:sp>
        <p:nvSpPr>
          <p:cNvPr id="3546" name="Google Shape;3546;p27"/>
          <p:cNvSpPr txBox="1"/>
          <p:nvPr/>
        </p:nvSpPr>
        <p:spPr>
          <a:xfrm>
            <a:off x="3834245" y="471832"/>
            <a:ext cx="4852555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memsql&gt; select sum(compressed_size)/1024/1024 as table_sizeMB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from columnar_segments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where table_name = 'lineorder_noshard_col';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table_sizeMB 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15202.52336216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row in set (0.33 sec)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b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memsql&gt; select sum(compressed_size)/1024/1024 as column_sizeMB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from columnar_segments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where table_name = 'lineorder_noshard_col'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column_name = 'lo_ordtotalprice';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column_sizeMB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1859.78750801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row in set (0.34 sec)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b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memsql&gt; select sum(memory_use)/1024/1024 table_memory_MB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from table_statistics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where table_name = 'lineorder_noshard_row';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table_memory_MB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156444.07855225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row in set (0.15 sec)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p28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3" name="Google Shape;3553;p28"/>
          <p:cNvSpPr txBox="1"/>
          <p:nvPr>
            <p:ph type="title"/>
          </p:nvPr>
        </p:nvSpPr>
        <p:spPr>
          <a:xfrm>
            <a:off x="457200" y="72945"/>
            <a:ext cx="8229600" cy="696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None/>
            </a:pPr>
            <a:r>
              <a:rPr lang="en-US" sz="2700"/>
              <a:t>Column store improvements  </a:t>
            </a:r>
            <a:br>
              <a:rPr lang="en-US" sz="2700"/>
            </a:br>
            <a:r>
              <a:rPr lang="en-US" sz="1979"/>
              <a:t>OrderedColumnStoreScan… efficient scanning</a:t>
            </a:r>
            <a:endParaRPr sz="2700"/>
          </a:p>
        </p:txBody>
      </p:sp>
      <p:sp>
        <p:nvSpPr>
          <p:cNvPr id="3554" name="Google Shape;3554;p28"/>
          <p:cNvSpPr txBox="1"/>
          <p:nvPr/>
        </p:nvSpPr>
        <p:spPr>
          <a:xfrm>
            <a:off x="230719" y="993241"/>
            <a:ext cx="1328928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CREATE TABLE lineorder_noshard_col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`LO_ORDERKEY` int(11) DEFAULT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b="0" i="0" sz="7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`LO_ORDTOTALPRICE` int(11) DEFAULT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b="0" i="0" sz="7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`LO_SHIPMODE` char(10) CHARACTER SET utf8 COLLATE utf8_general_ci DEFAULT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urier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KEY (LO_ORDERDATE) USING CLUSTERED COLUMNSTORE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SHARD KEY 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select avg(lo_ordtotalprice) as topdays, lo_orderdate 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from lineorder_noshard_col 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urier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group by lo_orderdate 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order by topdays desc limit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memsql&gt; show profile;</a:t>
            </a:r>
            <a:endParaRPr b="0" i="0" sz="11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Project [$0 / CAST(COALESCE($1,0) AS SIGNED) AS topdays, remote_0.lo_orderdate] actual_rows: 5 exec_time: 0ms start_time: 00:00:00.669 network_traffic: 0.115000 KB                                                                          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TopSort limit:[?] [SUM(remote_0.s) / CAST(COALESCE(SUM(remote_0.c),0) AS SIGNED) DESC] actual_rows: 5 exec_time: 1ms start_time: 00:00:00.665 memory_usage: 131.072006 KB                                                                                                            StreamingGroupBy [SUM(remote_0.s) AS $0, SUM(remote_0.c) AS $1] groups:[remote_0.lo_orderdate] actual_rows: 2,406 exec_time: 1ms start_time: 00:00:00.665 memory_usage: 0.000000 KB                                                                                                  GatherMerge [lineorder_noshard_col.LO_ORDERDATE] partitions:all alias:remote_0 actual_rows: 2,406 exec_time: 0ms start_time: 00:00:00.000 end_time: 00:00:00.669                                                                                                                     Project [lineorder_noshard_col.LO_ORDERDATE AS lo_orderdate, s, c] actual_rows: 2,406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exec_time: 0ms start_time: [00:00:00.007, 00:00:00.013] network_traffic: 72.180000 KB                                                                                                          ||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urier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StreamingGroupBy</a:t>
            </a:r>
            <a:r>
              <a:rPr b="0" i="0" lang="en-US" sz="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[SUM(lineorder_noshard_col.LO_ORDTOTALPRICE) AS s, COUNT(lineorder_noshard_col.LO_ORDTOTALPRICE) AS c] groups:[lineorder_noshard_col.LO_ORDERDATE] actual_rows: 2,406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exec_time: 151ms start_time: 00:00:00.000 memory_usage: 0.000000 KB                           ||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urier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OrderedColumnStoreScan ssb.lineorder_noshard_col, KEY LO_ORDERDATE (LO_ORDERDATE)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USING CLUSTERED COLUMNSTORE actual_rows: 600,037,902 exec_time: 509ms start_time: 00:00:00.000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memory_usage: 8,388.608398 KB segments_scanned: 607 segments_skipped: 0 segments_fully_contained: 0</a:t>
            </a:r>
            <a:endParaRPr/>
          </a:p>
        </p:txBody>
      </p:sp>
      <p:sp>
        <p:nvSpPr>
          <p:cNvPr id="3555" name="Google Shape;3555;p28"/>
          <p:cNvSpPr txBox="1"/>
          <p:nvPr>
            <p:ph idx="4294967295" type="body"/>
          </p:nvPr>
        </p:nvSpPr>
        <p:spPr>
          <a:xfrm>
            <a:off x="6319520" y="769721"/>
            <a:ext cx="2631440" cy="3922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08268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/>
              <a:t>KEY for column store defines the sort order</a:t>
            </a:r>
            <a:endParaRPr/>
          </a:p>
          <a:p>
            <a:pPr indent="-108268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/>
              <a:t>Like  an index scan for the column store</a:t>
            </a:r>
            <a:endParaRPr/>
          </a:p>
          <a:p>
            <a:pPr indent="-108268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/>
              <a:t>Sort order is improve AGGs ordered by the column store KEY</a:t>
            </a:r>
            <a:endParaRPr/>
          </a:p>
          <a:p>
            <a:pPr indent="-108268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/>
              <a:t>StreamingGroupBy more efficient than HashGroupBy</a:t>
            </a:r>
            <a:endParaRPr sz="2000"/>
          </a:p>
          <a:p>
            <a:pPr indent="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29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1" name="Google Shape;3561;p29"/>
          <p:cNvSpPr txBox="1"/>
          <p:nvPr>
            <p:ph type="title"/>
          </p:nvPr>
        </p:nvSpPr>
        <p:spPr>
          <a:xfrm>
            <a:off x="457200" y="72945"/>
            <a:ext cx="8229600" cy="696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None/>
            </a:pPr>
            <a:r>
              <a:rPr lang="en-US" sz="2700"/>
              <a:t>Column store improvements  </a:t>
            </a:r>
            <a:br>
              <a:rPr lang="en-US" sz="2700"/>
            </a:br>
            <a:r>
              <a:rPr lang="en-US" sz="1979"/>
              <a:t>Segment Elimination… less is more</a:t>
            </a:r>
            <a:endParaRPr sz="2700"/>
          </a:p>
        </p:txBody>
      </p:sp>
      <p:sp>
        <p:nvSpPr>
          <p:cNvPr id="3562" name="Google Shape;3562;p29"/>
          <p:cNvSpPr txBox="1"/>
          <p:nvPr/>
        </p:nvSpPr>
        <p:spPr>
          <a:xfrm>
            <a:off x="230718" y="993241"/>
            <a:ext cx="15405521" cy="37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memsql&gt; profile select avg(lo_ordtotalprice) as topdays, lo_orderdate 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from lineorder_noshard_col 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where </a:t>
            </a:r>
            <a:r>
              <a:rPr b="1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lo_orderdate between 19980717 and 19980718 </a:t>
            </a: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group by lo_orderdate 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order by topdays desc limit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+---------------+--------------+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topdays       | lo_orderdate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+---------------+--------------+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18860403.0236 |     19980717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18849595.9172 |     19980718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+---------------+--------------+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 rows in set (0.01 sec)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b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memsql&gt; show profile;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+------------------------------------------------------------------------------------------------------------------------------------------------------------------------------------------------------------------------------------------------------------------------------------+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PROFILE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+------------------------------------------------------------------------------------------------------------------------------------------------------------------------------------------------------------------------------------------------------------------------------------+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Project [$0 / CAST(COALESCE($1,0) AS SIGNED) AS topdays, remote_0.lo_orderdate] actual_rows: 2 exec_time: 0ms start_time: 00:00:00.012 network_traffic: 0.046000 KB     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TopSort limit:[?] [SUM(remote_0.s) / CAST(COALESCE(SUM(remote_0.c),0) AS SIGNED) DESC] actual_rows: 2 exec_time: 0ms start_time: 00:00:00.012 memory_usage: 0.000000 KB 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StreamingGroupBy [SUM(remote_0.s) AS $0, SUM(remote_0.c) AS $1] groups:[remote_0.lo_orderdate] actual_rows: 2 exec_time: 0ms start_time: 00:00:00.012 memory_usage: 0.000000 KB 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GatherMerge [lineorder_noshard_col.LO_ORDERDATE] partitions:all alias:remote_0 actual_rows: 2 exec_time: 0ms start_time: 00:00:00.000 end_time: 00:00:00.012            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Project [lineorder_noshard_col.LO_ORDERDATE AS lo_orderdate, s, c] actual_rows: 2 exec_time: 0ms start_time: [00:00:00.008, 00:00:00.012] network_traffic: 0.060000 KB  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StreamingGroupBy [SUM(lineorder_noshard_col.LO_ORDTOTALPRICE) AS s, COUNT(lineorder_noshard_col.LO_ORDTOTALPRICE) AS c] groups:[lineorder_noshard_col.LO_ORDERDATE] actual_rows: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exec_time: 2ms start_time: [00:00:00.001, 00:00:00.004] memory_usage: 0.000000 KB 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Filter [lineorder_noshard_col.LO_ORDERDATE &gt;= ? AND lineorder_noshard_col.LO_ORDERDATE &lt;= ?] actual_rows: 501,205 exec_time: 5ms start_time: 00:00:00.000               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 [actual_rows: 501,205 | max:251,257 at partition_1, average: 15,662.656250, std dev: 60,661.427491]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</a:t>
            </a:r>
            <a:r>
              <a:rPr b="1" i="0" lang="en-US" sz="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OrderedColumnStoreScan</a:t>
            </a:r>
            <a:r>
              <a:rPr b="0" i="0" lang="en-US" sz="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ssb.lineorder_noshard_col, KEY LO_ORDERDATE (LO_ORDERDATE) USING CLUSTERED COLUMNSTORE actual_rows: 10,993,111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exec_time: 4ms start_time: 00:00:00.000 memory_usage: 4,325.375977 KB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segments_scanned: 15 segments_skipped: 592 </a:t>
            </a: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segments_fully_contained: 0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 [actual_rows: 10,993,111 | max:1,044,452 at partition_1, average: 343,534.718750, std dev: 427,116.575536]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+------------------------------------------------------------------------------------------------------------------------------------------------------------------------------------------------------------------------------------------------------------------------------------+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b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7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63" name="Google Shape;3563;p29"/>
          <p:cNvSpPr txBox="1"/>
          <p:nvPr>
            <p:ph idx="4294967295" type="body"/>
          </p:nvPr>
        </p:nvSpPr>
        <p:spPr>
          <a:xfrm>
            <a:off x="6261522" y="1101971"/>
            <a:ext cx="2631440" cy="36615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08268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20"/>
              <a:buFont typeface="Noto Sans Symbols"/>
              <a:buChar char="▪"/>
            </a:pPr>
            <a:r>
              <a:rPr lang="en-US" sz="1900"/>
              <a:t>Segments are ordered by the KEY for column </a:t>
            </a:r>
            <a:endParaRPr/>
          </a:p>
          <a:p>
            <a:pPr indent="-108268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520"/>
              <a:buFont typeface="Noto Sans Symbols"/>
              <a:buChar char="▪"/>
            </a:pPr>
            <a:r>
              <a:rPr lang="en-US" sz="1900"/>
              <a:t>Min/Max is metadata is stored as in-memory index</a:t>
            </a:r>
            <a:endParaRPr/>
          </a:p>
          <a:p>
            <a:pPr indent="-108268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520"/>
              <a:buFont typeface="Noto Sans Symbols"/>
              <a:buChar char="▪"/>
            </a:pPr>
            <a:r>
              <a:rPr lang="en-US" sz="1900"/>
              <a:t>Only segments that match the predicate criteria are scanned</a:t>
            </a:r>
            <a:endParaRPr/>
          </a:p>
          <a:p>
            <a:pPr indent="-108268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520"/>
              <a:buFont typeface="Noto Sans Symbols"/>
              <a:buChar char="▪"/>
            </a:pPr>
            <a:r>
              <a:rPr lang="en-US" sz="1900"/>
              <a:t>97% of the segment scans are skipped!!</a:t>
            </a:r>
            <a:endParaRPr/>
          </a:p>
          <a:p>
            <a:pPr indent="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3"/>
          <p:cNvSpPr txBox="1"/>
          <p:nvPr>
            <p:ph type="title"/>
          </p:nvPr>
        </p:nvSpPr>
        <p:spPr>
          <a:xfrm>
            <a:off x="1157575" y="1933361"/>
            <a:ext cx="7529223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/>
              <a:t>Availability</a:t>
            </a:r>
            <a:endParaRPr/>
          </a:p>
        </p:txBody>
      </p:sp>
      <p:sp>
        <p:nvSpPr>
          <p:cNvPr id="2718" name="Google Shape;2718;p3"/>
          <p:cNvSpPr txBox="1"/>
          <p:nvPr>
            <p:ph idx="4294967295" type="sldNum"/>
          </p:nvPr>
        </p:nvSpPr>
        <p:spPr>
          <a:xfrm>
            <a:off x="0" y="483552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prism dir="l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7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Google Shape;3568;p30"/>
          <p:cNvSpPr txBox="1"/>
          <p:nvPr>
            <p:ph type="title"/>
          </p:nvPr>
        </p:nvSpPr>
        <p:spPr>
          <a:xfrm>
            <a:off x="457201" y="123445"/>
            <a:ext cx="8229599" cy="696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Shard Keys and Performance Implications</a:t>
            </a:r>
            <a:endParaRPr/>
          </a:p>
        </p:txBody>
      </p:sp>
      <p:sp>
        <p:nvSpPr>
          <p:cNvPr id="3569" name="Google Shape;3569;p30"/>
          <p:cNvSpPr txBox="1"/>
          <p:nvPr>
            <p:ph idx="4294967295" type="body"/>
          </p:nvPr>
        </p:nvSpPr>
        <p:spPr>
          <a:xfrm>
            <a:off x="457201" y="821718"/>
            <a:ext cx="8229599" cy="38380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30183" lvl="0" marL="23018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choice of the </a:t>
            </a:r>
            <a:r>
              <a:rPr lang="en-US"/>
              <a:t>S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</a:t>
            </a:r>
            <a:r>
              <a:rPr lang="en-US"/>
              <a:t>K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ey affects data distribution. In turn, it affects</a:t>
            </a:r>
            <a:endParaRPr/>
          </a:p>
          <a:p>
            <a:pPr indent="-241283" lvl="1" marL="68895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76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Loading performance.</a:t>
            </a:r>
            <a:endParaRPr/>
          </a:p>
          <a:p>
            <a:pPr indent="-241283" lvl="1" marL="68895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76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performance (Joins, Filters, Group-by).</a:t>
            </a:r>
            <a:endParaRPr/>
          </a:p>
        </p:txBody>
      </p:sp>
      <p:sp>
        <p:nvSpPr>
          <p:cNvPr id="3570" name="Google Shape;3570;p30"/>
          <p:cNvSpPr txBox="1"/>
          <p:nvPr>
            <p:ph idx="12" type="sldNum"/>
          </p:nvPr>
        </p:nvSpPr>
        <p:spPr>
          <a:xfrm>
            <a:off x="4237" y="4741677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p31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76" name="Google Shape;3576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200" y="3780960"/>
            <a:ext cx="3230880" cy="614993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p31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JOINs… the join criteria is key</a:t>
            </a:r>
            <a:endParaRPr/>
          </a:p>
        </p:txBody>
      </p:sp>
      <p:sp>
        <p:nvSpPr>
          <p:cNvPr id="3578" name="Google Shape;3578;p31"/>
          <p:cNvSpPr txBox="1"/>
          <p:nvPr>
            <p:ph idx="2" type="body"/>
          </p:nvPr>
        </p:nvSpPr>
        <p:spPr>
          <a:xfrm>
            <a:off x="5699760" y="830614"/>
            <a:ext cx="2987040" cy="383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Random shard key on lineorder table</a:t>
            </a:r>
            <a:endParaRPr/>
          </a:p>
          <a:p>
            <a:pPr indent="-121920" lvl="0" marL="230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Customer is sharded on C_CUSTKEY</a:t>
            </a:r>
            <a:endParaRPr/>
          </a:p>
          <a:p>
            <a:pPr indent="-121920" lvl="0" marL="230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Query can not be pushed down to the leaf nodes</a:t>
            </a:r>
            <a:endParaRPr/>
          </a:p>
          <a:p>
            <a:pPr indent="0" lvl="0" marL="230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3579" name="Google Shape;35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273" y="3071943"/>
            <a:ext cx="3410327" cy="613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574800"/>
            <a:ext cx="4554220" cy="1049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32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86" name="Google Shape;3586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345" y="3759408"/>
            <a:ext cx="2758440" cy="525064"/>
          </a:xfrm>
          <a:prstGeom prst="rect">
            <a:avLst/>
          </a:prstGeom>
          <a:noFill/>
          <a:ln>
            <a:noFill/>
          </a:ln>
        </p:spPr>
      </p:pic>
      <p:sp>
        <p:nvSpPr>
          <p:cNvPr id="3587" name="Google Shape;3587;p32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JOINs… BROADCAST join keys</a:t>
            </a:r>
            <a:endParaRPr/>
          </a:p>
        </p:txBody>
      </p:sp>
      <p:sp>
        <p:nvSpPr>
          <p:cNvPr id="3588" name="Google Shape;3588;p32"/>
          <p:cNvSpPr txBox="1"/>
          <p:nvPr>
            <p:ph idx="2" type="body"/>
          </p:nvPr>
        </p:nvSpPr>
        <p:spPr>
          <a:xfrm>
            <a:off x="5699760" y="830614"/>
            <a:ext cx="2987040" cy="383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Some data must be broadcast to complete the join</a:t>
            </a:r>
            <a:endParaRPr/>
          </a:p>
          <a:p>
            <a:pPr indent="-121920" lvl="0" marL="230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Customer table is smaller, so broadcast and a hash is built</a:t>
            </a:r>
            <a:endParaRPr/>
          </a:p>
          <a:p>
            <a:pPr indent="-121920" lvl="0" marL="230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Join takes </a:t>
            </a:r>
            <a:br>
              <a:rPr lang="en-US"/>
            </a:br>
            <a:r>
              <a:rPr lang="en-US"/>
              <a:t>3.2 seconds</a:t>
            </a:r>
            <a:endParaRPr/>
          </a:p>
          <a:p>
            <a:pPr indent="0" lvl="0" marL="230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3589" name="Google Shape;358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6" y="1093161"/>
            <a:ext cx="3957922" cy="239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0" name="Google Shape;359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639" y="2824073"/>
            <a:ext cx="2451521" cy="44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1" name="Google Shape;3591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4965" y="1054400"/>
            <a:ext cx="2235200" cy="73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p33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7" name="Google Shape;3597;p33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JOINs… no broadcast required!</a:t>
            </a:r>
            <a:endParaRPr/>
          </a:p>
        </p:txBody>
      </p:sp>
      <p:sp>
        <p:nvSpPr>
          <p:cNvPr id="3598" name="Google Shape;3598;p33"/>
          <p:cNvSpPr txBox="1"/>
          <p:nvPr>
            <p:ph idx="2" type="body"/>
          </p:nvPr>
        </p:nvSpPr>
        <p:spPr>
          <a:xfrm>
            <a:off x="4907280" y="830614"/>
            <a:ext cx="3779520" cy="383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12776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776"/>
              <a:buFont typeface="Noto Sans Symbols"/>
              <a:buChar char="▪"/>
            </a:pPr>
            <a:r>
              <a:rPr lang="en-US" sz="2220"/>
              <a:t>Customer table repartitioned within each leaf node to by the c_name </a:t>
            </a:r>
            <a:endParaRPr/>
          </a:p>
          <a:p>
            <a:pPr indent="-112776" lvl="0" marL="2301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76"/>
              <a:buFont typeface="Noto Sans Symbols"/>
              <a:buChar char="▪"/>
            </a:pPr>
            <a:r>
              <a:rPr lang="en-US" sz="2220"/>
              <a:t>Join is pushed down to the leaf nodes since the join criteria is shard key</a:t>
            </a:r>
            <a:endParaRPr/>
          </a:p>
          <a:p>
            <a:pPr indent="-112776" lvl="0" marL="2301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76"/>
              <a:buFont typeface="Noto Sans Symbols"/>
              <a:buChar char="▪"/>
            </a:pPr>
            <a:r>
              <a:rPr lang="en-US" sz="2220"/>
              <a:t>No broadcasts!</a:t>
            </a:r>
            <a:endParaRPr/>
          </a:p>
          <a:p>
            <a:pPr indent="-112776" lvl="0" marL="2301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76"/>
              <a:buFont typeface="Noto Sans Symbols"/>
              <a:buChar char="▪"/>
            </a:pPr>
            <a:r>
              <a:rPr lang="en-US" sz="2220"/>
              <a:t>Join time…</a:t>
            </a:r>
            <a:br>
              <a:rPr lang="en-US" sz="2220"/>
            </a:br>
            <a:r>
              <a:rPr lang="en-US" sz="2220"/>
              <a:t>0.25 seconds</a:t>
            </a:r>
            <a:br>
              <a:rPr lang="en-US" sz="2220"/>
            </a:br>
            <a:r>
              <a:rPr lang="en-US" sz="2220"/>
              <a:t>10x faster join!!</a:t>
            </a:r>
            <a:endParaRPr/>
          </a:p>
          <a:p>
            <a:pPr indent="0" lvl="0" marL="2301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76"/>
              <a:buFont typeface="Noto Sans Symbols"/>
              <a:buNone/>
            </a:pPr>
            <a:r>
              <a:t/>
            </a:r>
            <a:endParaRPr sz="2220"/>
          </a:p>
          <a:p>
            <a:pPr indent="0" lvl="0" marL="2301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76"/>
              <a:buFont typeface="Noto Sans Symbols"/>
              <a:buNone/>
            </a:pPr>
            <a:r>
              <a:t/>
            </a:r>
            <a:endParaRPr sz="2220"/>
          </a:p>
        </p:txBody>
      </p:sp>
      <p:pic>
        <p:nvPicPr>
          <p:cNvPr id="3599" name="Google Shape;3599;p33"/>
          <p:cNvPicPr preferRelativeResize="0"/>
          <p:nvPr/>
        </p:nvPicPr>
        <p:blipFill rotWithShape="1">
          <a:blip r:embed="rId3">
            <a:alphaModFix/>
          </a:blip>
          <a:srcRect b="0" l="22922" r="0" t="0"/>
          <a:stretch/>
        </p:blipFill>
        <p:spPr>
          <a:xfrm>
            <a:off x="4236" y="935742"/>
            <a:ext cx="3884081" cy="319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0" name="Google Shape;360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6" y="3320073"/>
            <a:ext cx="2550160" cy="45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1" name="Google Shape;3601;p33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1436" y="4078217"/>
            <a:ext cx="2916764" cy="55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2" name="Google Shape;3602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4396" y="1086214"/>
            <a:ext cx="2093804" cy="840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6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p34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608" name="Google Shape;3608;p34"/>
          <p:cNvGraphicFramePr/>
          <p:nvPr/>
        </p:nvGraphicFramePr>
        <p:xfrm>
          <a:off x="457200" y="830263"/>
          <a:ext cx="2915587" cy="1740217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609" name="Google Shape;3609;p34"/>
          <p:cNvSpPr txBox="1"/>
          <p:nvPr>
            <p:ph idx="2" type="body"/>
          </p:nvPr>
        </p:nvSpPr>
        <p:spPr>
          <a:xfrm>
            <a:off x="4648200" y="830613"/>
            <a:ext cx="4038599" cy="383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8268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2000"/>
              <a:t>Rowstore is the friend of OLTP and IoT</a:t>
            </a:r>
            <a:endParaRPr sz="2000"/>
          </a:p>
          <a:p>
            <a:pPr indent="-1143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Small look ups</a:t>
            </a:r>
            <a:endParaRPr/>
          </a:p>
          <a:p>
            <a:pPr indent="-1143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Upserts</a:t>
            </a:r>
            <a:endParaRPr sz="1800"/>
          </a:p>
          <a:p>
            <a:pPr indent="-1143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~500x more efficient</a:t>
            </a:r>
            <a:endParaRPr/>
          </a:p>
          <a:p>
            <a:pPr indent="0" lvl="0" marL="230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610" name="Google Shape;3610;p34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IoT and OLTP… Rowstore rules</a:t>
            </a:r>
            <a:endParaRPr/>
          </a:p>
        </p:txBody>
      </p:sp>
      <p:pic>
        <p:nvPicPr>
          <p:cNvPr id="3611" name="Google Shape;361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840" y="2750193"/>
            <a:ext cx="6278880" cy="216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6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35"/>
          <p:cNvSpPr txBox="1"/>
          <p:nvPr>
            <p:ph type="title"/>
          </p:nvPr>
        </p:nvSpPr>
        <p:spPr>
          <a:xfrm>
            <a:off x="1157575" y="1933361"/>
            <a:ext cx="7529223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 Views and memsql-top</a:t>
            </a:r>
            <a:endParaRPr/>
          </a:p>
        </p:txBody>
      </p:sp>
      <p:sp>
        <p:nvSpPr>
          <p:cNvPr id="3618" name="Google Shape;3618;p35"/>
          <p:cNvSpPr txBox="1"/>
          <p:nvPr>
            <p:ph idx="4294967295" type="body"/>
          </p:nvPr>
        </p:nvSpPr>
        <p:spPr>
          <a:xfrm>
            <a:off x="1157287" y="2641727"/>
            <a:ext cx="7534275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5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Polling the real-time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3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p36"/>
          <p:cNvSpPr txBox="1"/>
          <p:nvPr>
            <p:ph type="title"/>
          </p:nvPr>
        </p:nvSpPr>
        <p:spPr>
          <a:xfrm>
            <a:off x="228600" y="57150"/>
            <a:ext cx="8686800" cy="687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MemSQL Top</a:t>
            </a:r>
            <a:endParaRPr/>
          </a:p>
        </p:txBody>
      </p:sp>
      <p:pic>
        <p:nvPicPr>
          <p:cNvPr id="3625" name="Google Shape;3625;p3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927462"/>
            <a:ext cx="8915400" cy="365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0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p37"/>
          <p:cNvSpPr txBox="1"/>
          <p:nvPr>
            <p:ph type="title"/>
          </p:nvPr>
        </p:nvSpPr>
        <p:spPr>
          <a:xfrm>
            <a:off x="228600" y="57150"/>
            <a:ext cx="8686800" cy="687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are Management Views? </a:t>
            </a:r>
            <a:endParaRPr/>
          </a:p>
        </p:txBody>
      </p:sp>
      <p:sp>
        <p:nvSpPr>
          <p:cNvPr id="3632" name="Google Shape;3632;p37"/>
          <p:cNvSpPr txBox="1"/>
          <p:nvPr>
            <p:ph idx="4294967295" type="body"/>
          </p:nvPr>
        </p:nvSpPr>
        <p:spPr>
          <a:xfrm>
            <a:off x="228600" y="713567"/>
            <a:ext cx="8686800" cy="3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1920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Set of tables in information_schema database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resource usage of recent activities across all nodes in MemSQL cluster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 are categorized into Query, Database, System</a:t>
            </a:r>
            <a:endParaRPr/>
          </a:p>
          <a:p>
            <a:pPr indent="-24130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Query: Application or Person querying MemSQL</a:t>
            </a:r>
            <a:endParaRPr/>
          </a:p>
          <a:p>
            <a:pPr indent="-24130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Database: Replication Activity, Log Flusher</a:t>
            </a:r>
            <a:endParaRPr/>
          </a:p>
          <a:p>
            <a:pPr indent="-24130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System: Garbage Collector, Read and Execute Loops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in Versions 5.8 and greater </a:t>
            </a:r>
            <a:r>
              <a:rPr lang="en-US"/>
              <a:t>- must set a global variable</a:t>
            </a:r>
            <a:endParaRPr/>
          </a:p>
          <a:p>
            <a:pPr indent="-132398" lvl="2" marL="11382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read_advanced_counters = ‘ON’</a:t>
            </a:r>
            <a:endParaRPr/>
          </a:p>
          <a:p>
            <a:pPr indent="-132398" lvl="2" marL="11382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memsql-ops memsql-update-config --set-global --key read_advanced_counters --value ‘ON’ --all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7" name="Shape 3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Google Shape;3638;p38"/>
          <p:cNvSpPr txBox="1"/>
          <p:nvPr>
            <p:ph type="title"/>
          </p:nvPr>
        </p:nvSpPr>
        <p:spPr>
          <a:xfrm>
            <a:off x="228600" y="57150"/>
            <a:ext cx="8686800" cy="687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Management Views Tables</a:t>
            </a:r>
            <a:endParaRPr/>
          </a:p>
        </p:txBody>
      </p:sp>
      <p:sp>
        <p:nvSpPr>
          <p:cNvPr id="3639" name="Google Shape;3639;p38"/>
          <p:cNvSpPr txBox="1"/>
          <p:nvPr>
            <p:ph idx="4294967295" type="body"/>
          </p:nvPr>
        </p:nvSpPr>
        <p:spPr>
          <a:xfrm>
            <a:off x="182880" y="744279"/>
            <a:ext cx="8686800" cy="392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40" name="Google Shape;3640;p38"/>
          <p:cNvGraphicFramePr/>
          <p:nvPr/>
        </p:nvGraphicFramePr>
        <p:xfrm>
          <a:off x="228600" y="11827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{E652B971-2F5B-454B-AE26-6E3F59613D0D}</a:tableStyleId>
              </a:tblPr>
              <a:tblGrid>
                <a:gridCol w="3185150"/>
                <a:gridCol w="5455925"/>
              </a:tblGrid>
              <a:tr h="37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38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en-US" sz="1400" u="none" cap="none" strike="noStrike"/>
                        <a:t>mv_activities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0"/>
                        <a:buFont typeface="Arial"/>
                        <a:buNone/>
                      </a:pPr>
                      <a:r>
                        <a:rPr lang="en-US" sz="1400" u="none" cap="none" strike="noStrike"/>
                        <a:t>Profile of all activities that recently ran on the cluster and the activity resource usage over a time interval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5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en-US" sz="1400" u="none" cap="none" strike="noStrike"/>
                        <a:t>mv_activities_extended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en-US" sz="1400" u="none" cap="none" strike="noStrike"/>
                        <a:t>Profile of all activities that recently ran on the cluster and activity resource usage (plus extended statistic)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en-US" sz="1400" u="none" cap="none" strike="noStrike"/>
                        <a:t>mv_nodes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0"/>
                        <a:buFont typeface="Arial"/>
                        <a:buNone/>
                      </a:pPr>
                      <a:r>
                        <a:rPr lang="en-US" sz="1400" u="none" cap="none" strike="noStrike"/>
                        <a:t>All nodes in the cluster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2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en-US" sz="1400" u="none" cap="none" strike="noStrike"/>
                        <a:t>mv_queries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0"/>
                        <a:buFont typeface="Arial"/>
                        <a:buNone/>
                      </a:pPr>
                      <a:r>
                        <a:rPr lang="en-US" sz="1400" u="none" cap="none" strike="noStrike"/>
                        <a:t>All recent query activities and the associated query text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1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en-US" sz="1400" u="none" cap="none" strike="noStrike"/>
                        <a:t>mv_activities_cumulative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en-US" sz="1400" u="none" cap="none" strike="noStrike"/>
                        <a:t>Profile of any completed or currently running tasks on the cluster and the total resource usage of the activity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641" name="Google Shape;3641;p38"/>
          <p:cNvSpPr txBox="1"/>
          <p:nvPr/>
        </p:nvSpPr>
        <p:spPr>
          <a:xfrm>
            <a:off x="182880" y="4655819"/>
            <a:ext cx="67564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information, see: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Management View Reference</a:t>
            </a:r>
            <a:endParaRPr/>
          </a:p>
        </p:txBody>
      </p:sp>
      <p:sp>
        <p:nvSpPr>
          <p:cNvPr id="3642" name="Google Shape;3642;p38"/>
          <p:cNvSpPr txBox="1"/>
          <p:nvPr/>
        </p:nvSpPr>
        <p:spPr>
          <a:xfrm>
            <a:off x="182880" y="726912"/>
            <a:ext cx="675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tables in information_schema like "MV_%";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6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p39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</a:pPr>
            <a:fld id="{00000000-1234-1234-1234-123412341234}" type="slidenum">
              <a:rPr b="0" i="0" lang="en-US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>
              <a:solidFill>
                <a:srgbClr val="9C9C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8" name="Google Shape;3648;p39"/>
          <p:cNvSpPr txBox="1"/>
          <p:nvPr>
            <p:ph idx="1" type="body"/>
          </p:nvPr>
        </p:nvSpPr>
        <p:spPr>
          <a:xfrm>
            <a:off x="228600" y="82296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Statistics Gathered </a:t>
            </a:r>
            <a:endParaRPr/>
          </a:p>
        </p:txBody>
      </p:sp>
      <p:sp>
        <p:nvSpPr>
          <p:cNvPr id="3649" name="Google Shape;3649;p39"/>
          <p:cNvSpPr txBox="1"/>
          <p:nvPr>
            <p:ph idx="2" type="body"/>
          </p:nvPr>
        </p:nvSpPr>
        <p:spPr>
          <a:xfrm>
            <a:off x="3627620" y="831445"/>
            <a:ext cx="4038602" cy="46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Typical Workload Questions</a:t>
            </a:r>
            <a:endParaRPr/>
          </a:p>
        </p:txBody>
      </p:sp>
      <p:sp>
        <p:nvSpPr>
          <p:cNvPr id="3650" name="Google Shape;3650;p39"/>
          <p:cNvSpPr txBox="1"/>
          <p:nvPr>
            <p:ph idx="3" type="body"/>
          </p:nvPr>
        </p:nvSpPr>
        <p:spPr>
          <a:xfrm>
            <a:off x="3627620" y="1429743"/>
            <a:ext cx="4906780" cy="336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97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queries are using the most CPU time?</a:t>
            </a:r>
            <a:endParaRPr/>
          </a:p>
          <a:p>
            <a:pPr indent="-2397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97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partitions are using the most memory?</a:t>
            </a:r>
            <a:endParaRPr/>
          </a:p>
          <a:p>
            <a:pPr indent="-2397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97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leaves are using the most network bandwidth? Memory?</a:t>
            </a:r>
            <a:endParaRPr/>
          </a:p>
          <a:p>
            <a:pPr indent="-2397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97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activities are using the most disk? </a:t>
            </a:r>
            <a:endParaRPr/>
          </a:p>
          <a:p>
            <a:pPr indent="-2397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97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queries have recently failed? </a:t>
            </a:r>
            <a:endParaRPr/>
          </a:p>
          <a:p>
            <a:pPr indent="-2397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9712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databases are using the most CPU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1" name="Google Shape;3651;p39"/>
          <p:cNvSpPr txBox="1"/>
          <p:nvPr>
            <p:ph idx="4" type="body"/>
          </p:nvPr>
        </p:nvSpPr>
        <p:spPr>
          <a:xfrm>
            <a:off x="533400" y="1325097"/>
            <a:ext cx="3334062" cy="3364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CPU Time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CPU Wait Time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Memory Bytes 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Disk Bytes (Read/Write)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Network Bytes (</a:t>
            </a:r>
            <a:r>
              <a:rPr lang="en-US" sz="1800"/>
              <a:t>Send</a:t>
            </a:r>
            <a:r>
              <a:rPr lang="en-US" sz="1800">
                <a:solidFill>
                  <a:schemeClr val="dk1"/>
                </a:solidFill>
              </a:rPr>
              <a:t>/Receive)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Lock Wait Time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Disk Wait Time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Network Wait Time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Failure Time</a:t>
            </a:r>
            <a:endParaRPr/>
          </a:p>
        </p:txBody>
      </p:sp>
      <p:sp>
        <p:nvSpPr>
          <p:cNvPr id="3652" name="Google Shape;3652;p39"/>
          <p:cNvSpPr txBox="1"/>
          <p:nvPr>
            <p:ph type="title"/>
          </p:nvPr>
        </p:nvSpPr>
        <p:spPr>
          <a:xfrm>
            <a:off x="228600" y="57150"/>
            <a:ext cx="8686800" cy="687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Management views insights</a:t>
            </a:r>
            <a:endParaRPr/>
          </a:p>
        </p:txBody>
      </p:sp>
      <p:sp>
        <p:nvSpPr>
          <p:cNvPr id="3653" name="Google Shape;3653;p39"/>
          <p:cNvSpPr txBox="1"/>
          <p:nvPr/>
        </p:nvSpPr>
        <p:spPr>
          <a:xfrm>
            <a:off x="182880" y="4655819"/>
            <a:ext cx="67564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information, see: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Management View Reference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4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</a:pPr>
            <a:fld id="{00000000-1234-1234-1234-123412341234}" type="slidenum">
              <a:rPr b="0" i="0" lang="en-US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>
              <a:solidFill>
                <a:srgbClr val="9C9C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4" name="Google Shape;2724;p4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Cluster Availability</a:t>
            </a:r>
            <a:endParaRPr/>
          </a:p>
        </p:txBody>
      </p:sp>
      <p:sp>
        <p:nvSpPr>
          <p:cNvPr id="2725" name="Google Shape;2725;p4"/>
          <p:cNvSpPr txBox="1"/>
          <p:nvPr>
            <p:ph idx="1" type="body"/>
          </p:nvPr>
        </p:nvSpPr>
        <p:spPr>
          <a:xfrm>
            <a:off x="457200" y="821718"/>
            <a:ext cx="8229600" cy="1652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High Availability option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All nodes are utilized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Async Partition-to-Partition replication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Availability groups used to separate physical location</a:t>
            </a:r>
            <a:endParaRPr/>
          </a:p>
        </p:txBody>
      </p:sp>
      <p:grpSp>
        <p:nvGrpSpPr>
          <p:cNvPr id="2726" name="Google Shape;2726;p4"/>
          <p:cNvGrpSpPr/>
          <p:nvPr/>
        </p:nvGrpSpPr>
        <p:grpSpPr>
          <a:xfrm>
            <a:off x="1667198" y="2739299"/>
            <a:ext cx="4959731" cy="1693095"/>
            <a:chOff x="2084057" y="1586468"/>
            <a:chExt cx="4959731" cy="1693095"/>
          </a:xfrm>
        </p:grpSpPr>
        <p:cxnSp>
          <p:nvCxnSpPr>
            <p:cNvPr id="2727" name="Google Shape;2727;p4"/>
            <p:cNvCxnSpPr/>
            <p:nvPr/>
          </p:nvCxnSpPr>
          <p:spPr>
            <a:xfrm flipH="1" rot="-5400000">
              <a:off x="5995323" y="2162361"/>
              <a:ext cx="548641" cy="492194"/>
            </a:xfrm>
            <a:prstGeom prst="bentConnector3">
              <a:avLst>
                <a:gd fmla="val -129702" name="adj1"/>
              </a:avLst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728" name="Google Shape;2728;p4"/>
            <p:cNvCxnSpPr/>
            <p:nvPr/>
          </p:nvCxnSpPr>
          <p:spPr>
            <a:xfrm rot="5400000">
              <a:off x="2553186" y="2193057"/>
              <a:ext cx="548641" cy="430802"/>
            </a:xfrm>
            <a:prstGeom prst="bentConnector3">
              <a:avLst>
                <a:gd fmla="val -152601" name="adj1"/>
              </a:avLst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2729" name="Google Shape;2729;p4"/>
            <p:cNvGrpSpPr/>
            <p:nvPr/>
          </p:nvGrpSpPr>
          <p:grpSpPr>
            <a:xfrm>
              <a:off x="2752725" y="2155788"/>
              <a:ext cx="3136900" cy="530214"/>
              <a:chOff x="2752725" y="2155788"/>
              <a:chExt cx="3136900" cy="530214"/>
            </a:xfrm>
          </p:grpSpPr>
          <p:grpSp>
            <p:nvGrpSpPr>
              <p:cNvPr id="2730" name="Google Shape;2730;p4"/>
              <p:cNvGrpSpPr/>
              <p:nvPr/>
            </p:nvGrpSpPr>
            <p:grpSpPr>
              <a:xfrm>
                <a:off x="5585340" y="2155788"/>
                <a:ext cx="293362" cy="415963"/>
                <a:chOff x="3185918" y="2168221"/>
                <a:chExt cx="293362" cy="279249"/>
              </a:xfrm>
            </p:grpSpPr>
            <p:cxnSp>
              <p:nvCxnSpPr>
                <p:cNvPr id="2731" name="Google Shape;2731;p4"/>
                <p:cNvCxnSpPr/>
                <p:nvPr/>
              </p:nvCxnSpPr>
              <p:spPr>
                <a:xfrm rot="5400000">
                  <a:off x="3046294" y="2307845"/>
                  <a:ext cx="279247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32" name="Google Shape;2732;p4"/>
                <p:cNvCxnSpPr/>
                <p:nvPr/>
              </p:nvCxnSpPr>
              <p:spPr>
                <a:xfrm rot="5400000">
                  <a:off x="3192975" y="2307846"/>
                  <a:ext cx="279247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33" name="Google Shape;2733;p4"/>
                <p:cNvCxnSpPr/>
                <p:nvPr/>
              </p:nvCxnSpPr>
              <p:spPr>
                <a:xfrm rot="5400000">
                  <a:off x="3339656" y="2307847"/>
                  <a:ext cx="279247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734" name="Google Shape;2734;p4"/>
              <p:cNvGrpSpPr/>
              <p:nvPr/>
            </p:nvGrpSpPr>
            <p:grpSpPr>
              <a:xfrm>
                <a:off x="2757977" y="2565305"/>
                <a:ext cx="2505176" cy="120697"/>
                <a:chOff x="2757977" y="2451099"/>
                <a:chExt cx="2505176" cy="234903"/>
              </a:xfrm>
            </p:grpSpPr>
            <p:cxnSp>
              <p:nvCxnSpPr>
                <p:cNvPr id="2735" name="Google Shape;2735;p4"/>
                <p:cNvCxnSpPr/>
                <p:nvPr/>
              </p:nvCxnSpPr>
              <p:spPr>
                <a:xfrm>
                  <a:off x="5263153" y="2451099"/>
                  <a:ext cx="0" cy="23490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2736" name="Google Shape;2736;p4"/>
                <p:cNvCxnSpPr/>
                <p:nvPr/>
              </p:nvCxnSpPr>
              <p:spPr>
                <a:xfrm>
                  <a:off x="4010565" y="2451099"/>
                  <a:ext cx="0" cy="23490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2737" name="Google Shape;2737;p4"/>
                <p:cNvCxnSpPr/>
                <p:nvPr/>
              </p:nvCxnSpPr>
              <p:spPr>
                <a:xfrm>
                  <a:off x="2757977" y="2451099"/>
                  <a:ext cx="0" cy="23490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  <p:cxnSp>
            <p:nvCxnSpPr>
              <p:cNvPr id="2738" name="Google Shape;2738;p4"/>
              <p:cNvCxnSpPr/>
              <p:nvPr/>
            </p:nvCxnSpPr>
            <p:spPr>
              <a:xfrm>
                <a:off x="2752725" y="2571748"/>
                <a:ext cx="3136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39" name="Google Shape;2739;p4"/>
            <p:cNvGrpSpPr/>
            <p:nvPr/>
          </p:nvGrpSpPr>
          <p:grpSpPr>
            <a:xfrm>
              <a:off x="3176391" y="2155788"/>
              <a:ext cx="3205359" cy="530214"/>
              <a:chOff x="3176391" y="2155788"/>
              <a:chExt cx="3205359" cy="530214"/>
            </a:xfrm>
          </p:grpSpPr>
          <p:cxnSp>
            <p:nvCxnSpPr>
              <p:cNvPr id="2740" name="Google Shape;2740;p4"/>
              <p:cNvCxnSpPr/>
              <p:nvPr/>
            </p:nvCxnSpPr>
            <p:spPr>
              <a:xfrm>
                <a:off x="3176391" y="2454274"/>
                <a:ext cx="320535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741" name="Google Shape;2741;p4"/>
              <p:cNvGrpSpPr/>
              <p:nvPr/>
            </p:nvGrpSpPr>
            <p:grpSpPr>
              <a:xfrm>
                <a:off x="3185918" y="2155788"/>
                <a:ext cx="293362" cy="301663"/>
                <a:chOff x="3185918" y="2168221"/>
                <a:chExt cx="293362" cy="279249"/>
              </a:xfrm>
            </p:grpSpPr>
            <p:cxnSp>
              <p:nvCxnSpPr>
                <p:cNvPr id="2742" name="Google Shape;2742;p4"/>
                <p:cNvCxnSpPr/>
                <p:nvPr/>
              </p:nvCxnSpPr>
              <p:spPr>
                <a:xfrm rot="5400000">
                  <a:off x="3046294" y="2307845"/>
                  <a:ext cx="279247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43" name="Google Shape;2743;p4"/>
                <p:cNvCxnSpPr/>
                <p:nvPr/>
              </p:nvCxnSpPr>
              <p:spPr>
                <a:xfrm rot="5400000">
                  <a:off x="3192975" y="2307846"/>
                  <a:ext cx="279247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44" name="Google Shape;2744;p4"/>
                <p:cNvCxnSpPr/>
                <p:nvPr/>
              </p:nvCxnSpPr>
              <p:spPr>
                <a:xfrm rot="5400000">
                  <a:off x="3339656" y="2307847"/>
                  <a:ext cx="279247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745" name="Google Shape;2745;p4"/>
              <p:cNvCxnSpPr/>
              <p:nvPr/>
            </p:nvCxnSpPr>
            <p:spPr>
              <a:xfrm>
                <a:off x="3861159" y="2451099"/>
                <a:ext cx="0" cy="23490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746" name="Google Shape;2746;p4"/>
              <p:cNvCxnSpPr/>
              <p:nvPr/>
            </p:nvCxnSpPr>
            <p:spPr>
              <a:xfrm>
                <a:off x="5117282" y="2451099"/>
                <a:ext cx="0" cy="23490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747" name="Google Shape;2747;p4"/>
              <p:cNvCxnSpPr/>
              <p:nvPr/>
            </p:nvCxnSpPr>
            <p:spPr>
              <a:xfrm>
                <a:off x="6373405" y="2451099"/>
                <a:ext cx="0" cy="23490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2748" name="Google Shape;2748;p4"/>
            <p:cNvGrpSpPr/>
            <p:nvPr/>
          </p:nvGrpSpPr>
          <p:grpSpPr>
            <a:xfrm>
              <a:off x="5841821" y="2704428"/>
              <a:ext cx="1201967" cy="575135"/>
              <a:chOff x="3909626" y="1586468"/>
              <a:chExt cx="1201967" cy="575135"/>
            </a:xfrm>
          </p:grpSpPr>
          <p:sp>
            <p:nvSpPr>
              <p:cNvPr id="2749" name="Google Shape;2749;p4"/>
              <p:cNvSpPr/>
              <p:nvPr/>
            </p:nvSpPr>
            <p:spPr>
              <a:xfrm>
                <a:off x="3909626" y="1586468"/>
                <a:ext cx="1201967" cy="575135"/>
              </a:xfrm>
              <a:prstGeom prst="roundRect">
                <a:avLst>
                  <a:gd fmla="val 3746" name="adj"/>
                </a:avLst>
              </a:prstGeom>
              <a:solidFill>
                <a:srgbClr val="F2F2F1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Leaf</a:t>
                </a:r>
                <a:endParaRPr b="0" i="0" sz="12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p4"/>
              <p:cNvSpPr txBox="1"/>
              <p:nvPr/>
            </p:nvSpPr>
            <p:spPr>
              <a:xfrm>
                <a:off x="3909626" y="1988739"/>
                <a:ext cx="555748" cy="172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4570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1" name="Google Shape;2751;p4"/>
            <p:cNvGrpSpPr/>
            <p:nvPr/>
          </p:nvGrpSpPr>
          <p:grpSpPr>
            <a:xfrm>
              <a:off x="4589233" y="2704428"/>
              <a:ext cx="1201967" cy="575135"/>
              <a:chOff x="3909626" y="1586468"/>
              <a:chExt cx="1201967" cy="575135"/>
            </a:xfrm>
          </p:grpSpPr>
          <p:sp>
            <p:nvSpPr>
              <p:cNvPr id="2752" name="Google Shape;2752;p4"/>
              <p:cNvSpPr/>
              <p:nvPr/>
            </p:nvSpPr>
            <p:spPr>
              <a:xfrm>
                <a:off x="3909626" y="1586468"/>
                <a:ext cx="1201967" cy="575135"/>
              </a:xfrm>
              <a:prstGeom prst="roundRect">
                <a:avLst>
                  <a:gd fmla="val 3746" name="adj"/>
                </a:avLst>
              </a:prstGeom>
              <a:solidFill>
                <a:srgbClr val="F2F2F1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Leaf</a:t>
                </a:r>
                <a:endParaRPr b="0" i="0" sz="12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4"/>
              <p:cNvSpPr txBox="1"/>
              <p:nvPr/>
            </p:nvSpPr>
            <p:spPr>
              <a:xfrm>
                <a:off x="3909626" y="1988739"/>
                <a:ext cx="555748" cy="172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4570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4" name="Google Shape;2754;p4"/>
            <p:cNvGrpSpPr/>
            <p:nvPr/>
          </p:nvGrpSpPr>
          <p:grpSpPr>
            <a:xfrm>
              <a:off x="3336645" y="2704428"/>
              <a:ext cx="1201967" cy="575135"/>
              <a:chOff x="3909626" y="1586468"/>
              <a:chExt cx="1201967" cy="575135"/>
            </a:xfrm>
          </p:grpSpPr>
          <p:sp>
            <p:nvSpPr>
              <p:cNvPr id="2755" name="Google Shape;2755;p4"/>
              <p:cNvSpPr/>
              <p:nvPr/>
            </p:nvSpPr>
            <p:spPr>
              <a:xfrm>
                <a:off x="3909626" y="1586468"/>
                <a:ext cx="1201967" cy="575135"/>
              </a:xfrm>
              <a:prstGeom prst="roundRect">
                <a:avLst>
                  <a:gd fmla="val 3746" name="adj"/>
                </a:avLst>
              </a:prstGeom>
              <a:solidFill>
                <a:srgbClr val="F2F2F1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Leaf</a:t>
                </a:r>
                <a:endParaRPr b="0" i="0" sz="12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6" name="Google Shape;2756;p4"/>
              <p:cNvSpPr txBox="1"/>
              <p:nvPr/>
            </p:nvSpPr>
            <p:spPr>
              <a:xfrm>
                <a:off x="3909626" y="1988739"/>
                <a:ext cx="555748" cy="172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4570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57" name="Google Shape;2757;p4"/>
            <p:cNvSpPr/>
            <p:nvPr/>
          </p:nvSpPr>
          <p:spPr>
            <a:xfrm>
              <a:off x="2084057" y="2704428"/>
              <a:ext cx="1201967" cy="575135"/>
            </a:xfrm>
            <a:prstGeom prst="roundRect">
              <a:avLst>
                <a:gd fmla="val 3746" name="adj"/>
              </a:avLst>
            </a:prstGeom>
            <a:solidFill>
              <a:srgbClr val="F2F2F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Leaf</a:t>
              </a:r>
              <a:endPara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4"/>
            <p:cNvSpPr txBox="1"/>
            <p:nvPr/>
          </p:nvSpPr>
          <p:spPr>
            <a:xfrm>
              <a:off x="2084057" y="3106699"/>
              <a:ext cx="555748" cy="172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457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4"/>
            <p:cNvSpPr txBox="1"/>
            <p:nvPr/>
          </p:nvSpPr>
          <p:spPr>
            <a:xfrm>
              <a:off x="2639806" y="3106699"/>
              <a:ext cx="646218" cy="172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PARTITIONS</a:t>
              </a:r>
              <a:endParaRPr/>
            </a:p>
          </p:txBody>
        </p:sp>
        <p:grpSp>
          <p:nvGrpSpPr>
            <p:cNvPr id="2760" name="Google Shape;2760;p4"/>
            <p:cNvGrpSpPr/>
            <p:nvPr/>
          </p:nvGrpSpPr>
          <p:grpSpPr>
            <a:xfrm>
              <a:off x="2747120" y="2828179"/>
              <a:ext cx="414439" cy="253776"/>
              <a:chOff x="2747120" y="2828179"/>
              <a:chExt cx="414439" cy="253776"/>
            </a:xfrm>
          </p:grpSpPr>
          <p:sp>
            <p:nvSpPr>
              <p:cNvPr id="2761" name="Google Shape;2761;p4"/>
              <p:cNvSpPr/>
              <p:nvPr/>
            </p:nvSpPr>
            <p:spPr>
              <a:xfrm>
                <a:off x="2747120" y="2828179"/>
                <a:ext cx="45719" cy="25377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p4"/>
              <p:cNvSpPr/>
              <p:nvPr/>
            </p:nvSpPr>
            <p:spPr>
              <a:xfrm>
                <a:off x="2820864" y="2828179"/>
                <a:ext cx="45719" cy="25377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p4"/>
              <p:cNvSpPr/>
              <p:nvPr/>
            </p:nvSpPr>
            <p:spPr>
              <a:xfrm>
                <a:off x="2894608" y="2828179"/>
                <a:ext cx="45719" cy="25377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4"/>
              <p:cNvSpPr/>
              <p:nvPr/>
            </p:nvSpPr>
            <p:spPr>
              <a:xfrm>
                <a:off x="2968352" y="2828179"/>
                <a:ext cx="45719" cy="25377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4"/>
              <p:cNvSpPr/>
              <p:nvPr/>
            </p:nvSpPr>
            <p:spPr>
              <a:xfrm>
                <a:off x="3042096" y="2828179"/>
                <a:ext cx="45719" cy="25377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4"/>
              <p:cNvSpPr/>
              <p:nvPr/>
            </p:nvSpPr>
            <p:spPr>
              <a:xfrm>
                <a:off x="3115840" y="2828179"/>
                <a:ext cx="45719" cy="25377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7" name="Google Shape;2767;p4"/>
            <p:cNvGrpSpPr/>
            <p:nvPr/>
          </p:nvGrpSpPr>
          <p:grpSpPr>
            <a:xfrm>
              <a:off x="3886210" y="2828179"/>
              <a:ext cx="646218" cy="451384"/>
              <a:chOff x="3886210" y="2828179"/>
              <a:chExt cx="646218" cy="451384"/>
            </a:xfrm>
          </p:grpSpPr>
          <p:sp>
            <p:nvSpPr>
              <p:cNvPr id="2768" name="Google Shape;2768;p4"/>
              <p:cNvSpPr txBox="1"/>
              <p:nvPr/>
            </p:nvSpPr>
            <p:spPr>
              <a:xfrm>
                <a:off x="3886210" y="3106699"/>
                <a:ext cx="646218" cy="172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700"/>
                  <a:buFont typeface="Arial"/>
                  <a:buNone/>
                </a:pPr>
                <a:r>
                  <a:rPr b="0" i="0" lang="en-US" sz="700" u="none" cap="none" strike="noStrik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PARTITIONS</a:t>
                </a:r>
                <a:endParaRPr/>
              </a:p>
            </p:txBody>
          </p:sp>
          <p:grpSp>
            <p:nvGrpSpPr>
              <p:cNvPr id="2769" name="Google Shape;2769;p4"/>
              <p:cNvGrpSpPr/>
              <p:nvPr/>
            </p:nvGrpSpPr>
            <p:grpSpPr>
              <a:xfrm>
                <a:off x="3993524" y="2828179"/>
                <a:ext cx="414439" cy="253776"/>
                <a:chOff x="2747120" y="2828179"/>
                <a:chExt cx="414439" cy="253776"/>
              </a:xfrm>
            </p:grpSpPr>
            <p:sp>
              <p:nvSpPr>
                <p:cNvPr id="2770" name="Google Shape;2770;p4"/>
                <p:cNvSpPr/>
                <p:nvPr/>
              </p:nvSpPr>
              <p:spPr>
                <a:xfrm>
                  <a:off x="2747120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1" name="Google Shape;2771;p4"/>
                <p:cNvSpPr/>
                <p:nvPr/>
              </p:nvSpPr>
              <p:spPr>
                <a:xfrm>
                  <a:off x="2820864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2" name="Google Shape;2772;p4"/>
                <p:cNvSpPr/>
                <p:nvPr/>
              </p:nvSpPr>
              <p:spPr>
                <a:xfrm>
                  <a:off x="2894608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3" name="Google Shape;2773;p4"/>
                <p:cNvSpPr/>
                <p:nvPr/>
              </p:nvSpPr>
              <p:spPr>
                <a:xfrm>
                  <a:off x="2968352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4" name="Google Shape;2774;p4"/>
                <p:cNvSpPr/>
                <p:nvPr/>
              </p:nvSpPr>
              <p:spPr>
                <a:xfrm>
                  <a:off x="3042096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5" name="Google Shape;2775;p4"/>
                <p:cNvSpPr/>
                <p:nvPr/>
              </p:nvSpPr>
              <p:spPr>
                <a:xfrm>
                  <a:off x="3115840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76" name="Google Shape;2776;p4"/>
            <p:cNvGrpSpPr/>
            <p:nvPr/>
          </p:nvGrpSpPr>
          <p:grpSpPr>
            <a:xfrm>
              <a:off x="5144981" y="2828179"/>
              <a:ext cx="646218" cy="451384"/>
              <a:chOff x="3886210" y="2828179"/>
              <a:chExt cx="646218" cy="451384"/>
            </a:xfrm>
          </p:grpSpPr>
          <p:sp>
            <p:nvSpPr>
              <p:cNvPr id="2777" name="Google Shape;2777;p4"/>
              <p:cNvSpPr txBox="1"/>
              <p:nvPr/>
            </p:nvSpPr>
            <p:spPr>
              <a:xfrm>
                <a:off x="3886210" y="3106699"/>
                <a:ext cx="646218" cy="172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700"/>
                  <a:buFont typeface="Arial"/>
                  <a:buNone/>
                </a:pPr>
                <a:r>
                  <a:rPr b="0" i="0" lang="en-US" sz="700" u="none" cap="none" strike="noStrik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PARTITIONS</a:t>
                </a:r>
                <a:endParaRPr/>
              </a:p>
            </p:txBody>
          </p:sp>
          <p:grpSp>
            <p:nvGrpSpPr>
              <p:cNvPr id="2778" name="Google Shape;2778;p4"/>
              <p:cNvGrpSpPr/>
              <p:nvPr/>
            </p:nvGrpSpPr>
            <p:grpSpPr>
              <a:xfrm>
                <a:off x="3993524" y="2828179"/>
                <a:ext cx="414439" cy="253776"/>
                <a:chOff x="2747120" y="2828179"/>
                <a:chExt cx="414439" cy="253776"/>
              </a:xfrm>
            </p:grpSpPr>
            <p:sp>
              <p:nvSpPr>
                <p:cNvPr id="2779" name="Google Shape;2779;p4"/>
                <p:cNvSpPr/>
                <p:nvPr/>
              </p:nvSpPr>
              <p:spPr>
                <a:xfrm>
                  <a:off x="2747120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0" name="Google Shape;2780;p4"/>
                <p:cNvSpPr/>
                <p:nvPr/>
              </p:nvSpPr>
              <p:spPr>
                <a:xfrm>
                  <a:off x="2820864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1" name="Google Shape;2781;p4"/>
                <p:cNvSpPr/>
                <p:nvPr/>
              </p:nvSpPr>
              <p:spPr>
                <a:xfrm>
                  <a:off x="2894608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2" name="Google Shape;2782;p4"/>
                <p:cNvSpPr/>
                <p:nvPr/>
              </p:nvSpPr>
              <p:spPr>
                <a:xfrm>
                  <a:off x="2968352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3" name="Google Shape;2783;p4"/>
                <p:cNvSpPr/>
                <p:nvPr/>
              </p:nvSpPr>
              <p:spPr>
                <a:xfrm>
                  <a:off x="3042096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4" name="Google Shape;2784;p4"/>
                <p:cNvSpPr/>
                <p:nvPr/>
              </p:nvSpPr>
              <p:spPr>
                <a:xfrm>
                  <a:off x="3115840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85" name="Google Shape;2785;p4"/>
            <p:cNvGrpSpPr/>
            <p:nvPr/>
          </p:nvGrpSpPr>
          <p:grpSpPr>
            <a:xfrm>
              <a:off x="6397569" y="2828179"/>
              <a:ext cx="646218" cy="451384"/>
              <a:chOff x="3886210" y="2828179"/>
              <a:chExt cx="646218" cy="451384"/>
            </a:xfrm>
          </p:grpSpPr>
          <p:sp>
            <p:nvSpPr>
              <p:cNvPr id="2786" name="Google Shape;2786;p4"/>
              <p:cNvSpPr txBox="1"/>
              <p:nvPr/>
            </p:nvSpPr>
            <p:spPr>
              <a:xfrm>
                <a:off x="3886210" y="3106699"/>
                <a:ext cx="646218" cy="172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700"/>
                  <a:buFont typeface="Arial"/>
                  <a:buNone/>
                </a:pPr>
                <a:r>
                  <a:rPr b="0" i="0" lang="en-US" sz="700" u="none" cap="none" strike="noStrik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PARTITIONS</a:t>
                </a:r>
                <a:endParaRPr/>
              </a:p>
            </p:txBody>
          </p:sp>
          <p:grpSp>
            <p:nvGrpSpPr>
              <p:cNvPr id="2787" name="Google Shape;2787;p4"/>
              <p:cNvGrpSpPr/>
              <p:nvPr/>
            </p:nvGrpSpPr>
            <p:grpSpPr>
              <a:xfrm>
                <a:off x="3993524" y="2828179"/>
                <a:ext cx="414439" cy="253776"/>
                <a:chOff x="2747120" y="2828179"/>
                <a:chExt cx="414439" cy="253776"/>
              </a:xfrm>
            </p:grpSpPr>
            <p:sp>
              <p:nvSpPr>
                <p:cNvPr id="2788" name="Google Shape;2788;p4"/>
                <p:cNvSpPr/>
                <p:nvPr/>
              </p:nvSpPr>
              <p:spPr>
                <a:xfrm>
                  <a:off x="2747120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9" name="Google Shape;2789;p4"/>
                <p:cNvSpPr/>
                <p:nvPr/>
              </p:nvSpPr>
              <p:spPr>
                <a:xfrm>
                  <a:off x="2820864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0" name="Google Shape;2790;p4"/>
                <p:cNvSpPr/>
                <p:nvPr/>
              </p:nvSpPr>
              <p:spPr>
                <a:xfrm>
                  <a:off x="2894608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1" name="Google Shape;2791;p4"/>
                <p:cNvSpPr/>
                <p:nvPr/>
              </p:nvSpPr>
              <p:spPr>
                <a:xfrm>
                  <a:off x="2968352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2" name="Google Shape;2792;p4"/>
                <p:cNvSpPr/>
                <p:nvPr/>
              </p:nvSpPr>
              <p:spPr>
                <a:xfrm>
                  <a:off x="3042096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3" name="Google Shape;2793;p4"/>
                <p:cNvSpPr/>
                <p:nvPr/>
              </p:nvSpPr>
              <p:spPr>
                <a:xfrm>
                  <a:off x="3115840" y="2828179"/>
                  <a:ext cx="45719" cy="253776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94" name="Google Shape;2794;p4"/>
            <p:cNvGrpSpPr/>
            <p:nvPr/>
          </p:nvGrpSpPr>
          <p:grpSpPr>
            <a:xfrm>
              <a:off x="5205294" y="1586468"/>
              <a:ext cx="1201967" cy="575135"/>
              <a:chOff x="3909626" y="1586468"/>
              <a:chExt cx="1201967" cy="575135"/>
            </a:xfrm>
          </p:grpSpPr>
          <p:sp>
            <p:nvSpPr>
              <p:cNvPr id="2795" name="Google Shape;2795;p4"/>
              <p:cNvSpPr/>
              <p:nvPr/>
            </p:nvSpPr>
            <p:spPr>
              <a:xfrm>
                <a:off x="3909626" y="1586468"/>
                <a:ext cx="1201967" cy="575135"/>
              </a:xfrm>
              <a:prstGeom prst="roundRect">
                <a:avLst>
                  <a:gd fmla="val 37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45700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Agg</a:t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4"/>
              <p:cNvSpPr txBox="1"/>
              <p:nvPr/>
            </p:nvSpPr>
            <p:spPr>
              <a:xfrm>
                <a:off x="3909626" y="1988739"/>
                <a:ext cx="555748" cy="172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4570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Arial"/>
                  <a:buNone/>
                </a:pPr>
                <a:r>
                  <a:rPr b="0" i="0" lang="en-US" sz="7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Aggregator</a:t>
                </a:r>
                <a:endParaRPr/>
              </a:p>
            </p:txBody>
          </p:sp>
        </p:grpSp>
        <p:grpSp>
          <p:nvGrpSpPr>
            <p:cNvPr id="2797" name="Google Shape;2797;p4"/>
            <p:cNvGrpSpPr/>
            <p:nvPr/>
          </p:nvGrpSpPr>
          <p:grpSpPr>
            <a:xfrm>
              <a:off x="2659192" y="1586468"/>
              <a:ext cx="1201967" cy="575135"/>
              <a:chOff x="3909626" y="1586468"/>
              <a:chExt cx="1201967" cy="575135"/>
            </a:xfrm>
          </p:grpSpPr>
          <p:sp>
            <p:nvSpPr>
              <p:cNvPr id="2798" name="Google Shape;2798;p4"/>
              <p:cNvSpPr/>
              <p:nvPr/>
            </p:nvSpPr>
            <p:spPr>
              <a:xfrm>
                <a:off x="3909626" y="1586468"/>
                <a:ext cx="1201967" cy="575135"/>
              </a:xfrm>
              <a:prstGeom prst="roundRect">
                <a:avLst>
                  <a:gd fmla="val 37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45700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Master</a:t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4"/>
              <p:cNvSpPr txBox="1"/>
              <p:nvPr/>
            </p:nvSpPr>
            <p:spPr>
              <a:xfrm>
                <a:off x="3909626" y="1988739"/>
                <a:ext cx="555748" cy="172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4570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Arial"/>
                  <a:buNone/>
                </a:pPr>
                <a:r>
                  <a:rPr b="0" i="0" lang="en-US" sz="7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Aggregator</a:t>
                </a:r>
                <a:endParaRPr/>
              </a:p>
            </p:txBody>
          </p:sp>
        </p:grpSp>
      </p:grpSp>
      <p:sp>
        <p:nvSpPr>
          <p:cNvPr id="2800" name="Google Shape;2800;p4"/>
          <p:cNvSpPr/>
          <p:nvPr/>
        </p:nvSpPr>
        <p:spPr>
          <a:xfrm>
            <a:off x="2424740" y="4283033"/>
            <a:ext cx="1248528" cy="476129"/>
          </a:xfrm>
          <a:prstGeom prst="bentUpArrow">
            <a:avLst>
              <a:gd fmla="val 8055" name="adj1"/>
              <a:gd fmla="val 10879" name="adj2"/>
              <a:gd fmla="val 30648" name="adj3"/>
            </a:avLst>
          </a:prstGeom>
          <a:solidFill>
            <a:schemeClr val="accent1"/>
          </a:solidFill>
          <a:ln cap="flat" cmpd="sng" w="9525">
            <a:solidFill>
              <a:srgbClr val="0F19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Google Shape;2801;p4"/>
          <p:cNvSpPr/>
          <p:nvPr/>
        </p:nvSpPr>
        <p:spPr>
          <a:xfrm>
            <a:off x="2378595" y="4420807"/>
            <a:ext cx="79289" cy="33835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rgbClr val="0F19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4"/>
          <p:cNvSpPr/>
          <p:nvPr/>
        </p:nvSpPr>
        <p:spPr>
          <a:xfrm rot="10800000">
            <a:off x="3810544" y="3516453"/>
            <a:ext cx="79289" cy="33835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rgbClr val="0F19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4"/>
          <p:cNvSpPr/>
          <p:nvPr/>
        </p:nvSpPr>
        <p:spPr>
          <a:xfrm rot="10800000">
            <a:off x="2595515" y="3523504"/>
            <a:ext cx="1248528" cy="476129"/>
          </a:xfrm>
          <a:prstGeom prst="bentUpArrow">
            <a:avLst>
              <a:gd fmla="val 8055" name="adj1"/>
              <a:gd fmla="val 10879" name="adj2"/>
              <a:gd fmla="val 30648" name="adj3"/>
            </a:avLst>
          </a:prstGeom>
          <a:solidFill>
            <a:schemeClr val="accent1"/>
          </a:solidFill>
          <a:ln cap="flat" cmpd="sng" w="9525">
            <a:solidFill>
              <a:srgbClr val="0F19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7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40"/>
          <p:cNvSpPr txBox="1"/>
          <p:nvPr>
            <p:ph type="title"/>
          </p:nvPr>
        </p:nvSpPr>
        <p:spPr>
          <a:xfrm>
            <a:off x="457200" y="123443"/>
            <a:ext cx="8229600" cy="69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0186" lvl="0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query activities are using the most CPU time?</a:t>
            </a:r>
            <a:endParaRPr/>
          </a:p>
        </p:txBody>
      </p:sp>
      <p:sp>
        <p:nvSpPr>
          <p:cNvPr id="3659" name="Google Shape;3659;p40"/>
          <p:cNvSpPr txBox="1"/>
          <p:nvPr>
            <p:ph idx="4294967295" type="body"/>
          </p:nvPr>
        </p:nvSpPr>
        <p:spPr>
          <a:xfrm>
            <a:off x="430150" y="820341"/>
            <a:ext cx="82296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120" lvl="0" marL="121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1120" lvl="0" marL="121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Without query text:</a:t>
            </a:r>
            <a:endParaRPr/>
          </a:p>
          <a:p>
            <a:pPr indent="-71120" lvl="0" marL="121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1120" lvl="0" marL="121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activity_name, cpu_time_ms </a:t>
            </a:r>
            <a:endParaRPr/>
          </a:p>
          <a:p>
            <a:pPr indent="-71118" lvl="0" marL="57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mv_activities where</a:t>
            </a:r>
            <a:endParaRPr/>
          </a:p>
          <a:p>
            <a:pPr indent="-71118" lvl="0" marL="57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activity_type = 'Query' </a:t>
            </a:r>
            <a:endParaRPr/>
          </a:p>
          <a:p>
            <a:pPr indent="-71118" lvl="0" marL="57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order by cpu_time_ms limit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5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query text: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50"/>
              <a:buFont typeface="Noto Sans Symbols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5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activities.cpu_time_ms, activities.activity_name,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5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LEFT(query.query_text,20)   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5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mv_activities activities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5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inner join mv_queries query on query.activity_name= activities.activity_name  where activity_type = 'Query'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5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order by cpu_time_ms limit 5;</a:t>
            </a:r>
            <a:endParaRPr/>
          </a:p>
        </p:txBody>
      </p:sp>
      <p:sp>
        <p:nvSpPr>
          <p:cNvPr id="3660" name="Google Shape;3660;p40"/>
          <p:cNvSpPr txBox="1"/>
          <p:nvPr>
            <p:ph idx="12" type="sldNum"/>
          </p:nvPr>
        </p:nvSpPr>
        <p:spPr>
          <a:xfrm>
            <a:off x="4236" y="4741676"/>
            <a:ext cx="452999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200"/>
              <a:buFont typeface="Arial"/>
              <a:buNone/>
            </a:pPr>
            <a:fld id="{00000000-1234-1234-1234-123412341234}" type="slidenum">
              <a:rPr b="0" i="0" lang="en-US" sz="800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>
              <a:solidFill>
                <a:srgbClr val="9C9C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4" name="Shape 3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Google Shape;3665;p41"/>
          <p:cNvSpPr txBox="1"/>
          <p:nvPr>
            <p:ph idx="12" type="sldNum"/>
          </p:nvPr>
        </p:nvSpPr>
        <p:spPr>
          <a:xfrm>
            <a:off x="4236" y="4741676"/>
            <a:ext cx="452966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66" name="Google Shape;3666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82763"/>
            <a:ext cx="4038600" cy="1923355"/>
          </a:xfrm>
          <a:prstGeom prst="rect">
            <a:avLst/>
          </a:prstGeom>
          <a:noFill/>
          <a:ln>
            <a:noFill/>
          </a:ln>
        </p:spPr>
      </p:pic>
      <p:sp>
        <p:nvSpPr>
          <p:cNvPr id="3667" name="Google Shape;3667;p41"/>
          <p:cNvSpPr txBox="1"/>
          <p:nvPr>
            <p:ph idx="2" type="body"/>
          </p:nvPr>
        </p:nvSpPr>
        <p:spPr>
          <a:xfrm>
            <a:off x="4648200" y="830613"/>
            <a:ext cx="4038599" cy="383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03632" lvl="0" marL="23018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32"/>
              <a:buFont typeface="Noto Sans Symbols"/>
              <a:buChar char="▪"/>
            </a:pPr>
            <a:r>
              <a:rPr lang="en-US" sz="2040"/>
              <a:t>MV_ACTIVITIES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CPU_TIME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ELAPSED_TIME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NETWORK_TIME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DISK_TIME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Memory usage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Lock activity</a:t>
            </a:r>
            <a:endParaRPr/>
          </a:p>
          <a:p>
            <a:pPr indent="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-103632" lvl="0" marL="23018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32"/>
              <a:buFont typeface="Noto Sans Symbols"/>
              <a:buChar char="▪"/>
            </a:pPr>
            <a:r>
              <a:rPr lang="en-US" sz="2040"/>
              <a:t>Workload characteristics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Determine what needs to be tuned</a:t>
            </a:r>
            <a:endParaRPr/>
          </a:p>
          <a:p>
            <a:pPr indent="-107950" lvl="1" marL="6889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Characterize workload for scaling your application</a:t>
            </a:r>
            <a:endParaRPr/>
          </a:p>
        </p:txBody>
      </p:sp>
      <p:sp>
        <p:nvSpPr>
          <p:cNvPr id="3668" name="Google Shape;3668;p41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CPU usage per query</a:t>
            </a:r>
            <a:endParaRPr/>
          </a:p>
        </p:txBody>
      </p:sp>
      <p:pic>
        <p:nvPicPr>
          <p:cNvPr id="3669" name="Google Shape;366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235" y="3068664"/>
            <a:ext cx="3818965" cy="187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3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p5"/>
          <p:cNvSpPr txBox="1"/>
          <p:nvPr>
            <p:ph idx="1" type="body"/>
          </p:nvPr>
        </p:nvSpPr>
        <p:spPr>
          <a:xfrm>
            <a:off x="457202" y="830612"/>
            <a:ext cx="4038596" cy="383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With REDUNDANCY-2, </a:t>
            </a:r>
            <a:br>
              <a:rPr lang="en-US"/>
            </a:br>
            <a:r>
              <a:rPr lang="en-US"/>
              <a:t>each partion replicates to a partner on another leaf.</a:t>
            </a:r>
            <a:endParaRPr/>
          </a:p>
          <a:p>
            <a:pPr indent="-121920" lvl="0" marL="230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Master is active partition</a:t>
            </a:r>
            <a:endParaRPr/>
          </a:p>
          <a:p>
            <a:pPr indent="-121920" lvl="0" marL="230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Slave is inactive partner</a:t>
            </a:r>
            <a:endParaRPr/>
          </a:p>
          <a:p>
            <a:pPr indent="-121920" lvl="0" marL="230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Replication is either asynchronous or sychronous</a:t>
            </a:r>
            <a:endParaRPr/>
          </a:p>
          <a:p>
            <a:pPr indent="0" lvl="0" marL="2301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809" name="Google Shape;2809;p5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Partitions</a:t>
            </a:r>
            <a:endParaRPr/>
          </a:p>
        </p:txBody>
      </p:sp>
      <p:sp>
        <p:nvSpPr>
          <p:cNvPr id="2810" name="Google Shape;2810;p5"/>
          <p:cNvSpPr txBox="1"/>
          <p:nvPr>
            <p:ph idx="4294967295" type="body"/>
          </p:nvPr>
        </p:nvSpPr>
        <p:spPr>
          <a:xfrm>
            <a:off x="4648204" y="2662714"/>
            <a:ext cx="4267196" cy="2080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Char char="▪"/>
            </a:pPr>
            <a:r>
              <a:rPr lang="en-US"/>
              <a:t>Monitor with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PARTITIONS EXTENDED (for slave partitions)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CLUSTER STATUS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DATABASES EXTENDED</a:t>
            </a:r>
            <a:endParaRPr/>
          </a:p>
          <a:p>
            <a:pPr indent="-127000" lvl="1" marL="688975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REPLICATION STATUS</a:t>
            </a:r>
            <a:endParaRPr/>
          </a:p>
          <a:p>
            <a:pPr indent="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811" name="Google Shape;2811;p5"/>
          <p:cNvCxnSpPr/>
          <p:nvPr/>
        </p:nvCxnSpPr>
        <p:spPr>
          <a:xfrm>
            <a:off x="5454968" y="1084308"/>
            <a:ext cx="1380780" cy="528929"/>
          </a:xfrm>
          <a:prstGeom prst="straightConnector1">
            <a:avLst/>
          </a:prstGeom>
          <a:noFill/>
          <a:ln cap="flat" cmpd="sng" w="9525">
            <a:solidFill>
              <a:srgbClr val="9C9C9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2" name="Google Shape;2812;p5"/>
          <p:cNvCxnSpPr/>
          <p:nvPr/>
        </p:nvCxnSpPr>
        <p:spPr>
          <a:xfrm>
            <a:off x="5467995" y="1078474"/>
            <a:ext cx="2425410" cy="534870"/>
          </a:xfrm>
          <a:prstGeom prst="straightConnector1">
            <a:avLst/>
          </a:prstGeom>
          <a:noFill/>
          <a:ln cap="flat" cmpd="sng" w="9525">
            <a:solidFill>
              <a:srgbClr val="9C9C9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3" name="Google Shape;2813;p5"/>
          <p:cNvCxnSpPr/>
          <p:nvPr/>
        </p:nvCxnSpPr>
        <p:spPr>
          <a:xfrm flipH="1">
            <a:off x="4720320" y="1078474"/>
            <a:ext cx="2360340" cy="534870"/>
          </a:xfrm>
          <a:prstGeom prst="straightConnector1">
            <a:avLst/>
          </a:prstGeom>
          <a:noFill/>
          <a:ln cap="flat" cmpd="sng" w="28575">
            <a:solidFill>
              <a:srgbClr val="478F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4" name="Google Shape;2814;p5"/>
          <p:cNvCxnSpPr/>
          <p:nvPr/>
        </p:nvCxnSpPr>
        <p:spPr>
          <a:xfrm flipH="1">
            <a:off x="5778090" y="1078474"/>
            <a:ext cx="1302480" cy="534870"/>
          </a:xfrm>
          <a:prstGeom prst="straightConnector1">
            <a:avLst/>
          </a:prstGeom>
          <a:noFill/>
          <a:ln cap="flat" cmpd="sng" w="28575">
            <a:solidFill>
              <a:srgbClr val="478F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5" name="Google Shape;2815;p5"/>
          <p:cNvCxnSpPr/>
          <p:nvPr/>
        </p:nvCxnSpPr>
        <p:spPr>
          <a:xfrm flipH="1">
            <a:off x="6835748" y="1078474"/>
            <a:ext cx="244890" cy="534870"/>
          </a:xfrm>
          <a:prstGeom prst="straightConnector1">
            <a:avLst/>
          </a:prstGeom>
          <a:noFill/>
          <a:ln cap="flat" cmpd="sng" w="28575">
            <a:solidFill>
              <a:srgbClr val="478F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6" name="Google Shape;2816;p5"/>
          <p:cNvCxnSpPr/>
          <p:nvPr/>
        </p:nvCxnSpPr>
        <p:spPr>
          <a:xfrm>
            <a:off x="7080705" y="1090383"/>
            <a:ext cx="812700" cy="522989"/>
          </a:xfrm>
          <a:prstGeom prst="straightConnector1">
            <a:avLst/>
          </a:prstGeom>
          <a:noFill/>
          <a:ln cap="flat" cmpd="sng" w="28575">
            <a:solidFill>
              <a:srgbClr val="478F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7" name="Google Shape;2817;p5"/>
          <p:cNvSpPr/>
          <p:nvPr/>
        </p:nvSpPr>
        <p:spPr>
          <a:xfrm>
            <a:off x="5072963" y="820376"/>
            <a:ext cx="763830" cy="258120"/>
          </a:xfrm>
          <a:prstGeom prst="roundRect">
            <a:avLst>
              <a:gd fmla="val 16667" name="adj"/>
            </a:avLst>
          </a:prstGeom>
          <a:solidFill>
            <a:srgbClr val="9C9C9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"/>
              <a:buFont typeface="Arial"/>
              <a:buNone/>
            </a:pPr>
            <a:r>
              <a:rPr b="0" i="0" lang="en-US" sz="1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Agg 1</a:t>
            </a:r>
            <a:endParaRPr/>
          </a:p>
        </p:txBody>
      </p:sp>
      <p:sp>
        <p:nvSpPr>
          <p:cNvPr id="2818" name="Google Shape;2818;p5"/>
          <p:cNvSpPr/>
          <p:nvPr/>
        </p:nvSpPr>
        <p:spPr>
          <a:xfrm>
            <a:off x="6698745" y="820303"/>
            <a:ext cx="763830" cy="258120"/>
          </a:xfrm>
          <a:prstGeom prst="roundRect">
            <a:avLst>
              <a:gd fmla="val 16667" name="adj"/>
            </a:avLst>
          </a:prstGeom>
          <a:solidFill>
            <a:srgbClr val="478F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"/>
              <a:buFont typeface="Arial"/>
              <a:buNone/>
            </a:pPr>
            <a:r>
              <a:rPr b="0" i="0" lang="en-US" sz="1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Agg 2</a:t>
            </a:r>
            <a:endParaRPr/>
          </a:p>
        </p:txBody>
      </p:sp>
      <p:cxnSp>
        <p:nvCxnSpPr>
          <p:cNvPr id="2819" name="Google Shape;2819;p5"/>
          <p:cNvCxnSpPr>
            <a:stCxn id="2817" idx="2"/>
          </p:cNvCxnSpPr>
          <p:nvPr/>
        </p:nvCxnSpPr>
        <p:spPr>
          <a:xfrm flipH="1">
            <a:off x="4720478" y="1078496"/>
            <a:ext cx="734400" cy="534900"/>
          </a:xfrm>
          <a:prstGeom prst="straightConnector1">
            <a:avLst/>
          </a:prstGeom>
          <a:noFill/>
          <a:ln cap="flat" cmpd="sng" w="9525">
            <a:solidFill>
              <a:srgbClr val="9C9C9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0" name="Google Shape;2820;p5"/>
          <p:cNvCxnSpPr/>
          <p:nvPr/>
        </p:nvCxnSpPr>
        <p:spPr>
          <a:xfrm>
            <a:off x="5454900" y="1078474"/>
            <a:ext cx="323190" cy="534870"/>
          </a:xfrm>
          <a:prstGeom prst="straightConnector1">
            <a:avLst/>
          </a:prstGeom>
          <a:noFill/>
          <a:ln cap="flat" cmpd="sng" w="9525">
            <a:solidFill>
              <a:srgbClr val="9C9C9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1" name="Google Shape;2821;p5"/>
          <p:cNvSpPr/>
          <p:nvPr/>
        </p:nvSpPr>
        <p:spPr>
          <a:xfrm>
            <a:off x="4338518" y="1574437"/>
            <a:ext cx="763830" cy="258120"/>
          </a:xfrm>
          <a:prstGeom prst="roundRect">
            <a:avLst>
              <a:gd fmla="val 16667" name="adj"/>
            </a:avLst>
          </a:prstGeom>
          <a:solidFill>
            <a:srgbClr val="478F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"/>
              <a:buFont typeface="Arial"/>
              <a:buNone/>
            </a:pPr>
            <a:r>
              <a:rPr b="0" i="0" lang="en-US" sz="1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Leaf 1</a:t>
            </a:r>
            <a:endParaRPr/>
          </a:p>
        </p:txBody>
      </p:sp>
      <p:sp>
        <p:nvSpPr>
          <p:cNvPr id="2822" name="Google Shape;2822;p5"/>
          <p:cNvSpPr/>
          <p:nvPr/>
        </p:nvSpPr>
        <p:spPr>
          <a:xfrm>
            <a:off x="5396175" y="1574528"/>
            <a:ext cx="763830" cy="258120"/>
          </a:xfrm>
          <a:prstGeom prst="roundRect">
            <a:avLst>
              <a:gd fmla="val 16667" name="adj"/>
            </a:avLst>
          </a:prstGeom>
          <a:solidFill>
            <a:srgbClr val="478F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"/>
              <a:buFont typeface="Arial"/>
              <a:buNone/>
            </a:pPr>
            <a:r>
              <a:rPr b="0" i="0" lang="en-US" sz="1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Leaf 2</a:t>
            </a:r>
            <a:endParaRPr/>
          </a:p>
        </p:txBody>
      </p:sp>
      <p:sp>
        <p:nvSpPr>
          <p:cNvPr id="2823" name="Google Shape;2823;p5"/>
          <p:cNvSpPr/>
          <p:nvPr/>
        </p:nvSpPr>
        <p:spPr>
          <a:xfrm>
            <a:off x="6453833" y="1574437"/>
            <a:ext cx="763830" cy="258120"/>
          </a:xfrm>
          <a:prstGeom prst="roundRect">
            <a:avLst>
              <a:gd fmla="val 16667" name="adj"/>
            </a:avLst>
          </a:prstGeom>
          <a:solidFill>
            <a:srgbClr val="478F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"/>
              <a:buFont typeface="Arial"/>
              <a:buNone/>
            </a:pPr>
            <a:r>
              <a:rPr b="0" i="0" lang="en-US" sz="1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Leaf 3</a:t>
            </a:r>
            <a:endParaRPr/>
          </a:p>
        </p:txBody>
      </p:sp>
      <p:sp>
        <p:nvSpPr>
          <p:cNvPr id="2824" name="Google Shape;2824;p5"/>
          <p:cNvSpPr/>
          <p:nvPr/>
        </p:nvSpPr>
        <p:spPr>
          <a:xfrm>
            <a:off x="7511490" y="1574437"/>
            <a:ext cx="763830" cy="258120"/>
          </a:xfrm>
          <a:prstGeom prst="roundRect">
            <a:avLst>
              <a:gd fmla="val 16667" name="adj"/>
            </a:avLst>
          </a:prstGeom>
          <a:solidFill>
            <a:srgbClr val="478F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"/>
              <a:buFont typeface="Arial"/>
              <a:buNone/>
            </a:pPr>
            <a:r>
              <a:rPr b="0" i="0" lang="en-US" sz="1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Leaf 4</a:t>
            </a:r>
            <a:endParaRPr/>
          </a:p>
        </p:txBody>
      </p:sp>
      <p:sp>
        <p:nvSpPr>
          <p:cNvPr id="2825" name="Google Shape;2825;p5"/>
          <p:cNvSpPr/>
          <p:nvPr/>
        </p:nvSpPr>
        <p:spPr>
          <a:xfrm>
            <a:off x="7511523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6" name="Google Shape;2826;p5"/>
          <p:cNvSpPr/>
          <p:nvPr/>
        </p:nvSpPr>
        <p:spPr>
          <a:xfrm>
            <a:off x="7611869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7" name="Google Shape;2827;p5"/>
          <p:cNvSpPr/>
          <p:nvPr/>
        </p:nvSpPr>
        <p:spPr>
          <a:xfrm>
            <a:off x="7712217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8" name="Google Shape;2828;p5"/>
          <p:cNvSpPr/>
          <p:nvPr/>
        </p:nvSpPr>
        <p:spPr>
          <a:xfrm>
            <a:off x="7812563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9" name="Google Shape;2829;p5"/>
          <p:cNvSpPr/>
          <p:nvPr/>
        </p:nvSpPr>
        <p:spPr>
          <a:xfrm>
            <a:off x="7912911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0" name="Google Shape;2830;p5"/>
          <p:cNvSpPr/>
          <p:nvPr/>
        </p:nvSpPr>
        <p:spPr>
          <a:xfrm>
            <a:off x="8013257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1" name="Google Shape;2831;p5"/>
          <p:cNvSpPr/>
          <p:nvPr/>
        </p:nvSpPr>
        <p:spPr>
          <a:xfrm>
            <a:off x="8113604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2" name="Google Shape;2832;p5"/>
          <p:cNvSpPr/>
          <p:nvPr/>
        </p:nvSpPr>
        <p:spPr>
          <a:xfrm>
            <a:off x="8213951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3" name="Google Shape;2833;p5"/>
          <p:cNvSpPr/>
          <p:nvPr/>
        </p:nvSpPr>
        <p:spPr>
          <a:xfrm>
            <a:off x="6453887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p5"/>
          <p:cNvSpPr/>
          <p:nvPr/>
        </p:nvSpPr>
        <p:spPr>
          <a:xfrm>
            <a:off x="6554235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5" name="Google Shape;2835;p5"/>
          <p:cNvSpPr/>
          <p:nvPr/>
        </p:nvSpPr>
        <p:spPr>
          <a:xfrm>
            <a:off x="6654582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6" name="Google Shape;2836;p5"/>
          <p:cNvSpPr/>
          <p:nvPr/>
        </p:nvSpPr>
        <p:spPr>
          <a:xfrm>
            <a:off x="6754928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7" name="Google Shape;2837;p5"/>
          <p:cNvSpPr/>
          <p:nvPr/>
        </p:nvSpPr>
        <p:spPr>
          <a:xfrm>
            <a:off x="6855276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8" name="Google Shape;2838;p5"/>
          <p:cNvSpPr/>
          <p:nvPr/>
        </p:nvSpPr>
        <p:spPr>
          <a:xfrm>
            <a:off x="6955622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9" name="Google Shape;2839;p5"/>
          <p:cNvSpPr/>
          <p:nvPr/>
        </p:nvSpPr>
        <p:spPr>
          <a:xfrm>
            <a:off x="7055969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0" name="Google Shape;2840;p5"/>
          <p:cNvSpPr/>
          <p:nvPr/>
        </p:nvSpPr>
        <p:spPr>
          <a:xfrm>
            <a:off x="7156316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p5"/>
          <p:cNvSpPr/>
          <p:nvPr/>
        </p:nvSpPr>
        <p:spPr>
          <a:xfrm>
            <a:off x="5396231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Google Shape;2842;p5"/>
          <p:cNvSpPr/>
          <p:nvPr/>
        </p:nvSpPr>
        <p:spPr>
          <a:xfrm>
            <a:off x="5496577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3" name="Google Shape;2843;p5"/>
          <p:cNvSpPr/>
          <p:nvPr/>
        </p:nvSpPr>
        <p:spPr>
          <a:xfrm>
            <a:off x="5596925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p5"/>
          <p:cNvSpPr/>
          <p:nvPr/>
        </p:nvSpPr>
        <p:spPr>
          <a:xfrm>
            <a:off x="5697270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5"/>
          <p:cNvSpPr/>
          <p:nvPr/>
        </p:nvSpPr>
        <p:spPr>
          <a:xfrm>
            <a:off x="5797618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p5"/>
          <p:cNvSpPr/>
          <p:nvPr/>
        </p:nvSpPr>
        <p:spPr>
          <a:xfrm>
            <a:off x="5897965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7" name="Google Shape;2847;p5"/>
          <p:cNvSpPr/>
          <p:nvPr/>
        </p:nvSpPr>
        <p:spPr>
          <a:xfrm>
            <a:off x="5998312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Google Shape;2848;p5"/>
          <p:cNvSpPr/>
          <p:nvPr/>
        </p:nvSpPr>
        <p:spPr>
          <a:xfrm>
            <a:off x="6098659" y="1910676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9" name="Google Shape;2849;p5"/>
          <p:cNvSpPr/>
          <p:nvPr/>
        </p:nvSpPr>
        <p:spPr>
          <a:xfrm>
            <a:off x="4338585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0" name="Google Shape;2850;p5"/>
          <p:cNvSpPr/>
          <p:nvPr/>
        </p:nvSpPr>
        <p:spPr>
          <a:xfrm>
            <a:off x="4438931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Google Shape;2851;p5"/>
          <p:cNvSpPr/>
          <p:nvPr/>
        </p:nvSpPr>
        <p:spPr>
          <a:xfrm>
            <a:off x="4539279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2" name="Google Shape;2852;p5"/>
          <p:cNvSpPr/>
          <p:nvPr/>
        </p:nvSpPr>
        <p:spPr>
          <a:xfrm>
            <a:off x="4639625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3" name="Google Shape;2853;p5"/>
          <p:cNvSpPr/>
          <p:nvPr/>
        </p:nvSpPr>
        <p:spPr>
          <a:xfrm>
            <a:off x="4739972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Google Shape;2854;p5"/>
          <p:cNvSpPr/>
          <p:nvPr/>
        </p:nvSpPr>
        <p:spPr>
          <a:xfrm>
            <a:off x="4840319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5" name="Google Shape;2855;p5"/>
          <p:cNvSpPr/>
          <p:nvPr/>
        </p:nvSpPr>
        <p:spPr>
          <a:xfrm>
            <a:off x="4940666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6" name="Google Shape;2856;p5"/>
          <p:cNvSpPr/>
          <p:nvPr/>
        </p:nvSpPr>
        <p:spPr>
          <a:xfrm>
            <a:off x="5041013" y="1910676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p5"/>
          <p:cNvSpPr/>
          <p:nvPr/>
        </p:nvSpPr>
        <p:spPr>
          <a:xfrm>
            <a:off x="7511523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5"/>
          <p:cNvSpPr/>
          <p:nvPr/>
        </p:nvSpPr>
        <p:spPr>
          <a:xfrm>
            <a:off x="7611869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5"/>
          <p:cNvSpPr/>
          <p:nvPr/>
        </p:nvSpPr>
        <p:spPr>
          <a:xfrm>
            <a:off x="7712217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0" name="Google Shape;2860;p5"/>
          <p:cNvSpPr/>
          <p:nvPr/>
        </p:nvSpPr>
        <p:spPr>
          <a:xfrm>
            <a:off x="7812563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1" name="Google Shape;2861;p5"/>
          <p:cNvSpPr/>
          <p:nvPr/>
        </p:nvSpPr>
        <p:spPr>
          <a:xfrm>
            <a:off x="7912911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2" name="Google Shape;2862;p5"/>
          <p:cNvSpPr/>
          <p:nvPr/>
        </p:nvSpPr>
        <p:spPr>
          <a:xfrm>
            <a:off x="8013257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3" name="Google Shape;2863;p5"/>
          <p:cNvSpPr/>
          <p:nvPr/>
        </p:nvSpPr>
        <p:spPr>
          <a:xfrm>
            <a:off x="8113604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4" name="Google Shape;2864;p5"/>
          <p:cNvSpPr/>
          <p:nvPr/>
        </p:nvSpPr>
        <p:spPr>
          <a:xfrm>
            <a:off x="8213951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5" name="Google Shape;2865;p5"/>
          <p:cNvSpPr/>
          <p:nvPr/>
        </p:nvSpPr>
        <p:spPr>
          <a:xfrm>
            <a:off x="6453887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6" name="Google Shape;2866;p5"/>
          <p:cNvSpPr/>
          <p:nvPr/>
        </p:nvSpPr>
        <p:spPr>
          <a:xfrm>
            <a:off x="6554235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" name="Google Shape;2867;p5"/>
          <p:cNvSpPr/>
          <p:nvPr/>
        </p:nvSpPr>
        <p:spPr>
          <a:xfrm>
            <a:off x="6654582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8" name="Google Shape;2868;p5"/>
          <p:cNvSpPr/>
          <p:nvPr/>
        </p:nvSpPr>
        <p:spPr>
          <a:xfrm>
            <a:off x="6754928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9" name="Google Shape;2869;p5"/>
          <p:cNvSpPr/>
          <p:nvPr/>
        </p:nvSpPr>
        <p:spPr>
          <a:xfrm>
            <a:off x="6855276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0" name="Google Shape;2870;p5"/>
          <p:cNvSpPr/>
          <p:nvPr/>
        </p:nvSpPr>
        <p:spPr>
          <a:xfrm>
            <a:off x="6955622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1" name="Google Shape;2871;p5"/>
          <p:cNvSpPr/>
          <p:nvPr/>
        </p:nvSpPr>
        <p:spPr>
          <a:xfrm>
            <a:off x="7055969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2" name="Google Shape;2872;p5"/>
          <p:cNvSpPr/>
          <p:nvPr/>
        </p:nvSpPr>
        <p:spPr>
          <a:xfrm>
            <a:off x="7156316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3" name="Google Shape;2873;p5"/>
          <p:cNvSpPr/>
          <p:nvPr/>
        </p:nvSpPr>
        <p:spPr>
          <a:xfrm>
            <a:off x="5396231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4" name="Google Shape;2874;p5"/>
          <p:cNvSpPr/>
          <p:nvPr/>
        </p:nvSpPr>
        <p:spPr>
          <a:xfrm>
            <a:off x="5496577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5" name="Google Shape;2875;p5"/>
          <p:cNvSpPr/>
          <p:nvPr/>
        </p:nvSpPr>
        <p:spPr>
          <a:xfrm>
            <a:off x="5596925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6" name="Google Shape;2876;p5"/>
          <p:cNvSpPr/>
          <p:nvPr/>
        </p:nvSpPr>
        <p:spPr>
          <a:xfrm>
            <a:off x="5697270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7" name="Google Shape;2877;p5"/>
          <p:cNvSpPr/>
          <p:nvPr/>
        </p:nvSpPr>
        <p:spPr>
          <a:xfrm>
            <a:off x="5797618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8" name="Google Shape;2878;p5"/>
          <p:cNvSpPr/>
          <p:nvPr/>
        </p:nvSpPr>
        <p:spPr>
          <a:xfrm>
            <a:off x="5897965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9" name="Google Shape;2879;p5"/>
          <p:cNvSpPr/>
          <p:nvPr/>
        </p:nvSpPr>
        <p:spPr>
          <a:xfrm>
            <a:off x="5998312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0" name="Google Shape;2880;p5"/>
          <p:cNvSpPr/>
          <p:nvPr/>
        </p:nvSpPr>
        <p:spPr>
          <a:xfrm>
            <a:off x="6098659" y="2250358"/>
            <a:ext cx="61290" cy="258120"/>
          </a:xfrm>
          <a:prstGeom prst="rect">
            <a:avLst/>
          </a:prstGeom>
          <a:solidFill>
            <a:srgbClr val="478FCC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1" name="Google Shape;2881;p5"/>
          <p:cNvSpPr/>
          <p:nvPr/>
        </p:nvSpPr>
        <p:spPr>
          <a:xfrm>
            <a:off x="4338585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2" name="Google Shape;2882;p5"/>
          <p:cNvSpPr/>
          <p:nvPr/>
        </p:nvSpPr>
        <p:spPr>
          <a:xfrm>
            <a:off x="4438931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3" name="Google Shape;2883;p5"/>
          <p:cNvSpPr/>
          <p:nvPr/>
        </p:nvSpPr>
        <p:spPr>
          <a:xfrm>
            <a:off x="4539279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4" name="Google Shape;2884;p5"/>
          <p:cNvSpPr/>
          <p:nvPr/>
        </p:nvSpPr>
        <p:spPr>
          <a:xfrm>
            <a:off x="4639625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5" name="Google Shape;2885;p5"/>
          <p:cNvSpPr/>
          <p:nvPr/>
        </p:nvSpPr>
        <p:spPr>
          <a:xfrm>
            <a:off x="4739972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6" name="Google Shape;2886;p5"/>
          <p:cNvSpPr/>
          <p:nvPr/>
        </p:nvSpPr>
        <p:spPr>
          <a:xfrm>
            <a:off x="4840319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Google Shape;2887;p5"/>
          <p:cNvSpPr/>
          <p:nvPr/>
        </p:nvSpPr>
        <p:spPr>
          <a:xfrm>
            <a:off x="4940666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8" name="Google Shape;2888;p5"/>
          <p:cNvSpPr/>
          <p:nvPr/>
        </p:nvSpPr>
        <p:spPr>
          <a:xfrm>
            <a:off x="5041013" y="2250358"/>
            <a:ext cx="61290" cy="2581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b="0" i="0" sz="1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4" name="Google Shape;2894;p6"/>
          <p:cNvGrpSpPr/>
          <p:nvPr/>
        </p:nvGrpSpPr>
        <p:grpSpPr>
          <a:xfrm>
            <a:off x="1531621" y="805048"/>
            <a:ext cx="6800850" cy="3658300"/>
            <a:chOff x="85725" y="623888"/>
            <a:chExt cx="10075863" cy="6503987"/>
          </a:xfrm>
        </p:grpSpPr>
        <p:sp>
          <p:nvSpPr>
            <p:cNvPr id="2895" name="Google Shape;2895;p6"/>
            <p:cNvSpPr/>
            <p:nvPr/>
          </p:nvSpPr>
          <p:spPr>
            <a:xfrm>
              <a:off x="6280150" y="4502150"/>
              <a:ext cx="134938" cy="109538"/>
            </a:xfrm>
            <a:custGeom>
              <a:rect b="b" l="l" r="r" t="t"/>
              <a:pathLst>
                <a:path extrusionOk="0" h="303" w="376">
                  <a:moveTo>
                    <a:pt x="0" y="154"/>
                  </a:moveTo>
                  <a:lnTo>
                    <a:pt x="14" y="150"/>
                  </a:lnTo>
                  <a:lnTo>
                    <a:pt x="17" y="173"/>
                  </a:lnTo>
                  <a:lnTo>
                    <a:pt x="78" y="160"/>
                  </a:lnTo>
                  <a:lnTo>
                    <a:pt x="142" y="162"/>
                  </a:lnTo>
                  <a:lnTo>
                    <a:pt x="189" y="165"/>
                  </a:lnTo>
                  <a:lnTo>
                    <a:pt x="242" y="107"/>
                  </a:lnTo>
                  <a:lnTo>
                    <a:pt x="300" y="52"/>
                  </a:lnTo>
                  <a:lnTo>
                    <a:pt x="350" y="0"/>
                  </a:lnTo>
                  <a:lnTo>
                    <a:pt x="364" y="29"/>
                  </a:lnTo>
                  <a:lnTo>
                    <a:pt x="375" y="97"/>
                  </a:lnTo>
                  <a:lnTo>
                    <a:pt x="335" y="97"/>
                  </a:lnTo>
                  <a:lnTo>
                    <a:pt x="329" y="152"/>
                  </a:lnTo>
                  <a:lnTo>
                    <a:pt x="343" y="164"/>
                  </a:lnTo>
                  <a:lnTo>
                    <a:pt x="307" y="181"/>
                  </a:lnTo>
                  <a:lnTo>
                    <a:pt x="307" y="215"/>
                  </a:lnTo>
                  <a:lnTo>
                    <a:pt x="284" y="250"/>
                  </a:lnTo>
                  <a:lnTo>
                    <a:pt x="282" y="284"/>
                  </a:lnTo>
                  <a:lnTo>
                    <a:pt x="267" y="302"/>
                  </a:lnTo>
                  <a:lnTo>
                    <a:pt x="33" y="259"/>
                  </a:lnTo>
                  <a:lnTo>
                    <a:pt x="3" y="174"/>
                  </a:lnTo>
                  <a:lnTo>
                    <a:pt x="0" y="15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6"/>
            <p:cNvSpPr/>
            <p:nvPr/>
          </p:nvSpPr>
          <p:spPr>
            <a:xfrm>
              <a:off x="6280150" y="4502150"/>
              <a:ext cx="134938" cy="109538"/>
            </a:xfrm>
            <a:custGeom>
              <a:rect b="b" l="l" r="r" t="t"/>
              <a:pathLst>
                <a:path extrusionOk="0" h="303" w="376">
                  <a:moveTo>
                    <a:pt x="0" y="154"/>
                  </a:moveTo>
                  <a:lnTo>
                    <a:pt x="14" y="150"/>
                  </a:lnTo>
                  <a:lnTo>
                    <a:pt x="17" y="173"/>
                  </a:lnTo>
                  <a:lnTo>
                    <a:pt x="78" y="160"/>
                  </a:lnTo>
                  <a:lnTo>
                    <a:pt x="142" y="162"/>
                  </a:lnTo>
                  <a:lnTo>
                    <a:pt x="189" y="165"/>
                  </a:lnTo>
                  <a:lnTo>
                    <a:pt x="242" y="107"/>
                  </a:lnTo>
                  <a:lnTo>
                    <a:pt x="300" y="52"/>
                  </a:lnTo>
                  <a:lnTo>
                    <a:pt x="350" y="0"/>
                  </a:lnTo>
                  <a:lnTo>
                    <a:pt x="364" y="29"/>
                  </a:lnTo>
                  <a:lnTo>
                    <a:pt x="375" y="97"/>
                  </a:lnTo>
                  <a:lnTo>
                    <a:pt x="335" y="97"/>
                  </a:lnTo>
                  <a:lnTo>
                    <a:pt x="329" y="152"/>
                  </a:lnTo>
                  <a:lnTo>
                    <a:pt x="343" y="164"/>
                  </a:lnTo>
                  <a:lnTo>
                    <a:pt x="307" y="181"/>
                  </a:lnTo>
                  <a:lnTo>
                    <a:pt x="307" y="215"/>
                  </a:lnTo>
                  <a:lnTo>
                    <a:pt x="284" y="250"/>
                  </a:lnTo>
                  <a:lnTo>
                    <a:pt x="282" y="284"/>
                  </a:lnTo>
                  <a:lnTo>
                    <a:pt x="267" y="302"/>
                  </a:lnTo>
                  <a:lnTo>
                    <a:pt x="33" y="259"/>
                  </a:lnTo>
                  <a:lnTo>
                    <a:pt x="3" y="174"/>
                  </a:lnTo>
                  <a:lnTo>
                    <a:pt x="0" y="15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6"/>
            <p:cNvSpPr/>
            <p:nvPr/>
          </p:nvSpPr>
          <p:spPr>
            <a:xfrm>
              <a:off x="6530975" y="4090988"/>
              <a:ext cx="409575" cy="309562"/>
            </a:xfrm>
            <a:custGeom>
              <a:rect b="b" l="l" r="r" t="t"/>
              <a:pathLst>
                <a:path extrusionOk="0" h="858" w="1139">
                  <a:moveTo>
                    <a:pt x="53" y="275"/>
                  </a:moveTo>
                  <a:lnTo>
                    <a:pt x="132" y="311"/>
                  </a:lnTo>
                  <a:lnTo>
                    <a:pt x="190" y="299"/>
                  </a:lnTo>
                  <a:lnTo>
                    <a:pt x="207" y="256"/>
                  </a:lnTo>
                  <a:lnTo>
                    <a:pt x="268" y="241"/>
                  </a:lnTo>
                  <a:lnTo>
                    <a:pt x="312" y="212"/>
                  </a:lnTo>
                  <a:lnTo>
                    <a:pt x="328" y="135"/>
                  </a:lnTo>
                  <a:lnTo>
                    <a:pt x="393" y="116"/>
                  </a:lnTo>
                  <a:lnTo>
                    <a:pt x="405" y="81"/>
                  </a:lnTo>
                  <a:lnTo>
                    <a:pt x="442" y="107"/>
                  </a:lnTo>
                  <a:lnTo>
                    <a:pt x="466" y="110"/>
                  </a:lnTo>
                  <a:lnTo>
                    <a:pt x="509" y="111"/>
                  </a:lnTo>
                  <a:lnTo>
                    <a:pt x="568" y="132"/>
                  </a:lnTo>
                  <a:lnTo>
                    <a:pt x="591" y="143"/>
                  </a:lnTo>
                  <a:lnTo>
                    <a:pt x="648" y="112"/>
                  </a:lnTo>
                  <a:lnTo>
                    <a:pt x="674" y="131"/>
                  </a:lnTo>
                  <a:lnTo>
                    <a:pt x="699" y="86"/>
                  </a:lnTo>
                  <a:lnTo>
                    <a:pt x="746" y="88"/>
                  </a:lnTo>
                  <a:lnTo>
                    <a:pt x="758" y="74"/>
                  </a:lnTo>
                  <a:lnTo>
                    <a:pt x="766" y="34"/>
                  </a:lnTo>
                  <a:lnTo>
                    <a:pt x="799" y="0"/>
                  </a:lnTo>
                  <a:lnTo>
                    <a:pt x="841" y="22"/>
                  </a:lnTo>
                  <a:lnTo>
                    <a:pt x="833" y="53"/>
                  </a:lnTo>
                  <a:lnTo>
                    <a:pt x="857" y="57"/>
                  </a:lnTo>
                  <a:lnTo>
                    <a:pt x="849" y="139"/>
                  </a:lnTo>
                  <a:lnTo>
                    <a:pt x="880" y="171"/>
                  </a:lnTo>
                  <a:lnTo>
                    <a:pt x="907" y="150"/>
                  </a:lnTo>
                  <a:lnTo>
                    <a:pt x="942" y="141"/>
                  </a:lnTo>
                  <a:lnTo>
                    <a:pt x="990" y="97"/>
                  </a:lnTo>
                  <a:lnTo>
                    <a:pt x="1044" y="105"/>
                  </a:lnTo>
                  <a:lnTo>
                    <a:pt x="1124" y="105"/>
                  </a:lnTo>
                  <a:lnTo>
                    <a:pt x="1138" y="133"/>
                  </a:lnTo>
                  <a:lnTo>
                    <a:pt x="1093" y="144"/>
                  </a:lnTo>
                  <a:lnTo>
                    <a:pt x="1053" y="162"/>
                  </a:lnTo>
                  <a:lnTo>
                    <a:pt x="964" y="173"/>
                  </a:lnTo>
                  <a:lnTo>
                    <a:pt x="880" y="193"/>
                  </a:lnTo>
                  <a:lnTo>
                    <a:pt x="835" y="235"/>
                  </a:lnTo>
                  <a:lnTo>
                    <a:pt x="853" y="275"/>
                  </a:lnTo>
                  <a:lnTo>
                    <a:pt x="862" y="323"/>
                  </a:lnTo>
                  <a:lnTo>
                    <a:pt x="823" y="362"/>
                  </a:lnTo>
                  <a:lnTo>
                    <a:pt x="827" y="398"/>
                  </a:lnTo>
                  <a:lnTo>
                    <a:pt x="805" y="432"/>
                  </a:lnTo>
                  <a:lnTo>
                    <a:pt x="731" y="429"/>
                  </a:lnTo>
                  <a:lnTo>
                    <a:pt x="762" y="491"/>
                  </a:lnTo>
                  <a:lnTo>
                    <a:pt x="712" y="514"/>
                  </a:lnTo>
                  <a:lnTo>
                    <a:pt x="679" y="570"/>
                  </a:lnTo>
                  <a:lnTo>
                    <a:pt x="683" y="625"/>
                  </a:lnTo>
                  <a:lnTo>
                    <a:pt x="653" y="650"/>
                  </a:lnTo>
                  <a:lnTo>
                    <a:pt x="624" y="642"/>
                  </a:lnTo>
                  <a:lnTo>
                    <a:pt x="565" y="654"/>
                  </a:lnTo>
                  <a:lnTo>
                    <a:pt x="556" y="679"/>
                  </a:lnTo>
                  <a:lnTo>
                    <a:pt x="498" y="679"/>
                  </a:lnTo>
                  <a:lnTo>
                    <a:pt x="455" y="730"/>
                  </a:lnTo>
                  <a:lnTo>
                    <a:pt x="452" y="807"/>
                  </a:lnTo>
                  <a:lnTo>
                    <a:pt x="351" y="843"/>
                  </a:lnTo>
                  <a:lnTo>
                    <a:pt x="297" y="836"/>
                  </a:lnTo>
                  <a:lnTo>
                    <a:pt x="281" y="855"/>
                  </a:lnTo>
                  <a:lnTo>
                    <a:pt x="235" y="844"/>
                  </a:lnTo>
                  <a:lnTo>
                    <a:pt x="157" y="857"/>
                  </a:lnTo>
                  <a:lnTo>
                    <a:pt x="26" y="812"/>
                  </a:lnTo>
                  <a:lnTo>
                    <a:pt x="97" y="731"/>
                  </a:lnTo>
                  <a:lnTo>
                    <a:pt x="91" y="672"/>
                  </a:lnTo>
                  <a:lnTo>
                    <a:pt x="32" y="657"/>
                  </a:lnTo>
                  <a:lnTo>
                    <a:pt x="26" y="599"/>
                  </a:lnTo>
                  <a:lnTo>
                    <a:pt x="0" y="526"/>
                  </a:lnTo>
                  <a:lnTo>
                    <a:pt x="33" y="475"/>
                  </a:lnTo>
                  <a:lnTo>
                    <a:pt x="0" y="461"/>
                  </a:lnTo>
                  <a:lnTo>
                    <a:pt x="21" y="393"/>
                  </a:lnTo>
                  <a:lnTo>
                    <a:pt x="53" y="27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6"/>
            <p:cNvSpPr/>
            <p:nvPr/>
          </p:nvSpPr>
          <p:spPr>
            <a:xfrm>
              <a:off x="6530975" y="4090988"/>
              <a:ext cx="409575" cy="309562"/>
            </a:xfrm>
            <a:custGeom>
              <a:rect b="b" l="l" r="r" t="t"/>
              <a:pathLst>
                <a:path extrusionOk="0" h="858" w="1139">
                  <a:moveTo>
                    <a:pt x="53" y="275"/>
                  </a:moveTo>
                  <a:lnTo>
                    <a:pt x="132" y="311"/>
                  </a:lnTo>
                  <a:lnTo>
                    <a:pt x="190" y="299"/>
                  </a:lnTo>
                  <a:lnTo>
                    <a:pt x="207" y="256"/>
                  </a:lnTo>
                  <a:lnTo>
                    <a:pt x="268" y="241"/>
                  </a:lnTo>
                  <a:lnTo>
                    <a:pt x="312" y="212"/>
                  </a:lnTo>
                  <a:lnTo>
                    <a:pt x="328" y="135"/>
                  </a:lnTo>
                  <a:lnTo>
                    <a:pt x="393" y="116"/>
                  </a:lnTo>
                  <a:lnTo>
                    <a:pt x="405" y="81"/>
                  </a:lnTo>
                  <a:lnTo>
                    <a:pt x="442" y="107"/>
                  </a:lnTo>
                  <a:lnTo>
                    <a:pt x="466" y="110"/>
                  </a:lnTo>
                  <a:lnTo>
                    <a:pt x="509" y="111"/>
                  </a:lnTo>
                  <a:lnTo>
                    <a:pt x="568" y="132"/>
                  </a:lnTo>
                  <a:lnTo>
                    <a:pt x="591" y="143"/>
                  </a:lnTo>
                  <a:lnTo>
                    <a:pt x="648" y="112"/>
                  </a:lnTo>
                  <a:lnTo>
                    <a:pt x="674" y="131"/>
                  </a:lnTo>
                  <a:lnTo>
                    <a:pt x="699" y="86"/>
                  </a:lnTo>
                  <a:lnTo>
                    <a:pt x="746" y="88"/>
                  </a:lnTo>
                  <a:lnTo>
                    <a:pt x="758" y="74"/>
                  </a:lnTo>
                  <a:lnTo>
                    <a:pt x="766" y="34"/>
                  </a:lnTo>
                  <a:lnTo>
                    <a:pt x="799" y="0"/>
                  </a:lnTo>
                  <a:lnTo>
                    <a:pt x="841" y="22"/>
                  </a:lnTo>
                  <a:lnTo>
                    <a:pt x="833" y="53"/>
                  </a:lnTo>
                  <a:lnTo>
                    <a:pt x="857" y="57"/>
                  </a:lnTo>
                  <a:lnTo>
                    <a:pt x="849" y="139"/>
                  </a:lnTo>
                  <a:lnTo>
                    <a:pt x="880" y="171"/>
                  </a:lnTo>
                  <a:lnTo>
                    <a:pt x="907" y="150"/>
                  </a:lnTo>
                  <a:lnTo>
                    <a:pt x="942" y="141"/>
                  </a:lnTo>
                  <a:lnTo>
                    <a:pt x="990" y="97"/>
                  </a:lnTo>
                  <a:lnTo>
                    <a:pt x="1044" y="105"/>
                  </a:lnTo>
                  <a:lnTo>
                    <a:pt x="1124" y="105"/>
                  </a:lnTo>
                  <a:lnTo>
                    <a:pt x="1138" y="133"/>
                  </a:lnTo>
                  <a:lnTo>
                    <a:pt x="1093" y="144"/>
                  </a:lnTo>
                  <a:lnTo>
                    <a:pt x="1053" y="162"/>
                  </a:lnTo>
                  <a:lnTo>
                    <a:pt x="964" y="173"/>
                  </a:lnTo>
                  <a:lnTo>
                    <a:pt x="880" y="193"/>
                  </a:lnTo>
                  <a:lnTo>
                    <a:pt x="835" y="235"/>
                  </a:lnTo>
                  <a:lnTo>
                    <a:pt x="853" y="275"/>
                  </a:lnTo>
                  <a:lnTo>
                    <a:pt x="862" y="323"/>
                  </a:lnTo>
                  <a:lnTo>
                    <a:pt x="823" y="362"/>
                  </a:lnTo>
                  <a:lnTo>
                    <a:pt x="827" y="398"/>
                  </a:lnTo>
                  <a:lnTo>
                    <a:pt x="805" y="432"/>
                  </a:lnTo>
                  <a:lnTo>
                    <a:pt x="731" y="429"/>
                  </a:lnTo>
                  <a:lnTo>
                    <a:pt x="762" y="491"/>
                  </a:lnTo>
                  <a:lnTo>
                    <a:pt x="712" y="514"/>
                  </a:lnTo>
                  <a:lnTo>
                    <a:pt x="679" y="570"/>
                  </a:lnTo>
                  <a:lnTo>
                    <a:pt x="683" y="625"/>
                  </a:lnTo>
                  <a:lnTo>
                    <a:pt x="653" y="650"/>
                  </a:lnTo>
                  <a:lnTo>
                    <a:pt x="624" y="642"/>
                  </a:lnTo>
                  <a:lnTo>
                    <a:pt x="565" y="654"/>
                  </a:lnTo>
                  <a:lnTo>
                    <a:pt x="556" y="679"/>
                  </a:lnTo>
                  <a:lnTo>
                    <a:pt x="498" y="679"/>
                  </a:lnTo>
                  <a:lnTo>
                    <a:pt x="455" y="730"/>
                  </a:lnTo>
                  <a:lnTo>
                    <a:pt x="452" y="807"/>
                  </a:lnTo>
                  <a:lnTo>
                    <a:pt x="351" y="843"/>
                  </a:lnTo>
                  <a:lnTo>
                    <a:pt x="297" y="836"/>
                  </a:lnTo>
                  <a:lnTo>
                    <a:pt x="281" y="855"/>
                  </a:lnTo>
                  <a:lnTo>
                    <a:pt x="235" y="844"/>
                  </a:lnTo>
                  <a:lnTo>
                    <a:pt x="157" y="857"/>
                  </a:lnTo>
                  <a:lnTo>
                    <a:pt x="26" y="812"/>
                  </a:lnTo>
                  <a:lnTo>
                    <a:pt x="97" y="731"/>
                  </a:lnTo>
                  <a:lnTo>
                    <a:pt x="91" y="672"/>
                  </a:lnTo>
                  <a:lnTo>
                    <a:pt x="32" y="657"/>
                  </a:lnTo>
                  <a:lnTo>
                    <a:pt x="26" y="599"/>
                  </a:lnTo>
                  <a:lnTo>
                    <a:pt x="0" y="526"/>
                  </a:lnTo>
                  <a:lnTo>
                    <a:pt x="33" y="475"/>
                  </a:lnTo>
                  <a:lnTo>
                    <a:pt x="0" y="461"/>
                  </a:lnTo>
                  <a:lnTo>
                    <a:pt x="21" y="393"/>
                  </a:lnTo>
                  <a:lnTo>
                    <a:pt x="53" y="27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6"/>
            <p:cNvSpPr/>
            <p:nvPr/>
          </p:nvSpPr>
          <p:spPr>
            <a:xfrm>
              <a:off x="5375275" y="3937000"/>
              <a:ext cx="49213" cy="114300"/>
            </a:xfrm>
            <a:custGeom>
              <a:rect b="b" l="l" r="r" t="t"/>
              <a:pathLst>
                <a:path extrusionOk="0" h="316" w="135">
                  <a:moveTo>
                    <a:pt x="100" y="87"/>
                  </a:moveTo>
                  <a:lnTo>
                    <a:pt x="90" y="122"/>
                  </a:lnTo>
                  <a:lnTo>
                    <a:pt x="102" y="166"/>
                  </a:lnTo>
                  <a:lnTo>
                    <a:pt x="134" y="191"/>
                  </a:lnTo>
                  <a:lnTo>
                    <a:pt x="132" y="218"/>
                  </a:lnTo>
                  <a:lnTo>
                    <a:pt x="107" y="233"/>
                  </a:lnTo>
                  <a:lnTo>
                    <a:pt x="102" y="266"/>
                  </a:lnTo>
                  <a:lnTo>
                    <a:pt x="66" y="315"/>
                  </a:lnTo>
                  <a:lnTo>
                    <a:pt x="53" y="308"/>
                  </a:lnTo>
                  <a:lnTo>
                    <a:pt x="51" y="286"/>
                  </a:lnTo>
                  <a:lnTo>
                    <a:pt x="8" y="252"/>
                  </a:lnTo>
                  <a:lnTo>
                    <a:pt x="1" y="203"/>
                  </a:lnTo>
                  <a:lnTo>
                    <a:pt x="8" y="133"/>
                  </a:lnTo>
                  <a:lnTo>
                    <a:pt x="19" y="101"/>
                  </a:lnTo>
                  <a:lnTo>
                    <a:pt x="6" y="85"/>
                  </a:lnTo>
                  <a:lnTo>
                    <a:pt x="0" y="52"/>
                  </a:lnTo>
                  <a:lnTo>
                    <a:pt x="34" y="0"/>
                  </a:lnTo>
                  <a:lnTo>
                    <a:pt x="39" y="20"/>
                  </a:lnTo>
                  <a:lnTo>
                    <a:pt x="60" y="10"/>
                  </a:lnTo>
                  <a:lnTo>
                    <a:pt x="77" y="39"/>
                  </a:lnTo>
                  <a:lnTo>
                    <a:pt x="95" y="49"/>
                  </a:lnTo>
                  <a:lnTo>
                    <a:pt x="100" y="8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6"/>
            <p:cNvSpPr/>
            <p:nvPr/>
          </p:nvSpPr>
          <p:spPr>
            <a:xfrm>
              <a:off x="5375275" y="3937000"/>
              <a:ext cx="49213" cy="114300"/>
            </a:xfrm>
            <a:custGeom>
              <a:rect b="b" l="l" r="r" t="t"/>
              <a:pathLst>
                <a:path extrusionOk="0" h="316" w="135">
                  <a:moveTo>
                    <a:pt x="100" y="87"/>
                  </a:moveTo>
                  <a:lnTo>
                    <a:pt x="90" y="122"/>
                  </a:lnTo>
                  <a:lnTo>
                    <a:pt x="102" y="166"/>
                  </a:lnTo>
                  <a:lnTo>
                    <a:pt x="134" y="191"/>
                  </a:lnTo>
                  <a:lnTo>
                    <a:pt x="132" y="218"/>
                  </a:lnTo>
                  <a:lnTo>
                    <a:pt x="107" y="233"/>
                  </a:lnTo>
                  <a:lnTo>
                    <a:pt x="102" y="266"/>
                  </a:lnTo>
                  <a:lnTo>
                    <a:pt x="66" y="315"/>
                  </a:lnTo>
                  <a:lnTo>
                    <a:pt x="53" y="308"/>
                  </a:lnTo>
                  <a:lnTo>
                    <a:pt x="51" y="286"/>
                  </a:lnTo>
                  <a:lnTo>
                    <a:pt x="8" y="252"/>
                  </a:lnTo>
                  <a:lnTo>
                    <a:pt x="1" y="203"/>
                  </a:lnTo>
                  <a:lnTo>
                    <a:pt x="8" y="133"/>
                  </a:lnTo>
                  <a:lnTo>
                    <a:pt x="19" y="101"/>
                  </a:lnTo>
                  <a:lnTo>
                    <a:pt x="6" y="85"/>
                  </a:lnTo>
                  <a:lnTo>
                    <a:pt x="0" y="52"/>
                  </a:lnTo>
                  <a:lnTo>
                    <a:pt x="34" y="0"/>
                  </a:lnTo>
                  <a:lnTo>
                    <a:pt x="39" y="20"/>
                  </a:lnTo>
                  <a:lnTo>
                    <a:pt x="60" y="10"/>
                  </a:lnTo>
                  <a:lnTo>
                    <a:pt x="77" y="39"/>
                  </a:lnTo>
                  <a:lnTo>
                    <a:pt x="95" y="49"/>
                  </a:lnTo>
                  <a:lnTo>
                    <a:pt x="100" y="8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6"/>
            <p:cNvSpPr/>
            <p:nvPr/>
          </p:nvSpPr>
          <p:spPr>
            <a:xfrm>
              <a:off x="6056313" y="3990975"/>
              <a:ext cx="82550" cy="92075"/>
            </a:xfrm>
            <a:custGeom>
              <a:rect b="b" l="l" r="r" t="t"/>
              <a:pathLst>
                <a:path extrusionOk="0" h="255" w="228">
                  <a:moveTo>
                    <a:pt x="0" y="16"/>
                  </a:moveTo>
                  <a:lnTo>
                    <a:pt x="108" y="0"/>
                  </a:lnTo>
                  <a:lnTo>
                    <a:pt x="124" y="27"/>
                  </a:lnTo>
                  <a:lnTo>
                    <a:pt x="154" y="45"/>
                  </a:lnTo>
                  <a:lnTo>
                    <a:pt x="138" y="70"/>
                  </a:lnTo>
                  <a:lnTo>
                    <a:pt x="179" y="105"/>
                  </a:lnTo>
                  <a:lnTo>
                    <a:pt x="158" y="138"/>
                  </a:lnTo>
                  <a:lnTo>
                    <a:pt x="191" y="165"/>
                  </a:lnTo>
                  <a:lnTo>
                    <a:pt x="226" y="181"/>
                  </a:lnTo>
                  <a:lnTo>
                    <a:pt x="227" y="251"/>
                  </a:lnTo>
                  <a:lnTo>
                    <a:pt x="199" y="254"/>
                  </a:lnTo>
                  <a:lnTo>
                    <a:pt x="167" y="196"/>
                  </a:lnTo>
                  <a:lnTo>
                    <a:pt x="167" y="181"/>
                  </a:lnTo>
                  <a:lnTo>
                    <a:pt x="133" y="181"/>
                  </a:lnTo>
                  <a:lnTo>
                    <a:pt x="110" y="154"/>
                  </a:lnTo>
                  <a:lnTo>
                    <a:pt x="94" y="156"/>
                  </a:lnTo>
                  <a:lnTo>
                    <a:pt x="63" y="127"/>
                  </a:lnTo>
                  <a:lnTo>
                    <a:pt x="5" y="102"/>
                  </a:lnTo>
                  <a:lnTo>
                    <a:pt x="13" y="52"/>
                  </a:lnTo>
                  <a:lnTo>
                    <a:pt x="0" y="1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6"/>
            <p:cNvSpPr/>
            <p:nvPr/>
          </p:nvSpPr>
          <p:spPr>
            <a:xfrm>
              <a:off x="6056313" y="3990975"/>
              <a:ext cx="82550" cy="92075"/>
            </a:xfrm>
            <a:custGeom>
              <a:rect b="b" l="l" r="r" t="t"/>
              <a:pathLst>
                <a:path extrusionOk="0" h="255" w="228">
                  <a:moveTo>
                    <a:pt x="0" y="16"/>
                  </a:moveTo>
                  <a:lnTo>
                    <a:pt x="108" y="0"/>
                  </a:lnTo>
                  <a:lnTo>
                    <a:pt x="124" y="27"/>
                  </a:lnTo>
                  <a:lnTo>
                    <a:pt x="154" y="45"/>
                  </a:lnTo>
                  <a:lnTo>
                    <a:pt x="138" y="70"/>
                  </a:lnTo>
                  <a:lnTo>
                    <a:pt x="179" y="105"/>
                  </a:lnTo>
                  <a:lnTo>
                    <a:pt x="158" y="138"/>
                  </a:lnTo>
                  <a:lnTo>
                    <a:pt x="191" y="165"/>
                  </a:lnTo>
                  <a:lnTo>
                    <a:pt x="226" y="181"/>
                  </a:lnTo>
                  <a:lnTo>
                    <a:pt x="227" y="251"/>
                  </a:lnTo>
                  <a:lnTo>
                    <a:pt x="199" y="254"/>
                  </a:lnTo>
                  <a:lnTo>
                    <a:pt x="167" y="196"/>
                  </a:lnTo>
                  <a:lnTo>
                    <a:pt x="167" y="181"/>
                  </a:lnTo>
                  <a:lnTo>
                    <a:pt x="133" y="181"/>
                  </a:lnTo>
                  <a:lnTo>
                    <a:pt x="110" y="154"/>
                  </a:lnTo>
                  <a:lnTo>
                    <a:pt x="94" y="156"/>
                  </a:lnTo>
                  <a:lnTo>
                    <a:pt x="63" y="127"/>
                  </a:lnTo>
                  <a:lnTo>
                    <a:pt x="5" y="102"/>
                  </a:lnTo>
                  <a:lnTo>
                    <a:pt x="13" y="52"/>
                  </a:lnTo>
                  <a:lnTo>
                    <a:pt x="0" y="1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6"/>
            <p:cNvSpPr/>
            <p:nvPr/>
          </p:nvSpPr>
          <p:spPr>
            <a:xfrm>
              <a:off x="5160963" y="5378450"/>
              <a:ext cx="349250" cy="384175"/>
            </a:xfrm>
            <a:custGeom>
              <a:rect b="b" l="l" r="r" t="t"/>
              <a:pathLst>
                <a:path extrusionOk="0" h="1068" w="969">
                  <a:moveTo>
                    <a:pt x="364" y="112"/>
                  </a:moveTo>
                  <a:lnTo>
                    <a:pt x="384" y="170"/>
                  </a:lnTo>
                  <a:lnTo>
                    <a:pt x="406" y="216"/>
                  </a:lnTo>
                  <a:lnTo>
                    <a:pt x="424" y="242"/>
                  </a:lnTo>
                  <a:lnTo>
                    <a:pt x="453" y="282"/>
                  </a:lnTo>
                  <a:lnTo>
                    <a:pt x="505" y="276"/>
                  </a:lnTo>
                  <a:lnTo>
                    <a:pt x="530" y="265"/>
                  </a:lnTo>
                  <a:lnTo>
                    <a:pt x="573" y="276"/>
                  </a:lnTo>
                  <a:lnTo>
                    <a:pt x="585" y="257"/>
                  </a:lnTo>
                  <a:lnTo>
                    <a:pt x="605" y="211"/>
                  </a:lnTo>
                  <a:lnTo>
                    <a:pt x="653" y="208"/>
                  </a:lnTo>
                  <a:lnTo>
                    <a:pt x="657" y="194"/>
                  </a:lnTo>
                  <a:lnTo>
                    <a:pt x="697" y="194"/>
                  </a:lnTo>
                  <a:lnTo>
                    <a:pt x="690" y="222"/>
                  </a:lnTo>
                  <a:lnTo>
                    <a:pt x="784" y="222"/>
                  </a:lnTo>
                  <a:lnTo>
                    <a:pt x="786" y="271"/>
                  </a:lnTo>
                  <a:lnTo>
                    <a:pt x="802" y="301"/>
                  </a:lnTo>
                  <a:lnTo>
                    <a:pt x="790" y="348"/>
                  </a:lnTo>
                  <a:lnTo>
                    <a:pt x="796" y="397"/>
                  </a:lnTo>
                  <a:lnTo>
                    <a:pt x="822" y="426"/>
                  </a:lnTo>
                  <a:lnTo>
                    <a:pt x="818" y="519"/>
                  </a:lnTo>
                  <a:lnTo>
                    <a:pt x="837" y="512"/>
                  </a:lnTo>
                  <a:lnTo>
                    <a:pt x="871" y="514"/>
                  </a:lnTo>
                  <a:lnTo>
                    <a:pt x="919" y="502"/>
                  </a:lnTo>
                  <a:lnTo>
                    <a:pt x="955" y="507"/>
                  </a:lnTo>
                  <a:lnTo>
                    <a:pt x="963" y="531"/>
                  </a:lnTo>
                  <a:lnTo>
                    <a:pt x="954" y="570"/>
                  </a:lnTo>
                  <a:lnTo>
                    <a:pt x="968" y="607"/>
                  </a:lnTo>
                  <a:lnTo>
                    <a:pt x="956" y="637"/>
                  </a:lnTo>
                  <a:lnTo>
                    <a:pt x="963" y="664"/>
                  </a:lnTo>
                  <a:lnTo>
                    <a:pt x="801" y="663"/>
                  </a:lnTo>
                  <a:lnTo>
                    <a:pt x="797" y="917"/>
                  </a:lnTo>
                  <a:lnTo>
                    <a:pt x="850" y="983"/>
                  </a:lnTo>
                  <a:lnTo>
                    <a:pt x="900" y="1034"/>
                  </a:lnTo>
                  <a:lnTo>
                    <a:pt x="758" y="1067"/>
                  </a:lnTo>
                  <a:lnTo>
                    <a:pt x="569" y="1055"/>
                  </a:lnTo>
                  <a:lnTo>
                    <a:pt x="515" y="1017"/>
                  </a:lnTo>
                  <a:lnTo>
                    <a:pt x="200" y="1020"/>
                  </a:lnTo>
                  <a:lnTo>
                    <a:pt x="188" y="1026"/>
                  </a:lnTo>
                  <a:lnTo>
                    <a:pt x="142" y="989"/>
                  </a:lnTo>
                  <a:lnTo>
                    <a:pt x="91" y="987"/>
                  </a:lnTo>
                  <a:lnTo>
                    <a:pt x="44" y="1001"/>
                  </a:lnTo>
                  <a:lnTo>
                    <a:pt x="7" y="1016"/>
                  </a:lnTo>
                  <a:lnTo>
                    <a:pt x="0" y="965"/>
                  </a:lnTo>
                  <a:lnTo>
                    <a:pt x="11" y="895"/>
                  </a:lnTo>
                  <a:lnTo>
                    <a:pt x="38" y="821"/>
                  </a:lnTo>
                  <a:lnTo>
                    <a:pt x="42" y="787"/>
                  </a:lnTo>
                  <a:lnTo>
                    <a:pt x="67" y="715"/>
                  </a:lnTo>
                  <a:lnTo>
                    <a:pt x="86" y="682"/>
                  </a:lnTo>
                  <a:lnTo>
                    <a:pt x="130" y="630"/>
                  </a:lnTo>
                  <a:lnTo>
                    <a:pt x="155" y="595"/>
                  </a:lnTo>
                  <a:lnTo>
                    <a:pt x="163" y="537"/>
                  </a:lnTo>
                  <a:lnTo>
                    <a:pt x="159" y="492"/>
                  </a:lnTo>
                  <a:lnTo>
                    <a:pt x="136" y="464"/>
                  </a:lnTo>
                  <a:lnTo>
                    <a:pt x="115" y="416"/>
                  </a:lnTo>
                  <a:lnTo>
                    <a:pt x="96" y="369"/>
                  </a:lnTo>
                  <a:lnTo>
                    <a:pt x="100" y="353"/>
                  </a:lnTo>
                  <a:lnTo>
                    <a:pt x="124" y="322"/>
                  </a:lnTo>
                  <a:lnTo>
                    <a:pt x="100" y="246"/>
                  </a:lnTo>
                  <a:lnTo>
                    <a:pt x="84" y="194"/>
                  </a:lnTo>
                  <a:lnTo>
                    <a:pt x="46" y="145"/>
                  </a:lnTo>
                  <a:lnTo>
                    <a:pt x="53" y="130"/>
                  </a:lnTo>
                  <a:lnTo>
                    <a:pt x="85" y="120"/>
                  </a:lnTo>
                  <a:lnTo>
                    <a:pt x="108" y="121"/>
                  </a:lnTo>
                  <a:lnTo>
                    <a:pt x="135" y="111"/>
                  </a:lnTo>
                  <a:lnTo>
                    <a:pt x="364" y="112"/>
                  </a:lnTo>
                  <a:close/>
                  <a:moveTo>
                    <a:pt x="62" y="97"/>
                  </a:moveTo>
                  <a:lnTo>
                    <a:pt x="42" y="105"/>
                  </a:lnTo>
                  <a:lnTo>
                    <a:pt x="21" y="47"/>
                  </a:lnTo>
                  <a:lnTo>
                    <a:pt x="53" y="13"/>
                  </a:lnTo>
                  <a:lnTo>
                    <a:pt x="76" y="0"/>
                  </a:lnTo>
                  <a:lnTo>
                    <a:pt x="105" y="27"/>
                  </a:lnTo>
                  <a:lnTo>
                    <a:pt x="77" y="43"/>
                  </a:lnTo>
                  <a:lnTo>
                    <a:pt x="64" y="63"/>
                  </a:lnTo>
                  <a:lnTo>
                    <a:pt x="62" y="9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6"/>
            <p:cNvSpPr/>
            <p:nvPr/>
          </p:nvSpPr>
          <p:spPr>
            <a:xfrm>
              <a:off x="5160963" y="5418138"/>
              <a:ext cx="349250" cy="344487"/>
            </a:xfrm>
            <a:custGeom>
              <a:rect b="b" l="l" r="r" t="t"/>
              <a:pathLst>
                <a:path extrusionOk="0" h="957" w="969">
                  <a:moveTo>
                    <a:pt x="364" y="1"/>
                  </a:moveTo>
                  <a:lnTo>
                    <a:pt x="384" y="59"/>
                  </a:lnTo>
                  <a:lnTo>
                    <a:pt x="406" y="105"/>
                  </a:lnTo>
                  <a:lnTo>
                    <a:pt x="424" y="131"/>
                  </a:lnTo>
                  <a:lnTo>
                    <a:pt x="453" y="171"/>
                  </a:lnTo>
                  <a:lnTo>
                    <a:pt x="505" y="165"/>
                  </a:lnTo>
                  <a:lnTo>
                    <a:pt x="530" y="154"/>
                  </a:lnTo>
                  <a:lnTo>
                    <a:pt x="573" y="165"/>
                  </a:lnTo>
                  <a:lnTo>
                    <a:pt x="585" y="146"/>
                  </a:lnTo>
                  <a:lnTo>
                    <a:pt x="605" y="100"/>
                  </a:lnTo>
                  <a:lnTo>
                    <a:pt x="653" y="97"/>
                  </a:lnTo>
                  <a:lnTo>
                    <a:pt x="657" y="83"/>
                  </a:lnTo>
                  <a:lnTo>
                    <a:pt x="697" y="83"/>
                  </a:lnTo>
                  <a:lnTo>
                    <a:pt x="690" y="111"/>
                  </a:lnTo>
                  <a:lnTo>
                    <a:pt x="784" y="111"/>
                  </a:lnTo>
                  <a:lnTo>
                    <a:pt x="786" y="160"/>
                  </a:lnTo>
                  <a:lnTo>
                    <a:pt x="802" y="190"/>
                  </a:lnTo>
                  <a:lnTo>
                    <a:pt x="790" y="237"/>
                  </a:lnTo>
                  <a:lnTo>
                    <a:pt x="796" y="286"/>
                  </a:lnTo>
                  <a:lnTo>
                    <a:pt x="822" y="315"/>
                  </a:lnTo>
                  <a:lnTo>
                    <a:pt x="818" y="408"/>
                  </a:lnTo>
                  <a:lnTo>
                    <a:pt x="837" y="401"/>
                  </a:lnTo>
                  <a:lnTo>
                    <a:pt x="871" y="403"/>
                  </a:lnTo>
                  <a:lnTo>
                    <a:pt x="919" y="391"/>
                  </a:lnTo>
                  <a:lnTo>
                    <a:pt x="955" y="396"/>
                  </a:lnTo>
                  <a:lnTo>
                    <a:pt x="963" y="420"/>
                  </a:lnTo>
                  <a:lnTo>
                    <a:pt x="954" y="459"/>
                  </a:lnTo>
                  <a:lnTo>
                    <a:pt x="968" y="496"/>
                  </a:lnTo>
                  <a:lnTo>
                    <a:pt x="956" y="526"/>
                  </a:lnTo>
                  <a:lnTo>
                    <a:pt x="963" y="553"/>
                  </a:lnTo>
                  <a:lnTo>
                    <a:pt x="801" y="552"/>
                  </a:lnTo>
                  <a:lnTo>
                    <a:pt x="797" y="806"/>
                  </a:lnTo>
                  <a:lnTo>
                    <a:pt x="850" y="872"/>
                  </a:lnTo>
                  <a:lnTo>
                    <a:pt x="900" y="923"/>
                  </a:lnTo>
                  <a:lnTo>
                    <a:pt x="758" y="956"/>
                  </a:lnTo>
                  <a:lnTo>
                    <a:pt x="569" y="944"/>
                  </a:lnTo>
                  <a:lnTo>
                    <a:pt x="515" y="906"/>
                  </a:lnTo>
                  <a:lnTo>
                    <a:pt x="200" y="909"/>
                  </a:lnTo>
                  <a:lnTo>
                    <a:pt x="188" y="915"/>
                  </a:lnTo>
                  <a:lnTo>
                    <a:pt x="142" y="878"/>
                  </a:lnTo>
                  <a:lnTo>
                    <a:pt x="91" y="876"/>
                  </a:lnTo>
                  <a:lnTo>
                    <a:pt x="44" y="890"/>
                  </a:lnTo>
                  <a:lnTo>
                    <a:pt x="7" y="905"/>
                  </a:lnTo>
                  <a:lnTo>
                    <a:pt x="0" y="854"/>
                  </a:lnTo>
                  <a:lnTo>
                    <a:pt x="11" y="784"/>
                  </a:lnTo>
                  <a:lnTo>
                    <a:pt x="38" y="710"/>
                  </a:lnTo>
                  <a:lnTo>
                    <a:pt x="42" y="676"/>
                  </a:lnTo>
                  <a:lnTo>
                    <a:pt x="67" y="604"/>
                  </a:lnTo>
                  <a:lnTo>
                    <a:pt x="86" y="571"/>
                  </a:lnTo>
                  <a:lnTo>
                    <a:pt x="130" y="519"/>
                  </a:lnTo>
                  <a:lnTo>
                    <a:pt x="155" y="484"/>
                  </a:lnTo>
                  <a:lnTo>
                    <a:pt x="163" y="426"/>
                  </a:lnTo>
                  <a:lnTo>
                    <a:pt x="159" y="381"/>
                  </a:lnTo>
                  <a:lnTo>
                    <a:pt x="136" y="353"/>
                  </a:lnTo>
                  <a:lnTo>
                    <a:pt x="115" y="305"/>
                  </a:lnTo>
                  <a:lnTo>
                    <a:pt x="96" y="258"/>
                  </a:lnTo>
                  <a:lnTo>
                    <a:pt x="100" y="242"/>
                  </a:lnTo>
                  <a:lnTo>
                    <a:pt x="124" y="211"/>
                  </a:lnTo>
                  <a:lnTo>
                    <a:pt x="100" y="135"/>
                  </a:lnTo>
                  <a:lnTo>
                    <a:pt x="84" y="83"/>
                  </a:lnTo>
                  <a:lnTo>
                    <a:pt x="46" y="34"/>
                  </a:lnTo>
                  <a:lnTo>
                    <a:pt x="53" y="19"/>
                  </a:lnTo>
                  <a:lnTo>
                    <a:pt x="85" y="9"/>
                  </a:lnTo>
                  <a:lnTo>
                    <a:pt x="108" y="10"/>
                  </a:lnTo>
                  <a:lnTo>
                    <a:pt x="135" y="0"/>
                  </a:lnTo>
                  <a:lnTo>
                    <a:pt x="364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6"/>
            <p:cNvSpPr/>
            <p:nvPr/>
          </p:nvSpPr>
          <p:spPr>
            <a:xfrm>
              <a:off x="5168900" y="5378450"/>
              <a:ext cx="30163" cy="38100"/>
            </a:xfrm>
            <a:custGeom>
              <a:rect b="b" l="l" r="r" t="t"/>
              <a:pathLst>
                <a:path extrusionOk="0" h="106" w="85">
                  <a:moveTo>
                    <a:pt x="41" y="97"/>
                  </a:moveTo>
                  <a:lnTo>
                    <a:pt x="21" y="105"/>
                  </a:lnTo>
                  <a:lnTo>
                    <a:pt x="0" y="47"/>
                  </a:lnTo>
                  <a:lnTo>
                    <a:pt x="32" y="13"/>
                  </a:lnTo>
                  <a:lnTo>
                    <a:pt x="55" y="0"/>
                  </a:lnTo>
                  <a:lnTo>
                    <a:pt x="84" y="27"/>
                  </a:lnTo>
                  <a:lnTo>
                    <a:pt x="56" y="43"/>
                  </a:lnTo>
                  <a:lnTo>
                    <a:pt x="43" y="63"/>
                  </a:lnTo>
                  <a:lnTo>
                    <a:pt x="41" y="9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6"/>
            <p:cNvSpPr/>
            <p:nvPr/>
          </p:nvSpPr>
          <p:spPr>
            <a:xfrm>
              <a:off x="2778125" y="5876925"/>
              <a:ext cx="554038" cy="1233488"/>
            </a:xfrm>
            <a:custGeom>
              <a:rect b="b" l="l" r="r" t="t"/>
              <a:pathLst>
                <a:path extrusionOk="0" h="3426" w="1540">
                  <a:moveTo>
                    <a:pt x="615" y="3418"/>
                  </a:moveTo>
                  <a:lnTo>
                    <a:pt x="541" y="3425"/>
                  </a:lnTo>
                  <a:lnTo>
                    <a:pt x="501" y="3377"/>
                  </a:lnTo>
                  <a:lnTo>
                    <a:pt x="454" y="3373"/>
                  </a:lnTo>
                  <a:lnTo>
                    <a:pt x="371" y="3373"/>
                  </a:lnTo>
                  <a:lnTo>
                    <a:pt x="371" y="3080"/>
                  </a:lnTo>
                  <a:lnTo>
                    <a:pt x="401" y="3139"/>
                  </a:lnTo>
                  <a:lnTo>
                    <a:pt x="440" y="3237"/>
                  </a:lnTo>
                  <a:lnTo>
                    <a:pt x="541" y="3317"/>
                  </a:lnTo>
                  <a:lnTo>
                    <a:pt x="650" y="3351"/>
                  </a:lnTo>
                  <a:lnTo>
                    <a:pt x="615" y="3418"/>
                  </a:lnTo>
                  <a:close/>
                  <a:moveTo>
                    <a:pt x="656" y="20"/>
                  </a:moveTo>
                  <a:lnTo>
                    <a:pt x="702" y="80"/>
                  </a:lnTo>
                  <a:lnTo>
                    <a:pt x="732" y="13"/>
                  </a:lnTo>
                  <a:lnTo>
                    <a:pt x="821" y="16"/>
                  </a:lnTo>
                  <a:lnTo>
                    <a:pt x="834" y="34"/>
                  </a:lnTo>
                  <a:lnTo>
                    <a:pt x="976" y="171"/>
                  </a:lnTo>
                  <a:lnTo>
                    <a:pt x="1040" y="184"/>
                  </a:lnTo>
                  <a:lnTo>
                    <a:pt x="1135" y="246"/>
                  </a:lnTo>
                  <a:lnTo>
                    <a:pt x="1215" y="280"/>
                  </a:lnTo>
                  <a:lnTo>
                    <a:pt x="1227" y="317"/>
                  </a:lnTo>
                  <a:lnTo>
                    <a:pt x="1150" y="449"/>
                  </a:lnTo>
                  <a:lnTo>
                    <a:pt x="1228" y="472"/>
                  </a:lnTo>
                  <a:lnTo>
                    <a:pt x="1316" y="486"/>
                  </a:lnTo>
                  <a:lnTo>
                    <a:pt x="1378" y="472"/>
                  </a:lnTo>
                  <a:lnTo>
                    <a:pt x="1448" y="405"/>
                  </a:lnTo>
                  <a:lnTo>
                    <a:pt x="1461" y="329"/>
                  </a:lnTo>
                  <a:lnTo>
                    <a:pt x="1499" y="313"/>
                  </a:lnTo>
                  <a:lnTo>
                    <a:pt x="1539" y="362"/>
                  </a:lnTo>
                  <a:lnTo>
                    <a:pt x="1537" y="431"/>
                  </a:lnTo>
                  <a:lnTo>
                    <a:pt x="1471" y="479"/>
                  </a:lnTo>
                  <a:lnTo>
                    <a:pt x="1419" y="515"/>
                  </a:lnTo>
                  <a:lnTo>
                    <a:pt x="1331" y="600"/>
                  </a:lnTo>
                  <a:lnTo>
                    <a:pt x="1228" y="722"/>
                  </a:lnTo>
                  <a:lnTo>
                    <a:pt x="1208" y="794"/>
                  </a:lnTo>
                  <a:lnTo>
                    <a:pt x="1187" y="887"/>
                  </a:lnTo>
                  <a:lnTo>
                    <a:pt x="1188" y="979"/>
                  </a:lnTo>
                  <a:lnTo>
                    <a:pt x="1171" y="999"/>
                  </a:lnTo>
                  <a:lnTo>
                    <a:pt x="1165" y="1060"/>
                  </a:lnTo>
                  <a:lnTo>
                    <a:pt x="1160" y="1108"/>
                  </a:lnTo>
                  <a:lnTo>
                    <a:pt x="1259" y="1189"/>
                  </a:lnTo>
                  <a:lnTo>
                    <a:pt x="1248" y="1255"/>
                  </a:lnTo>
                  <a:lnTo>
                    <a:pt x="1297" y="1297"/>
                  </a:lnTo>
                  <a:lnTo>
                    <a:pt x="1293" y="1344"/>
                  </a:lnTo>
                  <a:lnTo>
                    <a:pt x="1218" y="1469"/>
                  </a:lnTo>
                  <a:lnTo>
                    <a:pt x="1103" y="1522"/>
                  </a:lnTo>
                  <a:lnTo>
                    <a:pt x="947" y="1543"/>
                  </a:lnTo>
                  <a:lnTo>
                    <a:pt x="861" y="1533"/>
                  </a:lnTo>
                  <a:lnTo>
                    <a:pt x="878" y="1593"/>
                  </a:lnTo>
                  <a:lnTo>
                    <a:pt x="862" y="1668"/>
                  </a:lnTo>
                  <a:lnTo>
                    <a:pt x="876" y="1720"/>
                  </a:lnTo>
                  <a:lnTo>
                    <a:pt x="830" y="1756"/>
                  </a:lnTo>
                  <a:lnTo>
                    <a:pt x="750" y="1770"/>
                  </a:lnTo>
                  <a:lnTo>
                    <a:pt x="675" y="1733"/>
                  </a:lnTo>
                  <a:lnTo>
                    <a:pt x="645" y="1759"/>
                  </a:lnTo>
                  <a:lnTo>
                    <a:pt x="656" y="1862"/>
                  </a:lnTo>
                  <a:lnTo>
                    <a:pt x="708" y="1894"/>
                  </a:lnTo>
                  <a:lnTo>
                    <a:pt x="751" y="1861"/>
                  </a:lnTo>
                  <a:lnTo>
                    <a:pt x="774" y="1915"/>
                  </a:lnTo>
                  <a:lnTo>
                    <a:pt x="703" y="1948"/>
                  </a:lnTo>
                  <a:lnTo>
                    <a:pt x="640" y="2014"/>
                  </a:lnTo>
                  <a:lnTo>
                    <a:pt x="629" y="2123"/>
                  </a:lnTo>
                  <a:lnTo>
                    <a:pt x="611" y="2181"/>
                  </a:lnTo>
                  <a:lnTo>
                    <a:pt x="537" y="2182"/>
                  </a:lnTo>
                  <a:lnTo>
                    <a:pt x="476" y="2238"/>
                  </a:lnTo>
                  <a:lnTo>
                    <a:pt x="454" y="2322"/>
                  </a:lnTo>
                  <a:lnTo>
                    <a:pt x="530" y="2404"/>
                  </a:lnTo>
                  <a:lnTo>
                    <a:pt x="605" y="2428"/>
                  </a:lnTo>
                  <a:lnTo>
                    <a:pt x="578" y="2531"/>
                  </a:lnTo>
                  <a:lnTo>
                    <a:pt x="486" y="2597"/>
                  </a:lnTo>
                  <a:lnTo>
                    <a:pt x="436" y="2737"/>
                  </a:lnTo>
                  <a:lnTo>
                    <a:pt x="365" y="2784"/>
                  </a:lnTo>
                  <a:lnTo>
                    <a:pt x="333" y="2842"/>
                  </a:lnTo>
                  <a:lnTo>
                    <a:pt x="358" y="2970"/>
                  </a:lnTo>
                  <a:lnTo>
                    <a:pt x="410" y="3043"/>
                  </a:lnTo>
                  <a:lnTo>
                    <a:pt x="377" y="3037"/>
                  </a:lnTo>
                  <a:lnTo>
                    <a:pt x="305" y="3017"/>
                  </a:lnTo>
                  <a:lnTo>
                    <a:pt x="117" y="3000"/>
                  </a:lnTo>
                  <a:lnTo>
                    <a:pt x="85" y="2927"/>
                  </a:lnTo>
                  <a:lnTo>
                    <a:pt x="86" y="2835"/>
                  </a:lnTo>
                  <a:lnTo>
                    <a:pt x="34" y="2843"/>
                  </a:lnTo>
                  <a:lnTo>
                    <a:pt x="7" y="2798"/>
                  </a:lnTo>
                  <a:lnTo>
                    <a:pt x="0" y="2671"/>
                  </a:lnTo>
                  <a:lnTo>
                    <a:pt x="59" y="2618"/>
                  </a:lnTo>
                  <a:lnTo>
                    <a:pt x="84" y="2544"/>
                  </a:lnTo>
                  <a:lnTo>
                    <a:pt x="75" y="2486"/>
                  </a:lnTo>
                  <a:lnTo>
                    <a:pt x="116" y="2388"/>
                  </a:lnTo>
                  <a:lnTo>
                    <a:pt x="145" y="2239"/>
                  </a:lnTo>
                  <a:lnTo>
                    <a:pt x="136" y="2175"/>
                  </a:lnTo>
                  <a:lnTo>
                    <a:pt x="170" y="2154"/>
                  </a:lnTo>
                  <a:lnTo>
                    <a:pt x="162" y="2113"/>
                  </a:lnTo>
                  <a:lnTo>
                    <a:pt x="126" y="2091"/>
                  </a:lnTo>
                  <a:lnTo>
                    <a:pt x="151" y="2046"/>
                  </a:lnTo>
                  <a:lnTo>
                    <a:pt x="116" y="2005"/>
                  </a:lnTo>
                  <a:lnTo>
                    <a:pt x="98" y="1883"/>
                  </a:lnTo>
                  <a:lnTo>
                    <a:pt x="129" y="1862"/>
                  </a:lnTo>
                  <a:lnTo>
                    <a:pt x="116" y="1736"/>
                  </a:lnTo>
                  <a:lnTo>
                    <a:pt x="135" y="1632"/>
                  </a:lnTo>
                  <a:lnTo>
                    <a:pt x="155" y="1542"/>
                  </a:lnTo>
                  <a:lnTo>
                    <a:pt x="202" y="1506"/>
                  </a:lnTo>
                  <a:lnTo>
                    <a:pt x="178" y="1410"/>
                  </a:lnTo>
                  <a:lnTo>
                    <a:pt x="178" y="1321"/>
                  </a:lnTo>
                  <a:lnTo>
                    <a:pt x="237" y="1258"/>
                  </a:lnTo>
                  <a:lnTo>
                    <a:pt x="235" y="1179"/>
                  </a:lnTo>
                  <a:lnTo>
                    <a:pt x="280" y="1087"/>
                  </a:lnTo>
                  <a:lnTo>
                    <a:pt x="280" y="1001"/>
                  </a:lnTo>
                  <a:lnTo>
                    <a:pt x="260" y="984"/>
                  </a:lnTo>
                  <a:lnTo>
                    <a:pt x="224" y="826"/>
                  </a:lnTo>
                  <a:lnTo>
                    <a:pt x="272" y="733"/>
                  </a:lnTo>
                  <a:lnTo>
                    <a:pt x="265" y="647"/>
                  </a:lnTo>
                  <a:lnTo>
                    <a:pt x="292" y="567"/>
                  </a:lnTo>
                  <a:lnTo>
                    <a:pt x="343" y="484"/>
                  </a:lnTo>
                  <a:lnTo>
                    <a:pt x="398" y="430"/>
                  </a:lnTo>
                  <a:lnTo>
                    <a:pt x="375" y="396"/>
                  </a:lnTo>
                  <a:lnTo>
                    <a:pt x="391" y="368"/>
                  </a:lnTo>
                  <a:lnTo>
                    <a:pt x="389" y="226"/>
                  </a:lnTo>
                  <a:lnTo>
                    <a:pt x="474" y="184"/>
                  </a:lnTo>
                  <a:lnTo>
                    <a:pt x="500" y="96"/>
                  </a:lnTo>
                  <a:lnTo>
                    <a:pt x="491" y="75"/>
                  </a:lnTo>
                  <a:lnTo>
                    <a:pt x="556" y="0"/>
                  </a:lnTo>
                  <a:lnTo>
                    <a:pt x="656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6"/>
            <p:cNvSpPr/>
            <p:nvPr/>
          </p:nvSpPr>
          <p:spPr>
            <a:xfrm>
              <a:off x="2911475" y="6986588"/>
              <a:ext cx="100013" cy="123825"/>
            </a:xfrm>
            <a:custGeom>
              <a:rect b="b" l="l" r="r" t="t"/>
              <a:pathLst>
                <a:path extrusionOk="0" h="346" w="280">
                  <a:moveTo>
                    <a:pt x="244" y="338"/>
                  </a:moveTo>
                  <a:lnTo>
                    <a:pt x="170" y="345"/>
                  </a:lnTo>
                  <a:lnTo>
                    <a:pt x="130" y="297"/>
                  </a:lnTo>
                  <a:lnTo>
                    <a:pt x="83" y="293"/>
                  </a:lnTo>
                  <a:lnTo>
                    <a:pt x="0" y="293"/>
                  </a:lnTo>
                  <a:lnTo>
                    <a:pt x="0" y="0"/>
                  </a:lnTo>
                  <a:lnTo>
                    <a:pt x="30" y="59"/>
                  </a:lnTo>
                  <a:lnTo>
                    <a:pt x="69" y="157"/>
                  </a:lnTo>
                  <a:lnTo>
                    <a:pt x="170" y="237"/>
                  </a:lnTo>
                  <a:lnTo>
                    <a:pt x="279" y="271"/>
                  </a:lnTo>
                  <a:lnTo>
                    <a:pt x="244" y="33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6"/>
            <p:cNvSpPr/>
            <p:nvPr/>
          </p:nvSpPr>
          <p:spPr>
            <a:xfrm>
              <a:off x="2778125" y="5876925"/>
              <a:ext cx="554038" cy="1095375"/>
            </a:xfrm>
            <a:custGeom>
              <a:rect b="b" l="l" r="r" t="t"/>
              <a:pathLst>
                <a:path extrusionOk="0" h="3044" w="1540">
                  <a:moveTo>
                    <a:pt x="656" y="20"/>
                  </a:moveTo>
                  <a:lnTo>
                    <a:pt x="702" y="80"/>
                  </a:lnTo>
                  <a:lnTo>
                    <a:pt x="732" y="13"/>
                  </a:lnTo>
                  <a:lnTo>
                    <a:pt x="821" y="16"/>
                  </a:lnTo>
                  <a:lnTo>
                    <a:pt x="834" y="34"/>
                  </a:lnTo>
                  <a:lnTo>
                    <a:pt x="976" y="171"/>
                  </a:lnTo>
                  <a:lnTo>
                    <a:pt x="1040" y="184"/>
                  </a:lnTo>
                  <a:lnTo>
                    <a:pt x="1135" y="246"/>
                  </a:lnTo>
                  <a:lnTo>
                    <a:pt x="1215" y="280"/>
                  </a:lnTo>
                  <a:lnTo>
                    <a:pt x="1227" y="317"/>
                  </a:lnTo>
                  <a:lnTo>
                    <a:pt x="1150" y="449"/>
                  </a:lnTo>
                  <a:lnTo>
                    <a:pt x="1228" y="472"/>
                  </a:lnTo>
                  <a:lnTo>
                    <a:pt x="1316" y="486"/>
                  </a:lnTo>
                  <a:lnTo>
                    <a:pt x="1378" y="472"/>
                  </a:lnTo>
                  <a:lnTo>
                    <a:pt x="1448" y="405"/>
                  </a:lnTo>
                  <a:lnTo>
                    <a:pt x="1461" y="329"/>
                  </a:lnTo>
                  <a:lnTo>
                    <a:pt x="1499" y="313"/>
                  </a:lnTo>
                  <a:lnTo>
                    <a:pt x="1539" y="362"/>
                  </a:lnTo>
                  <a:lnTo>
                    <a:pt x="1537" y="431"/>
                  </a:lnTo>
                  <a:lnTo>
                    <a:pt x="1471" y="479"/>
                  </a:lnTo>
                  <a:lnTo>
                    <a:pt x="1419" y="515"/>
                  </a:lnTo>
                  <a:lnTo>
                    <a:pt x="1331" y="600"/>
                  </a:lnTo>
                  <a:lnTo>
                    <a:pt x="1228" y="722"/>
                  </a:lnTo>
                  <a:lnTo>
                    <a:pt x="1208" y="794"/>
                  </a:lnTo>
                  <a:lnTo>
                    <a:pt x="1187" y="887"/>
                  </a:lnTo>
                  <a:lnTo>
                    <a:pt x="1188" y="979"/>
                  </a:lnTo>
                  <a:lnTo>
                    <a:pt x="1171" y="999"/>
                  </a:lnTo>
                  <a:lnTo>
                    <a:pt x="1165" y="1060"/>
                  </a:lnTo>
                  <a:lnTo>
                    <a:pt x="1160" y="1108"/>
                  </a:lnTo>
                  <a:lnTo>
                    <a:pt x="1259" y="1189"/>
                  </a:lnTo>
                  <a:lnTo>
                    <a:pt x="1248" y="1255"/>
                  </a:lnTo>
                  <a:lnTo>
                    <a:pt x="1297" y="1297"/>
                  </a:lnTo>
                  <a:lnTo>
                    <a:pt x="1293" y="1344"/>
                  </a:lnTo>
                  <a:lnTo>
                    <a:pt x="1218" y="1469"/>
                  </a:lnTo>
                  <a:lnTo>
                    <a:pt x="1103" y="1522"/>
                  </a:lnTo>
                  <a:lnTo>
                    <a:pt x="947" y="1543"/>
                  </a:lnTo>
                  <a:lnTo>
                    <a:pt x="861" y="1533"/>
                  </a:lnTo>
                  <a:lnTo>
                    <a:pt x="878" y="1593"/>
                  </a:lnTo>
                  <a:lnTo>
                    <a:pt x="862" y="1668"/>
                  </a:lnTo>
                  <a:lnTo>
                    <a:pt x="876" y="1720"/>
                  </a:lnTo>
                  <a:lnTo>
                    <a:pt x="830" y="1756"/>
                  </a:lnTo>
                  <a:lnTo>
                    <a:pt x="750" y="1770"/>
                  </a:lnTo>
                  <a:lnTo>
                    <a:pt x="675" y="1733"/>
                  </a:lnTo>
                  <a:lnTo>
                    <a:pt x="645" y="1759"/>
                  </a:lnTo>
                  <a:lnTo>
                    <a:pt x="656" y="1862"/>
                  </a:lnTo>
                  <a:lnTo>
                    <a:pt x="708" y="1894"/>
                  </a:lnTo>
                  <a:lnTo>
                    <a:pt x="751" y="1861"/>
                  </a:lnTo>
                  <a:lnTo>
                    <a:pt x="774" y="1915"/>
                  </a:lnTo>
                  <a:lnTo>
                    <a:pt x="703" y="1948"/>
                  </a:lnTo>
                  <a:lnTo>
                    <a:pt x="640" y="2014"/>
                  </a:lnTo>
                  <a:lnTo>
                    <a:pt x="629" y="2123"/>
                  </a:lnTo>
                  <a:lnTo>
                    <a:pt x="611" y="2181"/>
                  </a:lnTo>
                  <a:lnTo>
                    <a:pt x="537" y="2182"/>
                  </a:lnTo>
                  <a:lnTo>
                    <a:pt x="476" y="2238"/>
                  </a:lnTo>
                  <a:lnTo>
                    <a:pt x="454" y="2322"/>
                  </a:lnTo>
                  <a:lnTo>
                    <a:pt x="530" y="2404"/>
                  </a:lnTo>
                  <a:lnTo>
                    <a:pt x="605" y="2428"/>
                  </a:lnTo>
                  <a:lnTo>
                    <a:pt x="578" y="2531"/>
                  </a:lnTo>
                  <a:lnTo>
                    <a:pt x="486" y="2597"/>
                  </a:lnTo>
                  <a:lnTo>
                    <a:pt x="436" y="2737"/>
                  </a:lnTo>
                  <a:lnTo>
                    <a:pt x="365" y="2784"/>
                  </a:lnTo>
                  <a:lnTo>
                    <a:pt x="333" y="2842"/>
                  </a:lnTo>
                  <a:lnTo>
                    <a:pt x="358" y="2970"/>
                  </a:lnTo>
                  <a:lnTo>
                    <a:pt x="410" y="3043"/>
                  </a:lnTo>
                  <a:lnTo>
                    <a:pt x="377" y="3037"/>
                  </a:lnTo>
                  <a:lnTo>
                    <a:pt x="305" y="3017"/>
                  </a:lnTo>
                  <a:lnTo>
                    <a:pt x="117" y="3000"/>
                  </a:lnTo>
                  <a:lnTo>
                    <a:pt x="85" y="2927"/>
                  </a:lnTo>
                  <a:lnTo>
                    <a:pt x="86" y="2835"/>
                  </a:lnTo>
                  <a:lnTo>
                    <a:pt x="34" y="2843"/>
                  </a:lnTo>
                  <a:lnTo>
                    <a:pt x="7" y="2798"/>
                  </a:lnTo>
                  <a:lnTo>
                    <a:pt x="0" y="2671"/>
                  </a:lnTo>
                  <a:lnTo>
                    <a:pt x="59" y="2618"/>
                  </a:lnTo>
                  <a:lnTo>
                    <a:pt x="84" y="2544"/>
                  </a:lnTo>
                  <a:lnTo>
                    <a:pt x="75" y="2486"/>
                  </a:lnTo>
                  <a:lnTo>
                    <a:pt x="116" y="2388"/>
                  </a:lnTo>
                  <a:lnTo>
                    <a:pt x="145" y="2239"/>
                  </a:lnTo>
                  <a:lnTo>
                    <a:pt x="136" y="2175"/>
                  </a:lnTo>
                  <a:lnTo>
                    <a:pt x="170" y="2154"/>
                  </a:lnTo>
                  <a:lnTo>
                    <a:pt x="162" y="2113"/>
                  </a:lnTo>
                  <a:lnTo>
                    <a:pt x="126" y="2091"/>
                  </a:lnTo>
                  <a:lnTo>
                    <a:pt x="151" y="2046"/>
                  </a:lnTo>
                  <a:lnTo>
                    <a:pt x="116" y="2005"/>
                  </a:lnTo>
                  <a:lnTo>
                    <a:pt x="98" y="1883"/>
                  </a:lnTo>
                  <a:lnTo>
                    <a:pt x="129" y="1862"/>
                  </a:lnTo>
                  <a:lnTo>
                    <a:pt x="116" y="1736"/>
                  </a:lnTo>
                  <a:lnTo>
                    <a:pt x="135" y="1632"/>
                  </a:lnTo>
                  <a:lnTo>
                    <a:pt x="155" y="1542"/>
                  </a:lnTo>
                  <a:lnTo>
                    <a:pt x="202" y="1506"/>
                  </a:lnTo>
                  <a:lnTo>
                    <a:pt x="178" y="1410"/>
                  </a:lnTo>
                  <a:lnTo>
                    <a:pt x="178" y="1321"/>
                  </a:lnTo>
                  <a:lnTo>
                    <a:pt x="237" y="1258"/>
                  </a:lnTo>
                  <a:lnTo>
                    <a:pt x="235" y="1179"/>
                  </a:lnTo>
                  <a:lnTo>
                    <a:pt x="280" y="1087"/>
                  </a:lnTo>
                  <a:lnTo>
                    <a:pt x="280" y="1001"/>
                  </a:lnTo>
                  <a:lnTo>
                    <a:pt x="260" y="984"/>
                  </a:lnTo>
                  <a:lnTo>
                    <a:pt x="224" y="826"/>
                  </a:lnTo>
                  <a:lnTo>
                    <a:pt x="272" y="733"/>
                  </a:lnTo>
                  <a:lnTo>
                    <a:pt x="265" y="647"/>
                  </a:lnTo>
                  <a:lnTo>
                    <a:pt x="292" y="567"/>
                  </a:lnTo>
                  <a:lnTo>
                    <a:pt x="343" y="484"/>
                  </a:lnTo>
                  <a:lnTo>
                    <a:pt x="398" y="430"/>
                  </a:lnTo>
                  <a:lnTo>
                    <a:pt x="375" y="396"/>
                  </a:lnTo>
                  <a:lnTo>
                    <a:pt x="391" y="368"/>
                  </a:lnTo>
                  <a:lnTo>
                    <a:pt x="389" y="226"/>
                  </a:lnTo>
                  <a:lnTo>
                    <a:pt x="474" y="184"/>
                  </a:lnTo>
                  <a:lnTo>
                    <a:pt x="500" y="96"/>
                  </a:lnTo>
                  <a:lnTo>
                    <a:pt x="491" y="75"/>
                  </a:lnTo>
                  <a:lnTo>
                    <a:pt x="556" y="0"/>
                  </a:lnTo>
                  <a:lnTo>
                    <a:pt x="656" y="2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6"/>
            <p:cNvSpPr/>
            <p:nvPr/>
          </p:nvSpPr>
          <p:spPr>
            <a:xfrm>
              <a:off x="5100638" y="3681413"/>
              <a:ext cx="209550" cy="107950"/>
            </a:xfrm>
            <a:custGeom>
              <a:rect b="b" l="l" r="r" t="t"/>
              <a:pathLst>
                <a:path extrusionOk="0" h="302" w="583">
                  <a:moveTo>
                    <a:pt x="582" y="108"/>
                  </a:moveTo>
                  <a:lnTo>
                    <a:pt x="576" y="155"/>
                  </a:lnTo>
                  <a:lnTo>
                    <a:pt x="533" y="155"/>
                  </a:lnTo>
                  <a:lnTo>
                    <a:pt x="548" y="180"/>
                  </a:lnTo>
                  <a:lnTo>
                    <a:pt x="522" y="254"/>
                  </a:lnTo>
                  <a:lnTo>
                    <a:pt x="507" y="273"/>
                  </a:lnTo>
                  <a:lnTo>
                    <a:pt x="439" y="275"/>
                  </a:lnTo>
                  <a:lnTo>
                    <a:pt x="400" y="301"/>
                  </a:lnTo>
                  <a:lnTo>
                    <a:pt x="335" y="292"/>
                  </a:lnTo>
                  <a:lnTo>
                    <a:pt x="224" y="263"/>
                  </a:lnTo>
                  <a:lnTo>
                    <a:pt x="207" y="224"/>
                  </a:lnTo>
                  <a:lnTo>
                    <a:pt x="130" y="244"/>
                  </a:lnTo>
                  <a:lnTo>
                    <a:pt x="121" y="265"/>
                  </a:lnTo>
                  <a:lnTo>
                    <a:pt x="74" y="249"/>
                  </a:lnTo>
                  <a:lnTo>
                    <a:pt x="35" y="246"/>
                  </a:lnTo>
                  <a:lnTo>
                    <a:pt x="0" y="225"/>
                  </a:lnTo>
                  <a:lnTo>
                    <a:pt x="12" y="197"/>
                  </a:lnTo>
                  <a:lnTo>
                    <a:pt x="8" y="177"/>
                  </a:lnTo>
                  <a:lnTo>
                    <a:pt x="32" y="171"/>
                  </a:lnTo>
                  <a:lnTo>
                    <a:pt x="71" y="202"/>
                  </a:lnTo>
                  <a:lnTo>
                    <a:pt x="82" y="172"/>
                  </a:lnTo>
                  <a:lnTo>
                    <a:pt x="150" y="177"/>
                  </a:lnTo>
                  <a:lnTo>
                    <a:pt x="206" y="156"/>
                  </a:lnTo>
                  <a:lnTo>
                    <a:pt x="243" y="160"/>
                  </a:lnTo>
                  <a:lnTo>
                    <a:pt x="267" y="183"/>
                  </a:lnTo>
                  <a:lnTo>
                    <a:pt x="275" y="164"/>
                  </a:lnTo>
                  <a:lnTo>
                    <a:pt x="264" y="88"/>
                  </a:lnTo>
                  <a:lnTo>
                    <a:pt x="292" y="73"/>
                  </a:lnTo>
                  <a:lnTo>
                    <a:pt x="319" y="19"/>
                  </a:lnTo>
                  <a:lnTo>
                    <a:pt x="377" y="57"/>
                  </a:lnTo>
                  <a:lnTo>
                    <a:pt x="420" y="9"/>
                  </a:lnTo>
                  <a:lnTo>
                    <a:pt x="448" y="0"/>
                  </a:lnTo>
                  <a:lnTo>
                    <a:pt x="508" y="36"/>
                  </a:lnTo>
                  <a:lnTo>
                    <a:pt x="545" y="30"/>
                  </a:lnTo>
                  <a:lnTo>
                    <a:pt x="581" y="52"/>
                  </a:lnTo>
                  <a:lnTo>
                    <a:pt x="575" y="67"/>
                  </a:lnTo>
                  <a:lnTo>
                    <a:pt x="582" y="10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6"/>
            <p:cNvSpPr/>
            <p:nvPr/>
          </p:nvSpPr>
          <p:spPr>
            <a:xfrm>
              <a:off x="5100638" y="3681413"/>
              <a:ext cx="209550" cy="107950"/>
            </a:xfrm>
            <a:custGeom>
              <a:rect b="b" l="l" r="r" t="t"/>
              <a:pathLst>
                <a:path extrusionOk="0" h="302" w="583">
                  <a:moveTo>
                    <a:pt x="582" y="108"/>
                  </a:moveTo>
                  <a:lnTo>
                    <a:pt x="576" y="155"/>
                  </a:lnTo>
                  <a:lnTo>
                    <a:pt x="533" y="155"/>
                  </a:lnTo>
                  <a:lnTo>
                    <a:pt x="548" y="180"/>
                  </a:lnTo>
                  <a:lnTo>
                    <a:pt x="522" y="254"/>
                  </a:lnTo>
                  <a:lnTo>
                    <a:pt x="507" y="273"/>
                  </a:lnTo>
                  <a:lnTo>
                    <a:pt x="439" y="275"/>
                  </a:lnTo>
                  <a:lnTo>
                    <a:pt x="400" y="301"/>
                  </a:lnTo>
                  <a:lnTo>
                    <a:pt x="335" y="292"/>
                  </a:lnTo>
                  <a:lnTo>
                    <a:pt x="224" y="263"/>
                  </a:lnTo>
                  <a:lnTo>
                    <a:pt x="207" y="224"/>
                  </a:lnTo>
                  <a:lnTo>
                    <a:pt x="130" y="244"/>
                  </a:lnTo>
                  <a:lnTo>
                    <a:pt x="121" y="265"/>
                  </a:lnTo>
                  <a:lnTo>
                    <a:pt x="74" y="249"/>
                  </a:lnTo>
                  <a:lnTo>
                    <a:pt x="35" y="246"/>
                  </a:lnTo>
                  <a:lnTo>
                    <a:pt x="0" y="225"/>
                  </a:lnTo>
                  <a:lnTo>
                    <a:pt x="12" y="197"/>
                  </a:lnTo>
                  <a:lnTo>
                    <a:pt x="8" y="177"/>
                  </a:lnTo>
                  <a:lnTo>
                    <a:pt x="32" y="171"/>
                  </a:lnTo>
                  <a:lnTo>
                    <a:pt x="71" y="202"/>
                  </a:lnTo>
                  <a:lnTo>
                    <a:pt x="82" y="172"/>
                  </a:lnTo>
                  <a:lnTo>
                    <a:pt x="150" y="177"/>
                  </a:lnTo>
                  <a:lnTo>
                    <a:pt x="206" y="156"/>
                  </a:lnTo>
                  <a:lnTo>
                    <a:pt x="243" y="160"/>
                  </a:lnTo>
                  <a:lnTo>
                    <a:pt x="267" y="183"/>
                  </a:lnTo>
                  <a:lnTo>
                    <a:pt x="275" y="164"/>
                  </a:lnTo>
                  <a:lnTo>
                    <a:pt x="264" y="88"/>
                  </a:lnTo>
                  <a:lnTo>
                    <a:pt x="292" y="73"/>
                  </a:lnTo>
                  <a:lnTo>
                    <a:pt x="319" y="19"/>
                  </a:lnTo>
                  <a:lnTo>
                    <a:pt x="377" y="57"/>
                  </a:lnTo>
                  <a:lnTo>
                    <a:pt x="420" y="9"/>
                  </a:lnTo>
                  <a:lnTo>
                    <a:pt x="448" y="0"/>
                  </a:lnTo>
                  <a:lnTo>
                    <a:pt x="508" y="36"/>
                  </a:lnTo>
                  <a:lnTo>
                    <a:pt x="545" y="30"/>
                  </a:lnTo>
                  <a:lnTo>
                    <a:pt x="581" y="52"/>
                  </a:lnTo>
                  <a:lnTo>
                    <a:pt x="575" y="67"/>
                  </a:lnTo>
                  <a:lnTo>
                    <a:pt x="582" y="10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6"/>
            <p:cNvSpPr/>
            <p:nvPr/>
          </p:nvSpPr>
          <p:spPr>
            <a:xfrm>
              <a:off x="8010525" y="5553075"/>
              <a:ext cx="1127125" cy="1055688"/>
            </a:xfrm>
            <a:custGeom>
              <a:rect b="b" l="l" r="r" t="t"/>
              <a:pathLst>
                <a:path extrusionOk="0" h="2931" w="3132">
                  <a:moveTo>
                    <a:pt x="2494" y="2633"/>
                  </a:moveTo>
                  <a:lnTo>
                    <a:pt x="2569" y="2668"/>
                  </a:lnTo>
                  <a:lnTo>
                    <a:pt x="2612" y="2654"/>
                  </a:lnTo>
                  <a:lnTo>
                    <a:pt x="2673" y="2634"/>
                  </a:lnTo>
                  <a:lnTo>
                    <a:pt x="2719" y="2641"/>
                  </a:lnTo>
                  <a:lnTo>
                    <a:pt x="2725" y="2764"/>
                  </a:lnTo>
                  <a:lnTo>
                    <a:pt x="2698" y="2800"/>
                  </a:lnTo>
                  <a:lnTo>
                    <a:pt x="2690" y="2885"/>
                  </a:lnTo>
                  <a:lnTo>
                    <a:pt x="2663" y="2856"/>
                  </a:lnTo>
                  <a:lnTo>
                    <a:pt x="2609" y="2930"/>
                  </a:lnTo>
                  <a:lnTo>
                    <a:pt x="2593" y="2924"/>
                  </a:lnTo>
                  <a:lnTo>
                    <a:pt x="2545" y="2921"/>
                  </a:lnTo>
                  <a:lnTo>
                    <a:pt x="2497" y="2830"/>
                  </a:lnTo>
                  <a:lnTo>
                    <a:pt x="2486" y="2761"/>
                  </a:lnTo>
                  <a:lnTo>
                    <a:pt x="2442" y="2670"/>
                  </a:lnTo>
                  <a:lnTo>
                    <a:pt x="2443" y="2623"/>
                  </a:lnTo>
                  <a:lnTo>
                    <a:pt x="2494" y="2633"/>
                  </a:lnTo>
                  <a:close/>
                  <a:moveTo>
                    <a:pt x="2351" y="244"/>
                  </a:moveTo>
                  <a:lnTo>
                    <a:pt x="2379" y="307"/>
                  </a:lnTo>
                  <a:lnTo>
                    <a:pt x="2429" y="277"/>
                  </a:lnTo>
                  <a:lnTo>
                    <a:pt x="2455" y="311"/>
                  </a:lnTo>
                  <a:lnTo>
                    <a:pt x="2493" y="342"/>
                  </a:lnTo>
                  <a:lnTo>
                    <a:pt x="2485" y="377"/>
                  </a:lnTo>
                  <a:lnTo>
                    <a:pt x="2501" y="446"/>
                  </a:lnTo>
                  <a:lnTo>
                    <a:pt x="2513" y="487"/>
                  </a:lnTo>
                  <a:lnTo>
                    <a:pt x="2533" y="496"/>
                  </a:lnTo>
                  <a:lnTo>
                    <a:pt x="2554" y="566"/>
                  </a:lnTo>
                  <a:lnTo>
                    <a:pt x="2546" y="608"/>
                  </a:lnTo>
                  <a:lnTo>
                    <a:pt x="2572" y="663"/>
                  </a:lnTo>
                  <a:lnTo>
                    <a:pt x="2656" y="706"/>
                  </a:lnTo>
                  <a:lnTo>
                    <a:pt x="2711" y="745"/>
                  </a:lnTo>
                  <a:lnTo>
                    <a:pt x="2763" y="781"/>
                  </a:lnTo>
                  <a:lnTo>
                    <a:pt x="2753" y="801"/>
                  </a:lnTo>
                  <a:lnTo>
                    <a:pt x="2797" y="853"/>
                  </a:lnTo>
                  <a:lnTo>
                    <a:pt x="2828" y="943"/>
                  </a:lnTo>
                  <a:lnTo>
                    <a:pt x="2859" y="924"/>
                  </a:lnTo>
                  <a:lnTo>
                    <a:pt x="2890" y="961"/>
                  </a:lnTo>
                  <a:lnTo>
                    <a:pt x="2909" y="948"/>
                  </a:lnTo>
                  <a:lnTo>
                    <a:pt x="2923" y="1037"/>
                  </a:lnTo>
                  <a:lnTo>
                    <a:pt x="2978" y="1089"/>
                  </a:lnTo>
                  <a:lnTo>
                    <a:pt x="3014" y="1122"/>
                  </a:lnTo>
                  <a:lnTo>
                    <a:pt x="3075" y="1191"/>
                  </a:lnTo>
                  <a:lnTo>
                    <a:pt x="3097" y="1260"/>
                  </a:lnTo>
                  <a:lnTo>
                    <a:pt x="3099" y="1309"/>
                  </a:lnTo>
                  <a:lnTo>
                    <a:pt x="3093" y="1363"/>
                  </a:lnTo>
                  <a:lnTo>
                    <a:pt x="3131" y="1437"/>
                  </a:lnTo>
                  <a:lnTo>
                    <a:pt x="3126" y="1515"/>
                  </a:lnTo>
                  <a:lnTo>
                    <a:pt x="3113" y="1556"/>
                  </a:lnTo>
                  <a:lnTo>
                    <a:pt x="3092" y="1636"/>
                  </a:lnTo>
                  <a:lnTo>
                    <a:pt x="3093" y="1687"/>
                  </a:lnTo>
                  <a:lnTo>
                    <a:pt x="3078" y="1752"/>
                  </a:lnTo>
                  <a:lnTo>
                    <a:pt x="3044" y="1836"/>
                  </a:lnTo>
                  <a:lnTo>
                    <a:pt x="2986" y="1881"/>
                  </a:lnTo>
                  <a:lnTo>
                    <a:pt x="2957" y="1953"/>
                  </a:lnTo>
                  <a:lnTo>
                    <a:pt x="2931" y="1999"/>
                  </a:lnTo>
                  <a:lnTo>
                    <a:pt x="2908" y="2080"/>
                  </a:lnTo>
                  <a:lnTo>
                    <a:pt x="2878" y="2128"/>
                  </a:lnTo>
                  <a:lnTo>
                    <a:pt x="2859" y="2199"/>
                  </a:lnTo>
                  <a:lnTo>
                    <a:pt x="2849" y="2266"/>
                  </a:lnTo>
                  <a:lnTo>
                    <a:pt x="2853" y="2297"/>
                  </a:lnTo>
                  <a:lnTo>
                    <a:pt x="2808" y="2331"/>
                  </a:lnTo>
                  <a:lnTo>
                    <a:pt x="2721" y="2334"/>
                  </a:lnTo>
                  <a:lnTo>
                    <a:pt x="2649" y="2375"/>
                  </a:lnTo>
                  <a:lnTo>
                    <a:pt x="2613" y="2413"/>
                  </a:lnTo>
                  <a:lnTo>
                    <a:pt x="2566" y="2456"/>
                  </a:lnTo>
                  <a:lnTo>
                    <a:pt x="2502" y="2412"/>
                  </a:lnTo>
                  <a:lnTo>
                    <a:pt x="2454" y="2394"/>
                  </a:lnTo>
                  <a:lnTo>
                    <a:pt x="2466" y="2343"/>
                  </a:lnTo>
                  <a:lnTo>
                    <a:pt x="2424" y="2362"/>
                  </a:lnTo>
                  <a:lnTo>
                    <a:pt x="2355" y="2433"/>
                  </a:lnTo>
                  <a:lnTo>
                    <a:pt x="2288" y="2406"/>
                  </a:lnTo>
                  <a:lnTo>
                    <a:pt x="2244" y="2391"/>
                  </a:lnTo>
                  <a:lnTo>
                    <a:pt x="2200" y="2384"/>
                  </a:lnTo>
                  <a:lnTo>
                    <a:pt x="2125" y="2355"/>
                  </a:lnTo>
                  <a:lnTo>
                    <a:pt x="2074" y="2295"/>
                  </a:lnTo>
                  <a:lnTo>
                    <a:pt x="2060" y="2221"/>
                  </a:lnTo>
                  <a:lnTo>
                    <a:pt x="2042" y="2172"/>
                  </a:lnTo>
                  <a:lnTo>
                    <a:pt x="2004" y="2133"/>
                  </a:lnTo>
                  <a:lnTo>
                    <a:pt x="1929" y="2122"/>
                  </a:lnTo>
                  <a:lnTo>
                    <a:pt x="1954" y="2076"/>
                  </a:lnTo>
                  <a:lnTo>
                    <a:pt x="1935" y="2006"/>
                  </a:lnTo>
                  <a:lnTo>
                    <a:pt x="1897" y="2071"/>
                  </a:lnTo>
                  <a:lnTo>
                    <a:pt x="1828" y="2089"/>
                  </a:lnTo>
                  <a:lnTo>
                    <a:pt x="1869" y="2037"/>
                  </a:lnTo>
                  <a:lnTo>
                    <a:pt x="1880" y="1982"/>
                  </a:lnTo>
                  <a:lnTo>
                    <a:pt x="1910" y="1937"/>
                  </a:lnTo>
                  <a:lnTo>
                    <a:pt x="1904" y="1868"/>
                  </a:lnTo>
                  <a:lnTo>
                    <a:pt x="1841" y="1947"/>
                  </a:lnTo>
                  <a:lnTo>
                    <a:pt x="1792" y="1979"/>
                  </a:lnTo>
                  <a:lnTo>
                    <a:pt x="1763" y="2054"/>
                  </a:lnTo>
                  <a:lnTo>
                    <a:pt x="1702" y="2015"/>
                  </a:lnTo>
                  <a:lnTo>
                    <a:pt x="1704" y="1965"/>
                  </a:lnTo>
                  <a:lnTo>
                    <a:pt x="1656" y="1898"/>
                  </a:lnTo>
                  <a:lnTo>
                    <a:pt x="1615" y="1863"/>
                  </a:lnTo>
                  <a:lnTo>
                    <a:pt x="1629" y="1842"/>
                  </a:lnTo>
                  <a:lnTo>
                    <a:pt x="1529" y="1786"/>
                  </a:lnTo>
                  <a:lnTo>
                    <a:pt x="1475" y="1784"/>
                  </a:lnTo>
                  <a:lnTo>
                    <a:pt x="1400" y="1739"/>
                  </a:lnTo>
                  <a:lnTo>
                    <a:pt x="1261" y="1748"/>
                  </a:lnTo>
                  <a:lnTo>
                    <a:pt x="1160" y="1781"/>
                  </a:lnTo>
                  <a:lnTo>
                    <a:pt x="1071" y="1811"/>
                  </a:lnTo>
                  <a:lnTo>
                    <a:pt x="997" y="1805"/>
                  </a:lnTo>
                  <a:lnTo>
                    <a:pt x="914" y="1852"/>
                  </a:lnTo>
                  <a:lnTo>
                    <a:pt x="847" y="1874"/>
                  </a:lnTo>
                  <a:lnTo>
                    <a:pt x="832" y="1922"/>
                  </a:lnTo>
                  <a:lnTo>
                    <a:pt x="803" y="1960"/>
                  </a:lnTo>
                  <a:lnTo>
                    <a:pt x="737" y="1962"/>
                  </a:lnTo>
                  <a:lnTo>
                    <a:pt x="688" y="1971"/>
                  </a:lnTo>
                  <a:lnTo>
                    <a:pt x="619" y="1954"/>
                  </a:lnTo>
                  <a:lnTo>
                    <a:pt x="563" y="1964"/>
                  </a:lnTo>
                  <a:lnTo>
                    <a:pt x="510" y="1968"/>
                  </a:lnTo>
                  <a:lnTo>
                    <a:pt x="464" y="2018"/>
                  </a:lnTo>
                  <a:lnTo>
                    <a:pt x="441" y="2014"/>
                  </a:lnTo>
                  <a:lnTo>
                    <a:pt x="402" y="2040"/>
                  </a:lnTo>
                  <a:lnTo>
                    <a:pt x="364" y="2070"/>
                  </a:lnTo>
                  <a:lnTo>
                    <a:pt x="307" y="2067"/>
                  </a:lnTo>
                  <a:lnTo>
                    <a:pt x="255" y="2067"/>
                  </a:lnTo>
                  <a:lnTo>
                    <a:pt x="173" y="2007"/>
                  </a:lnTo>
                  <a:lnTo>
                    <a:pt x="131" y="1989"/>
                  </a:lnTo>
                  <a:lnTo>
                    <a:pt x="133" y="1935"/>
                  </a:lnTo>
                  <a:lnTo>
                    <a:pt x="171" y="1923"/>
                  </a:lnTo>
                  <a:lnTo>
                    <a:pt x="184" y="1901"/>
                  </a:lnTo>
                  <a:lnTo>
                    <a:pt x="182" y="1868"/>
                  </a:lnTo>
                  <a:lnTo>
                    <a:pt x="191" y="1804"/>
                  </a:lnTo>
                  <a:lnTo>
                    <a:pt x="182" y="1750"/>
                  </a:lnTo>
                  <a:lnTo>
                    <a:pt x="141" y="1659"/>
                  </a:lnTo>
                  <a:lnTo>
                    <a:pt x="129" y="1608"/>
                  </a:lnTo>
                  <a:lnTo>
                    <a:pt x="132" y="1557"/>
                  </a:lnTo>
                  <a:lnTo>
                    <a:pt x="101" y="1499"/>
                  </a:lnTo>
                  <a:lnTo>
                    <a:pt x="99" y="1473"/>
                  </a:lnTo>
                  <a:lnTo>
                    <a:pt x="65" y="1438"/>
                  </a:lnTo>
                  <a:lnTo>
                    <a:pt x="55" y="1370"/>
                  </a:lnTo>
                  <a:lnTo>
                    <a:pt x="10" y="1301"/>
                  </a:lnTo>
                  <a:lnTo>
                    <a:pt x="0" y="1264"/>
                  </a:lnTo>
                  <a:lnTo>
                    <a:pt x="34" y="1301"/>
                  </a:lnTo>
                  <a:lnTo>
                    <a:pt x="7" y="1221"/>
                  </a:lnTo>
                  <a:lnTo>
                    <a:pt x="46" y="1246"/>
                  </a:lnTo>
                  <a:lnTo>
                    <a:pt x="69" y="1280"/>
                  </a:lnTo>
                  <a:lnTo>
                    <a:pt x="68" y="1236"/>
                  </a:lnTo>
                  <a:lnTo>
                    <a:pt x="29" y="1168"/>
                  </a:lnTo>
                  <a:lnTo>
                    <a:pt x="21" y="1141"/>
                  </a:lnTo>
                  <a:lnTo>
                    <a:pt x="3" y="1116"/>
                  </a:lnTo>
                  <a:lnTo>
                    <a:pt x="12" y="1067"/>
                  </a:lnTo>
                  <a:lnTo>
                    <a:pt x="28" y="1046"/>
                  </a:lnTo>
                  <a:lnTo>
                    <a:pt x="38" y="1004"/>
                  </a:lnTo>
                  <a:lnTo>
                    <a:pt x="30" y="954"/>
                  </a:lnTo>
                  <a:lnTo>
                    <a:pt x="62" y="894"/>
                  </a:lnTo>
                  <a:lnTo>
                    <a:pt x="68" y="958"/>
                  </a:lnTo>
                  <a:lnTo>
                    <a:pt x="101" y="900"/>
                  </a:lnTo>
                  <a:lnTo>
                    <a:pt x="164" y="873"/>
                  </a:lnTo>
                  <a:lnTo>
                    <a:pt x="202" y="837"/>
                  </a:lnTo>
                  <a:lnTo>
                    <a:pt x="261" y="807"/>
                  </a:lnTo>
                  <a:lnTo>
                    <a:pt x="297" y="800"/>
                  </a:lnTo>
                  <a:lnTo>
                    <a:pt x="318" y="810"/>
                  </a:lnTo>
                  <a:lnTo>
                    <a:pt x="379" y="780"/>
                  </a:lnTo>
                  <a:lnTo>
                    <a:pt x="426" y="770"/>
                  </a:lnTo>
                  <a:lnTo>
                    <a:pt x="438" y="752"/>
                  </a:lnTo>
                  <a:lnTo>
                    <a:pt x="459" y="745"/>
                  </a:lnTo>
                  <a:lnTo>
                    <a:pt x="502" y="747"/>
                  </a:lnTo>
                  <a:lnTo>
                    <a:pt x="584" y="723"/>
                  </a:lnTo>
                  <a:lnTo>
                    <a:pt x="626" y="686"/>
                  </a:lnTo>
                  <a:lnTo>
                    <a:pt x="646" y="643"/>
                  </a:lnTo>
                  <a:lnTo>
                    <a:pt x="691" y="601"/>
                  </a:lnTo>
                  <a:lnTo>
                    <a:pt x="695" y="569"/>
                  </a:lnTo>
                  <a:lnTo>
                    <a:pt x="697" y="525"/>
                  </a:lnTo>
                  <a:lnTo>
                    <a:pt x="751" y="456"/>
                  </a:lnTo>
                  <a:lnTo>
                    <a:pt x="784" y="526"/>
                  </a:lnTo>
                  <a:lnTo>
                    <a:pt x="817" y="510"/>
                  </a:lnTo>
                  <a:lnTo>
                    <a:pt x="789" y="471"/>
                  </a:lnTo>
                  <a:lnTo>
                    <a:pt x="814" y="432"/>
                  </a:lnTo>
                  <a:lnTo>
                    <a:pt x="848" y="450"/>
                  </a:lnTo>
                  <a:lnTo>
                    <a:pt x="857" y="388"/>
                  </a:lnTo>
                  <a:lnTo>
                    <a:pt x="900" y="349"/>
                  </a:lnTo>
                  <a:lnTo>
                    <a:pt x="919" y="317"/>
                  </a:lnTo>
                  <a:lnTo>
                    <a:pt x="958" y="304"/>
                  </a:lnTo>
                  <a:lnTo>
                    <a:pt x="959" y="281"/>
                  </a:lnTo>
                  <a:lnTo>
                    <a:pt x="993" y="291"/>
                  </a:lnTo>
                  <a:lnTo>
                    <a:pt x="995" y="271"/>
                  </a:lnTo>
                  <a:lnTo>
                    <a:pt x="1029" y="259"/>
                  </a:lnTo>
                  <a:lnTo>
                    <a:pt x="1066" y="249"/>
                  </a:lnTo>
                  <a:lnTo>
                    <a:pt x="1124" y="285"/>
                  </a:lnTo>
                  <a:lnTo>
                    <a:pt x="1167" y="333"/>
                  </a:lnTo>
                  <a:lnTo>
                    <a:pt x="1216" y="333"/>
                  </a:lnTo>
                  <a:lnTo>
                    <a:pt x="1265" y="341"/>
                  </a:lnTo>
                  <a:lnTo>
                    <a:pt x="1249" y="297"/>
                  </a:lnTo>
                  <a:lnTo>
                    <a:pt x="1286" y="233"/>
                  </a:lnTo>
                  <a:lnTo>
                    <a:pt x="1321" y="212"/>
                  </a:lnTo>
                  <a:lnTo>
                    <a:pt x="1309" y="193"/>
                  </a:lnTo>
                  <a:lnTo>
                    <a:pt x="1343" y="147"/>
                  </a:lnTo>
                  <a:lnTo>
                    <a:pt x="1390" y="119"/>
                  </a:lnTo>
                  <a:lnTo>
                    <a:pt x="1430" y="129"/>
                  </a:lnTo>
                  <a:lnTo>
                    <a:pt x="1495" y="114"/>
                  </a:lnTo>
                  <a:lnTo>
                    <a:pt x="1494" y="74"/>
                  </a:lnTo>
                  <a:lnTo>
                    <a:pt x="1437" y="47"/>
                  </a:lnTo>
                  <a:lnTo>
                    <a:pt x="1478" y="36"/>
                  </a:lnTo>
                  <a:lnTo>
                    <a:pt x="1530" y="56"/>
                  </a:lnTo>
                  <a:lnTo>
                    <a:pt x="1571" y="88"/>
                  </a:lnTo>
                  <a:lnTo>
                    <a:pt x="1637" y="108"/>
                  </a:lnTo>
                  <a:lnTo>
                    <a:pt x="1659" y="100"/>
                  </a:lnTo>
                  <a:lnTo>
                    <a:pt x="1707" y="125"/>
                  </a:lnTo>
                  <a:lnTo>
                    <a:pt x="1753" y="102"/>
                  </a:lnTo>
                  <a:lnTo>
                    <a:pt x="1782" y="109"/>
                  </a:lnTo>
                  <a:lnTo>
                    <a:pt x="1800" y="94"/>
                  </a:lnTo>
                  <a:lnTo>
                    <a:pt x="1836" y="133"/>
                  </a:lnTo>
                  <a:lnTo>
                    <a:pt x="1815" y="175"/>
                  </a:lnTo>
                  <a:lnTo>
                    <a:pt x="1786" y="207"/>
                  </a:lnTo>
                  <a:lnTo>
                    <a:pt x="1759" y="210"/>
                  </a:lnTo>
                  <a:lnTo>
                    <a:pt x="1768" y="242"/>
                  </a:lnTo>
                  <a:lnTo>
                    <a:pt x="1745" y="282"/>
                  </a:lnTo>
                  <a:lnTo>
                    <a:pt x="1718" y="321"/>
                  </a:lnTo>
                  <a:lnTo>
                    <a:pt x="1723" y="343"/>
                  </a:lnTo>
                  <a:lnTo>
                    <a:pt x="1785" y="388"/>
                  </a:lnTo>
                  <a:lnTo>
                    <a:pt x="1845" y="414"/>
                  </a:lnTo>
                  <a:lnTo>
                    <a:pt x="1885" y="441"/>
                  </a:lnTo>
                  <a:lnTo>
                    <a:pt x="1941" y="489"/>
                  </a:lnTo>
                  <a:lnTo>
                    <a:pt x="1963" y="489"/>
                  </a:lnTo>
                  <a:lnTo>
                    <a:pt x="2004" y="510"/>
                  </a:lnTo>
                  <a:lnTo>
                    <a:pt x="2016" y="535"/>
                  </a:lnTo>
                  <a:lnTo>
                    <a:pt x="2090" y="562"/>
                  </a:lnTo>
                  <a:lnTo>
                    <a:pt x="2142" y="535"/>
                  </a:lnTo>
                  <a:lnTo>
                    <a:pt x="2157" y="491"/>
                  </a:lnTo>
                  <a:lnTo>
                    <a:pt x="2173" y="455"/>
                  </a:lnTo>
                  <a:lnTo>
                    <a:pt x="2183" y="411"/>
                  </a:lnTo>
                  <a:lnTo>
                    <a:pt x="2206" y="347"/>
                  </a:lnTo>
                  <a:lnTo>
                    <a:pt x="2195" y="309"/>
                  </a:lnTo>
                  <a:lnTo>
                    <a:pt x="2201" y="285"/>
                  </a:lnTo>
                  <a:lnTo>
                    <a:pt x="2192" y="240"/>
                  </a:lnTo>
                  <a:lnTo>
                    <a:pt x="2202" y="180"/>
                  </a:lnTo>
                  <a:lnTo>
                    <a:pt x="2217" y="164"/>
                  </a:lnTo>
                  <a:lnTo>
                    <a:pt x="2205" y="137"/>
                  </a:lnTo>
                  <a:lnTo>
                    <a:pt x="2224" y="95"/>
                  </a:lnTo>
                  <a:lnTo>
                    <a:pt x="2239" y="52"/>
                  </a:lnTo>
                  <a:lnTo>
                    <a:pt x="2241" y="30"/>
                  </a:lnTo>
                  <a:lnTo>
                    <a:pt x="2269" y="0"/>
                  </a:lnTo>
                  <a:lnTo>
                    <a:pt x="2291" y="39"/>
                  </a:lnTo>
                  <a:lnTo>
                    <a:pt x="2297" y="88"/>
                  </a:lnTo>
                  <a:lnTo>
                    <a:pt x="2316" y="98"/>
                  </a:lnTo>
                  <a:lnTo>
                    <a:pt x="2319" y="131"/>
                  </a:lnTo>
                  <a:lnTo>
                    <a:pt x="2348" y="171"/>
                  </a:lnTo>
                  <a:lnTo>
                    <a:pt x="2354" y="216"/>
                  </a:lnTo>
                  <a:lnTo>
                    <a:pt x="2351" y="24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6"/>
            <p:cNvSpPr/>
            <p:nvPr/>
          </p:nvSpPr>
          <p:spPr>
            <a:xfrm>
              <a:off x="8888413" y="6497638"/>
              <a:ext cx="101600" cy="111125"/>
            </a:xfrm>
            <a:custGeom>
              <a:rect b="b" l="l" r="r" t="t"/>
              <a:pathLst>
                <a:path extrusionOk="0" h="308" w="284">
                  <a:moveTo>
                    <a:pt x="52" y="10"/>
                  </a:moveTo>
                  <a:lnTo>
                    <a:pt x="127" y="45"/>
                  </a:lnTo>
                  <a:lnTo>
                    <a:pt x="170" y="31"/>
                  </a:lnTo>
                  <a:lnTo>
                    <a:pt x="231" y="11"/>
                  </a:lnTo>
                  <a:lnTo>
                    <a:pt x="277" y="18"/>
                  </a:lnTo>
                  <a:lnTo>
                    <a:pt x="283" y="141"/>
                  </a:lnTo>
                  <a:lnTo>
                    <a:pt x="256" y="177"/>
                  </a:lnTo>
                  <a:lnTo>
                    <a:pt x="248" y="262"/>
                  </a:lnTo>
                  <a:lnTo>
                    <a:pt x="221" y="233"/>
                  </a:lnTo>
                  <a:lnTo>
                    <a:pt x="167" y="307"/>
                  </a:lnTo>
                  <a:lnTo>
                    <a:pt x="151" y="301"/>
                  </a:lnTo>
                  <a:lnTo>
                    <a:pt x="103" y="298"/>
                  </a:lnTo>
                  <a:lnTo>
                    <a:pt x="55" y="207"/>
                  </a:lnTo>
                  <a:lnTo>
                    <a:pt x="44" y="138"/>
                  </a:lnTo>
                  <a:lnTo>
                    <a:pt x="0" y="47"/>
                  </a:lnTo>
                  <a:lnTo>
                    <a:pt x="1" y="0"/>
                  </a:lnTo>
                  <a:lnTo>
                    <a:pt x="52" y="1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6"/>
            <p:cNvSpPr/>
            <p:nvPr/>
          </p:nvSpPr>
          <p:spPr>
            <a:xfrm>
              <a:off x="8010525" y="5553075"/>
              <a:ext cx="1127125" cy="884238"/>
            </a:xfrm>
            <a:custGeom>
              <a:rect b="b" l="l" r="r" t="t"/>
              <a:pathLst>
                <a:path extrusionOk="0" h="2457" w="3132">
                  <a:moveTo>
                    <a:pt x="2351" y="244"/>
                  </a:moveTo>
                  <a:lnTo>
                    <a:pt x="2379" y="307"/>
                  </a:lnTo>
                  <a:lnTo>
                    <a:pt x="2429" y="277"/>
                  </a:lnTo>
                  <a:lnTo>
                    <a:pt x="2455" y="311"/>
                  </a:lnTo>
                  <a:lnTo>
                    <a:pt x="2493" y="342"/>
                  </a:lnTo>
                  <a:lnTo>
                    <a:pt x="2485" y="377"/>
                  </a:lnTo>
                  <a:lnTo>
                    <a:pt x="2501" y="446"/>
                  </a:lnTo>
                  <a:lnTo>
                    <a:pt x="2513" y="487"/>
                  </a:lnTo>
                  <a:lnTo>
                    <a:pt x="2533" y="496"/>
                  </a:lnTo>
                  <a:lnTo>
                    <a:pt x="2554" y="566"/>
                  </a:lnTo>
                  <a:lnTo>
                    <a:pt x="2546" y="608"/>
                  </a:lnTo>
                  <a:lnTo>
                    <a:pt x="2572" y="663"/>
                  </a:lnTo>
                  <a:lnTo>
                    <a:pt x="2656" y="706"/>
                  </a:lnTo>
                  <a:lnTo>
                    <a:pt x="2711" y="745"/>
                  </a:lnTo>
                  <a:lnTo>
                    <a:pt x="2763" y="781"/>
                  </a:lnTo>
                  <a:lnTo>
                    <a:pt x="2753" y="801"/>
                  </a:lnTo>
                  <a:lnTo>
                    <a:pt x="2797" y="853"/>
                  </a:lnTo>
                  <a:lnTo>
                    <a:pt x="2828" y="943"/>
                  </a:lnTo>
                  <a:lnTo>
                    <a:pt x="2859" y="924"/>
                  </a:lnTo>
                  <a:lnTo>
                    <a:pt x="2890" y="961"/>
                  </a:lnTo>
                  <a:lnTo>
                    <a:pt x="2909" y="948"/>
                  </a:lnTo>
                  <a:lnTo>
                    <a:pt x="2923" y="1037"/>
                  </a:lnTo>
                  <a:lnTo>
                    <a:pt x="2978" y="1089"/>
                  </a:lnTo>
                  <a:lnTo>
                    <a:pt x="3014" y="1122"/>
                  </a:lnTo>
                  <a:lnTo>
                    <a:pt x="3075" y="1191"/>
                  </a:lnTo>
                  <a:lnTo>
                    <a:pt x="3097" y="1260"/>
                  </a:lnTo>
                  <a:lnTo>
                    <a:pt x="3099" y="1309"/>
                  </a:lnTo>
                  <a:lnTo>
                    <a:pt x="3093" y="1363"/>
                  </a:lnTo>
                  <a:lnTo>
                    <a:pt x="3131" y="1437"/>
                  </a:lnTo>
                  <a:lnTo>
                    <a:pt x="3126" y="1515"/>
                  </a:lnTo>
                  <a:lnTo>
                    <a:pt x="3113" y="1556"/>
                  </a:lnTo>
                  <a:lnTo>
                    <a:pt x="3092" y="1636"/>
                  </a:lnTo>
                  <a:lnTo>
                    <a:pt x="3093" y="1687"/>
                  </a:lnTo>
                  <a:lnTo>
                    <a:pt x="3078" y="1752"/>
                  </a:lnTo>
                  <a:lnTo>
                    <a:pt x="3044" y="1836"/>
                  </a:lnTo>
                  <a:lnTo>
                    <a:pt x="2986" y="1881"/>
                  </a:lnTo>
                  <a:lnTo>
                    <a:pt x="2957" y="1953"/>
                  </a:lnTo>
                  <a:lnTo>
                    <a:pt x="2931" y="1999"/>
                  </a:lnTo>
                  <a:lnTo>
                    <a:pt x="2908" y="2080"/>
                  </a:lnTo>
                  <a:lnTo>
                    <a:pt x="2878" y="2128"/>
                  </a:lnTo>
                  <a:lnTo>
                    <a:pt x="2859" y="2199"/>
                  </a:lnTo>
                  <a:lnTo>
                    <a:pt x="2849" y="2266"/>
                  </a:lnTo>
                  <a:lnTo>
                    <a:pt x="2853" y="2297"/>
                  </a:lnTo>
                  <a:lnTo>
                    <a:pt x="2808" y="2331"/>
                  </a:lnTo>
                  <a:lnTo>
                    <a:pt x="2721" y="2334"/>
                  </a:lnTo>
                  <a:lnTo>
                    <a:pt x="2649" y="2375"/>
                  </a:lnTo>
                  <a:lnTo>
                    <a:pt x="2613" y="2413"/>
                  </a:lnTo>
                  <a:lnTo>
                    <a:pt x="2566" y="2456"/>
                  </a:lnTo>
                  <a:lnTo>
                    <a:pt x="2502" y="2412"/>
                  </a:lnTo>
                  <a:lnTo>
                    <a:pt x="2454" y="2394"/>
                  </a:lnTo>
                  <a:lnTo>
                    <a:pt x="2466" y="2343"/>
                  </a:lnTo>
                  <a:lnTo>
                    <a:pt x="2424" y="2362"/>
                  </a:lnTo>
                  <a:lnTo>
                    <a:pt x="2355" y="2433"/>
                  </a:lnTo>
                  <a:lnTo>
                    <a:pt x="2288" y="2406"/>
                  </a:lnTo>
                  <a:lnTo>
                    <a:pt x="2244" y="2391"/>
                  </a:lnTo>
                  <a:lnTo>
                    <a:pt x="2200" y="2384"/>
                  </a:lnTo>
                  <a:lnTo>
                    <a:pt x="2125" y="2355"/>
                  </a:lnTo>
                  <a:lnTo>
                    <a:pt x="2074" y="2295"/>
                  </a:lnTo>
                  <a:lnTo>
                    <a:pt x="2060" y="2221"/>
                  </a:lnTo>
                  <a:lnTo>
                    <a:pt x="2042" y="2172"/>
                  </a:lnTo>
                  <a:lnTo>
                    <a:pt x="2004" y="2133"/>
                  </a:lnTo>
                  <a:lnTo>
                    <a:pt x="1929" y="2122"/>
                  </a:lnTo>
                  <a:lnTo>
                    <a:pt x="1954" y="2076"/>
                  </a:lnTo>
                  <a:lnTo>
                    <a:pt x="1935" y="2006"/>
                  </a:lnTo>
                  <a:lnTo>
                    <a:pt x="1897" y="2071"/>
                  </a:lnTo>
                  <a:lnTo>
                    <a:pt x="1828" y="2089"/>
                  </a:lnTo>
                  <a:lnTo>
                    <a:pt x="1869" y="2037"/>
                  </a:lnTo>
                  <a:lnTo>
                    <a:pt x="1880" y="1982"/>
                  </a:lnTo>
                  <a:lnTo>
                    <a:pt x="1910" y="1937"/>
                  </a:lnTo>
                  <a:lnTo>
                    <a:pt x="1904" y="1868"/>
                  </a:lnTo>
                  <a:lnTo>
                    <a:pt x="1841" y="1947"/>
                  </a:lnTo>
                  <a:lnTo>
                    <a:pt x="1792" y="1979"/>
                  </a:lnTo>
                  <a:lnTo>
                    <a:pt x="1763" y="2054"/>
                  </a:lnTo>
                  <a:lnTo>
                    <a:pt x="1702" y="2015"/>
                  </a:lnTo>
                  <a:lnTo>
                    <a:pt x="1704" y="1965"/>
                  </a:lnTo>
                  <a:lnTo>
                    <a:pt x="1656" y="1898"/>
                  </a:lnTo>
                  <a:lnTo>
                    <a:pt x="1615" y="1863"/>
                  </a:lnTo>
                  <a:lnTo>
                    <a:pt x="1629" y="1842"/>
                  </a:lnTo>
                  <a:lnTo>
                    <a:pt x="1529" y="1786"/>
                  </a:lnTo>
                  <a:lnTo>
                    <a:pt x="1475" y="1784"/>
                  </a:lnTo>
                  <a:lnTo>
                    <a:pt x="1400" y="1739"/>
                  </a:lnTo>
                  <a:lnTo>
                    <a:pt x="1261" y="1748"/>
                  </a:lnTo>
                  <a:lnTo>
                    <a:pt x="1160" y="1781"/>
                  </a:lnTo>
                  <a:lnTo>
                    <a:pt x="1071" y="1811"/>
                  </a:lnTo>
                  <a:lnTo>
                    <a:pt x="997" y="1805"/>
                  </a:lnTo>
                  <a:lnTo>
                    <a:pt x="914" y="1852"/>
                  </a:lnTo>
                  <a:lnTo>
                    <a:pt x="847" y="1874"/>
                  </a:lnTo>
                  <a:lnTo>
                    <a:pt x="832" y="1922"/>
                  </a:lnTo>
                  <a:lnTo>
                    <a:pt x="803" y="1960"/>
                  </a:lnTo>
                  <a:lnTo>
                    <a:pt x="737" y="1962"/>
                  </a:lnTo>
                  <a:lnTo>
                    <a:pt x="688" y="1971"/>
                  </a:lnTo>
                  <a:lnTo>
                    <a:pt x="619" y="1954"/>
                  </a:lnTo>
                  <a:lnTo>
                    <a:pt x="563" y="1964"/>
                  </a:lnTo>
                  <a:lnTo>
                    <a:pt x="510" y="1968"/>
                  </a:lnTo>
                  <a:lnTo>
                    <a:pt x="464" y="2018"/>
                  </a:lnTo>
                  <a:lnTo>
                    <a:pt x="441" y="2014"/>
                  </a:lnTo>
                  <a:lnTo>
                    <a:pt x="402" y="2040"/>
                  </a:lnTo>
                  <a:lnTo>
                    <a:pt x="364" y="2070"/>
                  </a:lnTo>
                  <a:lnTo>
                    <a:pt x="307" y="2067"/>
                  </a:lnTo>
                  <a:lnTo>
                    <a:pt x="255" y="2067"/>
                  </a:lnTo>
                  <a:lnTo>
                    <a:pt x="173" y="2007"/>
                  </a:lnTo>
                  <a:lnTo>
                    <a:pt x="131" y="1989"/>
                  </a:lnTo>
                  <a:lnTo>
                    <a:pt x="133" y="1935"/>
                  </a:lnTo>
                  <a:lnTo>
                    <a:pt x="171" y="1923"/>
                  </a:lnTo>
                  <a:lnTo>
                    <a:pt x="184" y="1901"/>
                  </a:lnTo>
                  <a:lnTo>
                    <a:pt x="182" y="1868"/>
                  </a:lnTo>
                  <a:lnTo>
                    <a:pt x="191" y="1804"/>
                  </a:lnTo>
                  <a:lnTo>
                    <a:pt x="182" y="1750"/>
                  </a:lnTo>
                  <a:lnTo>
                    <a:pt x="141" y="1659"/>
                  </a:lnTo>
                  <a:lnTo>
                    <a:pt x="129" y="1608"/>
                  </a:lnTo>
                  <a:lnTo>
                    <a:pt x="132" y="1557"/>
                  </a:lnTo>
                  <a:lnTo>
                    <a:pt x="101" y="1499"/>
                  </a:lnTo>
                  <a:lnTo>
                    <a:pt x="99" y="1473"/>
                  </a:lnTo>
                  <a:lnTo>
                    <a:pt x="65" y="1438"/>
                  </a:lnTo>
                  <a:lnTo>
                    <a:pt x="55" y="1370"/>
                  </a:lnTo>
                  <a:lnTo>
                    <a:pt x="10" y="1301"/>
                  </a:lnTo>
                  <a:lnTo>
                    <a:pt x="0" y="1264"/>
                  </a:lnTo>
                  <a:lnTo>
                    <a:pt x="34" y="1301"/>
                  </a:lnTo>
                  <a:lnTo>
                    <a:pt x="7" y="1221"/>
                  </a:lnTo>
                  <a:lnTo>
                    <a:pt x="46" y="1246"/>
                  </a:lnTo>
                  <a:lnTo>
                    <a:pt x="69" y="1280"/>
                  </a:lnTo>
                  <a:lnTo>
                    <a:pt x="68" y="1236"/>
                  </a:lnTo>
                  <a:lnTo>
                    <a:pt x="29" y="1168"/>
                  </a:lnTo>
                  <a:lnTo>
                    <a:pt x="21" y="1141"/>
                  </a:lnTo>
                  <a:lnTo>
                    <a:pt x="3" y="1116"/>
                  </a:lnTo>
                  <a:lnTo>
                    <a:pt x="12" y="1067"/>
                  </a:lnTo>
                  <a:lnTo>
                    <a:pt x="28" y="1046"/>
                  </a:lnTo>
                  <a:lnTo>
                    <a:pt x="38" y="1004"/>
                  </a:lnTo>
                  <a:lnTo>
                    <a:pt x="30" y="954"/>
                  </a:lnTo>
                  <a:lnTo>
                    <a:pt x="62" y="894"/>
                  </a:lnTo>
                  <a:lnTo>
                    <a:pt x="68" y="958"/>
                  </a:lnTo>
                  <a:lnTo>
                    <a:pt x="101" y="900"/>
                  </a:lnTo>
                  <a:lnTo>
                    <a:pt x="164" y="873"/>
                  </a:lnTo>
                  <a:lnTo>
                    <a:pt x="202" y="837"/>
                  </a:lnTo>
                  <a:lnTo>
                    <a:pt x="261" y="807"/>
                  </a:lnTo>
                  <a:lnTo>
                    <a:pt x="297" y="800"/>
                  </a:lnTo>
                  <a:lnTo>
                    <a:pt x="318" y="810"/>
                  </a:lnTo>
                  <a:lnTo>
                    <a:pt x="379" y="780"/>
                  </a:lnTo>
                  <a:lnTo>
                    <a:pt x="426" y="770"/>
                  </a:lnTo>
                  <a:lnTo>
                    <a:pt x="438" y="752"/>
                  </a:lnTo>
                  <a:lnTo>
                    <a:pt x="459" y="745"/>
                  </a:lnTo>
                  <a:lnTo>
                    <a:pt x="502" y="747"/>
                  </a:lnTo>
                  <a:lnTo>
                    <a:pt x="584" y="723"/>
                  </a:lnTo>
                  <a:lnTo>
                    <a:pt x="626" y="686"/>
                  </a:lnTo>
                  <a:lnTo>
                    <a:pt x="646" y="643"/>
                  </a:lnTo>
                  <a:lnTo>
                    <a:pt x="691" y="601"/>
                  </a:lnTo>
                  <a:lnTo>
                    <a:pt x="695" y="569"/>
                  </a:lnTo>
                  <a:lnTo>
                    <a:pt x="697" y="525"/>
                  </a:lnTo>
                  <a:lnTo>
                    <a:pt x="751" y="456"/>
                  </a:lnTo>
                  <a:lnTo>
                    <a:pt x="784" y="526"/>
                  </a:lnTo>
                  <a:lnTo>
                    <a:pt x="817" y="510"/>
                  </a:lnTo>
                  <a:lnTo>
                    <a:pt x="789" y="471"/>
                  </a:lnTo>
                  <a:lnTo>
                    <a:pt x="814" y="432"/>
                  </a:lnTo>
                  <a:lnTo>
                    <a:pt x="848" y="450"/>
                  </a:lnTo>
                  <a:lnTo>
                    <a:pt x="857" y="388"/>
                  </a:lnTo>
                  <a:lnTo>
                    <a:pt x="900" y="349"/>
                  </a:lnTo>
                  <a:lnTo>
                    <a:pt x="919" y="317"/>
                  </a:lnTo>
                  <a:lnTo>
                    <a:pt x="958" y="304"/>
                  </a:lnTo>
                  <a:lnTo>
                    <a:pt x="959" y="281"/>
                  </a:lnTo>
                  <a:lnTo>
                    <a:pt x="993" y="291"/>
                  </a:lnTo>
                  <a:lnTo>
                    <a:pt x="995" y="271"/>
                  </a:lnTo>
                  <a:lnTo>
                    <a:pt x="1029" y="259"/>
                  </a:lnTo>
                  <a:lnTo>
                    <a:pt x="1066" y="249"/>
                  </a:lnTo>
                  <a:lnTo>
                    <a:pt x="1124" y="285"/>
                  </a:lnTo>
                  <a:lnTo>
                    <a:pt x="1167" y="333"/>
                  </a:lnTo>
                  <a:lnTo>
                    <a:pt x="1216" y="333"/>
                  </a:lnTo>
                  <a:lnTo>
                    <a:pt x="1265" y="341"/>
                  </a:lnTo>
                  <a:lnTo>
                    <a:pt x="1249" y="297"/>
                  </a:lnTo>
                  <a:lnTo>
                    <a:pt x="1286" y="233"/>
                  </a:lnTo>
                  <a:lnTo>
                    <a:pt x="1321" y="212"/>
                  </a:lnTo>
                  <a:lnTo>
                    <a:pt x="1309" y="193"/>
                  </a:lnTo>
                  <a:lnTo>
                    <a:pt x="1343" y="147"/>
                  </a:lnTo>
                  <a:lnTo>
                    <a:pt x="1390" y="119"/>
                  </a:lnTo>
                  <a:lnTo>
                    <a:pt x="1430" y="129"/>
                  </a:lnTo>
                  <a:lnTo>
                    <a:pt x="1495" y="114"/>
                  </a:lnTo>
                  <a:lnTo>
                    <a:pt x="1494" y="74"/>
                  </a:lnTo>
                  <a:lnTo>
                    <a:pt x="1437" y="47"/>
                  </a:lnTo>
                  <a:lnTo>
                    <a:pt x="1478" y="36"/>
                  </a:lnTo>
                  <a:lnTo>
                    <a:pt x="1530" y="56"/>
                  </a:lnTo>
                  <a:lnTo>
                    <a:pt x="1571" y="88"/>
                  </a:lnTo>
                  <a:lnTo>
                    <a:pt x="1637" y="108"/>
                  </a:lnTo>
                  <a:lnTo>
                    <a:pt x="1659" y="100"/>
                  </a:lnTo>
                  <a:lnTo>
                    <a:pt x="1707" y="125"/>
                  </a:lnTo>
                  <a:lnTo>
                    <a:pt x="1753" y="102"/>
                  </a:lnTo>
                  <a:lnTo>
                    <a:pt x="1782" y="109"/>
                  </a:lnTo>
                  <a:lnTo>
                    <a:pt x="1800" y="94"/>
                  </a:lnTo>
                  <a:lnTo>
                    <a:pt x="1836" y="133"/>
                  </a:lnTo>
                  <a:lnTo>
                    <a:pt x="1815" y="175"/>
                  </a:lnTo>
                  <a:lnTo>
                    <a:pt x="1786" y="207"/>
                  </a:lnTo>
                  <a:lnTo>
                    <a:pt x="1759" y="210"/>
                  </a:lnTo>
                  <a:lnTo>
                    <a:pt x="1768" y="242"/>
                  </a:lnTo>
                  <a:lnTo>
                    <a:pt x="1745" y="282"/>
                  </a:lnTo>
                  <a:lnTo>
                    <a:pt x="1718" y="321"/>
                  </a:lnTo>
                  <a:lnTo>
                    <a:pt x="1723" y="343"/>
                  </a:lnTo>
                  <a:lnTo>
                    <a:pt x="1785" y="388"/>
                  </a:lnTo>
                  <a:lnTo>
                    <a:pt x="1845" y="414"/>
                  </a:lnTo>
                  <a:lnTo>
                    <a:pt x="1885" y="441"/>
                  </a:lnTo>
                  <a:lnTo>
                    <a:pt x="1941" y="489"/>
                  </a:lnTo>
                  <a:lnTo>
                    <a:pt x="1963" y="489"/>
                  </a:lnTo>
                  <a:lnTo>
                    <a:pt x="2004" y="510"/>
                  </a:lnTo>
                  <a:lnTo>
                    <a:pt x="2016" y="535"/>
                  </a:lnTo>
                  <a:lnTo>
                    <a:pt x="2090" y="562"/>
                  </a:lnTo>
                  <a:lnTo>
                    <a:pt x="2142" y="535"/>
                  </a:lnTo>
                  <a:lnTo>
                    <a:pt x="2157" y="491"/>
                  </a:lnTo>
                  <a:lnTo>
                    <a:pt x="2173" y="455"/>
                  </a:lnTo>
                  <a:lnTo>
                    <a:pt x="2183" y="411"/>
                  </a:lnTo>
                  <a:lnTo>
                    <a:pt x="2206" y="347"/>
                  </a:lnTo>
                  <a:lnTo>
                    <a:pt x="2195" y="309"/>
                  </a:lnTo>
                  <a:lnTo>
                    <a:pt x="2201" y="285"/>
                  </a:lnTo>
                  <a:lnTo>
                    <a:pt x="2192" y="240"/>
                  </a:lnTo>
                  <a:lnTo>
                    <a:pt x="2202" y="180"/>
                  </a:lnTo>
                  <a:lnTo>
                    <a:pt x="2217" y="164"/>
                  </a:lnTo>
                  <a:lnTo>
                    <a:pt x="2205" y="137"/>
                  </a:lnTo>
                  <a:lnTo>
                    <a:pt x="2224" y="95"/>
                  </a:lnTo>
                  <a:lnTo>
                    <a:pt x="2239" y="52"/>
                  </a:lnTo>
                  <a:lnTo>
                    <a:pt x="2241" y="30"/>
                  </a:lnTo>
                  <a:lnTo>
                    <a:pt x="2269" y="0"/>
                  </a:lnTo>
                  <a:lnTo>
                    <a:pt x="2291" y="39"/>
                  </a:lnTo>
                  <a:lnTo>
                    <a:pt x="2297" y="88"/>
                  </a:lnTo>
                  <a:lnTo>
                    <a:pt x="2316" y="98"/>
                  </a:lnTo>
                  <a:lnTo>
                    <a:pt x="2319" y="131"/>
                  </a:lnTo>
                  <a:lnTo>
                    <a:pt x="2348" y="171"/>
                  </a:lnTo>
                  <a:lnTo>
                    <a:pt x="2354" y="216"/>
                  </a:lnTo>
                  <a:lnTo>
                    <a:pt x="2351" y="24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6"/>
            <p:cNvSpPr/>
            <p:nvPr/>
          </p:nvSpPr>
          <p:spPr>
            <a:xfrm>
              <a:off x="6089650" y="3967163"/>
              <a:ext cx="157163" cy="131762"/>
            </a:xfrm>
            <a:custGeom>
              <a:rect b="b" l="l" r="r" t="t"/>
              <a:pathLst>
                <a:path extrusionOk="0" h="365" w="436">
                  <a:moveTo>
                    <a:pt x="16" y="218"/>
                  </a:moveTo>
                  <a:lnTo>
                    <a:pt x="39" y="245"/>
                  </a:lnTo>
                  <a:lnTo>
                    <a:pt x="73" y="244"/>
                  </a:lnTo>
                  <a:lnTo>
                    <a:pt x="73" y="260"/>
                  </a:lnTo>
                  <a:lnTo>
                    <a:pt x="105" y="318"/>
                  </a:lnTo>
                  <a:lnTo>
                    <a:pt x="52" y="304"/>
                  </a:lnTo>
                  <a:lnTo>
                    <a:pt x="12" y="258"/>
                  </a:lnTo>
                  <a:lnTo>
                    <a:pt x="0" y="220"/>
                  </a:lnTo>
                  <a:lnTo>
                    <a:pt x="16" y="218"/>
                  </a:lnTo>
                  <a:close/>
                  <a:moveTo>
                    <a:pt x="201" y="67"/>
                  </a:moveTo>
                  <a:lnTo>
                    <a:pt x="235" y="74"/>
                  </a:lnTo>
                  <a:lnTo>
                    <a:pt x="248" y="47"/>
                  </a:lnTo>
                  <a:lnTo>
                    <a:pt x="295" y="6"/>
                  </a:lnTo>
                  <a:lnTo>
                    <a:pt x="336" y="60"/>
                  </a:lnTo>
                  <a:lnTo>
                    <a:pt x="375" y="133"/>
                  </a:lnTo>
                  <a:lnTo>
                    <a:pt x="412" y="138"/>
                  </a:lnTo>
                  <a:lnTo>
                    <a:pt x="435" y="165"/>
                  </a:lnTo>
                  <a:lnTo>
                    <a:pt x="371" y="173"/>
                  </a:lnTo>
                  <a:lnTo>
                    <a:pt x="358" y="251"/>
                  </a:lnTo>
                  <a:lnTo>
                    <a:pt x="344" y="286"/>
                  </a:lnTo>
                  <a:lnTo>
                    <a:pt x="316" y="310"/>
                  </a:lnTo>
                  <a:lnTo>
                    <a:pt x="318" y="359"/>
                  </a:lnTo>
                  <a:lnTo>
                    <a:pt x="299" y="364"/>
                  </a:lnTo>
                  <a:lnTo>
                    <a:pt x="250" y="312"/>
                  </a:lnTo>
                  <a:lnTo>
                    <a:pt x="277" y="263"/>
                  </a:lnTo>
                  <a:lnTo>
                    <a:pt x="254" y="233"/>
                  </a:lnTo>
                  <a:lnTo>
                    <a:pt x="225" y="241"/>
                  </a:lnTo>
                  <a:lnTo>
                    <a:pt x="133" y="314"/>
                  </a:lnTo>
                  <a:lnTo>
                    <a:pt x="131" y="245"/>
                  </a:lnTo>
                  <a:lnTo>
                    <a:pt x="96" y="229"/>
                  </a:lnTo>
                  <a:lnTo>
                    <a:pt x="63" y="201"/>
                  </a:lnTo>
                  <a:lnTo>
                    <a:pt x="85" y="169"/>
                  </a:lnTo>
                  <a:lnTo>
                    <a:pt x="44" y="134"/>
                  </a:lnTo>
                  <a:lnTo>
                    <a:pt x="59" y="109"/>
                  </a:lnTo>
                  <a:lnTo>
                    <a:pt x="30" y="91"/>
                  </a:lnTo>
                  <a:lnTo>
                    <a:pt x="14" y="64"/>
                  </a:lnTo>
                  <a:lnTo>
                    <a:pt x="33" y="47"/>
                  </a:lnTo>
                  <a:lnTo>
                    <a:pt x="91" y="77"/>
                  </a:lnTo>
                  <a:lnTo>
                    <a:pt x="133" y="83"/>
                  </a:lnTo>
                  <a:lnTo>
                    <a:pt x="143" y="71"/>
                  </a:lnTo>
                  <a:lnTo>
                    <a:pt x="105" y="15"/>
                  </a:lnTo>
                  <a:lnTo>
                    <a:pt x="125" y="0"/>
                  </a:lnTo>
                  <a:lnTo>
                    <a:pt x="147" y="4"/>
                  </a:lnTo>
                  <a:lnTo>
                    <a:pt x="201" y="6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6"/>
            <p:cNvSpPr/>
            <p:nvPr/>
          </p:nvSpPr>
          <p:spPr>
            <a:xfrm>
              <a:off x="6089650" y="4046538"/>
              <a:ext cx="38100" cy="36512"/>
            </a:xfrm>
            <a:custGeom>
              <a:rect b="b" l="l" r="r" t="t"/>
              <a:pathLst>
                <a:path extrusionOk="0" h="101" w="106">
                  <a:moveTo>
                    <a:pt x="16" y="0"/>
                  </a:moveTo>
                  <a:lnTo>
                    <a:pt x="39" y="27"/>
                  </a:lnTo>
                  <a:lnTo>
                    <a:pt x="73" y="26"/>
                  </a:lnTo>
                  <a:lnTo>
                    <a:pt x="73" y="42"/>
                  </a:lnTo>
                  <a:lnTo>
                    <a:pt x="105" y="100"/>
                  </a:lnTo>
                  <a:lnTo>
                    <a:pt x="52" y="86"/>
                  </a:lnTo>
                  <a:lnTo>
                    <a:pt x="12" y="40"/>
                  </a:lnTo>
                  <a:lnTo>
                    <a:pt x="0" y="2"/>
                  </a:lnTo>
                  <a:lnTo>
                    <a:pt x="16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6"/>
            <p:cNvSpPr/>
            <p:nvPr/>
          </p:nvSpPr>
          <p:spPr>
            <a:xfrm>
              <a:off x="6094413" y="3967163"/>
              <a:ext cx="152400" cy="131762"/>
            </a:xfrm>
            <a:custGeom>
              <a:rect b="b" l="l" r="r" t="t"/>
              <a:pathLst>
                <a:path extrusionOk="0" h="365" w="422">
                  <a:moveTo>
                    <a:pt x="187" y="67"/>
                  </a:moveTo>
                  <a:lnTo>
                    <a:pt x="221" y="74"/>
                  </a:lnTo>
                  <a:lnTo>
                    <a:pt x="234" y="47"/>
                  </a:lnTo>
                  <a:lnTo>
                    <a:pt x="281" y="6"/>
                  </a:lnTo>
                  <a:lnTo>
                    <a:pt x="322" y="60"/>
                  </a:lnTo>
                  <a:lnTo>
                    <a:pt x="361" y="133"/>
                  </a:lnTo>
                  <a:lnTo>
                    <a:pt x="398" y="138"/>
                  </a:lnTo>
                  <a:lnTo>
                    <a:pt x="421" y="165"/>
                  </a:lnTo>
                  <a:lnTo>
                    <a:pt x="357" y="173"/>
                  </a:lnTo>
                  <a:lnTo>
                    <a:pt x="344" y="251"/>
                  </a:lnTo>
                  <a:lnTo>
                    <a:pt x="330" y="286"/>
                  </a:lnTo>
                  <a:lnTo>
                    <a:pt x="302" y="310"/>
                  </a:lnTo>
                  <a:lnTo>
                    <a:pt x="304" y="359"/>
                  </a:lnTo>
                  <a:lnTo>
                    <a:pt x="285" y="364"/>
                  </a:lnTo>
                  <a:lnTo>
                    <a:pt x="236" y="312"/>
                  </a:lnTo>
                  <a:lnTo>
                    <a:pt x="263" y="263"/>
                  </a:lnTo>
                  <a:lnTo>
                    <a:pt x="240" y="233"/>
                  </a:lnTo>
                  <a:lnTo>
                    <a:pt x="211" y="241"/>
                  </a:lnTo>
                  <a:lnTo>
                    <a:pt x="119" y="314"/>
                  </a:lnTo>
                  <a:lnTo>
                    <a:pt x="117" y="245"/>
                  </a:lnTo>
                  <a:lnTo>
                    <a:pt x="82" y="229"/>
                  </a:lnTo>
                  <a:lnTo>
                    <a:pt x="49" y="201"/>
                  </a:lnTo>
                  <a:lnTo>
                    <a:pt x="71" y="169"/>
                  </a:lnTo>
                  <a:lnTo>
                    <a:pt x="30" y="134"/>
                  </a:lnTo>
                  <a:lnTo>
                    <a:pt x="45" y="109"/>
                  </a:lnTo>
                  <a:lnTo>
                    <a:pt x="16" y="91"/>
                  </a:lnTo>
                  <a:lnTo>
                    <a:pt x="0" y="64"/>
                  </a:lnTo>
                  <a:lnTo>
                    <a:pt x="19" y="47"/>
                  </a:lnTo>
                  <a:lnTo>
                    <a:pt x="77" y="77"/>
                  </a:lnTo>
                  <a:lnTo>
                    <a:pt x="119" y="83"/>
                  </a:lnTo>
                  <a:lnTo>
                    <a:pt x="129" y="71"/>
                  </a:lnTo>
                  <a:lnTo>
                    <a:pt x="91" y="15"/>
                  </a:lnTo>
                  <a:lnTo>
                    <a:pt x="111" y="0"/>
                  </a:lnTo>
                  <a:lnTo>
                    <a:pt x="133" y="4"/>
                  </a:lnTo>
                  <a:lnTo>
                    <a:pt x="187" y="6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6"/>
            <p:cNvSpPr/>
            <p:nvPr/>
          </p:nvSpPr>
          <p:spPr>
            <a:xfrm>
              <a:off x="5275263" y="3838575"/>
              <a:ext cx="107950" cy="100013"/>
            </a:xfrm>
            <a:custGeom>
              <a:rect b="b" l="l" r="r" t="t"/>
              <a:pathLst>
                <a:path extrusionOk="0" h="279" w="300">
                  <a:moveTo>
                    <a:pt x="253" y="42"/>
                  </a:moveTo>
                  <a:lnTo>
                    <a:pt x="281" y="41"/>
                  </a:lnTo>
                  <a:lnTo>
                    <a:pt x="262" y="89"/>
                  </a:lnTo>
                  <a:lnTo>
                    <a:pt x="299" y="130"/>
                  </a:lnTo>
                  <a:lnTo>
                    <a:pt x="288" y="180"/>
                  </a:lnTo>
                  <a:lnTo>
                    <a:pt x="270" y="185"/>
                  </a:lnTo>
                  <a:lnTo>
                    <a:pt x="255" y="195"/>
                  </a:lnTo>
                  <a:lnTo>
                    <a:pt x="230" y="220"/>
                  </a:lnTo>
                  <a:lnTo>
                    <a:pt x="218" y="278"/>
                  </a:lnTo>
                  <a:lnTo>
                    <a:pt x="149" y="238"/>
                  </a:lnTo>
                  <a:lnTo>
                    <a:pt x="120" y="193"/>
                  </a:lnTo>
                  <a:lnTo>
                    <a:pt x="90" y="170"/>
                  </a:lnTo>
                  <a:lnTo>
                    <a:pt x="54" y="129"/>
                  </a:lnTo>
                  <a:lnTo>
                    <a:pt x="38" y="97"/>
                  </a:lnTo>
                  <a:lnTo>
                    <a:pt x="0" y="46"/>
                  </a:lnTo>
                  <a:lnTo>
                    <a:pt x="16" y="0"/>
                  </a:lnTo>
                  <a:lnTo>
                    <a:pt x="44" y="26"/>
                  </a:lnTo>
                  <a:lnTo>
                    <a:pt x="61" y="3"/>
                  </a:lnTo>
                  <a:lnTo>
                    <a:pt x="97" y="0"/>
                  </a:lnTo>
                  <a:lnTo>
                    <a:pt x="164" y="19"/>
                  </a:lnTo>
                  <a:lnTo>
                    <a:pt x="218" y="17"/>
                  </a:lnTo>
                  <a:lnTo>
                    <a:pt x="253" y="4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6"/>
            <p:cNvSpPr/>
            <p:nvPr/>
          </p:nvSpPr>
          <p:spPr>
            <a:xfrm>
              <a:off x="5275263" y="3838575"/>
              <a:ext cx="107950" cy="100013"/>
            </a:xfrm>
            <a:custGeom>
              <a:rect b="b" l="l" r="r" t="t"/>
              <a:pathLst>
                <a:path extrusionOk="0" h="279" w="300">
                  <a:moveTo>
                    <a:pt x="253" y="42"/>
                  </a:moveTo>
                  <a:lnTo>
                    <a:pt x="281" y="41"/>
                  </a:lnTo>
                  <a:lnTo>
                    <a:pt x="262" y="89"/>
                  </a:lnTo>
                  <a:lnTo>
                    <a:pt x="299" y="130"/>
                  </a:lnTo>
                  <a:lnTo>
                    <a:pt x="288" y="180"/>
                  </a:lnTo>
                  <a:lnTo>
                    <a:pt x="270" y="185"/>
                  </a:lnTo>
                  <a:lnTo>
                    <a:pt x="255" y="195"/>
                  </a:lnTo>
                  <a:lnTo>
                    <a:pt x="230" y="220"/>
                  </a:lnTo>
                  <a:lnTo>
                    <a:pt x="218" y="278"/>
                  </a:lnTo>
                  <a:lnTo>
                    <a:pt x="149" y="238"/>
                  </a:lnTo>
                  <a:lnTo>
                    <a:pt x="120" y="193"/>
                  </a:lnTo>
                  <a:lnTo>
                    <a:pt x="90" y="170"/>
                  </a:lnTo>
                  <a:lnTo>
                    <a:pt x="54" y="129"/>
                  </a:lnTo>
                  <a:lnTo>
                    <a:pt x="38" y="97"/>
                  </a:lnTo>
                  <a:lnTo>
                    <a:pt x="0" y="46"/>
                  </a:lnTo>
                  <a:lnTo>
                    <a:pt x="16" y="0"/>
                  </a:lnTo>
                  <a:lnTo>
                    <a:pt x="44" y="26"/>
                  </a:lnTo>
                  <a:lnTo>
                    <a:pt x="61" y="3"/>
                  </a:lnTo>
                  <a:lnTo>
                    <a:pt x="97" y="0"/>
                  </a:lnTo>
                  <a:lnTo>
                    <a:pt x="164" y="19"/>
                  </a:lnTo>
                  <a:lnTo>
                    <a:pt x="218" y="17"/>
                  </a:lnTo>
                  <a:lnTo>
                    <a:pt x="253" y="4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6"/>
            <p:cNvSpPr/>
            <p:nvPr/>
          </p:nvSpPr>
          <p:spPr>
            <a:xfrm>
              <a:off x="7302500" y="4491038"/>
              <a:ext cx="128588" cy="176212"/>
            </a:xfrm>
            <a:custGeom>
              <a:rect b="b" l="l" r="r" t="t"/>
              <a:pathLst>
                <a:path extrusionOk="0" h="489" w="358">
                  <a:moveTo>
                    <a:pt x="357" y="374"/>
                  </a:moveTo>
                  <a:lnTo>
                    <a:pt x="355" y="434"/>
                  </a:lnTo>
                  <a:lnTo>
                    <a:pt x="328" y="421"/>
                  </a:lnTo>
                  <a:lnTo>
                    <a:pt x="333" y="488"/>
                  </a:lnTo>
                  <a:lnTo>
                    <a:pt x="311" y="444"/>
                  </a:lnTo>
                  <a:lnTo>
                    <a:pt x="307" y="402"/>
                  </a:lnTo>
                  <a:lnTo>
                    <a:pt x="292" y="362"/>
                  </a:lnTo>
                  <a:lnTo>
                    <a:pt x="259" y="313"/>
                  </a:lnTo>
                  <a:lnTo>
                    <a:pt x="188" y="310"/>
                  </a:lnTo>
                  <a:lnTo>
                    <a:pt x="195" y="345"/>
                  </a:lnTo>
                  <a:lnTo>
                    <a:pt x="170" y="391"/>
                  </a:lnTo>
                  <a:lnTo>
                    <a:pt x="137" y="374"/>
                  </a:lnTo>
                  <a:lnTo>
                    <a:pt x="126" y="389"/>
                  </a:lnTo>
                  <a:lnTo>
                    <a:pt x="104" y="380"/>
                  </a:lnTo>
                  <a:lnTo>
                    <a:pt x="74" y="373"/>
                  </a:lnTo>
                  <a:lnTo>
                    <a:pt x="62" y="304"/>
                  </a:lnTo>
                  <a:lnTo>
                    <a:pt x="35" y="240"/>
                  </a:lnTo>
                  <a:lnTo>
                    <a:pt x="48" y="189"/>
                  </a:lnTo>
                  <a:lnTo>
                    <a:pt x="0" y="167"/>
                  </a:lnTo>
                  <a:lnTo>
                    <a:pt x="17" y="136"/>
                  </a:lnTo>
                  <a:lnTo>
                    <a:pt x="66" y="104"/>
                  </a:lnTo>
                  <a:lnTo>
                    <a:pt x="10" y="58"/>
                  </a:lnTo>
                  <a:lnTo>
                    <a:pt x="37" y="0"/>
                  </a:lnTo>
                  <a:lnTo>
                    <a:pt x="99" y="37"/>
                  </a:lnTo>
                  <a:lnTo>
                    <a:pt x="136" y="41"/>
                  </a:lnTo>
                  <a:lnTo>
                    <a:pt x="143" y="101"/>
                  </a:lnTo>
                  <a:lnTo>
                    <a:pt x="217" y="113"/>
                  </a:lnTo>
                  <a:lnTo>
                    <a:pt x="289" y="111"/>
                  </a:lnTo>
                  <a:lnTo>
                    <a:pt x="334" y="126"/>
                  </a:lnTo>
                  <a:lnTo>
                    <a:pt x="298" y="198"/>
                  </a:lnTo>
                  <a:lnTo>
                    <a:pt x="263" y="203"/>
                  </a:lnTo>
                  <a:lnTo>
                    <a:pt x="239" y="251"/>
                  </a:lnTo>
                  <a:lnTo>
                    <a:pt x="282" y="295"/>
                  </a:lnTo>
                  <a:lnTo>
                    <a:pt x="294" y="241"/>
                  </a:lnTo>
                  <a:lnTo>
                    <a:pt x="316" y="241"/>
                  </a:lnTo>
                  <a:lnTo>
                    <a:pt x="357" y="37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6"/>
            <p:cNvSpPr/>
            <p:nvPr/>
          </p:nvSpPr>
          <p:spPr>
            <a:xfrm>
              <a:off x="7302500" y="4491038"/>
              <a:ext cx="128588" cy="176212"/>
            </a:xfrm>
            <a:custGeom>
              <a:rect b="b" l="l" r="r" t="t"/>
              <a:pathLst>
                <a:path extrusionOk="0" h="489" w="358">
                  <a:moveTo>
                    <a:pt x="357" y="374"/>
                  </a:moveTo>
                  <a:lnTo>
                    <a:pt x="355" y="434"/>
                  </a:lnTo>
                  <a:lnTo>
                    <a:pt x="328" y="421"/>
                  </a:lnTo>
                  <a:lnTo>
                    <a:pt x="333" y="488"/>
                  </a:lnTo>
                  <a:lnTo>
                    <a:pt x="311" y="444"/>
                  </a:lnTo>
                  <a:lnTo>
                    <a:pt x="307" y="402"/>
                  </a:lnTo>
                  <a:lnTo>
                    <a:pt x="292" y="362"/>
                  </a:lnTo>
                  <a:lnTo>
                    <a:pt x="259" y="313"/>
                  </a:lnTo>
                  <a:lnTo>
                    <a:pt x="188" y="310"/>
                  </a:lnTo>
                  <a:lnTo>
                    <a:pt x="195" y="345"/>
                  </a:lnTo>
                  <a:lnTo>
                    <a:pt x="170" y="391"/>
                  </a:lnTo>
                  <a:lnTo>
                    <a:pt x="137" y="374"/>
                  </a:lnTo>
                  <a:lnTo>
                    <a:pt x="126" y="389"/>
                  </a:lnTo>
                  <a:lnTo>
                    <a:pt x="104" y="380"/>
                  </a:lnTo>
                  <a:lnTo>
                    <a:pt x="74" y="373"/>
                  </a:lnTo>
                  <a:lnTo>
                    <a:pt x="62" y="304"/>
                  </a:lnTo>
                  <a:lnTo>
                    <a:pt x="35" y="240"/>
                  </a:lnTo>
                  <a:lnTo>
                    <a:pt x="48" y="189"/>
                  </a:lnTo>
                  <a:lnTo>
                    <a:pt x="0" y="167"/>
                  </a:lnTo>
                  <a:lnTo>
                    <a:pt x="17" y="136"/>
                  </a:lnTo>
                  <a:lnTo>
                    <a:pt x="66" y="104"/>
                  </a:lnTo>
                  <a:lnTo>
                    <a:pt x="10" y="58"/>
                  </a:lnTo>
                  <a:lnTo>
                    <a:pt x="37" y="0"/>
                  </a:lnTo>
                  <a:lnTo>
                    <a:pt x="99" y="37"/>
                  </a:lnTo>
                  <a:lnTo>
                    <a:pt x="136" y="41"/>
                  </a:lnTo>
                  <a:lnTo>
                    <a:pt x="143" y="101"/>
                  </a:lnTo>
                  <a:lnTo>
                    <a:pt x="217" y="113"/>
                  </a:lnTo>
                  <a:lnTo>
                    <a:pt x="289" y="111"/>
                  </a:lnTo>
                  <a:lnTo>
                    <a:pt x="334" y="126"/>
                  </a:lnTo>
                  <a:lnTo>
                    <a:pt x="298" y="198"/>
                  </a:lnTo>
                  <a:lnTo>
                    <a:pt x="263" y="203"/>
                  </a:lnTo>
                  <a:lnTo>
                    <a:pt x="239" y="251"/>
                  </a:lnTo>
                  <a:lnTo>
                    <a:pt x="282" y="295"/>
                  </a:lnTo>
                  <a:lnTo>
                    <a:pt x="294" y="241"/>
                  </a:lnTo>
                  <a:lnTo>
                    <a:pt x="316" y="241"/>
                  </a:lnTo>
                  <a:lnTo>
                    <a:pt x="357" y="37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6"/>
            <p:cNvSpPr/>
            <p:nvPr/>
          </p:nvSpPr>
          <p:spPr>
            <a:xfrm>
              <a:off x="4905375" y="3575050"/>
              <a:ext cx="101600" cy="85725"/>
            </a:xfrm>
            <a:custGeom>
              <a:rect b="b" l="l" r="r" t="t"/>
              <a:pathLst>
                <a:path extrusionOk="0" h="238" w="284">
                  <a:moveTo>
                    <a:pt x="62" y="16"/>
                  </a:moveTo>
                  <a:lnTo>
                    <a:pt x="119" y="25"/>
                  </a:lnTo>
                  <a:lnTo>
                    <a:pt x="191" y="0"/>
                  </a:lnTo>
                  <a:lnTo>
                    <a:pt x="240" y="54"/>
                  </a:lnTo>
                  <a:lnTo>
                    <a:pt x="283" y="83"/>
                  </a:lnTo>
                  <a:lnTo>
                    <a:pt x="274" y="165"/>
                  </a:lnTo>
                  <a:lnTo>
                    <a:pt x="254" y="169"/>
                  </a:lnTo>
                  <a:lnTo>
                    <a:pt x="245" y="237"/>
                  </a:lnTo>
                  <a:lnTo>
                    <a:pt x="177" y="182"/>
                  </a:lnTo>
                  <a:lnTo>
                    <a:pt x="137" y="192"/>
                  </a:lnTo>
                  <a:lnTo>
                    <a:pt x="83" y="134"/>
                  </a:lnTo>
                  <a:lnTo>
                    <a:pt x="47" y="85"/>
                  </a:lnTo>
                  <a:lnTo>
                    <a:pt x="11" y="83"/>
                  </a:lnTo>
                  <a:lnTo>
                    <a:pt x="0" y="40"/>
                  </a:lnTo>
                  <a:lnTo>
                    <a:pt x="62" y="1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6"/>
            <p:cNvSpPr/>
            <p:nvPr/>
          </p:nvSpPr>
          <p:spPr>
            <a:xfrm>
              <a:off x="4905375" y="3575050"/>
              <a:ext cx="101600" cy="85725"/>
            </a:xfrm>
            <a:custGeom>
              <a:rect b="b" l="l" r="r" t="t"/>
              <a:pathLst>
                <a:path extrusionOk="0" h="238" w="284">
                  <a:moveTo>
                    <a:pt x="62" y="16"/>
                  </a:moveTo>
                  <a:lnTo>
                    <a:pt x="119" y="25"/>
                  </a:lnTo>
                  <a:lnTo>
                    <a:pt x="191" y="0"/>
                  </a:lnTo>
                  <a:lnTo>
                    <a:pt x="240" y="54"/>
                  </a:lnTo>
                  <a:lnTo>
                    <a:pt x="283" y="83"/>
                  </a:lnTo>
                  <a:lnTo>
                    <a:pt x="274" y="165"/>
                  </a:lnTo>
                  <a:lnTo>
                    <a:pt x="254" y="169"/>
                  </a:lnTo>
                  <a:lnTo>
                    <a:pt x="245" y="237"/>
                  </a:lnTo>
                  <a:lnTo>
                    <a:pt x="177" y="182"/>
                  </a:lnTo>
                  <a:lnTo>
                    <a:pt x="137" y="192"/>
                  </a:lnTo>
                  <a:lnTo>
                    <a:pt x="83" y="134"/>
                  </a:lnTo>
                  <a:lnTo>
                    <a:pt x="47" y="85"/>
                  </a:lnTo>
                  <a:lnTo>
                    <a:pt x="11" y="83"/>
                  </a:lnTo>
                  <a:lnTo>
                    <a:pt x="0" y="40"/>
                  </a:lnTo>
                  <a:lnTo>
                    <a:pt x="62" y="1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6"/>
            <p:cNvSpPr/>
            <p:nvPr/>
          </p:nvSpPr>
          <p:spPr>
            <a:xfrm>
              <a:off x="4681538" y="4827588"/>
              <a:ext cx="214312" cy="157162"/>
            </a:xfrm>
            <a:custGeom>
              <a:rect b="b" l="l" r="r" t="t"/>
              <a:pathLst>
                <a:path extrusionOk="0" h="437" w="596">
                  <a:moveTo>
                    <a:pt x="206" y="434"/>
                  </a:moveTo>
                  <a:lnTo>
                    <a:pt x="153" y="414"/>
                  </a:lnTo>
                  <a:lnTo>
                    <a:pt x="116" y="417"/>
                  </a:lnTo>
                  <a:lnTo>
                    <a:pt x="89" y="436"/>
                  </a:lnTo>
                  <a:lnTo>
                    <a:pt x="54" y="420"/>
                  </a:lnTo>
                  <a:lnTo>
                    <a:pt x="40" y="394"/>
                  </a:lnTo>
                  <a:lnTo>
                    <a:pt x="5" y="377"/>
                  </a:lnTo>
                  <a:lnTo>
                    <a:pt x="0" y="331"/>
                  </a:lnTo>
                  <a:lnTo>
                    <a:pt x="21" y="298"/>
                  </a:lnTo>
                  <a:lnTo>
                    <a:pt x="19" y="271"/>
                  </a:lnTo>
                  <a:lnTo>
                    <a:pt x="81" y="205"/>
                  </a:lnTo>
                  <a:lnTo>
                    <a:pt x="93" y="151"/>
                  </a:lnTo>
                  <a:lnTo>
                    <a:pt x="114" y="132"/>
                  </a:lnTo>
                  <a:lnTo>
                    <a:pt x="152" y="142"/>
                  </a:lnTo>
                  <a:lnTo>
                    <a:pt x="184" y="126"/>
                  </a:lnTo>
                  <a:lnTo>
                    <a:pt x="195" y="105"/>
                  </a:lnTo>
                  <a:lnTo>
                    <a:pt x="255" y="70"/>
                  </a:lnTo>
                  <a:lnTo>
                    <a:pt x="270" y="45"/>
                  </a:lnTo>
                  <a:lnTo>
                    <a:pt x="343" y="12"/>
                  </a:lnTo>
                  <a:lnTo>
                    <a:pt x="386" y="0"/>
                  </a:lnTo>
                  <a:lnTo>
                    <a:pt x="405" y="16"/>
                  </a:lnTo>
                  <a:lnTo>
                    <a:pt x="455" y="15"/>
                  </a:lnTo>
                  <a:lnTo>
                    <a:pt x="449" y="54"/>
                  </a:lnTo>
                  <a:lnTo>
                    <a:pt x="459" y="90"/>
                  </a:lnTo>
                  <a:lnTo>
                    <a:pt x="503" y="142"/>
                  </a:lnTo>
                  <a:lnTo>
                    <a:pt x="505" y="181"/>
                  </a:lnTo>
                  <a:lnTo>
                    <a:pt x="595" y="199"/>
                  </a:lnTo>
                  <a:lnTo>
                    <a:pt x="593" y="253"/>
                  </a:lnTo>
                  <a:lnTo>
                    <a:pt x="577" y="277"/>
                  </a:lnTo>
                  <a:lnTo>
                    <a:pt x="539" y="284"/>
                  </a:lnTo>
                  <a:lnTo>
                    <a:pt x="523" y="318"/>
                  </a:lnTo>
                  <a:lnTo>
                    <a:pt x="496" y="327"/>
                  </a:lnTo>
                  <a:lnTo>
                    <a:pt x="428" y="326"/>
                  </a:lnTo>
                  <a:lnTo>
                    <a:pt x="392" y="319"/>
                  </a:lnTo>
                  <a:lnTo>
                    <a:pt x="367" y="332"/>
                  </a:lnTo>
                  <a:lnTo>
                    <a:pt x="332" y="326"/>
                  </a:lnTo>
                  <a:lnTo>
                    <a:pt x="197" y="330"/>
                  </a:lnTo>
                  <a:lnTo>
                    <a:pt x="195" y="375"/>
                  </a:lnTo>
                  <a:lnTo>
                    <a:pt x="206" y="43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6"/>
            <p:cNvSpPr/>
            <p:nvPr/>
          </p:nvSpPr>
          <p:spPr>
            <a:xfrm>
              <a:off x="4681538" y="4827588"/>
              <a:ext cx="214312" cy="157162"/>
            </a:xfrm>
            <a:custGeom>
              <a:rect b="b" l="l" r="r" t="t"/>
              <a:pathLst>
                <a:path extrusionOk="0" h="437" w="596">
                  <a:moveTo>
                    <a:pt x="206" y="434"/>
                  </a:moveTo>
                  <a:lnTo>
                    <a:pt x="153" y="414"/>
                  </a:lnTo>
                  <a:lnTo>
                    <a:pt x="116" y="417"/>
                  </a:lnTo>
                  <a:lnTo>
                    <a:pt x="89" y="436"/>
                  </a:lnTo>
                  <a:lnTo>
                    <a:pt x="54" y="420"/>
                  </a:lnTo>
                  <a:lnTo>
                    <a:pt x="40" y="394"/>
                  </a:lnTo>
                  <a:lnTo>
                    <a:pt x="5" y="377"/>
                  </a:lnTo>
                  <a:lnTo>
                    <a:pt x="0" y="331"/>
                  </a:lnTo>
                  <a:lnTo>
                    <a:pt x="21" y="298"/>
                  </a:lnTo>
                  <a:lnTo>
                    <a:pt x="19" y="271"/>
                  </a:lnTo>
                  <a:lnTo>
                    <a:pt x="81" y="205"/>
                  </a:lnTo>
                  <a:lnTo>
                    <a:pt x="93" y="151"/>
                  </a:lnTo>
                  <a:lnTo>
                    <a:pt x="114" y="132"/>
                  </a:lnTo>
                  <a:lnTo>
                    <a:pt x="152" y="142"/>
                  </a:lnTo>
                  <a:lnTo>
                    <a:pt x="184" y="126"/>
                  </a:lnTo>
                  <a:lnTo>
                    <a:pt x="195" y="105"/>
                  </a:lnTo>
                  <a:lnTo>
                    <a:pt x="255" y="70"/>
                  </a:lnTo>
                  <a:lnTo>
                    <a:pt x="270" y="45"/>
                  </a:lnTo>
                  <a:lnTo>
                    <a:pt x="343" y="12"/>
                  </a:lnTo>
                  <a:lnTo>
                    <a:pt x="386" y="0"/>
                  </a:lnTo>
                  <a:lnTo>
                    <a:pt x="405" y="16"/>
                  </a:lnTo>
                  <a:lnTo>
                    <a:pt x="455" y="15"/>
                  </a:lnTo>
                  <a:lnTo>
                    <a:pt x="449" y="54"/>
                  </a:lnTo>
                  <a:lnTo>
                    <a:pt x="459" y="90"/>
                  </a:lnTo>
                  <a:lnTo>
                    <a:pt x="503" y="142"/>
                  </a:lnTo>
                  <a:lnTo>
                    <a:pt x="505" y="181"/>
                  </a:lnTo>
                  <a:lnTo>
                    <a:pt x="595" y="199"/>
                  </a:lnTo>
                  <a:lnTo>
                    <a:pt x="593" y="253"/>
                  </a:lnTo>
                  <a:lnTo>
                    <a:pt x="577" y="277"/>
                  </a:lnTo>
                  <a:lnTo>
                    <a:pt x="539" y="284"/>
                  </a:lnTo>
                  <a:lnTo>
                    <a:pt x="523" y="318"/>
                  </a:lnTo>
                  <a:lnTo>
                    <a:pt x="496" y="327"/>
                  </a:lnTo>
                  <a:lnTo>
                    <a:pt x="428" y="326"/>
                  </a:lnTo>
                  <a:lnTo>
                    <a:pt x="392" y="319"/>
                  </a:lnTo>
                  <a:lnTo>
                    <a:pt x="367" y="332"/>
                  </a:lnTo>
                  <a:lnTo>
                    <a:pt x="332" y="326"/>
                  </a:lnTo>
                  <a:lnTo>
                    <a:pt x="197" y="330"/>
                  </a:lnTo>
                  <a:lnTo>
                    <a:pt x="195" y="375"/>
                  </a:lnTo>
                  <a:lnTo>
                    <a:pt x="206" y="43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6"/>
            <p:cNvSpPr/>
            <p:nvPr/>
          </p:nvSpPr>
          <p:spPr>
            <a:xfrm>
              <a:off x="5461000" y="3878263"/>
              <a:ext cx="173038" cy="114300"/>
            </a:xfrm>
            <a:custGeom>
              <a:rect b="b" l="l" r="r" t="t"/>
              <a:pathLst>
                <a:path extrusionOk="0" h="316" w="482">
                  <a:moveTo>
                    <a:pt x="21" y="0"/>
                  </a:moveTo>
                  <a:lnTo>
                    <a:pt x="44" y="43"/>
                  </a:lnTo>
                  <a:lnTo>
                    <a:pt x="74" y="35"/>
                  </a:lnTo>
                  <a:lnTo>
                    <a:pt x="134" y="52"/>
                  </a:lnTo>
                  <a:lnTo>
                    <a:pt x="248" y="57"/>
                  </a:lnTo>
                  <a:lnTo>
                    <a:pt x="286" y="30"/>
                  </a:lnTo>
                  <a:lnTo>
                    <a:pt x="378" y="5"/>
                  </a:lnTo>
                  <a:lnTo>
                    <a:pt x="435" y="44"/>
                  </a:lnTo>
                  <a:lnTo>
                    <a:pt x="481" y="55"/>
                  </a:lnTo>
                  <a:lnTo>
                    <a:pt x="440" y="100"/>
                  </a:lnTo>
                  <a:lnTo>
                    <a:pt x="412" y="175"/>
                  </a:lnTo>
                  <a:lnTo>
                    <a:pt x="437" y="235"/>
                  </a:lnTo>
                  <a:lnTo>
                    <a:pt x="370" y="221"/>
                  </a:lnTo>
                  <a:lnTo>
                    <a:pt x="290" y="254"/>
                  </a:lnTo>
                  <a:lnTo>
                    <a:pt x="290" y="306"/>
                  </a:lnTo>
                  <a:lnTo>
                    <a:pt x="219" y="315"/>
                  </a:lnTo>
                  <a:lnTo>
                    <a:pt x="164" y="279"/>
                  </a:lnTo>
                  <a:lnTo>
                    <a:pt x="102" y="308"/>
                  </a:lnTo>
                  <a:lnTo>
                    <a:pt x="44" y="305"/>
                  </a:lnTo>
                  <a:lnTo>
                    <a:pt x="39" y="236"/>
                  </a:lnTo>
                  <a:lnTo>
                    <a:pt x="0" y="203"/>
                  </a:lnTo>
                  <a:lnTo>
                    <a:pt x="13" y="188"/>
                  </a:lnTo>
                  <a:lnTo>
                    <a:pt x="4" y="175"/>
                  </a:lnTo>
                  <a:lnTo>
                    <a:pt x="17" y="141"/>
                  </a:lnTo>
                  <a:lnTo>
                    <a:pt x="47" y="108"/>
                  </a:lnTo>
                  <a:lnTo>
                    <a:pt x="9" y="62"/>
                  </a:lnTo>
                  <a:lnTo>
                    <a:pt x="2" y="23"/>
                  </a:lnTo>
                  <a:lnTo>
                    <a:pt x="21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6"/>
            <p:cNvSpPr/>
            <p:nvPr/>
          </p:nvSpPr>
          <p:spPr>
            <a:xfrm>
              <a:off x="5461000" y="3878263"/>
              <a:ext cx="173038" cy="114300"/>
            </a:xfrm>
            <a:custGeom>
              <a:rect b="b" l="l" r="r" t="t"/>
              <a:pathLst>
                <a:path extrusionOk="0" h="316" w="482">
                  <a:moveTo>
                    <a:pt x="21" y="0"/>
                  </a:moveTo>
                  <a:lnTo>
                    <a:pt x="44" y="43"/>
                  </a:lnTo>
                  <a:lnTo>
                    <a:pt x="74" y="35"/>
                  </a:lnTo>
                  <a:lnTo>
                    <a:pt x="134" y="52"/>
                  </a:lnTo>
                  <a:lnTo>
                    <a:pt x="248" y="57"/>
                  </a:lnTo>
                  <a:lnTo>
                    <a:pt x="286" y="30"/>
                  </a:lnTo>
                  <a:lnTo>
                    <a:pt x="378" y="5"/>
                  </a:lnTo>
                  <a:lnTo>
                    <a:pt x="435" y="44"/>
                  </a:lnTo>
                  <a:lnTo>
                    <a:pt x="481" y="55"/>
                  </a:lnTo>
                  <a:lnTo>
                    <a:pt x="440" y="100"/>
                  </a:lnTo>
                  <a:lnTo>
                    <a:pt x="412" y="175"/>
                  </a:lnTo>
                  <a:lnTo>
                    <a:pt x="437" y="235"/>
                  </a:lnTo>
                  <a:lnTo>
                    <a:pt x="370" y="221"/>
                  </a:lnTo>
                  <a:lnTo>
                    <a:pt x="290" y="254"/>
                  </a:lnTo>
                  <a:lnTo>
                    <a:pt x="290" y="306"/>
                  </a:lnTo>
                  <a:lnTo>
                    <a:pt x="219" y="315"/>
                  </a:lnTo>
                  <a:lnTo>
                    <a:pt x="164" y="279"/>
                  </a:lnTo>
                  <a:lnTo>
                    <a:pt x="102" y="308"/>
                  </a:lnTo>
                  <a:lnTo>
                    <a:pt x="44" y="305"/>
                  </a:lnTo>
                  <a:lnTo>
                    <a:pt x="39" y="236"/>
                  </a:lnTo>
                  <a:lnTo>
                    <a:pt x="0" y="203"/>
                  </a:lnTo>
                  <a:lnTo>
                    <a:pt x="13" y="188"/>
                  </a:lnTo>
                  <a:lnTo>
                    <a:pt x="4" y="175"/>
                  </a:lnTo>
                  <a:lnTo>
                    <a:pt x="17" y="141"/>
                  </a:lnTo>
                  <a:lnTo>
                    <a:pt x="47" y="108"/>
                  </a:lnTo>
                  <a:lnTo>
                    <a:pt x="9" y="62"/>
                  </a:lnTo>
                  <a:lnTo>
                    <a:pt x="2" y="23"/>
                  </a:lnTo>
                  <a:lnTo>
                    <a:pt x="21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6"/>
            <p:cNvSpPr/>
            <p:nvPr/>
          </p:nvSpPr>
          <p:spPr>
            <a:xfrm>
              <a:off x="5648325" y="5319713"/>
              <a:ext cx="49213" cy="60325"/>
            </a:xfrm>
            <a:custGeom>
              <a:rect b="b" l="l" r="r" t="t"/>
              <a:pathLst>
                <a:path extrusionOk="0" h="168" w="135">
                  <a:moveTo>
                    <a:pt x="24" y="167"/>
                  </a:moveTo>
                  <a:lnTo>
                    <a:pt x="19" y="73"/>
                  </a:lnTo>
                  <a:lnTo>
                    <a:pt x="0" y="38"/>
                  </a:lnTo>
                  <a:lnTo>
                    <a:pt x="47" y="45"/>
                  </a:lnTo>
                  <a:lnTo>
                    <a:pt x="71" y="0"/>
                  </a:lnTo>
                  <a:lnTo>
                    <a:pt x="112" y="5"/>
                  </a:lnTo>
                  <a:lnTo>
                    <a:pt x="117" y="36"/>
                  </a:lnTo>
                  <a:lnTo>
                    <a:pt x="133" y="53"/>
                  </a:lnTo>
                  <a:lnTo>
                    <a:pt x="134" y="79"/>
                  </a:lnTo>
                  <a:lnTo>
                    <a:pt x="115" y="95"/>
                  </a:lnTo>
                  <a:lnTo>
                    <a:pt x="85" y="135"/>
                  </a:lnTo>
                  <a:lnTo>
                    <a:pt x="56" y="163"/>
                  </a:lnTo>
                  <a:lnTo>
                    <a:pt x="24" y="16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6"/>
            <p:cNvSpPr/>
            <p:nvPr/>
          </p:nvSpPr>
          <p:spPr>
            <a:xfrm>
              <a:off x="5648325" y="5319713"/>
              <a:ext cx="49213" cy="60325"/>
            </a:xfrm>
            <a:custGeom>
              <a:rect b="b" l="l" r="r" t="t"/>
              <a:pathLst>
                <a:path extrusionOk="0" h="168" w="135">
                  <a:moveTo>
                    <a:pt x="24" y="167"/>
                  </a:moveTo>
                  <a:lnTo>
                    <a:pt x="19" y="73"/>
                  </a:lnTo>
                  <a:lnTo>
                    <a:pt x="0" y="38"/>
                  </a:lnTo>
                  <a:lnTo>
                    <a:pt x="47" y="45"/>
                  </a:lnTo>
                  <a:lnTo>
                    <a:pt x="71" y="0"/>
                  </a:lnTo>
                  <a:lnTo>
                    <a:pt x="112" y="5"/>
                  </a:lnTo>
                  <a:lnTo>
                    <a:pt x="117" y="36"/>
                  </a:lnTo>
                  <a:lnTo>
                    <a:pt x="133" y="53"/>
                  </a:lnTo>
                  <a:lnTo>
                    <a:pt x="134" y="79"/>
                  </a:lnTo>
                  <a:lnTo>
                    <a:pt x="115" y="95"/>
                  </a:lnTo>
                  <a:lnTo>
                    <a:pt x="85" y="135"/>
                  </a:lnTo>
                  <a:lnTo>
                    <a:pt x="56" y="163"/>
                  </a:lnTo>
                  <a:lnTo>
                    <a:pt x="24" y="16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6"/>
            <p:cNvSpPr/>
            <p:nvPr/>
          </p:nvSpPr>
          <p:spPr>
            <a:xfrm>
              <a:off x="4856163" y="4911725"/>
              <a:ext cx="85725" cy="171450"/>
            </a:xfrm>
            <a:custGeom>
              <a:rect b="b" l="l" r="r" t="t"/>
              <a:pathLst>
                <a:path extrusionOk="0" h="478" w="236">
                  <a:moveTo>
                    <a:pt x="149" y="468"/>
                  </a:moveTo>
                  <a:lnTo>
                    <a:pt x="85" y="477"/>
                  </a:lnTo>
                  <a:lnTo>
                    <a:pt x="66" y="423"/>
                  </a:lnTo>
                  <a:lnTo>
                    <a:pt x="69" y="244"/>
                  </a:lnTo>
                  <a:lnTo>
                    <a:pt x="54" y="228"/>
                  </a:lnTo>
                  <a:lnTo>
                    <a:pt x="51" y="189"/>
                  </a:lnTo>
                  <a:lnTo>
                    <a:pt x="24" y="162"/>
                  </a:lnTo>
                  <a:lnTo>
                    <a:pt x="0" y="139"/>
                  </a:lnTo>
                  <a:lnTo>
                    <a:pt x="10" y="97"/>
                  </a:lnTo>
                  <a:lnTo>
                    <a:pt x="37" y="88"/>
                  </a:lnTo>
                  <a:lnTo>
                    <a:pt x="53" y="54"/>
                  </a:lnTo>
                  <a:lnTo>
                    <a:pt x="91" y="47"/>
                  </a:lnTo>
                  <a:lnTo>
                    <a:pt x="107" y="23"/>
                  </a:lnTo>
                  <a:lnTo>
                    <a:pt x="134" y="0"/>
                  </a:lnTo>
                  <a:lnTo>
                    <a:pt x="162" y="0"/>
                  </a:lnTo>
                  <a:lnTo>
                    <a:pt x="221" y="45"/>
                  </a:lnTo>
                  <a:lnTo>
                    <a:pt x="218" y="71"/>
                  </a:lnTo>
                  <a:lnTo>
                    <a:pt x="235" y="118"/>
                  </a:lnTo>
                  <a:lnTo>
                    <a:pt x="220" y="150"/>
                  </a:lnTo>
                  <a:lnTo>
                    <a:pt x="228" y="171"/>
                  </a:lnTo>
                  <a:lnTo>
                    <a:pt x="190" y="219"/>
                  </a:lnTo>
                  <a:lnTo>
                    <a:pt x="167" y="243"/>
                  </a:lnTo>
                  <a:lnTo>
                    <a:pt x="152" y="293"/>
                  </a:lnTo>
                  <a:lnTo>
                    <a:pt x="154" y="342"/>
                  </a:lnTo>
                  <a:lnTo>
                    <a:pt x="149" y="46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6"/>
            <p:cNvSpPr/>
            <p:nvPr/>
          </p:nvSpPr>
          <p:spPr>
            <a:xfrm>
              <a:off x="4856163" y="4911725"/>
              <a:ext cx="85725" cy="171450"/>
            </a:xfrm>
            <a:custGeom>
              <a:rect b="b" l="l" r="r" t="t"/>
              <a:pathLst>
                <a:path extrusionOk="0" h="478" w="236">
                  <a:moveTo>
                    <a:pt x="149" y="468"/>
                  </a:moveTo>
                  <a:lnTo>
                    <a:pt x="85" y="477"/>
                  </a:lnTo>
                  <a:lnTo>
                    <a:pt x="66" y="423"/>
                  </a:lnTo>
                  <a:lnTo>
                    <a:pt x="69" y="244"/>
                  </a:lnTo>
                  <a:lnTo>
                    <a:pt x="54" y="228"/>
                  </a:lnTo>
                  <a:lnTo>
                    <a:pt x="51" y="189"/>
                  </a:lnTo>
                  <a:lnTo>
                    <a:pt x="24" y="162"/>
                  </a:lnTo>
                  <a:lnTo>
                    <a:pt x="0" y="139"/>
                  </a:lnTo>
                  <a:lnTo>
                    <a:pt x="10" y="97"/>
                  </a:lnTo>
                  <a:lnTo>
                    <a:pt x="37" y="88"/>
                  </a:lnTo>
                  <a:lnTo>
                    <a:pt x="53" y="54"/>
                  </a:lnTo>
                  <a:lnTo>
                    <a:pt x="91" y="47"/>
                  </a:lnTo>
                  <a:lnTo>
                    <a:pt x="107" y="23"/>
                  </a:lnTo>
                  <a:lnTo>
                    <a:pt x="134" y="0"/>
                  </a:lnTo>
                  <a:lnTo>
                    <a:pt x="162" y="0"/>
                  </a:lnTo>
                  <a:lnTo>
                    <a:pt x="221" y="45"/>
                  </a:lnTo>
                  <a:lnTo>
                    <a:pt x="218" y="71"/>
                  </a:lnTo>
                  <a:lnTo>
                    <a:pt x="235" y="118"/>
                  </a:lnTo>
                  <a:lnTo>
                    <a:pt x="220" y="150"/>
                  </a:lnTo>
                  <a:lnTo>
                    <a:pt x="228" y="171"/>
                  </a:lnTo>
                  <a:lnTo>
                    <a:pt x="190" y="219"/>
                  </a:lnTo>
                  <a:lnTo>
                    <a:pt x="167" y="243"/>
                  </a:lnTo>
                  <a:lnTo>
                    <a:pt x="152" y="293"/>
                  </a:lnTo>
                  <a:lnTo>
                    <a:pt x="154" y="342"/>
                  </a:lnTo>
                  <a:lnTo>
                    <a:pt x="149" y="46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6"/>
            <p:cNvSpPr/>
            <p:nvPr/>
          </p:nvSpPr>
          <p:spPr>
            <a:xfrm>
              <a:off x="8034338" y="5102225"/>
              <a:ext cx="34925" cy="41275"/>
            </a:xfrm>
            <a:custGeom>
              <a:rect b="b" l="l" r="r" t="t"/>
              <a:pathLst>
                <a:path extrusionOk="0" h="113" w="99">
                  <a:moveTo>
                    <a:pt x="0" y="72"/>
                  </a:moveTo>
                  <a:lnTo>
                    <a:pt x="31" y="42"/>
                  </a:lnTo>
                  <a:lnTo>
                    <a:pt x="98" y="0"/>
                  </a:lnTo>
                  <a:lnTo>
                    <a:pt x="94" y="38"/>
                  </a:lnTo>
                  <a:lnTo>
                    <a:pt x="90" y="88"/>
                  </a:lnTo>
                  <a:lnTo>
                    <a:pt x="52" y="85"/>
                  </a:lnTo>
                  <a:lnTo>
                    <a:pt x="36" y="112"/>
                  </a:lnTo>
                  <a:lnTo>
                    <a:pt x="0" y="7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6"/>
            <p:cNvSpPr/>
            <p:nvPr/>
          </p:nvSpPr>
          <p:spPr>
            <a:xfrm>
              <a:off x="8034338" y="5102225"/>
              <a:ext cx="34925" cy="41275"/>
            </a:xfrm>
            <a:custGeom>
              <a:rect b="b" l="l" r="r" t="t"/>
              <a:pathLst>
                <a:path extrusionOk="0" h="113" w="99">
                  <a:moveTo>
                    <a:pt x="0" y="72"/>
                  </a:moveTo>
                  <a:lnTo>
                    <a:pt x="31" y="42"/>
                  </a:lnTo>
                  <a:lnTo>
                    <a:pt x="98" y="0"/>
                  </a:lnTo>
                  <a:lnTo>
                    <a:pt x="94" y="38"/>
                  </a:lnTo>
                  <a:lnTo>
                    <a:pt x="90" y="88"/>
                  </a:lnTo>
                  <a:lnTo>
                    <a:pt x="52" y="85"/>
                  </a:lnTo>
                  <a:lnTo>
                    <a:pt x="36" y="112"/>
                  </a:lnTo>
                  <a:lnTo>
                    <a:pt x="0" y="7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6"/>
            <p:cNvSpPr/>
            <p:nvPr/>
          </p:nvSpPr>
          <p:spPr>
            <a:xfrm>
              <a:off x="2884488" y="5527675"/>
              <a:ext cx="339725" cy="381000"/>
            </a:xfrm>
            <a:custGeom>
              <a:rect b="b" l="l" r="r" t="t"/>
              <a:pathLst>
                <a:path extrusionOk="0" h="1060" w="942">
                  <a:moveTo>
                    <a:pt x="525" y="989"/>
                  </a:moveTo>
                  <a:lnTo>
                    <a:pt x="436" y="986"/>
                  </a:lnTo>
                  <a:lnTo>
                    <a:pt x="406" y="1053"/>
                  </a:lnTo>
                  <a:lnTo>
                    <a:pt x="360" y="993"/>
                  </a:lnTo>
                  <a:lnTo>
                    <a:pt x="258" y="972"/>
                  </a:lnTo>
                  <a:lnTo>
                    <a:pt x="194" y="1048"/>
                  </a:lnTo>
                  <a:lnTo>
                    <a:pt x="137" y="1059"/>
                  </a:lnTo>
                  <a:lnTo>
                    <a:pt x="107" y="944"/>
                  </a:lnTo>
                  <a:lnTo>
                    <a:pt x="65" y="851"/>
                  </a:lnTo>
                  <a:lnTo>
                    <a:pt x="90" y="772"/>
                  </a:lnTo>
                  <a:lnTo>
                    <a:pt x="49" y="737"/>
                  </a:lnTo>
                  <a:lnTo>
                    <a:pt x="38" y="678"/>
                  </a:lnTo>
                  <a:lnTo>
                    <a:pt x="0" y="623"/>
                  </a:lnTo>
                  <a:lnTo>
                    <a:pt x="49" y="535"/>
                  </a:lnTo>
                  <a:lnTo>
                    <a:pt x="16" y="468"/>
                  </a:lnTo>
                  <a:lnTo>
                    <a:pt x="34" y="441"/>
                  </a:lnTo>
                  <a:lnTo>
                    <a:pt x="20" y="411"/>
                  </a:lnTo>
                  <a:lnTo>
                    <a:pt x="50" y="371"/>
                  </a:lnTo>
                  <a:lnTo>
                    <a:pt x="52" y="303"/>
                  </a:lnTo>
                  <a:lnTo>
                    <a:pt x="55" y="247"/>
                  </a:lnTo>
                  <a:lnTo>
                    <a:pt x="72" y="221"/>
                  </a:lnTo>
                  <a:lnTo>
                    <a:pt x="5" y="94"/>
                  </a:lnTo>
                  <a:lnTo>
                    <a:pt x="63" y="100"/>
                  </a:lnTo>
                  <a:lnTo>
                    <a:pt x="103" y="98"/>
                  </a:lnTo>
                  <a:lnTo>
                    <a:pt x="120" y="75"/>
                  </a:lnTo>
                  <a:lnTo>
                    <a:pt x="188" y="43"/>
                  </a:lnTo>
                  <a:lnTo>
                    <a:pt x="229" y="13"/>
                  </a:lnTo>
                  <a:lnTo>
                    <a:pt x="331" y="0"/>
                  </a:lnTo>
                  <a:lnTo>
                    <a:pt x="323" y="59"/>
                  </a:lnTo>
                  <a:lnTo>
                    <a:pt x="332" y="89"/>
                  </a:lnTo>
                  <a:lnTo>
                    <a:pt x="326" y="142"/>
                  </a:lnTo>
                  <a:lnTo>
                    <a:pt x="411" y="213"/>
                  </a:lnTo>
                  <a:lnTo>
                    <a:pt x="498" y="226"/>
                  </a:lnTo>
                  <a:lnTo>
                    <a:pt x="528" y="255"/>
                  </a:lnTo>
                  <a:lnTo>
                    <a:pt x="581" y="271"/>
                  </a:lnTo>
                  <a:lnTo>
                    <a:pt x="613" y="294"/>
                  </a:lnTo>
                  <a:lnTo>
                    <a:pt x="662" y="293"/>
                  </a:lnTo>
                  <a:lnTo>
                    <a:pt x="707" y="317"/>
                  </a:lnTo>
                  <a:lnTo>
                    <a:pt x="711" y="363"/>
                  </a:lnTo>
                  <a:lnTo>
                    <a:pt x="726" y="386"/>
                  </a:lnTo>
                  <a:lnTo>
                    <a:pt x="727" y="421"/>
                  </a:lnTo>
                  <a:lnTo>
                    <a:pt x="704" y="422"/>
                  </a:lnTo>
                  <a:lnTo>
                    <a:pt x="734" y="516"/>
                  </a:lnTo>
                  <a:lnTo>
                    <a:pt x="883" y="519"/>
                  </a:lnTo>
                  <a:lnTo>
                    <a:pt x="872" y="566"/>
                  </a:lnTo>
                  <a:lnTo>
                    <a:pt x="880" y="598"/>
                  </a:lnTo>
                  <a:lnTo>
                    <a:pt x="923" y="620"/>
                  </a:lnTo>
                  <a:lnTo>
                    <a:pt x="941" y="671"/>
                  </a:lnTo>
                  <a:lnTo>
                    <a:pt x="927" y="735"/>
                  </a:lnTo>
                  <a:lnTo>
                    <a:pt x="906" y="771"/>
                  </a:lnTo>
                  <a:lnTo>
                    <a:pt x="914" y="818"/>
                  </a:lnTo>
                  <a:lnTo>
                    <a:pt x="889" y="835"/>
                  </a:lnTo>
                  <a:lnTo>
                    <a:pt x="888" y="810"/>
                  </a:lnTo>
                  <a:lnTo>
                    <a:pt x="815" y="768"/>
                  </a:lnTo>
                  <a:lnTo>
                    <a:pt x="743" y="766"/>
                  </a:lnTo>
                  <a:lnTo>
                    <a:pt x="607" y="790"/>
                  </a:lnTo>
                  <a:lnTo>
                    <a:pt x="570" y="863"/>
                  </a:lnTo>
                  <a:lnTo>
                    <a:pt x="568" y="907"/>
                  </a:lnTo>
                  <a:lnTo>
                    <a:pt x="538" y="1007"/>
                  </a:lnTo>
                  <a:lnTo>
                    <a:pt x="525" y="98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6"/>
            <p:cNvSpPr/>
            <p:nvPr/>
          </p:nvSpPr>
          <p:spPr>
            <a:xfrm>
              <a:off x="2884488" y="5527675"/>
              <a:ext cx="339725" cy="381000"/>
            </a:xfrm>
            <a:custGeom>
              <a:rect b="b" l="l" r="r" t="t"/>
              <a:pathLst>
                <a:path extrusionOk="0" h="1060" w="942">
                  <a:moveTo>
                    <a:pt x="525" y="989"/>
                  </a:moveTo>
                  <a:lnTo>
                    <a:pt x="436" y="986"/>
                  </a:lnTo>
                  <a:lnTo>
                    <a:pt x="406" y="1053"/>
                  </a:lnTo>
                  <a:lnTo>
                    <a:pt x="360" y="993"/>
                  </a:lnTo>
                  <a:lnTo>
                    <a:pt x="258" y="972"/>
                  </a:lnTo>
                  <a:lnTo>
                    <a:pt x="194" y="1048"/>
                  </a:lnTo>
                  <a:lnTo>
                    <a:pt x="137" y="1059"/>
                  </a:lnTo>
                  <a:lnTo>
                    <a:pt x="107" y="944"/>
                  </a:lnTo>
                  <a:lnTo>
                    <a:pt x="65" y="851"/>
                  </a:lnTo>
                  <a:lnTo>
                    <a:pt x="90" y="772"/>
                  </a:lnTo>
                  <a:lnTo>
                    <a:pt x="49" y="737"/>
                  </a:lnTo>
                  <a:lnTo>
                    <a:pt x="38" y="678"/>
                  </a:lnTo>
                  <a:lnTo>
                    <a:pt x="0" y="623"/>
                  </a:lnTo>
                  <a:lnTo>
                    <a:pt x="49" y="535"/>
                  </a:lnTo>
                  <a:lnTo>
                    <a:pt x="16" y="468"/>
                  </a:lnTo>
                  <a:lnTo>
                    <a:pt x="34" y="441"/>
                  </a:lnTo>
                  <a:lnTo>
                    <a:pt x="20" y="411"/>
                  </a:lnTo>
                  <a:lnTo>
                    <a:pt x="50" y="371"/>
                  </a:lnTo>
                  <a:lnTo>
                    <a:pt x="52" y="303"/>
                  </a:lnTo>
                  <a:lnTo>
                    <a:pt x="55" y="247"/>
                  </a:lnTo>
                  <a:lnTo>
                    <a:pt x="72" y="221"/>
                  </a:lnTo>
                  <a:lnTo>
                    <a:pt x="5" y="94"/>
                  </a:lnTo>
                  <a:lnTo>
                    <a:pt x="63" y="100"/>
                  </a:lnTo>
                  <a:lnTo>
                    <a:pt x="103" y="98"/>
                  </a:lnTo>
                  <a:lnTo>
                    <a:pt x="120" y="75"/>
                  </a:lnTo>
                  <a:lnTo>
                    <a:pt x="188" y="43"/>
                  </a:lnTo>
                  <a:lnTo>
                    <a:pt x="229" y="13"/>
                  </a:lnTo>
                  <a:lnTo>
                    <a:pt x="331" y="0"/>
                  </a:lnTo>
                  <a:lnTo>
                    <a:pt x="323" y="59"/>
                  </a:lnTo>
                  <a:lnTo>
                    <a:pt x="332" y="89"/>
                  </a:lnTo>
                  <a:lnTo>
                    <a:pt x="326" y="142"/>
                  </a:lnTo>
                  <a:lnTo>
                    <a:pt x="411" y="213"/>
                  </a:lnTo>
                  <a:lnTo>
                    <a:pt x="498" y="226"/>
                  </a:lnTo>
                  <a:lnTo>
                    <a:pt x="528" y="255"/>
                  </a:lnTo>
                  <a:lnTo>
                    <a:pt x="581" y="271"/>
                  </a:lnTo>
                  <a:lnTo>
                    <a:pt x="613" y="294"/>
                  </a:lnTo>
                  <a:lnTo>
                    <a:pt x="662" y="293"/>
                  </a:lnTo>
                  <a:lnTo>
                    <a:pt x="707" y="317"/>
                  </a:lnTo>
                  <a:lnTo>
                    <a:pt x="711" y="363"/>
                  </a:lnTo>
                  <a:lnTo>
                    <a:pt x="726" y="386"/>
                  </a:lnTo>
                  <a:lnTo>
                    <a:pt x="727" y="421"/>
                  </a:lnTo>
                  <a:lnTo>
                    <a:pt x="704" y="422"/>
                  </a:lnTo>
                  <a:lnTo>
                    <a:pt x="734" y="516"/>
                  </a:lnTo>
                  <a:lnTo>
                    <a:pt x="883" y="519"/>
                  </a:lnTo>
                  <a:lnTo>
                    <a:pt x="872" y="566"/>
                  </a:lnTo>
                  <a:lnTo>
                    <a:pt x="880" y="598"/>
                  </a:lnTo>
                  <a:lnTo>
                    <a:pt x="923" y="620"/>
                  </a:lnTo>
                  <a:lnTo>
                    <a:pt x="941" y="671"/>
                  </a:lnTo>
                  <a:lnTo>
                    <a:pt x="927" y="735"/>
                  </a:lnTo>
                  <a:lnTo>
                    <a:pt x="906" y="771"/>
                  </a:lnTo>
                  <a:lnTo>
                    <a:pt x="914" y="818"/>
                  </a:lnTo>
                  <a:lnTo>
                    <a:pt x="889" y="835"/>
                  </a:lnTo>
                  <a:lnTo>
                    <a:pt x="888" y="810"/>
                  </a:lnTo>
                  <a:lnTo>
                    <a:pt x="815" y="768"/>
                  </a:lnTo>
                  <a:lnTo>
                    <a:pt x="743" y="766"/>
                  </a:lnTo>
                  <a:lnTo>
                    <a:pt x="607" y="790"/>
                  </a:lnTo>
                  <a:lnTo>
                    <a:pt x="570" y="863"/>
                  </a:lnTo>
                  <a:lnTo>
                    <a:pt x="568" y="907"/>
                  </a:lnTo>
                  <a:lnTo>
                    <a:pt x="538" y="1007"/>
                  </a:lnTo>
                  <a:lnTo>
                    <a:pt x="525" y="98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6"/>
            <p:cNvSpPr/>
            <p:nvPr/>
          </p:nvSpPr>
          <p:spPr>
            <a:xfrm>
              <a:off x="2762250" y="5108575"/>
              <a:ext cx="1100138" cy="1146175"/>
            </a:xfrm>
            <a:custGeom>
              <a:rect b="b" l="l" r="r" t="t"/>
              <a:pathLst>
                <a:path extrusionOk="0" h="3185" w="3056">
                  <a:moveTo>
                    <a:pt x="1273" y="2859"/>
                  </a:moveTo>
                  <a:lnTo>
                    <a:pt x="1377" y="2738"/>
                  </a:lnTo>
                  <a:lnTo>
                    <a:pt x="1465" y="2653"/>
                  </a:lnTo>
                  <a:lnTo>
                    <a:pt x="1517" y="2617"/>
                  </a:lnTo>
                  <a:lnTo>
                    <a:pt x="1583" y="2569"/>
                  </a:lnTo>
                  <a:lnTo>
                    <a:pt x="1585" y="2500"/>
                  </a:lnTo>
                  <a:lnTo>
                    <a:pt x="1545" y="2450"/>
                  </a:lnTo>
                  <a:lnTo>
                    <a:pt x="1507" y="2467"/>
                  </a:lnTo>
                  <a:lnTo>
                    <a:pt x="1522" y="2417"/>
                  </a:lnTo>
                  <a:lnTo>
                    <a:pt x="1533" y="2367"/>
                  </a:lnTo>
                  <a:lnTo>
                    <a:pt x="1533" y="2320"/>
                  </a:lnTo>
                  <a:lnTo>
                    <a:pt x="1505" y="2305"/>
                  </a:lnTo>
                  <a:lnTo>
                    <a:pt x="1475" y="2318"/>
                  </a:lnTo>
                  <a:lnTo>
                    <a:pt x="1447" y="2315"/>
                  </a:lnTo>
                  <a:lnTo>
                    <a:pt x="1437" y="2282"/>
                  </a:lnTo>
                  <a:lnTo>
                    <a:pt x="1430" y="2205"/>
                  </a:lnTo>
                  <a:lnTo>
                    <a:pt x="1415" y="2180"/>
                  </a:lnTo>
                  <a:lnTo>
                    <a:pt x="1363" y="2157"/>
                  </a:lnTo>
                  <a:lnTo>
                    <a:pt x="1331" y="2174"/>
                  </a:lnTo>
                  <a:lnTo>
                    <a:pt x="1249" y="2158"/>
                  </a:lnTo>
                  <a:lnTo>
                    <a:pt x="1254" y="2045"/>
                  </a:lnTo>
                  <a:lnTo>
                    <a:pt x="1231" y="1999"/>
                  </a:lnTo>
                  <a:lnTo>
                    <a:pt x="1256" y="1982"/>
                  </a:lnTo>
                  <a:lnTo>
                    <a:pt x="1248" y="1935"/>
                  </a:lnTo>
                  <a:lnTo>
                    <a:pt x="1269" y="1899"/>
                  </a:lnTo>
                  <a:lnTo>
                    <a:pt x="1283" y="1835"/>
                  </a:lnTo>
                  <a:lnTo>
                    <a:pt x="1265" y="1784"/>
                  </a:lnTo>
                  <a:lnTo>
                    <a:pt x="1222" y="1762"/>
                  </a:lnTo>
                  <a:lnTo>
                    <a:pt x="1214" y="1730"/>
                  </a:lnTo>
                  <a:lnTo>
                    <a:pt x="1225" y="1683"/>
                  </a:lnTo>
                  <a:lnTo>
                    <a:pt x="1076" y="1680"/>
                  </a:lnTo>
                  <a:lnTo>
                    <a:pt x="1046" y="1586"/>
                  </a:lnTo>
                  <a:lnTo>
                    <a:pt x="1069" y="1585"/>
                  </a:lnTo>
                  <a:lnTo>
                    <a:pt x="1068" y="1550"/>
                  </a:lnTo>
                  <a:lnTo>
                    <a:pt x="1053" y="1527"/>
                  </a:lnTo>
                  <a:lnTo>
                    <a:pt x="1049" y="1481"/>
                  </a:lnTo>
                  <a:lnTo>
                    <a:pt x="1004" y="1457"/>
                  </a:lnTo>
                  <a:lnTo>
                    <a:pt x="955" y="1458"/>
                  </a:lnTo>
                  <a:lnTo>
                    <a:pt x="923" y="1435"/>
                  </a:lnTo>
                  <a:lnTo>
                    <a:pt x="870" y="1419"/>
                  </a:lnTo>
                  <a:lnTo>
                    <a:pt x="840" y="1390"/>
                  </a:lnTo>
                  <a:lnTo>
                    <a:pt x="753" y="1377"/>
                  </a:lnTo>
                  <a:lnTo>
                    <a:pt x="668" y="1306"/>
                  </a:lnTo>
                  <a:lnTo>
                    <a:pt x="674" y="1253"/>
                  </a:lnTo>
                  <a:lnTo>
                    <a:pt x="665" y="1223"/>
                  </a:lnTo>
                  <a:lnTo>
                    <a:pt x="673" y="1164"/>
                  </a:lnTo>
                  <a:lnTo>
                    <a:pt x="571" y="1177"/>
                  </a:lnTo>
                  <a:lnTo>
                    <a:pt x="530" y="1207"/>
                  </a:lnTo>
                  <a:lnTo>
                    <a:pt x="462" y="1239"/>
                  </a:lnTo>
                  <a:lnTo>
                    <a:pt x="445" y="1262"/>
                  </a:lnTo>
                  <a:lnTo>
                    <a:pt x="405" y="1264"/>
                  </a:lnTo>
                  <a:lnTo>
                    <a:pt x="347" y="1258"/>
                  </a:lnTo>
                  <a:lnTo>
                    <a:pt x="303" y="1271"/>
                  </a:lnTo>
                  <a:lnTo>
                    <a:pt x="268" y="1262"/>
                  </a:lnTo>
                  <a:lnTo>
                    <a:pt x="273" y="1143"/>
                  </a:lnTo>
                  <a:lnTo>
                    <a:pt x="209" y="1189"/>
                  </a:lnTo>
                  <a:lnTo>
                    <a:pt x="140" y="1187"/>
                  </a:lnTo>
                  <a:lnTo>
                    <a:pt x="111" y="1145"/>
                  </a:lnTo>
                  <a:lnTo>
                    <a:pt x="59" y="1141"/>
                  </a:lnTo>
                  <a:lnTo>
                    <a:pt x="76" y="1107"/>
                  </a:lnTo>
                  <a:lnTo>
                    <a:pt x="32" y="1059"/>
                  </a:lnTo>
                  <a:lnTo>
                    <a:pt x="0" y="989"/>
                  </a:lnTo>
                  <a:lnTo>
                    <a:pt x="20" y="975"/>
                  </a:lnTo>
                  <a:lnTo>
                    <a:pt x="20" y="942"/>
                  </a:lnTo>
                  <a:lnTo>
                    <a:pt x="68" y="919"/>
                  </a:lnTo>
                  <a:lnTo>
                    <a:pt x="60" y="877"/>
                  </a:lnTo>
                  <a:lnTo>
                    <a:pt x="80" y="850"/>
                  </a:lnTo>
                  <a:lnTo>
                    <a:pt x="85" y="814"/>
                  </a:lnTo>
                  <a:lnTo>
                    <a:pt x="174" y="761"/>
                  </a:lnTo>
                  <a:lnTo>
                    <a:pt x="238" y="746"/>
                  </a:lnTo>
                  <a:lnTo>
                    <a:pt x="248" y="735"/>
                  </a:lnTo>
                  <a:lnTo>
                    <a:pt x="319" y="738"/>
                  </a:lnTo>
                  <a:lnTo>
                    <a:pt x="354" y="526"/>
                  </a:lnTo>
                  <a:lnTo>
                    <a:pt x="355" y="492"/>
                  </a:lnTo>
                  <a:lnTo>
                    <a:pt x="343" y="448"/>
                  </a:lnTo>
                  <a:lnTo>
                    <a:pt x="309" y="420"/>
                  </a:lnTo>
                  <a:lnTo>
                    <a:pt x="309" y="364"/>
                  </a:lnTo>
                  <a:lnTo>
                    <a:pt x="353" y="351"/>
                  </a:lnTo>
                  <a:lnTo>
                    <a:pt x="369" y="359"/>
                  </a:lnTo>
                  <a:lnTo>
                    <a:pt x="371" y="330"/>
                  </a:lnTo>
                  <a:lnTo>
                    <a:pt x="326" y="322"/>
                  </a:lnTo>
                  <a:lnTo>
                    <a:pt x="325" y="273"/>
                  </a:lnTo>
                  <a:lnTo>
                    <a:pt x="476" y="275"/>
                  </a:lnTo>
                  <a:lnTo>
                    <a:pt x="502" y="248"/>
                  </a:lnTo>
                  <a:lnTo>
                    <a:pt x="524" y="273"/>
                  </a:lnTo>
                  <a:lnTo>
                    <a:pt x="539" y="318"/>
                  </a:lnTo>
                  <a:lnTo>
                    <a:pt x="553" y="309"/>
                  </a:lnTo>
                  <a:lnTo>
                    <a:pt x="596" y="350"/>
                  </a:lnTo>
                  <a:lnTo>
                    <a:pt x="657" y="345"/>
                  </a:lnTo>
                  <a:lnTo>
                    <a:pt x="672" y="321"/>
                  </a:lnTo>
                  <a:lnTo>
                    <a:pt x="730" y="303"/>
                  </a:lnTo>
                  <a:lnTo>
                    <a:pt x="762" y="290"/>
                  </a:lnTo>
                  <a:lnTo>
                    <a:pt x="771" y="258"/>
                  </a:lnTo>
                  <a:lnTo>
                    <a:pt x="827" y="235"/>
                  </a:lnTo>
                  <a:lnTo>
                    <a:pt x="822" y="219"/>
                  </a:lnTo>
                  <a:lnTo>
                    <a:pt x="756" y="213"/>
                  </a:lnTo>
                  <a:lnTo>
                    <a:pt x="745" y="164"/>
                  </a:lnTo>
                  <a:lnTo>
                    <a:pt x="749" y="112"/>
                  </a:lnTo>
                  <a:lnTo>
                    <a:pt x="714" y="92"/>
                  </a:lnTo>
                  <a:lnTo>
                    <a:pt x="728" y="85"/>
                  </a:lnTo>
                  <a:lnTo>
                    <a:pt x="786" y="95"/>
                  </a:lnTo>
                  <a:lnTo>
                    <a:pt x="848" y="114"/>
                  </a:lnTo>
                  <a:lnTo>
                    <a:pt x="870" y="96"/>
                  </a:lnTo>
                  <a:lnTo>
                    <a:pt x="926" y="84"/>
                  </a:lnTo>
                  <a:lnTo>
                    <a:pt x="1013" y="55"/>
                  </a:lnTo>
                  <a:lnTo>
                    <a:pt x="1042" y="25"/>
                  </a:lnTo>
                  <a:lnTo>
                    <a:pt x="1031" y="3"/>
                  </a:lnTo>
                  <a:lnTo>
                    <a:pt x="1072" y="0"/>
                  </a:lnTo>
                  <a:lnTo>
                    <a:pt x="1090" y="18"/>
                  </a:lnTo>
                  <a:lnTo>
                    <a:pt x="1080" y="52"/>
                  </a:lnTo>
                  <a:lnTo>
                    <a:pt x="1107" y="63"/>
                  </a:lnTo>
                  <a:lnTo>
                    <a:pt x="1125" y="99"/>
                  </a:lnTo>
                  <a:lnTo>
                    <a:pt x="1103" y="127"/>
                  </a:lnTo>
                  <a:lnTo>
                    <a:pt x="1090" y="193"/>
                  </a:lnTo>
                  <a:lnTo>
                    <a:pt x="1110" y="232"/>
                  </a:lnTo>
                  <a:lnTo>
                    <a:pt x="1116" y="268"/>
                  </a:lnTo>
                  <a:lnTo>
                    <a:pt x="1164" y="304"/>
                  </a:lnTo>
                  <a:lnTo>
                    <a:pt x="1202" y="308"/>
                  </a:lnTo>
                  <a:lnTo>
                    <a:pt x="1211" y="293"/>
                  </a:lnTo>
                  <a:lnTo>
                    <a:pt x="1235" y="289"/>
                  </a:lnTo>
                  <a:lnTo>
                    <a:pt x="1271" y="276"/>
                  </a:lnTo>
                  <a:lnTo>
                    <a:pt x="1296" y="255"/>
                  </a:lnTo>
                  <a:lnTo>
                    <a:pt x="1339" y="262"/>
                  </a:lnTo>
                  <a:lnTo>
                    <a:pt x="1358" y="259"/>
                  </a:lnTo>
                  <a:lnTo>
                    <a:pt x="1400" y="265"/>
                  </a:lnTo>
                  <a:lnTo>
                    <a:pt x="1407" y="249"/>
                  </a:lnTo>
                  <a:lnTo>
                    <a:pt x="1394" y="234"/>
                  </a:lnTo>
                  <a:lnTo>
                    <a:pt x="1402" y="212"/>
                  </a:lnTo>
                  <a:lnTo>
                    <a:pt x="1433" y="219"/>
                  </a:lnTo>
                  <a:lnTo>
                    <a:pt x="1470" y="210"/>
                  </a:lnTo>
                  <a:lnTo>
                    <a:pt x="1515" y="227"/>
                  </a:lnTo>
                  <a:lnTo>
                    <a:pt x="1549" y="243"/>
                  </a:lnTo>
                  <a:lnTo>
                    <a:pt x="1573" y="222"/>
                  </a:lnTo>
                  <a:lnTo>
                    <a:pt x="1590" y="225"/>
                  </a:lnTo>
                  <a:lnTo>
                    <a:pt x="1601" y="247"/>
                  </a:lnTo>
                  <a:lnTo>
                    <a:pt x="1638" y="242"/>
                  </a:lnTo>
                  <a:lnTo>
                    <a:pt x="1668" y="212"/>
                  </a:lnTo>
                  <a:lnTo>
                    <a:pt x="1692" y="155"/>
                  </a:lnTo>
                  <a:lnTo>
                    <a:pt x="1738" y="84"/>
                  </a:lnTo>
                  <a:lnTo>
                    <a:pt x="1764" y="81"/>
                  </a:lnTo>
                  <a:lnTo>
                    <a:pt x="1784" y="123"/>
                  </a:lnTo>
                  <a:lnTo>
                    <a:pt x="1827" y="259"/>
                  </a:lnTo>
                  <a:lnTo>
                    <a:pt x="1869" y="272"/>
                  </a:lnTo>
                  <a:lnTo>
                    <a:pt x="1871" y="325"/>
                  </a:lnTo>
                  <a:lnTo>
                    <a:pt x="1812" y="388"/>
                  </a:lnTo>
                  <a:lnTo>
                    <a:pt x="1837" y="412"/>
                  </a:lnTo>
                  <a:lnTo>
                    <a:pt x="1974" y="424"/>
                  </a:lnTo>
                  <a:lnTo>
                    <a:pt x="1977" y="501"/>
                  </a:lnTo>
                  <a:lnTo>
                    <a:pt x="2036" y="451"/>
                  </a:lnTo>
                  <a:lnTo>
                    <a:pt x="2134" y="479"/>
                  </a:lnTo>
                  <a:lnTo>
                    <a:pt x="2263" y="526"/>
                  </a:lnTo>
                  <a:lnTo>
                    <a:pt x="2301" y="571"/>
                  </a:lnTo>
                  <a:lnTo>
                    <a:pt x="2288" y="614"/>
                  </a:lnTo>
                  <a:lnTo>
                    <a:pt x="2379" y="590"/>
                  </a:lnTo>
                  <a:lnTo>
                    <a:pt x="2530" y="631"/>
                  </a:lnTo>
                  <a:lnTo>
                    <a:pt x="2647" y="628"/>
                  </a:lnTo>
                  <a:lnTo>
                    <a:pt x="2762" y="692"/>
                  </a:lnTo>
                  <a:lnTo>
                    <a:pt x="2861" y="779"/>
                  </a:lnTo>
                  <a:lnTo>
                    <a:pt x="2921" y="801"/>
                  </a:lnTo>
                  <a:lnTo>
                    <a:pt x="2988" y="804"/>
                  </a:lnTo>
                  <a:lnTo>
                    <a:pt x="3016" y="829"/>
                  </a:lnTo>
                  <a:lnTo>
                    <a:pt x="3042" y="928"/>
                  </a:lnTo>
                  <a:lnTo>
                    <a:pt x="3055" y="975"/>
                  </a:lnTo>
                  <a:lnTo>
                    <a:pt x="3024" y="1104"/>
                  </a:lnTo>
                  <a:lnTo>
                    <a:pt x="2985" y="1155"/>
                  </a:lnTo>
                  <a:lnTo>
                    <a:pt x="2875" y="1265"/>
                  </a:lnTo>
                  <a:lnTo>
                    <a:pt x="2825" y="1354"/>
                  </a:lnTo>
                  <a:lnTo>
                    <a:pt x="2768" y="1423"/>
                  </a:lnTo>
                  <a:lnTo>
                    <a:pt x="2748" y="1424"/>
                  </a:lnTo>
                  <a:lnTo>
                    <a:pt x="2726" y="1482"/>
                  </a:lnTo>
                  <a:lnTo>
                    <a:pt x="2732" y="1632"/>
                  </a:lnTo>
                  <a:lnTo>
                    <a:pt x="2710" y="1757"/>
                  </a:lnTo>
                  <a:lnTo>
                    <a:pt x="2702" y="1810"/>
                  </a:lnTo>
                  <a:lnTo>
                    <a:pt x="2678" y="1842"/>
                  </a:lnTo>
                  <a:lnTo>
                    <a:pt x="2664" y="1951"/>
                  </a:lnTo>
                  <a:lnTo>
                    <a:pt x="2585" y="2059"/>
                  </a:lnTo>
                  <a:lnTo>
                    <a:pt x="2572" y="2145"/>
                  </a:lnTo>
                  <a:lnTo>
                    <a:pt x="2508" y="2181"/>
                  </a:lnTo>
                  <a:lnTo>
                    <a:pt x="2490" y="2232"/>
                  </a:lnTo>
                  <a:lnTo>
                    <a:pt x="2406" y="2231"/>
                  </a:lnTo>
                  <a:lnTo>
                    <a:pt x="2283" y="2264"/>
                  </a:lnTo>
                  <a:lnTo>
                    <a:pt x="2228" y="2301"/>
                  </a:lnTo>
                  <a:lnTo>
                    <a:pt x="2141" y="2326"/>
                  </a:lnTo>
                  <a:lnTo>
                    <a:pt x="2050" y="2394"/>
                  </a:lnTo>
                  <a:lnTo>
                    <a:pt x="1984" y="2479"/>
                  </a:lnTo>
                  <a:lnTo>
                    <a:pt x="1973" y="2543"/>
                  </a:lnTo>
                  <a:lnTo>
                    <a:pt x="1986" y="2591"/>
                  </a:lnTo>
                  <a:lnTo>
                    <a:pt x="1971" y="2679"/>
                  </a:lnTo>
                  <a:lnTo>
                    <a:pt x="1953" y="2722"/>
                  </a:lnTo>
                  <a:lnTo>
                    <a:pt x="1899" y="2771"/>
                  </a:lnTo>
                  <a:lnTo>
                    <a:pt x="1813" y="2928"/>
                  </a:lnTo>
                  <a:lnTo>
                    <a:pt x="1744" y="3000"/>
                  </a:lnTo>
                  <a:lnTo>
                    <a:pt x="1691" y="3043"/>
                  </a:lnTo>
                  <a:lnTo>
                    <a:pt x="1656" y="3131"/>
                  </a:lnTo>
                  <a:lnTo>
                    <a:pt x="1604" y="3184"/>
                  </a:lnTo>
                  <a:lnTo>
                    <a:pt x="1583" y="3131"/>
                  </a:lnTo>
                  <a:lnTo>
                    <a:pt x="1617" y="3087"/>
                  </a:lnTo>
                  <a:lnTo>
                    <a:pt x="1572" y="3025"/>
                  </a:lnTo>
                  <a:lnTo>
                    <a:pt x="1511" y="2975"/>
                  </a:lnTo>
                  <a:lnTo>
                    <a:pt x="1431" y="2917"/>
                  </a:lnTo>
                  <a:lnTo>
                    <a:pt x="1402" y="2919"/>
                  </a:lnTo>
                  <a:lnTo>
                    <a:pt x="1324" y="2850"/>
                  </a:lnTo>
                  <a:lnTo>
                    <a:pt x="1273" y="28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6"/>
            <p:cNvSpPr/>
            <p:nvPr/>
          </p:nvSpPr>
          <p:spPr>
            <a:xfrm>
              <a:off x="2762250" y="5108575"/>
              <a:ext cx="1100138" cy="1146175"/>
            </a:xfrm>
            <a:custGeom>
              <a:rect b="b" l="l" r="r" t="t"/>
              <a:pathLst>
                <a:path extrusionOk="0" h="3185" w="3056">
                  <a:moveTo>
                    <a:pt x="1273" y="2859"/>
                  </a:moveTo>
                  <a:lnTo>
                    <a:pt x="1377" y="2738"/>
                  </a:lnTo>
                  <a:lnTo>
                    <a:pt x="1465" y="2653"/>
                  </a:lnTo>
                  <a:lnTo>
                    <a:pt x="1517" y="2617"/>
                  </a:lnTo>
                  <a:lnTo>
                    <a:pt x="1583" y="2569"/>
                  </a:lnTo>
                  <a:lnTo>
                    <a:pt x="1585" y="2500"/>
                  </a:lnTo>
                  <a:lnTo>
                    <a:pt x="1545" y="2450"/>
                  </a:lnTo>
                  <a:lnTo>
                    <a:pt x="1507" y="2467"/>
                  </a:lnTo>
                  <a:lnTo>
                    <a:pt x="1522" y="2417"/>
                  </a:lnTo>
                  <a:lnTo>
                    <a:pt x="1533" y="2367"/>
                  </a:lnTo>
                  <a:lnTo>
                    <a:pt x="1533" y="2320"/>
                  </a:lnTo>
                  <a:lnTo>
                    <a:pt x="1505" y="2305"/>
                  </a:lnTo>
                  <a:lnTo>
                    <a:pt x="1475" y="2318"/>
                  </a:lnTo>
                  <a:lnTo>
                    <a:pt x="1447" y="2315"/>
                  </a:lnTo>
                  <a:lnTo>
                    <a:pt x="1437" y="2282"/>
                  </a:lnTo>
                  <a:lnTo>
                    <a:pt x="1430" y="2205"/>
                  </a:lnTo>
                  <a:lnTo>
                    <a:pt x="1415" y="2180"/>
                  </a:lnTo>
                  <a:lnTo>
                    <a:pt x="1363" y="2157"/>
                  </a:lnTo>
                  <a:lnTo>
                    <a:pt x="1331" y="2174"/>
                  </a:lnTo>
                  <a:lnTo>
                    <a:pt x="1249" y="2158"/>
                  </a:lnTo>
                  <a:lnTo>
                    <a:pt x="1254" y="2045"/>
                  </a:lnTo>
                  <a:lnTo>
                    <a:pt x="1231" y="1999"/>
                  </a:lnTo>
                  <a:lnTo>
                    <a:pt x="1256" y="1982"/>
                  </a:lnTo>
                  <a:lnTo>
                    <a:pt x="1248" y="1935"/>
                  </a:lnTo>
                  <a:lnTo>
                    <a:pt x="1269" y="1899"/>
                  </a:lnTo>
                  <a:lnTo>
                    <a:pt x="1283" y="1835"/>
                  </a:lnTo>
                  <a:lnTo>
                    <a:pt x="1265" y="1784"/>
                  </a:lnTo>
                  <a:lnTo>
                    <a:pt x="1222" y="1762"/>
                  </a:lnTo>
                  <a:lnTo>
                    <a:pt x="1214" y="1730"/>
                  </a:lnTo>
                  <a:lnTo>
                    <a:pt x="1225" y="1683"/>
                  </a:lnTo>
                  <a:lnTo>
                    <a:pt x="1076" y="1680"/>
                  </a:lnTo>
                  <a:lnTo>
                    <a:pt x="1046" y="1586"/>
                  </a:lnTo>
                  <a:lnTo>
                    <a:pt x="1069" y="1585"/>
                  </a:lnTo>
                  <a:lnTo>
                    <a:pt x="1068" y="1550"/>
                  </a:lnTo>
                  <a:lnTo>
                    <a:pt x="1053" y="1527"/>
                  </a:lnTo>
                  <a:lnTo>
                    <a:pt x="1049" y="1481"/>
                  </a:lnTo>
                  <a:lnTo>
                    <a:pt x="1004" y="1457"/>
                  </a:lnTo>
                  <a:lnTo>
                    <a:pt x="955" y="1458"/>
                  </a:lnTo>
                  <a:lnTo>
                    <a:pt x="923" y="1435"/>
                  </a:lnTo>
                  <a:lnTo>
                    <a:pt x="870" y="1419"/>
                  </a:lnTo>
                  <a:lnTo>
                    <a:pt x="840" y="1390"/>
                  </a:lnTo>
                  <a:lnTo>
                    <a:pt x="753" y="1377"/>
                  </a:lnTo>
                  <a:lnTo>
                    <a:pt x="668" y="1306"/>
                  </a:lnTo>
                  <a:lnTo>
                    <a:pt x="674" y="1253"/>
                  </a:lnTo>
                  <a:lnTo>
                    <a:pt x="665" y="1223"/>
                  </a:lnTo>
                  <a:lnTo>
                    <a:pt x="673" y="1164"/>
                  </a:lnTo>
                  <a:lnTo>
                    <a:pt x="571" y="1177"/>
                  </a:lnTo>
                  <a:lnTo>
                    <a:pt x="530" y="1207"/>
                  </a:lnTo>
                  <a:lnTo>
                    <a:pt x="462" y="1239"/>
                  </a:lnTo>
                  <a:lnTo>
                    <a:pt x="445" y="1262"/>
                  </a:lnTo>
                  <a:lnTo>
                    <a:pt x="405" y="1264"/>
                  </a:lnTo>
                  <a:lnTo>
                    <a:pt x="347" y="1258"/>
                  </a:lnTo>
                  <a:lnTo>
                    <a:pt x="303" y="1271"/>
                  </a:lnTo>
                  <a:lnTo>
                    <a:pt x="268" y="1262"/>
                  </a:lnTo>
                  <a:lnTo>
                    <a:pt x="273" y="1143"/>
                  </a:lnTo>
                  <a:lnTo>
                    <a:pt x="209" y="1189"/>
                  </a:lnTo>
                  <a:lnTo>
                    <a:pt x="140" y="1187"/>
                  </a:lnTo>
                  <a:lnTo>
                    <a:pt x="111" y="1145"/>
                  </a:lnTo>
                  <a:lnTo>
                    <a:pt x="59" y="1141"/>
                  </a:lnTo>
                  <a:lnTo>
                    <a:pt x="76" y="1107"/>
                  </a:lnTo>
                  <a:lnTo>
                    <a:pt x="32" y="1059"/>
                  </a:lnTo>
                  <a:lnTo>
                    <a:pt x="0" y="989"/>
                  </a:lnTo>
                  <a:lnTo>
                    <a:pt x="20" y="975"/>
                  </a:lnTo>
                  <a:lnTo>
                    <a:pt x="20" y="942"/>
                  </a:lnTo>
                  <a:lnTo>
                    <a:pt x="68" y="919"/>
                  </a:lnTo>
                  <a:lnTo>
                    <a:pt x="60" y="877"/>
                  </a:lnTo>
                  <a:lnTo>
                    <a:pt x="80" y="850"/>
                  </a:lnTo>
                  <a:lnTo>
                    <a:pt x="85" y="814"/>
                  </a:lnTo>
                  <a:lnTo>
                    <a:pt x="174" y="761"/>
                  </a:lnTo>
                  <a:lnTo>
                    <a:pt x="238" y="746"/>
                  </a:lnTo>
                  <a:lnTo>
                    <a:pt x="248" y="735"/>
                  </a:lnTo>
                  <a:lnTo>
                    <a:pt x="319" y="738"/>
                  </a:lnTo>
                  <a:lnTo>
                    <a:pt x="354" y="526"/>
                  </a:lnTo>
                  <a:lnTo>
                    <a:pt x="355" y="492"/>
                  </a:lnTo>
                  <a:lnTo>
                    <a:pt x="343" y="448"/>
                  </a:lnTo>
                  <a:lnTo>
                    <a:pt x="309" y="420"/>
                  </a:lnTo>
                  <a:lnTo>
                    <a:pt x="309" y="364"/>
                  </a:lnTo>
                  <a:lnTo>
                    <a:pt x="353" y="351"/>
                  </a:lnTo>
                  <a:lnTo>
                    <a:pt x="369" y="359"/>
                  </a:lnTo>
                  <a:lnTo>
                    <a:pt x="371" y="330"/>
                  </a:lnTo>
                  <a:lnTo>
                    <a:pt x="326" y="322"/>
                  </a:lnTo>
                  <a:lnTo>
                    <a:pt x="325" y="273"/>
                  </a:lnTo>
                  <a:lnTo>
                    <a:pt x="476" y="275"/>
                  </a:lnTo>
                  <a:lnTo>
                    <a:pt x="502" y="248"/>
                  </a:lnTo>
                  <a:lnTo>
                    <a:pt x="524" y="273"/>
                  </a:lnTo>
                  <a:lnTo>
                    <a:pt x="539" y="318"/>
                  </a:lnTo>
                  <a:lnTo>
                    <a:pt x="553" y="309"/>
                  </a:lnTo>
                  <a:lnTo>
                    <a:pt x="596" y="350"/>
                  </a:lnTo>
                  <a:lnTo>
                    <a:pt x="657" y="345"/>
                  </a:lnTo>
                  <a:lnTo>
                    <a:pt x="672" y="321"/>
                  </a:lnTo>
                  <a:lnTo>
                    <a:pt x="730" y="303"/>
                  </a:lnTo>
                  <a:lnTo>
                    <a:pt x="762" y="290"/>
                  </a:lnTo>
                  <a:lnTo>
                    <a:pt x="771" y="258"/>
                  </a:lnTo>
                  <a:lnTo>
                    <a:pt x="827" y="235"/>
                  </a:lnTo>
                  <a:lnTo>
                    <a:pt x="822" y="219"/>
                  </a:lnTo>
                  <a:lnTo>
                    <a:pt x="756" y="213"/>
                  </a:lnTo>
                  <a:lnTo>
                    <a:pt x="745" y="164"/>
                  </a:lnTo>
                  <a:lnTo>
                    <a:pt x="749" y="112"/>
                  </a:lnTo>
                  <a:lnTo>
                    <a:pt x="714" y="92"/>
                  </a:lnTo>
                  <a:lnTo>
                    <a:pt x="728" y="85"/>
                  </a:lnTo>
                  <a:lnTo>
                    <a:pt x="786" y="95"/>
                  </a:lnTo>
                  <a:lnTo>
                    <a:pt x="848" y="114"/>
                  </a:lnTo>
                  <a:lnTo>
                    <a:pt x="870" y="96"/>
                  </a:lnTo>
                  <a:lnTo>
                    <a:pt x="926" y="84"/>
                  </a:lnTo>
                  <a:lnTo>
                    <a:pt x="1013" y="55"/>
                  </a:lnTo>
                  <a:lnTo>
                    <a:pt x="1042" y="25"/>
                  </a:lnTo>
                  <a:lnTo>
                    <a:pt x="1031" y="3"/>
                  </a:lnTo>
                  <a:lnTo>
                    <a:pt x="1072" y="0"/>
                  </a:lnTo>
                  <a:lnTo>
                    <a:pt x="1090" y="18"/>
                  </a:lnTo>
                  <a:lnTo>
                    <a:pt x="1080" y="52"/>
                  </a:lnTo>
                  <a:lnTo>
                    <a:pt x="1107" y="63"/>
                  </a:lnTo>
                  <a:lnTo>
                    <a:pt x="1125" y="99"/>
                  </a:lnTo>
                  <a:lnTo>
                    <a:pt x="1103" y="127"/>
                  </a:lnTo>
                  <a:lnTo>
                    <a:pt x="1090" y="193"/>
                  </a:lnTo>
                  <a:lnTo>
                    <a:pt x="1110" y="232"/>
                  </a:lnTo>
                  <a:lnTo>
                    <a:pt x="1116" y="268"/>
                  </a:lnTo>
                  <a:lnTo>
                    <a:pt x="1164" y="304"/>
                  </a:lnTo>
                  <a:lnTo>
                    <a:pt x="1202" y="308"/>
                  </a:lnTo>
                  <a:lnTo>
                    <a:pt x="1211" y="293"/>
                  </a:lnTo>
                  <a:lnTo>
                    <a:pt x="1235" y="289"/>
                  </a:lnTo>
                  <a:lnTo>
                    <a:pt x="1271" y="276"/>
                  </a:lnTo>
                  <a:lnTo>
                    <a:pt x="1296" y="255"/>
                  </a:lnTo>
                  <a:lnTo>
                    <a:pt x="1339" y="262"/>
                  </a:lnTo>
                  <a:lnTo>
                    <a:pt x="1358" y="259"/>
                  </a:lnTo>
                  <a:lnTo>
                    <a:pt x="1400" y="265"/>
                  </a:lnTo>
                  <a:lnTo>
                    <a:pt x="1407" y="249"/>
                  </a:lnTo>
                  <a:lnTo>
                    <a:pt x="1394" y="234"/>
                  </a:lnTo>
                  <a:lnTo>
                    <a:pt x="1402" y="212"/>
                  </a:lnTo>
                  <a:lnTo>
                    <a:pt x="1433" y="219"/>
                  </a:lnTo>
                  <a:lnTo>
                    <a:pt x="1470" y="210"/>
                  </a:lnTo>
                  <a:lnTo>
                    <a:pt x="1515" y="227"/>
                  </a:lnTo>
                  <a:lnTo>
                    <a:pt x="1549" y="243"/>
                  </a:lnTo>
                  <a:lnTo>
                    <a:pt x="1573" y="222"/>
                  </a:lnTo>
                  <a:lnTo>
                    <a:pt x="1590" y="225"/>
                  </a:lnTo>
                  <a:lnTo>
                    <a:pt x="1601" y="247"/>
                  </a:lnTo>
                  <a:lnTo>
                    <a:pt x="1638" y="242"/>
                  </a:lnTo>
                  <a:lnTo>
                    <a:pt x="1668" y="212"/>
                  </a:lnTo>
                  <a:lnTo>
                    <a:pt x="1692" y="155"/>
                  </a:lnTo>
                  <a:lnTo>
                    <a:pt x="1738" y="84"/>
                  </a:lnTo>
                  <a:lnTo>
                    <a:pt x="1764" y="81"/>
                  </a:lnTo>
                  <a:lnTo>
                    <a:pt x="1784" y="123"/>
                  </a:lnTo>
                  <a:lnTo>
                    <a:pt x="1827" y="259"/>
                  </a:lnTo>
                  <a:lnTo>
                    <a:pt x="1869" y="272"/>
                  </a:lnTo>
                  <a:lnTo>
                    <a:pt x="1871" y="325"/>
                  </a:lnTo>
                  <a:lnTo>
                    <a:pt x="1812" y="388"/>
                  </a:lnTo>
                  <a:lnTo>
                    <a:pt x="1837" y="412"/>
                  </a:lnTo>
                  <a:lnTo>
                    <a:pt x="1974" y="424"/>
                  </a:lnTo>
                  <a:lnTo>
                    <a:pt x="1977" y="501"/>
                  </a:lnTo>
                  <a:lnTo>
                    <a:pt x="2036" y="451"/>
                  </a:lnTo>
                  <a:lnTo>
                    <a:pt x="2134" y="479"/>
                  </a:lnTo>
                  <a:lnTo>
                    <a:pt x="2263" y="526"/>
                  </a:lnTo>
                  <a:lnTo>
                    <a:pt x="2301" y="571"/>
                  </a:lnTo>
                  <a:lnTo>
                    <a:pt x="2288" y="614"/>
                  </a:lnTo>
                  <a:lnTo>
                    <a:pt x="2379" y="590"/>
                  </a:lnTo>
                  <a:lnTo>
                    <a:pt x="2530" y="631"/>
                  </a:lnTo>
                  <a:lnTo>
                    <a:pt x="2647" y="628"/>
                  </a:lnTo>
                  <a:lnTo>
                    <a:pt x="2762" y="692"/>
                  </a:lnTo>
                  <a:lnTo>
                    <a:pt x="2861" y="779"/>
                  </a:lnTo>
                  <a:lnTo>
                    <a:pt x="2921" y="801"/>
                  </a:lnTo>
                  <a:lnTo>
                    <a:pt x="2988" y="804"/>
                  </a:lnTo>
                  <a:lnTo>
                    <a:pt x="3016" y="829"/>
                  </a:lnTo>
                  <a:lnTo>
                    <a:pt x="3042" y="928"/>
                  </a:lnTo>
                  <a:lnTo>
                    <a:pt x="3055" y="975"/>
                  </a:lnTo>
                  <a:lnTo>
                    <a:pt x="3024" y="1104"/>
                  </a:lnTo>
                  <a:lnTo>
                    <a:pt x="2985" y="1155"/>
                  </a:lnTo>
                  <a:lnTo>
                    <a:pt x="2875" y="1265"/>
                  </a:lnTo>
                  <a:lnTo>
                    <a:pt x="2825" y="1354"/>
                  </a:lnTo>
                  <a:lnTo>
                    <a:pt x="2768" y="1423"/>
                  </a:lnTo>
                  <a:lnTo>
                    <a:pt x="2748" y="1424"/>
                  </a:lnTo>
                  <a:lnTo>
                    <a:pt x="2726" y="1482"/>
                  </a:lnTo>
                  <a:lnTo>
                    <a:pt x="2732" y="1632"/>
                  </a:lnTo>
                  <a:lnTo>
                    <a:pt x="2710" y="1757"/>
                  </a:lnTo>
                  <a:lnTo>
                    <a:pt x="2702" y="1810"/>
                  </a:lnTo>
                  <a:lnTo>
                    <a:pt x="2678" y="1842"/>
                  </a:lnTo>
                  <a:lnTo>
                    <a:pt x="2664" y="1951"/>
                  </a:lnTo>
                  <a:lnTo>
                    <a:pt x="2585" y="2059"/>
                  </a:lnTo>
                  <a:lnTo>
                    <a:pt x="2572" y="2145"/>
                  </a:lnTo>
                  <a:lnTo>
                    <a:pt x="2508" y="2181"/>
                  </a:lnTo>
                  <a:lnTo>
                    <a:pt x="2490" y="2232"/>
                  </a:lnTo>
                  <a:lnTo>
                    <a:pt x="2406" y="2231"/>
                  </a:lnTo>
                  <a:lnTo>
                    <a:pt x="2283" y="2264"/>
                  </a:lnTo>
                  <a:lnTo>
                    <a:pt x="2228" y="2301"/>
                  </a:lnTo>
                  <a:lnTo>
                    <a:pt x="2141" y="2326"/>
                  </a:lnTo>
                  <a:lnTo>
                    <a:pt x="2050" y="2394"/>
                  </a:lnTo>
                  <a:lnTo>
                    <a:pt x="1984" y="2479"/>
                  </a:lnTo>
                  <a:lnTo>
                    <a:pt x="1973" y="2543"/>
                  </a:lnTo>
                  <a:lnTo>
                    <a:pt x="1986" y="2591"/>
                  </a:lnTo>
                  <a:lnTo>
                    <a:pt x="1971" y="2679"/>
                  </a:lnTo>
                  <a:lnTo>
                    <a:pt x="1953" y="2722"/>
                  </a:lnTo>
                  <a:lnTo>
                    <a:pt x="1899" y="2771"/>
                  </a:lnTo>
                  <a:lnTo>
                    <a:pt x="1813" y="2928"/>
                  </a:lnTo>
                  <a:lnTo>
                    <a:pt x="1744" y="3000"/>
                  </a:lnTo>
                  <a:lnTo>
                    <a:pt x="1691" y="3043"/>
                  </a:lnTo>
                  <a:lnTo>
                    <a:pt x="1656" y="3131"/>
                  </a:lnTo>
                  <a:lnTo>
                    <a:pt x="1604" y="3184"/>
                  </a:lnTo>
                  <a:lnTo>
                    <a:pt x="1583" y="3131"/>
                  </a:lnTo>
                  <a:lnTo>
                    <a:pt x="1617" y="3087"/>
                  </a:lnTo>
                  <a:lnTo>
                    <a:pt x="1572" y="3025"/>
                  </a:lnTo>
                  <a:lnTo>
                    <a:pt x="1511" y="2975"/>
                  </a:lnTo>
                  <a:lnTo>
                    <a:pt x="1431" y="2917"/>
                  </a:lnTo>
                  <a:lnTo>
                    <a:pt x="1402" y="2919"/>
                  </a:lnTo>
                  <a:lnTo>
                    <a:pt x="1324" y="2850"/>
                  </a:lnTo>
                  <a:lnTo>
                    <a:pt x="1273" y="285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6"/>
            <p:cNvSpPr/>
            <p:nvPr/>
          </p:nvSpPr>
          <p:spPr>
            <a:xfrm>
              <a:off x="2622550" y="4471988"/>
              <a:ext cx="55563" cy="103187"/>
            </a:xfrm>
            <a:custGeom>
              <a:rect b="b" l="l" r="r" t="t"/>
              <a:pathLst>
                <a:path extrusionOk="0" h="287" w="156">
                  <a:moveTo>
                    <a:pt x="113" y="281"/>
                  </a:moveTo>
                  <a:lnTo>
                    <a:pt x="94" y="286"/>
                  </a:lnTo>
                  <a:lnTo>
                    <a:pt x="74" y="237"/>
                  </a:lnTo>
                  <a:lnTo>
                    <a:pt x="45" y="212"/>
                  </a:lnTo>
                  <a:lnTo>
                    <a:pt x="62" y="158"/>
                  </a:lnTo>
                  <a:lnTo>
                    <a:pt x="85" y="161"/>
                  </a:lnTo>
                  <a:lnTo>
                    <a:pt x="112" y="232"/>
                  </a:lnTo>
                  <a:lnTo>
                    <a:pt x="113" y="281"/>
                  </a:lnTo>
                  <a:close/>
                  <a:moveTo>
                    <a:pt x="91" y="40"/>
                  </a:moveTo>
                  <a:lnTo>
                    <a:pt x="6" y="54"/>
                  </a:lnTo>
                  <a:lnTo>
                    <a:pt x="0" y="22"/>
                  </a:lnTo>
                  <a:lnTo>
                    <a:pt x="37" y="15"/>
                  </a:lnTo>
                  <a:lnTo>
                    <a:pt x="88" y="18"/>
                  </a:lnTo>
                  <a:lnTo>
                    <a:pt x="91" y="40"/>
                  </a:lnTo>
                  <a:close/>
                  <a:moveTo>
                    <a:pt x="155" y="39"/>
                  </a:moveTo>
                  <a:lnTo>
                    <a:pt x="141" y="101"/>
                  </a:lnTo>
                  <a:lnTo>
                    <a:pt x="127" y="90"/>
                  </a:lnTo>
                  <a:lnTo>
                    <a:pt x="128" y="44"/>
                  </a:lnTo>
                  <a:lnTo>
                    <a:pt x="93" y="10"/>
                  </a:lnTo>
                  <a:lnTo>
                    <a:pt x="93" y="0"/>
                  </a:lnTo>
                  <a:lnTo>
                    <a:pt x="155" y="3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6"/>
            <p:cNvSpPr/>
            <p:nvPr/>
          </p:nvSpPr>
          <p:spPr>
            <a:xfrm>
              <a:off x="2638425" y="4529138"/>
              <a:ext cx="25400" cy="46037"/>
            </a:xfrm>
            <a:custGeom>
              <a:rect b="b" l="l" r="r" t="t"/>
              <a:pathLst>
                <a:path extrusionOk="0" h="129" w="69">
                  <a:moveTo>
                    <a:pt x="68" y="123"/>
                  </a:moveTo>
                  <a:lnTo>
                    <a:pt x="49" y="128"/>
                  </a:lnTo>
                  <a:lnTo>
                    <a:pt x="29" y="79"/>
                  </a:lnTo>
                  <a:lnTo>
                    <a:pt x="0" y="54"/>
                  </a:lnTo>
                  <a:lnTo>
                    <a:pt x="17" y="0"/>
                  </a:lnTo>
                  <a:lnTo>
                    <a:pt x="40" y="3"/>
                  </a:lnTo>
                  <a:lnTo>
                    <a:pt x="67" y="74"/>
                  </a:lnTo>
                  <a:lnTo>
                    <a:pt x="68" y="12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6"/>
            <p:cNvSpPr/>
            <p:nvPr/>
          </p:nvSpPr>
          <p:spPr>
            <a:xfrm>
              <a:off x="2622550" y="4476750"/>
              <a:ext cx="33338" cy="14288"/>
            </a:xfrm>
            <a:custGeom>
              <a:rect b="b" l="l" r="r" t="t"/>
              <a:pathLst>
                <a:path extrusionOk="0" h="40" w="92">
                  <a:moveTo>
                    <a:pt x="91" y="25"/>
                  </a:moveTo>
                  <a:lnTo>
                    <a:pt x="6" y="39"/>
                  </a:lnTo>
                  <a:lnTo>
                    <a:pt x="0" y="7"/>
                  </a:lnTo>
                  <a:lnTo>
                    <a:pt x="37" y="0"/>
                  </a:lnTo>
                  <a:lnTo>
                    <a:pt x="88" y="3"/>
                  </a:lnTo>
                  <a:lnTo>
                    <a:pt x="91" y="2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6"/>
            <p:cNvSpPr/>
            <p:nvPr/>
          </p:nvSpPr>
          <p:spPr>
            <a:xfrm>
              <a:off x="2655888" y="4471988"/>
              <a:ext cx="22225" cy="36512"/>
            </a:xfrm>
            <a:custGeom>
              <a:rect b="b" l="l" r="r" t="t"/>
              <a:pathLst>
                <a:path extrusionOk="0" h="102" w="63">
                  <a:moveTo>
                    <a:pt x="62" y="39"/>
                  </a:moveTo>
                  <a:lnTo>
                    <a:pt x="48" y="101"/>
                  </a:lnTo>
                  <a:lnTo>
                    <a:pt x="34" y="90"/>
                  </a:lnTo>
                  <a:lnTo>
                    <a:pt x="35" y="44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2" y="3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6"/>
            <p:cNvSpPr/>
            <p:nvPr/>
          </p:nvSpPr>
          <p:spPr>
            <a:xfrm>
              <a:off x="7323138" y="4432300"/>
              <a:ext cx="92075" cy="49213"/>
            </a:xfrm>
            <a:custGeom>
              <a:rect b="b" l="l" r="r" t="t"/>
              <a:pathLst>
                <a:path extrusionOk="0" h="138" w="257">
                  <a:moveTo>
                    <a:pt x="224" y="46"/>
                  </a:moveTo>
                  <a:lnTo>
                    <a:pt x="256" y="73"/>
                  </a:lnTo>
                  <a:lnTo>
                    <a:pt x="250" y="127"/>
                  </a:lnTo>
                  <a:lnTo>
                    <a:pt x="187" y="129"/>
                  </a:lnTo>
                  <a:lnTo>
                    <a:pt x="121" y="124"/>
                  </a:lnTo>
                  <a:lnTo>
                    <a:pt x="72" y="137"/>
                  </a:lnTo>
                  <a:lnTo>
                    <a:pt x="1" y="104"/>
                  </a:lnTo>
                  <a:lnTo>
                    <a:pt x="0" y="87"/>
                  </a:lnTo>
                  <a:lnTo>
                    <a:pt x="51" y="22"/>
                  </a:lnTo>
                  <a:lnTo>
                    <a:pt x="93" y="0"/>
                  </a:lnTo>
                  <a:lnTo>
                    <a:pt x="149" y="20"/>
                  </a:lnTo>
                  <a:lnTo>
                    <a:pt x="190" y="22"/>
                  </a:lnTo>
                  <a:lnTo>
                    <a:pt x="224" y="4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6"/>
            <p:cNvSpPr/>
            <p:nvPr/>
          </p:nvSpPr>
          <p:spPr>
            <a:xfrm>
              <a:off x="7323138" y="4432300"/>
              <a:ext cx="92075" cy="49213"/>
            </a:xfrm>
            <a:custGeom>
              <a:rect b="b" l="l" r="r" t="t"/>
              <a:pathLst>
                <a:path extrusionOk="0" h="138" w="257">
                  <a:moveTo>
                    <a:pt x="224" y="46"/>
                  </a:moveTo>
                  <a:lnTo>
                    <a:pt x="256" y="73"/>
                  </a:lnTo>
                  <a:lnTo>
                    <a:pt x="250" y="127"/>
                  </a:lnTo>
                  <a:lnTo>
                    <a:pt x="187" y="129"/>
                  </a:lnTo>
                  <a:lnTo>
                    <a:pt x="121" y="124"/>
                  </a:lnTo>
                  <a:lnTo>
                    <a:pt x="72" y="137"/>
                  </a:lnTo>
                  <a:lnTo>
                    <a:pt x="1" y="104"/>
                  </a:lnTo>
                  <a:lnTo>
                    <a:pt x="0" y="87"/>
                  </a:lnTo>
                  <a:lnTo>
                    <a:pt x="51" y="22"/>
                  </a:lnTo>
                  <a:lnTo>
                    <a:pt x="93" y="0"/>
                  </a:lnTo>
                  <a:lnTo>
                    <a:pt x="149" y="20"/>
                  </a:lnTo>
                  <a:lnTo>
                    <a:pt x="190" y="22"/>
                  </a:lnTo>
                  <a:lnTo>
                    <a:pt x="224" y="4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6"/>
            <p:cNvSpPr/>
            <p:nvPr/>
          </p:nvSpPr>
          <p:spPr>
            <a:xfrm>
              <a:off x="5391150" y="5753100"/>
              <a:ext cx="268288" cy="276225"/>
            </a:xfrm>
            <a:custGeom>
              <a:rect b="b" l="l" r="r" t="t"/>
              <a:pathLst>
                <a:path extrusionOk="0" h="769" w="744">
                  <a:moveTo>
                    <a:pt x="448" y="72"/>
                  </a:moveTo>
                  <a:lnTo>
                    <a:pt x="464" y="86"/>
                  </a:lnTo>
                  <a:lnTo>
                    <a:pt x="488" y="134"/>
                  </a:lnTo>
                  <a:lnTo>
                    <a:pt x="576" y="224"/>
                  </a:lnTo>
                  <a:lnTo>
                    <a:pt x="610" y="233"/>
                  </a:lnTo>
                  <a:lnTo>
                    <a:pt x="610" y="262"/>
                  </a:lnTo>
                  <a:lnTo>
                    <a:pt x="633" y="314"/>
                  </a:lnTo>
                  <a:lnTo>
                    <a:pt x="693" y="327"/>
                  </a:lnTo>
                  <a:lnTo>
                    <a:pt x="743" y="365"/>
                  </a:lnTo>
                  <a:lnTo>
                    <a:pt x="632" y="427"/>
                  </a:lnTo>
                  <a:lnTo>
                    <a:pt x="562" y="489"/>
                  </a:lnTo>
                  <a:lnTo>
                    <a:pt x="537" y="546"/>
                  </a:lnTo>
                  <a:lnTo>
                    <a:pt x="513" y="578"/>
                  </a:lnTo>
                  <a:lnTo>
                    <a:pt x="471" y="585"/>
                  </a:lnTo>
                  <a:lnTo>
                    <a:pt x="457" y="625"/>
                  </a:lnTo>
                  <a:lnTo>
                    <a:pt x="449" y="652"/>
                  </a:lnTo>
                  <a:lnTo>
                    <a:pt x="399" y="672"/>
                  </a:lnTo>
                  <a:lnTo>
                    <a:pt x="336" y="668"/>
                  </a:lnTo>
                  <a:lnTo>
                    <a:pt x="299" y="644"/>
                  </a:lnTo>
                  <a:lnTo>
                    <a:pt x="266" y="633"/>
                  </a:lnTo>
                  <a:lnTo>
                    <a:pt x="228" y="653"/>
                  </a:lnTo>
                  <a:lnTo>
                    <a:pt x="209" y="694"/>
                  </a:lnTo>
                  <a:lnTo>
                    <a:pt x="172" y="720"/>
                  </a:lnTo>
                  <a:lnTo>
                    <a:pt x="133" y="759"/>
                  </a:lnTo>
                  <a:lnTo>
                    <a:pt x="77" y="768"/>
                  </a:lnTo>
                  <a:lnTo>
                    <a:pt x="60" y="737"/>
                  </a:lnTo>
                  <a:lnTo>
                    <a:pt x="67" y="685"/>
                  </a:lnTo>
                  <a:lnTo>
                    <a:pt x="21" y="603"/>
                  </a:lnTo>
                  <a:lnTo>
                    <a:pt x="0" y="591"/>
                  </a:lnTo>
                  <a:lnTo>
                    <a:pt x="0" y="345"/>
                  </a:lnTo>
                  <a:lnTo>
                    <a:pt x="77" y="342"/>
                  </a:lnTo>
                  <a:lnTo>
                    <a:pt x="79" y="48"/>
                  </a:lnTo>
                  <a:lnTo>
                    <a:pt x="137" y="46"/>
                  </a:lnTo>
                  <a:lnTo>
                    <a:pt x="257" y="17"/>
                  </a:lnTo>
                  <a:lnTo>
                    <a:pt x="287" y="51"/>
                  </a:lnTo>
                  <a:lnTo>
                    <a:pt x="336" y="19"/>
                  </a:lnTo>
                  <a:lnTo>
                    <a:pt x="360" y="19"/>
                  </a:lnTo>
                  <a:lnTo>
                    <a:pt x="404" y="0"/>
                  </a:lnTo>
                  <a:lnTo>
                    <a:pt x="418" y="6"/>
                  </a:lnTo>
                  <a:lnTo>
                    <a:pt x="448" y="7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6"/>
            <p:cNvSpPr/>
            <p:nvPr/>
          </p:nvSpPr>
          <p:spPr>
            <a:xfrm>
              <a:off x="5391150" y="5753100"/>
              <a:ext cx="268288" cy="276225"/>
            </a:xfrm>
            <a:custGeom>
              <a:rect b="b" l="l" r="r" t="t"/>
              <a:pathLst>
                <a:path extrusionOk="0" h="769" w="744">
                  <a:moveTo>
                    <a:pt x="448" y="72"/>
                  </a:moveTo>
                  <a:lnTo>
                    <a:pt x="464" y="86"/>
                  </a:lnTo>
                  <a:lnTo>
                    <a:pt x="488" y="134"/>
                  </a:lnTo>
                  <a:lnTo>
                    <a:pt x="576" y="224"/>
                  </a:lnTo>
                  <a:lnTo>
                    <a:pt x="610" y="233"/>
                  </a:lnTo>
                  <a:lnTo>
                    <a:pt x="610" y="262"/>
                  </a:lnTo>
                  <a:lnTo>
                    <a:pt x="633" y="314"/>
                  </a:lnTo>
                  <a:lnTo>
                    <a:pt x="693" y="327"/>
                  </a:lnTo>
                  <a:lnTo>
                    <a:pt x="743" y="365"/>
                  </a:lnTo>
                  <a:lnTo>
                    <a:pt x="632" y="427"/>
                  </a:lnTo>
                  <a:lnTo>
                    <a:pt x="562" y="489"/>
                  </a:lnTo>
                  <a:lnTo>
                    <a:pt x="537" y="546"/>
                  </a:lnTo>
                  <a:lnTo>
                    <a:pt x="513" y="578"/>
                  </a:lnTo>
                  <a:lnTo>
                    <a:pt x="471" y="585"/>
                  </a:lnTo>
                  <a:lnTo>
                    <a:pt x="457" y="625"/>
                  </a:lnTo>
                  <a:lnTo>
                    <a:pt x="449" y="652"/>
                  </a:lnTo>
                  <a:lnTo>
                    <a:pt x="399" y="672"/>
                  </a:lnTo>
                  <a:lnTo>
                    <a:pt x="336" y="668"/>
                  </a:lnTo>
                  <a:lnTo>
                    <a:pt x="299" y="644"/>
                  </a:lnTo>
                  <a:lnTo>
                    <a:pt x="266" y="633"/>
                  </a:lnTo>
                  <a:lnTo>
                    <a:pt x="228" y="653"/>
                  </a:lnTo>
                  <a:lnTo>
                    <a:pt x="209" y="694"/>
                  </a:lnTo>
                  <a:lnTo>
                    <a:pt x="172" y="720"/>
                  </a:lnTo>
                  <a:lnTo>
                    <a:pt x="133" y="759"/>
                  </a:lnTo>
                  <a:lnTo>
                    <a:pt x="77" y="768"/>
                  </a:lnTo>
                  <a:lnTo>
                    <a:pt x="60" y="737"/>
                  </a:lnTo>
                  <a:lnTo>
                    <a:pt x="67" y="685"/>
                  </a:lnTo>
                  <a:lnTo>
                    <a:pt x="21" y="603"/>
                  </a:lnTo>
                  <a:lnTo>
                    <a:pt x="0" y="591"/>
                  </a:lnTo>
                  <a:lnTo>
                    <a:pt x="0" y="345"/>
                  </a:lnTo>
                  <a:lnTo>
                    <a:pt x="77" y="342"/>
                  </a:lnTo>
                  <a:lnTo>
                    <a:pt x="79" y="48"/>
                  </a:lnTo>
                  <a:lnTo>
                    <a:pt x="137" y="46"/>
                  </a:lnTo>
                  <a:lnTo>
                    <a:pt x="257" y="17"/>
                  </a:lnTo>
                  <a:lnTo>
                    <a:pt x="287" y="51"/>
                  </a:lnTo>
                  <a:lnTo>
                    <a:pt x="336" y="19"/>
                  </a:lnTo>
                  <a:lnTo>
                    <a:pt x="360" y="19"/>
                  </a:lnTo>
                  <a:lnTo>
                    <a:pt x="404" y="0"/>
                  </a:lnTo>
                  <a:lnTo>
                    <a:pt x="418" y="6"/>
                  </a:lnTo>
                  <a:lnTo>
                    <a:pt x="448" y="7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6"/>
            <p:cNvSpPr/>
            <p:nvPr/>
          </p:nvSpPr>
          <p:spPr>
            <a:xfrm>
              <a:off x="5484813" y="3352800"/>
              <a:ext cx="266700" cy="230188"/>
            </a:xfrm>
            <a:custGeom>
              <a:rect b="b" l="l" r="r" t="t"/>
              <a:pathLst>
                <a:path extrusionOk="0" h="639" w="740">
                  <a:moveTo>
                    <a:pt x="23" y="306"/>
                  </a:moveTo>
                  <a:lnTo>
                    <a:pt x="98" y="307"/>
                  </a:lnTo>
                  <a:lnTo>
                    <a:pt x="182" y="257"/>
                  </a:lnTo>
                  <a:lnTo>
                    <a:pt x="200" y="182"/>
                  </a:lnTo>
                  <a:lnTo>
                    <a:pt x="264" y="138"/>
                  </a:lnTo>
                  <a:lnTo>
                    <a:pt x="257" y="77"/>
                  </a:lnTo>
                  <a:lnTo>
                    <a:pt x="304" y="54"/>
                  </a:lnTo>
                  <a:lnTo>
                    <a:pt x="388" y="0"/>
                  </a:lnTo>
                  <a:lnTo>
                    <a:pt x="470" y="35"/>
                  </a:lnTo>
                  <a:lnTo>
                    <a:pt x="481" y="69"/>
                  </a:lnTo>
                  <a:lnTo>
                    <a:pt x="522" y="53"/>
                  </a:lnTo>
                  <a:lnTo>
                    <a:pt x="598" y="86"/>
                  </a:lnTo>
                  <a:lnTo>
                    <a:pt x="605" y="150"/>
                  </a:lnTo>
                  <a:lnTo>
                    <a:pt x="588" y="186"/>
                  </a:lnTo>
                  <a:lnTo>
                    <a:pt x="637" y="274"/>
                  </a:lnTo>
                  <a:lnTo>
                    <a:pt x="669" y="298"/>
                  </a:lnTo>
                  <a:lnTo>
                    <a:pt x="664" y="322"/>
                  </a:lnTo>
                  <a:lnTo>
                    <a:pt x="717" y="345"/>
                  </a:lnTo>
                  <a:lnTo>
                    <a:pt x="739" y="380"/>
                  </a:lnTo>
                  <a:lnTo>
                    <a:pt x="709" y="408"/>
                  </a:lnTo>
                  <a:lnTo>
                    <a:pt x="646" y="403"/>
                  </a:lnTo>
                  <a:lnTo>
                    <a:pt x="631" y="416"/>
                  </a:lnTo>
                  <a:lnTo>
                    <a:pt x="650" y="458"/>
                  </a:lnTo>
                  <a:lnTo>
                    <a:pt x="669" y="540"/>
                  </a:lnTo>
                  <a:lnTo>
                    <a:pt x="602" y="547"/>
                  </a:lnTo>
                  <a:lnTo>
                    <a:pt x="578" y="575"/>
                  </a:lnTo>
                  <a:lnTo>
                    <a:pt x="573" y="638"/>
                  </a:lnTo>
                  <a:lnTo>
                    <a:pt x="542" y="626"/>
                  </a:lnTo>
                  <a:lnTo>
                    <a:pt x="472" y="632"/>
                  </a:lnTo>
                  <a:lnTo>
                    <a:pt x="451" y="603"/>
                  </a:lnTo>
                  <a:lnTo>
                    <a:pt x="422" y="624"/>
                  </a:lnTo>
                  <a:lnTo>
                    <a:pt x="393" y="606"/>
                  </a:lnTo>
                  <a:lnTo>
                    <a:pt x="331" y="604"/>
                  </a:lnTo>
                  <a:lnTo>
                    <a:pt x="245" y="574"/>
                  </a:lnTo>
                  <a:lnTo>
                    <a:pt x="166" y="564"/>
                  </a:lnTo>
                  <a:lnTo>
                    <a:pt x="106" y="567"/>
                  </a:lnTo>
                  <a:lnTo>
                    <a:pt x="63" y="601"/>
                  </a:lnTo>
                  <a:lnTo>
                    <a:pt x="26" y="606"/>
                  </a:lnTo>
                  <a:lnTo>
                    <a:pt x="24" y="550"/>
                  </a:lnTo>
                  <a:lnTo>
                    <a:pt x="0" y="491"/>
                  </a:lnTo>
                  <a:lnTo>
                    <a:pt x="47" y="465"/>
                  </a:lnTo>
                  <a:lnTo>
                    <a:pt x="48" y="413"/>
                  </a:lnTo>
                  <a:lnTo>
                    <a:pt x="26" y="364"/>
                  </a:lnTo>
                  <a:lnTo>
                    <a:pt x="23" y="30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6"/>
            <p:cNvSpPr/>
            <p:nvPr/>
          </p:nvSpPr>
          <p:spPr>
            <a:xfrm>
              <a:off x="5484813" y="3352800"/>
              <a:ext cx="266700" cy="230188"/>
            </a:xfrm>
            <a:custGeom>
              <a:rect b="b" l="l" r="r" t="t"/>
              <a:pathLst>
                <a:path extrusionOk="0" h="639" w="740">
                  <a:moveTo>
                    <a:pt x="23" y="306"/>
                  </a:moveTo>
                  <a:lnTo>
                    <a:pt x="98" y="307"/>
                  </a:lnTo>
                  <a:lnTo>
                    <a:pt x="182" y="257"/>
                  </a:lnTo>
                  <a:lnTo>
                    <a:pt x="200" y="182"/>
                  </a:lnTo>
                  <a:lnTo>
                    <a:pt x="264" y="138"/>
                  </a:lnTo>
                  <a:lnTo>
                    <a:pt x="257" y="77"/>
                  </a:lnTo>
                  <a:lnTo>
                    <a:pt x="304" y="54"/>
                  </a:lnTo>
                  <a:lnTo>
                    <a:pt x="388" y="0"/>
                  </a:lnTo>
                  <a:lnTo>
                    <a:pt x="470" y="35"/>
                  </a:lnTo>
                  <a:lnTo>
                    <a:pt x="481" y="69"/>
                  </a:lnTo>
                  <a:lnTo>
                    <a:pt x="522" y="53"/>
                  </a:lnTo>
                  <a:lnTo>
                    <a:pt x="598" y="86"/>
                  </a:lnTo>
                  <a:lnTo>
                    <a:pt x="605" y="150"/>
                  </a:lnTo>
                  <a:lnTo>
                    <a:pt x="588" y="186"/>
                  </a:lnTo>
                  <a:lnTo>
                    <a:pt x="637" y="274"/>
                  </a:lnTo>
                  <a:lnTo>
                    <a:pt x="669" y="298"/>
                  </a:lnTo>
                  <a:lnTo>
                    <a:pt x="664" y="322"/>
                  </a:lnTo>
                  <a:lnTo>
                    <a:pt x="717" y="345"/>
                  </a:lnTo>
                  <a:lnTo>
                    <a:pt x="739" y="380"/>
                  </a:lnTo>
                  <a:lnTo>
                    <a:pt x="709" y="408"/>
                  </a:lnTo>
                  <a:lnTo>
                    <a:pt x="646" y="403"/>
                  </a:lnTo>
                  <a:lnTo>
                    <a:pt x="631" y="416"/>
                  </a:lnTo>
                  <a:lnTo>
                    <a:pt x="650" y="458"/>
                  </a:lnTo>
                  <a:lnTo>
                    <a:pt x="669" y="540"/>
                  </a:lnTo>
                  <a:lnTo>
                    <a:pt x="602" y="547"/>
                  </a:lnTo>
                  <a:lnTo>
                    <a:pt x="578" y="575"/>
                  </a:lnTo>
                  <a:lnTo>
                    <a:pt x="573" y="638"/>
                  </a:lnTo>
                  <a:lnTo>
                    <a:pt x="542" y="626"/>
                  </a:lnTo>
                  <a:lnTo>
                    <a:pt x="472" y="632"/>
                  </a:lnTo>
                  <a:lnTo>
                    <a:pt x="451" y="603"/>
                  </a:lnTo>
                  <a:lnTo>
                    <a:pt x="422" y="624"/>
                  </a:lnTo>
                  <a:lnTo>
                    <a:pt x="393" y="606"/>
                  </a:lnTo>
                  <a:lnTo>
                    <a:pt x="331" y="604"/>
                  </a:lnTo>
                  <a:lnTo>
                    <a:pt x="245" y="574"/>
                  </a:lnTo>
                  <a:lnTo>
                    <a:pt x="166" y="564"/>
                  </a:lnTo>
                  <a:lnTo>
                    <a:pt x="106" y="567"/>
                  </a:lnTo>
                  <a:lnTo>
                    <a:pt x="63" y="601"/>
                  </a:lnTo>
                  <a:lnTo>
                    <a:pt x="26" y="606"/>
                  </a:lnTo>
                  <a:lnTo>
                    <a:pt x="24" y="550"/>
                  </a:lnTo>
                  <a:lnTo>
                    <a:pt x="0" y="491"/>
                  </a:lnTo>
                  <a:lnTo>
                    <a:pt x="47" y="465"/>
                  </a:lnTo>
                  <a:lnTo>
                    <a:pt x="48" y="413"/>
                  </a:lnTo>
                  <a:lnTo>
                    <a:pt x="26" y="364"/>
                  </a:lnTo>
                  <a:lnTo>
                    <a:pt x="23" y="30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6"/>
            <p:cNvSpPr/>
            <p:nvPr/>
          </p:nvSpPr>
          <p:spPr>
            <a:xfrm>
              <a:off x="2335213" y="4730750"/>
              <a:ext cx="31750" cy="76200"/>
            </a:xfrm>
            <a:custGeom>
              <a:rect b="b" l="l" r="r" t="t"/>
              <a:pathLst>
                <a:path extrusionOk="0" h="212" w="88">
                  <a:moveTo>
                    <a:pt x="7" y="56"/>
                  </a:moveTo>
                  <a:lnTo>
                    <a:pt x="6" y="44"/>
                  </a:lnTo>
                  <a:lnTo>
                    <a:pt x="15" y="40"/>
                  </a:lnTo>
                  <a:lnTo>
                    <a:pt x="30" y="50"/>
                  </a:lnTo>
                  <a:lnTo>
                    <a:pt x="57" y="1"/>
                  </a:lnTo>
                  <a:lnTo>
                    <a:pt x="72" y="0"/>
                  </a:lnTo>
                  <a:lnTo>
                    <a:pt x="72" y="12"/>
                  </a:lnTo>
                  <a:lnTo>
                    <a:pt x="87" y="12"/>
                  </a:lnTo>
                  <a:lnTo>
                    <a:pt x="86" y="34"/>
                  </a:lnTo>
                  <a:lnTo>
                    <a:pt x="73" y="70"/>
                  </a:lnTo>
                  <a:lnTo>
                    <a:pt x="80" y="82"/>
                  </a:lnTo>
                  <a:lnTo>
                    <a:pt x="72" y="111"/>
                  </a:lnTo>
                  <a:lnTo>
                    <a:pt x="77" y="119"/>
                  </a:lnTo>
                  <a:lnTo>
                    <a:pt x="68" y="159"/>
                  </a:lnTo>
                  <a:lnTo>
                    <a:pt x="53" y="181"/>
                  </a:lnTo>
                  <a:lnTo>
                    <a:pt x="39" y="184"/>
                  </a:lnTo>
                  <a:lnTo>
                    <a:pt x="23" y="211"/>
                  </a:lnTo>
                  <a:lnTo>
                    <a:pt x="0" y="211"/>
                  </a:lnTo>
                  <a:lnTo>
                    <a:pt x="6" y="120"/>
                  </a:lnTo>
                  <a:lnTo>
                    <a:pt x="7" y="5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6"/>
            <p:cNvSpPr/>
            <p:nvPr/>
          </p:nvSpPr>
          <p:spPr>
            <a:xfrm>
              <a:off x="2335213" y="4730750"/>
              <a:ext cx="31750" cy="76200"/>
            </a:xfrm>
            <a:custGeom>
              <a:rect b="b" l="l" r="r" t="t"/>
              <a:pathLst>
                <a:path extrusionOk="0" h="212" w="88">
                  <a:moveTo>
                    <a:pt x="7" y="56"/>
                  </a:moveTo>
                  <a:lnTo>
                    <a:pt x="6" y="44"/>
                  </a:lnTo>
                  <a:lnTo>
                    <a:pt x="15" y="40"/>
                  </a:lnTo>
                  <a:lnTo>
                    <a:pt x="30" y="50"/>
                  </a:lnTo>
                  <a:lnTo>
                    <a:pt x="57" y="1"/>
                  </a:lnTo>
                  <a:lnTo>
                    <a:pt x="72" y="0"/>
                  </a:lnTo>
                  <a:lnTo>
                    <a:pt x="72" y="12"/>
                  </a:lnTo>
                  <a:lnTo>
                    <a:pt x="87" y="12"/>
                  </a:lnTo>
                  <a:lnTo>
                    <a:pt x="86" y="34"/>
                  </a:lnTo>
                  <a:lnTo>
                    <a:pt x="73" y="70"/>
                  </a:lnTo>
                  <a:lnTo>
                    <a:pt x="80" y="82"/>
                  </a:lnTo>
                  <a:lnTo>
                    <a:pt x="72" y="111"/>
                  </a:lnTo>
                  <a:lnTo>
                    <a:pt x="77" y="119"/>
                  </a:lnTo>
                  <a:lnTo>
                    <a:pt x="68" y="159"/>
                  </a:lnTo>
                  <a:lnTo>
                    <a:pt x="53" y="181"/>
                  </a:lnTo>
                  <a:lnTo>
                    <a:pt x="39" y="184"/>
                  </a:lnTo>
                  <a:lnTo>
                    <a:pt x="23" y="211"/>
                  </a:lnTo>
                  <a:lnTo>
                    <a:pt x="0" y="211"/>
                  </a:lnTo>
                  <a:lnTo>
                    <a:pt x="6" y="120"/>
                  </a:lnTo>
                  <a:lnTo>
                    <a:pt x="7" y="5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6"/>
            <p:cNvSpPr/>
            <p:nvPr/>
          </p:nvSpPr>
          <p:spPr>
            <a:xfrm>
              <a:off x="885825" y="725488"/>
              <a:ext cx="2474913" cy="3236912"/>
            </a:xfrm>
            <a:custGeom>
              <a:rect b="b" l="l" r="r" t="t"/>
              <a:pathLst>
                <a:path extrusionOk="0" h="8990" w="6874">
                  <a:moveTo>
                    <a:pt x="3301" y="2390"/>
                  </a:moveTo>
                  <a:lnTo>
                    <a:pt x="3295" y="2226"/>
                  </a:lnTo>
                  <a:lnTo>
                    <a:pt x="3396" y="2242"/>
                  </a:lnTo>
                  <a:lnTo>
                    <a:pt x="3441" y="2269"/>
                  </a:lnTo>
                  <a:lnTo>
                    <a:pt x="3534" y="2405"/>
                  </a:lnTo>
                  <a:lnTo>
                    <a:pt x="3513" y="2543"/>
                  </a:lnTo>
                  <a:lnTo>
                    <a:pt x="3398" y="2620"/>
                  </a:lnTo>
                  <a:lnTo>
                    <a:pt x="3335" y="2534"/>
                  </a:lnTo>
                  <a:lnTo>
                    <a:pt x="3301" y="2390"/>
                  </a:lnTo>
                  <a:close/>
                  <a:moveTo>
                    <a:pt x="3668" y="2741"/>
                  </a:moveTo>
                  <a:lnTo>
                    <a:pt x="3632" y="2751"/>
                  </a:lnTo>
                  <a:lnTo>
                    <a:pt x="3487" y="2728"/>
                  </a:lnTo>
                  <a:lnTo>
                    <a:pt x="3466" y="2626"/>
                  </a:lnTo>
                  <a:lnTo>
                    <a:pt x="3623" y="2631"/>
                  </a:lnTo>
                  <a:lnTo>
                    <a:pt x="3677" y="2699"/>
                  </a:lnTo>
                  <a:lnTo>
                    <a:pt x="3668" y="2741"/>
                  </a:lnTo>
                  <a:close/>
                  <a:moveTo>
                    <a:pt x="4677" y="4044"/>
                  </a:moveTo>
                  <a:lnTo>
                    <a:pt x="4680" y="3945"/>
                  </a:lnTo>
                  <a:lnTo>
                    <a:pt x="4717" y="3927"/>
                  </a:lnTo>
                  <a:lnTo>
                    <a:pt x="4895" y="3957"/>
                  </a:lnTo>
                  <a:lnTo>
                    <a:pt x="5030" y="4106"/>
                  </a:lnTo>
                  <a:lnTo>
                    <a:pt x="5037" y="4179"/>
                  </a:lnTo>
                  <a:lnTo>
                    <a:pt x="4954" y="4172"/>
                  </a:lnTo>
                  <a:lnTo>
                    <a:pt x="4870" y="4166"/>
                  </a:lnTo>
                  <a:lnTo>
                    <a:pt x="4785" y="4201"/>
                  </a:lnTo>
                  <a:lnTo>
                    <a:pt x="4762" y="4185"/>
                  </a:lnTo>
                  <a:lnTo>
                    <a:pt x="4677" y="4044"/>
                  </a:lnTo>
                  <a:close/>
                  <a:moveTo>
                    <a:pt x="2861" y="2304"/>
                  </a:moveTo>
                  <a:lnTo>
                    <a:pt x="2767" y="2208"/>
                  </a:lnTo>
                  <a:lnTo>
                    <a:pt x="2761" y="2050"/>
                  </a:lnTo>
                  <a:lnTo>
                    <a:pt x="2914" y="2106"/>
                  </a:lnTo>
                  <a:lnTo>
                    <a:pt x="3124" y="2255"/>
                  </a:lnTo>
                  <a:lnTo>
                    <a:pt x="3184" y="2442"/>
                  </a:lnTo>
                  <a:lnTo>
                    <a:pt x="3214" y="2599"/>
                  </a:lnTo>
                  <a:lnTo>
                    <a:pt x="3087" y="2558"/>
                  </a:lnTo>
                  <a:lnTo>
                    <a:pt x="2959" y="2434"/>
                  </a:lnTo>
                  <a:lnTo>
                    <a:pt x="2786" y="2420"/>
                  </a:lnTo>
                  <a:lnTo>
                    <a:pt x="2861" y="2304"/>
                  </a:lnTo>
                  <a:close/>
                  <a:moveTo>
                    <a:pt x="3580" y="2020"/>
                  </a:moveTo>
                  <a:lnTo>
                    <a:pt x="3495" y="1877"/>
                  </a:lnTo>
                  <a:lnTo>
                    <a:pt x="3445" y="1676"/>
                  </a:lnTo>
                  <a:lnTo>
                    <a:pt x="3499" y="1469"/>
                  </a:lnTo>
                  <a:lnTo>
                    <a:pt x="3553" y="1321"/>
                  </a:lnTo>
                  <a:lnTo>
                    <a:pt x="3633" y="1286"/>
                  </a:lnTo>
                  <a:lnTo>
                    <a:pt x="3598" y="1171"/>
                  </a:lnTo>
                  <a:lnTo>
                    <a:pt x="3779" y="1145"/>
                  </a:lnTo>
                  <a:lnTo>
                    <a:pt x="3879" y="1410"/>
                  </a:lnTo>
                  <a:lnTo>
                    <a:pt x="4010" y="1512"/>
                  </a:lnTo>
                  <a:lnTo>
                    <a:pt x="4137" y="1601"/>
                  </a:lnTo>
                  <a:lnTo>
                    <a:pt x="4199" y="1897"/>
                  </a:lnTo>
                  <a:lnTo>
                    <a:pt x="4293" y="2035"/>
                  </a:lnTo>
                  <a:lnTo>
                    <a:pt x="4186" y="2158"/>
                  </a:lnTo>
                  <a:lnTo>
                    <a:pt x="4042" y="2456"/>
                  </a:lnTo>
                  <a:lnTo>
                    <a:pt x="3904" y="2483"/>
                  </a:lnTo>
                  <a:lnTo>
                    <a:pt x="3743" y="2434"/>
                  </a:lnTo>
                  <a:lnTo>
                    <a:pt x="3659" y="2274"/>
                  </a:lnTo>
                  <a:lnTo>
                    <a:pt x="3661" y="2127"/>
                  </a:lnTo>
                  <a:lnTo>
                    <a:pt x="3722" y="2016"/>
                  </a:lnTo>
                  <a:lnTo>
                    <a:pt x="3580" y="2020"/>
                  </a:lnTo>
                  <a:close/>
                  <a:moveTo>
                    <a:pt x="1810" y="3501"/>
                  </a:moveTo>
                  <a:lnTo>
                    <a:pt x="1916" y="3193"/>
                  </a:lnTo>
                  <a:lnTo>
                    <a:pt x="1990" y="3101"/>
                  </a:lnTo>
                  <a:lnTo>
                    <a:pt x="2209" y="3212"/>
                  </a:lnTo>
                  <a:lnTo>
                    <a:pt x="2347" y="3400"/>
                  </a:lnTo>
                  <a:lnTo>
                    <a:pt x="2483" y="3424"/>
                  </a:lnTo>
                  <a:lnTo>
                    <a:pt x="2372" y="3117"/>
                  </a:lnTo>
                  <a:lnTo>
                    <a:pt x="2443" y="2995"/>
                  </a:lnTo>
                  <a:lnTo>
                    <a:pt x="2523" y="3034"/>
                  </a:lnTo>
                  <a:lnTo>
                    <a:pt x="2550" y="3192"/>
                  </a:lnTo>
                  <a:lnTo>
                    <a:pt x="2580" y="3307"/>
                  </a:lnTo>
                  <a:lnTo>
                    <a:pt x="2650" y="3253"/>
                  </a:lnTo>
                  <a:lnTo>
                    <a:pt x="2731" y="3267"/>
                  </a:lnTo>
                  <a:lnTo>
                    <a:pt x="2745" y="3422"/>
                  </a:lnTo>
                  <a:lnTo>
                    <a:pt x="2697" y="3567"/>
                  </a:lnTo>
                  <a:lnTo>
                    <a:pt x="2434" y="3613"/>
                  </a:lnTo>
                  <a:lnTo>
                    <a:pt x="2238" y="3740"/>
                  </a:lnTo>
                  <a:lnTo>
                    <a:pt x="2119" y="3747"/>
                  </a:lnTo>
                  <a:lnTo>
                    <a:pt x="2109" y="3651"/>
                  </a:lnTo>
                  <a:lnTo>
                    <a:pt x="2271" y="3519"/>
                  </a:lnTo>
                  <a:lnTo>
                    <a:pt x="1919" y="3555"/>
                  </a:lnTo>
                  <a:lnTo>
                    <a:pt x="1810" y="3501"/>
                  </a:lnTo>
                  <a:close/>
                  <a:moveTo>
                    <a:pt x="2437" y="2334"/>
                  </a:moveTo>
                  <a:lnTo>
                    <a:pt x="2342" y="2409"/>
                  </a:lnTo>
                  <a:lnTo>
                    <a:pt x="2212" y="2409"/>
                  </a:lnTo>
                  <a:lnTo>
                    <a:pt x="2214" y="2354"/>
                  </a:lnTo>
                  <a:lnTo>
                    <a:pt x="2294" y="2235"/>
                  </a:lnTo>
                  <a:lnTo>
                    <a:pt x="2335" y="2253"/>
                  </a:lnTo>
                  <a:lnTo>
                    <a:pt x="2437" y="2334"/>
                  </a:lnTo>
                  <a:close/>
                  <a:moveTo>
                    <a:pt x="2396" y="2676"/>
                  </a:moveTo>
                  <a:lnTo>
                    <a:pt x="2251" y="2781"/>
                  </a:lnTo>
                  <a:lnTo>
                    <a:pt x="2136" y="2664"/>
                  </a:lnTo>
                  <a:lnTo>
                    <a:pt x="2199" y="2545"/>
                  </a:lnTo>
                  <a:lnTo>
                    <a:pt x="2312" y="2507"/>
                  </a:lnTo>
                  <a:lnTo>
                    <a:pt x="2422" y="2566"/>
                  </a:lnTo>
                  <a:lnTo>
                    <a:pt x="2396" y="2676"/>
                  </a:lnTo>
                  <a:close/>
                  <a:moveTo>
                    <a:pt x="3203" y="3599"/>
                  </a:moveTo>
                  <a:lnTo>
                    <a:pt x="3120" y="3551"/>
                  </a:lnTo>
                  <a:lnTo>
                    <a:pt x="3122" y="3371"/>
                  </a:lnTo>
                  <a:lnTo>
                    <a:pt x="2994" y="3396"/>
                  </a:lnTo>
                  <a:lnTo>
                    <a:pt x="2989" y="3148"/>
                  </a:lnTo>
                  <a:lnTo>
                    <a:pt x="3073" y="3158"/>
                  </a:lnTo>
                  <a:lnTo>
                    <a:pt x="3190" y="3045"/>
                  </a:lnTo>
                  <a:lnTo>
                    <a:pt x="3299" y="3064"/>
                  </a:lnTo>
                  <a:lnTo>
                    <a:pt x="3305" y="3020"/>
                  </a:lnTo>
                  <a:lnTo>
                    <a:pt x="3365" y="3174"/>
                  </a:lnTo>
                  <a:lnTo>
                    <a:pt x="3367" y="3339"/>
                  </a:lnTo>
                  <a:lnTo>
                    <a:pt x="3332" y="3568"/>
                  </a:lnTo>
                  <a:lnTo>
                    <a:pt x="3203" y="3599"/>
                  </a:lnTo>
                  <a:close/>
                  <a:moveTo>
                    <a:pt x="3112" y="4865"/>
                  </a:moveTo>
                  <a:lnTo>
                    <a:pt x="3103" y="4964"/>
                  </a:lnTo>
                  <a:lnTo>
                    <a:pt x="2976" y="4982"/>
                  </a:lnTo>
                  <a:lnTo>
                    <a:pt x="3025" y="5066"/>
                  </a:lnTo>
                  <a:lnTo>
                    <a:pt x="2999" y="5146"/>
                  </a:lnTo>
                  <a:lnTo>
                    <a:pt x="2858" y="5112"/>
                  </a:lnTo>
                  <a:lnTo>
                    <a:pt x="2725" y="5053"/>
                  </a:lnTo>
                  <a:lnTo>
                    <a:pt x="2634" y="5066"/>
                  </a:lnTo>
                  <a:lnTo>
                    <a:pt x="2488" y="5140"/>
                  </a:lnTo>
                  <a:lnTo>
                    <a:pt x="2291" y="5172"/>
                  </a:lnTo>
                  <a:lnTo>
                    <a:pt x="2153" y="5192"/>
                  </a:lnTo>
                  <a:lnTo>
                    <a:pt x="2110" y="5091"/>
                  </a:lnTo>
                  <a:lnTo>
                    <a:pt x="2004" y="5031"/>
                  </a:lnTo>
                  <a:lnTo>
                    <a:pt x="1935" y="5056"/>
                  </a:lnTo>
                  <a:lnTo>
                    <a:pt x="1839" y="4880"/>
                  </a:lnTo>
                  <a:lnTo>
                    <a:pt x="1891" y="4855"/>
                  </a:lnTo>
                  <a:lnTo>
                    <a:pt x="2011" y="4816"/>
                  </a:lnTo>
                  <a:lnTo>
                    <a:pt x="2121" y="4827"/>
                  </a:lnTo>
                  <a:lnTo>
                    <a:pt x="2223" y="4787"/>
                  </a:lnTo>
                  <a:lnTo>
                    <a:pt x="2072" y="4732"/>
                  </a:lnTo>
                  <a:lnTo>
                    <a:pt x="1906" y="4751"/>
                  </a:lnTo>
                  <a:lnTo>
                    <a:pt x="1795" y="4746"/>
                  </a:lnTo>
                  <a:lnTo>
                    <a:pt x="1754" y="4659"/>
                  </a:lnTo>
                  <a:lnTo>
                    <a:pt x="1935" y="4563"/>
                  </a:lnTo>
                  <a:lnTo>
                    <a:pt x="1815" y="4566"/>
                  </a:lnTo>
                  <a:lnTo>
                    <a:pt x="1679" y="4502"/>
                  </a:lnTo>
                  <a:lnTo>
                    <a:pt x="1744" y="4314"/>
                  </a:lnTo>
                  <a:lnTo>
                    <a:pt x="1798" y="4211"/>
                  </a:lnTo>
                  <a:lnTo>
                    <a:pt x="2006" y="4049"/>
                  </a:lnTo>
                  <a:lnTo>
                    <a:pt x="2086" y="4101"/>
                  </a:lnTo>
                  <a:lnTo>
                    <a:pt x="2047" y="4225"/>
                  </a:lnTo>
                  <a:lnTo>
                    <a:pt x="2220" y="4145"/>
                  </a:lnTo>
                  <a:lnTo>
                    <a:pt x="2329" y="4277"/>
                  </a:lnTo>
                  <a:lnTo>
                    <a:pt x="2417" y="4144"/>
                  </a:lnTo>
                  <a:lnTo>
                    <a:pt x="2488" y="4230"/>
                  </a:lnTo>
                  <a:lnTo>
                    <a:pt x="2551" y="4479"/>
                  </a:lnTo>
                  <a:lnTo>
                    <a:pt x="2590" y="4376"/>
                  </a:lnTo>
                  <a:lnTo>
                    <a:pt x="2535" y="4110"/>
                  </a:lnTo>
                  <a:lnTo>
                    <a:pt x="2604" y="4070"/>
                  </a:lnTo>
                  <a:lnTo>
                    <a:pt x="2681" y="4113"/>
                  </a:lnTo>
                  <a:lnTo>
                    <a:pt x="2768" y="4220"/>
                  </a:lnTo>
                  <a:lnTo>
                    <a:pt x="2817" y="4467"/>
                  </a:lnTo>
                  <a:lnTo>
                    <a:pt x="2841" y="4639"/>
                  </a:lnTo>
                  <a:lnTo>
                    <a:pt x="2972" y="4756"/>
                  </a:lnTo>
                  <a:lnTo>
                    <a:pt x="3112" y="4865"/>
                  </a:lnTo>
                  <a:close/>
                  <a:moveTo>
                    <a:pt x="3327" y="4838"/>
                  </a:moveTo>
                  <a:lnTo>
                    <a:pt x="3410" y="4902"/>
                  </a:lnTo>
                  <a:lnTo>
                    <a:pt x="3456" y="4943"/>
                  </a:lnTo>
                  <a:lnTo>
                    <a:pt x="3480" y="4985"/>
                  </a:lnTo>
                  <a:lnTo>
                    <a:pt x="3527" y="5069"/>
                  </a:lnTo>
                  <a:lnTo>
                    <a:pt x="3479" y="5145"/>
                  </a:lnTo>
                  <a:lnTo>
                    <a:pt x="3374" y="5080"/>
                  </a:lnTo>
                  <a:lnTo>
                    <a:pt x="3311" y="5103"/>
                  </a:lnTo>
                  <a:lnTo>
                    <a:pt x="3204" y="5005"/>
                  </a:lnTo>
                  <a:lnTo>
                    <a:pt x="3273" y="4936"/>
                  </a:lnTo>
                  <a:lnTo>
                    <a:pt x="3327" y="4838"/>
                  </a:lnTo>
                  <a:close/>
                  <a:moveTo>
                    <a:pt x="2838" y="4020"/>
                  </a:moveTo>
                  <a:lnTo>
                    <a:pt x="2770" y="4197"/>
                  </a:lnTo>
                  <a:lnTo>
                    <a:pt x="2649" y="4009"/>
                  </a:lnTo>
                  <a:lnTo>
                    <a:pt x="2675" y="3971"/>
                  </a:lnTo>
                  <a:lnTo>
                    <a:pt x="2779" y="3960"/>
                  </a:lnTo>
                  <a:lnTo>
                    <a:pt x="2838" y="4020"/>
                  </a:lnTo>
                  <a:close/>
                  <a:moveTo>
                    <a:pt x="3635" y="4386"/>
                  </a:moveTo>
                  <a:lnTo>
                    <a:pt x="3546" y="4376"/>
                  </a:lnTo>
                  <a:lnTo>
                    <a:pt x="3497" y="4149"/>
                  </a:lnTo>
                  <a:lnTo>
                    <a:pt x="3498" y="4015"/>
                  </a:lnTo>
                  <a:lnTo>
                    <a:pt x="3539" y="3898"/>
                  </a:lnTo>
                  <a:lnTo>
                    <a:pt x="3616" y="3821"/>
                  </a:lnTo>
                  <a:lnTo>
                    <a:pt x="3779" y="3831"/>
                  </a:lnTo>
                  <a:lnTo>
                    <a:pt x="3927" y="3900"/>
                  </a:lnTo>
                  <a:lnTo>
                    <a:pt x="3811" y="4142"/>
                  </a:lnTo>
                  <a:lnTo>
                    <a:pt x="3718" y="4193"/>
                  </a:lnTo>
                  <a:lnTo>
                    <a:pt x="3635" y="4386"/>
                  </a:lnTo>
                  <a:close/>
                  <a:moveTo>
                    <a:pt x="4111" y="3747"/>
                  </a:moveTo>
                  <a:lnTo>
                    <a:pt x="3985" y="3712"/>
                  </a:lnTo>
                  <a:lnTo>
                    <a:pt x="3778" y="3617"/>
                  </a:lnTo>
                  <a:lnTo>
                    <a:pt x="3751" y="3451"/>
                  </a:lnTo>
                  <a:lnTo>
                    <a:pt x="3742" y="3295"/>
                  </a:lnTo>
                  <a:lnTo>
                    <a:pt x="3664" y="3154"/>
                  </a:lnTo>
                  <a:lnTo>
                    <a:pt x="3503" y="3114"/>
                  </a:lnTo>
                  <a:lnTo>
                    <a:pt x="3412" y="3010"/>
                  </a:lnTo>
                  <a:lnTo>
                    <a:pt x="3442" y="2869"/>
                  </a:lnTo>
                  <a:lnTo>
                    <a:pt x="3602" y="2891"/>
                  </a:lnTo>
                  <a:lnTo>
                    <a:pt x="3689" y="3001"/>
                  </a:lnTo>
                  <a:lnTo>
                    <a:pt x="3842" y="3001"/>
                  </a:lnTo>
                  <a:lnTo>
                    <a:pt x="3909" y="3111"/>
                  </a:lnTo>
                  <a:lnTo>
                    <a:pt x="3891" y="3234"/>
                  </a:lnTo>
                  <a:lnTo>
                    <a:pt x="3981" y="3306"/>
                  </a:lnTo>
                  <a:lnTo>
                    <a:pt x="4030" y="3381"/>
                  </a:lnTo>
                  <a:lnTo>
                    <a:pt x="4135" y="3395"/>
                  </a:lnTo>
                  <a:lnTo>
                    <a:pt x="4248" y="3421"/>
                  </a:lnTo>
                  <a:lnTo>
                    <a:pt x="4372" y="3354"/>
                  </a:lnTo>
                  <a:lnTo>
                    <a:pt x="4531" y="3327"/>
                  </a:lnTo>
                  <a:lnTo>
                    <a:pt x="4657" y="3349"/>
                  </a:lnTo>
                  <a:lnTo>
                    <a:pt x="4741" y="3466"/>
                  </a:lnTo>
                  <a:lnTo>
                    <a:pt x="4758" y="3592"/>
                  </a:lnTo>
                  <a:lnTo>
                    <a:pt x="4709" y="3671"/>
                  </a:lnTo>
                  <a:lnTo>
                    <a:pt x="4593" y="3733"/>
                  </a:lnTo>
                  <a:lnTo>
                    <a:pt x="4494" y="3698"/>
                  </a:lnTo>
                  <a:lnTo>
                    <a:pt x="4271" y="3742"/>
                  </a:lnTo>
                  <a:lnTo>
                    <a:pt x="4111" y="3747"/>
                  </a:lnTo>
                  <a:close/>
                  <a:moveTo>
                    <a:pt x="1640" y="3240"/>
                  </a:moveTo>
                  <a:lnTo>
                    <a:pt x="1515" y="3290"/>
                  </a:lnTo>
                  <a:lnTo>
                    <a:pt x="1410" y="3220"/>
                  </a:lnTo>
                  <a:lnTo>
                    <a:pt x="1542" y="2971"/>
                  </a:lnTo>
                  <a:lnTo>
                    <a:pt x="1702" y="2743"/>
                  </a:lnTo>
                  <a:lnTo>
                    <a:pt x="1821" y="2748"/>
                  </a:lnTo>
                  <a:lnTo>
                    <a:pt x="1928" y="2695"/>
                  </a:lnTo>
                  <a:lnTo>
                    <a:pt x="1917" y="2966"/>
                  </a:lnTo>
                  <a:lnTo>
                    <a:pt x="1857" y="3084"/>
                  </a:lnTo>
                  <a:lnTo>
                    <a:pt x="1785" y="3100"/>
                  </a:lnTo>
                  <a:lnTo>
                    <a:pt x="1640" y="3240"/>
                  </a:lnTo>
                  <a:close/>
                  <a:moveTo>
                    <a:pt x="3643" y="3689"/>
                  </a:moveTo>
                  <a:lnTo>
                    <a:pt x="3531" y="3667"/>
                  </a:lnTo>
                  <a:lnTo>
                    <a:pt x="3436" y="3590"/>
                  </a:lnTo>
                  <a:lnTo>
                    <a:pt x="3478" y="3453"/>
                  </a:lnTo>
                  <a:lnTo>
                    <a:pt x="3590" y="3369"/>
                  </a:lnTo>
                  <a:lnTo>
                    <a:pt x="3658" y="3478"/>
                  </a:lnTo>
                  <a:lnTo>
                    <a:pt x="3686" y="3574"/>
                  </a:lnTo>
                  <a:lnTo>
                    <a:pt x="3643" y="3689"/>
                  </a:lnTo>
                  <a:close/>
                  <a:moveTo>
                    <a:pt x="3413" y="4007"/>
                  </a:moveTo>
                  <a:lnTo>
                    <a:pt x="3340" y="4136"/>
                  </a:lnTo>
                  <a:lnTo>
                    <a:pt x="3458" y="4249"/>
                  </a:lnTo>
                  <a:lnTo>
                    <a:pt x="3444" y="4477"/>
                  </a:lnTo>
                  <a:lnTo>
                    <a:pt x="3316" y="4571"/>
                  </a:lnTo>
                  <a:lnTo>
                    <a:pt x="3241" y="4551"/>
                  </a:lnTo>
                  <a:lnTo>
                    <a:pt x="3188" y="4457"/>
                  </a:lnTo>
                  <a:lnTo>
                    <a:pt x="2994" y="4262"/>
                  </a:lnTo>
                  <a:lnTo>
                    <a:pt x="2996" y="4178"/>
                  </a:lnTo>
                  <a:lnTo>
                    <a:pt x="3155" y="4211"/>
                  </a:lnTo>
                  <a:lnTo>
                    <a:pt x="3069" y="4036"/>
                  </a:lnTo>
                  <a:lnTo>
                    <a:pt x="3161" y="3903"/>
                  </a:lnTo>
                  <a:lnTo>
                    <a:pt x="3254" y="3962"/>
                  </a:lnTo>
                  <a:lnTo>
                    <a:pt x="3392" y="3927"/>
                  </a:lnTo>
                  <a:lnTo>
                    <a:pt x="3413" y="4007"/>
                  </a:lnTo>
                  <a:close/>
                  <a:moveTo>
                    <a:pt x="1359" y="8274"/>
                  </a:moveTo>
                  <a:lnTo>
                    <a:pt x="1320" y="8290"/>
                  </a:lnTo>
                  <a:lnTo>
                    <a:pt x="1192" y="8237"/>
                  </a:lnTo>
                  <a:lnTo>
                    <a:pt x="1169" y="8195"/>
                  </a:lnTo>
                  <a:lnTo>
                    <a:pt x="1099" y="8153"/>
                  </a:lnTo>
                  <a:lnTo>
                    <a:pt x="1085" y="8119"/>
                  </a:lnTo>
                  <a:lnTo>
                    <a:pt x="1005" y="8097"/>
                  </a:lnTo>
                  <a:lnTo>
                    <a:pt x="975" y="8031"/>
                  </a:lnTo>
                  <a:lnTo>
                    <a:pt x="982" y="8003"/>
                  </a:lnTo>
                  <a:lnTo>
                    <a:pt x="1063" y="8030"/>
                  </a:lnTo>
                  <a:lnTo>
                    <a:pt x="1111" y="8048"/>
                  </a:lnTo>
                  <a:lnTo>
                    <a:pt x="1184" y="8061"/>
                  </a:lnTo>
                  <a:lnTo>
                    <a:pt x="1211" y="8103"/>
                  </a:lnTo>
                  <a:lnTo>
                    <a:pt x="1249" y="8160"/>
                  </a:lnTo>
                  <a:lnTo>
                    <a:pt x="1327" y="8209"/>
                  </a:lnTo>
                  <a:lnTo>
                    <a:pt x="1359" y="8274"/>
                  </a:lnTo>
                  <a:close/>
                  <a:moveTo>
                    <a:pt x="4737" y="6119"/>
                  </a:moveTo>
                  <a:lnTo>
                    <a:pt x="4668" y="6174"/>
                  </a:lnTo>
                  <a:lnTo>
                    <a:pt x="4547" y="6132"/>
                  </a:lnTo>
                  <a:lnTo>
                    <a:pt x="4503" y="6053"/>
                  </a:lnTo>
                  <a:lnTo>
                    <a:pt x="4426" y="6147"/>
                  </a:lnTo>
                  <a:lnTo>
                    <a:pt x="4315" y="6236"/>
                  </a:lnTo>
                  <a:lnTo>
                    <a:pt x="4288" y="6135"/>
                  </a:lnTo>
                  <a:lnTo>
                    <a:pt x="4183" y="6152"/>
                  </a:lnTo>
                  <a:lnTo>
                    <a:pt x="4251" y="6064"/>
                  </a:lnTo>
                  <a:lnTo>
                    <a:pt x="4261" y="5923"/>
                  </a:lnTo>
                  <a:lnTo>
                    <a:pt x="4287" y="5752"/>
                  </a:lnTo>
                  <a:lnTo>
                    <a:pt x="4344" y="5768"/>
                  </a:lnTo>
                  <a:lnTo>
                    <a:pt x="4358" y="5850"/>
                  </a:lnTo>
                  <a:lnTo>
                    <a:pt x="4398" y="5821"/>
                  </a:lnTo>
                  <a:lnTo>
                    <a:pt x="4443" y="5870"/>
                  </a:lnTo>
                  <a:lnTo>
                    <a:pt x="4528" y="5933"/>
                  </a:lnTo>
                  <a:lnTo>
                    <a:pt x="4617" y="5989"/>
                  </a:lnTo>
                  <a:lnTo>
                    <a:pt x="4624" y="6074"/>
                  </a:lnTo>
                  <a:lnTo>
                    <a:pt x="4681" y="6060"/>
                  </a:lnTo>
                  <a:lnTo>
                    <a:pt x="4737" y="6119"/>
                  </a:lnTo>
                  <a:close/>
                  <a:moveTo>
                    <a:pt x="1392" y="4661"/>
                  </a:moveTo>
                  <a:lnTo>
                    <a:pt x="1351" y="4555"/>
                  </a:lnTo>
                  <a:lnTo>
                    <a:pt x="1171" y="4425"/>
                  </a:lnTo>
                  <a:lnTo>
                    <a:pt x="1204" y="4318"/>
                  </a:lnTo>
                  <a:lnTo>
                    <a:pt x="1258" y="4127"/>
                  </a:lnTo>
                  <a:lnTo>
                    <a:pt x="1326" y="3949"/>
                  </a:lnTo>
                  <a:lnTo>
                    <a:pt x="1250" y="3776"/>
                  </a:lnTo>
                  <a:lnTo>
                    <a:pt x="1513" y="3731"/>
                  </a:lnTo>
                  <a:lnTo>
                    <a:pt x="1624" y="3791"/>
                  </a:lnTo>
                  <a:lnTo>
                    <a:pt x="1823" y="3807"/>
                  </a:lnTo>
                  <a:lnTo>
                    <a:pt x="1898" y="3888"/>
                  </a:lnTo>
                  <a:lnTo>
                    <a:pt x="1982" y="4005"/>
                  </a:lnTo>
                  <a:lnTo>
                    <a:pt x="1884" y="4074"/>
                  </a:lnTo>
                  <a:lnTo>
                    <a:pt x="1693" y="4259"/>
                  </a:lnTo>
                  <a:lnTo>
                    <a:pt x="1596" y="4437"/>
                  </a:lnTo>
                  <a:lnTo>
                    <a:pt x="1596" y="4545"/>
                  </a:lnTo>
                  <a:lnTo>
                    <a:pt x="1392" y="4661"/>
                  </a:lnTo>
                  <a:close/>
                  <a:moveTo>
                    <a:pt x="5117" y="5419"/>
                  </a:moveTo>
                  <a:lnTo>
                    <a:pt x="5067" y="5478"/>
                  </a:lnTo>
                  <a:lnTo>
                    <a:pt x="4980" y="5488"/>
                  </a:lnTo>
                  <a:lnTo>
                    <a:pt x="4960" y="5390"/>
                  </a:lnTo>
                  <a:lnTo>
                    <a:pt x="4993" y="5274"/>
                  </a:lnTo>
                  <a:lnTo>
                    <a:pt x="5065" y="5245"/>
                  </a:lnTo>
                  <a:lnTo>
                    <a:pt x="5126" y="5303"/>
                  </a:lnTo>
                  <a:lnTo>
                    <a:pt x="5126" y="5391"/>
                  </a:lnTo>
                  <a:lnTo>
                    <a:pt x="5117" y="5419"/>
                  </a:lnTo>
                  <a:close/>
                  <a:moveTo>
                    <a:pt x="5779" y="5628"/>
                  </a:moveTo>
                  <a:lnTo>
                    <a:pt x="5678" y="5653"/>
                  </a:lnTo>
                  <a:lnTo>
                    <a:pt x="5668" y="5762"/>
                  </a:lnTo>
                  <a:lnTo>
                    <a:pt x="5750" y="5871"/>
                  </a:lnTo>
                  <a:lnTo>
                    <a:pt x="5855" y="5955"/>
                  </a:lnTo>
                  <a:lnTo>
                    <a:pt x="5888" y="6003"/>
                  </a:lnTo>
                  <a:lnTo>
                    <a:pt x="5938" y="6178"/>
                  </a:lnTo>
                  <a:lnTo>
                    <a:pt x="5911" y="6301"/>
                  </a:lnTo>
                  <a:lnTo>
                    <a:pt x="5813" y="6255"/>
                  </a:lnTo>
                  <a:lnTo>
                    <a:pt x="5618" y="6116"/>
                  </a:lnTo>
                  <a:lnTo>
                    <a:pt x="5728" y="6265"/>
                  </a:lnTo>
                  <a:lnTo>
                    <a:pt x="5809" y="6367"/>
                  </a:lnTo>
                  <a:lnTo>
                    <a:pt x="5822" y="6425"/>
                  </a:lnTo>
                  <a:lnTo>
                    <a:pt x="5611" y="6359"/>
                  </a:lnTo>
                  <a:lnTo>
                    <a:pt x="5444" y="6261"/>
                  </a:lnTo>
                  <a:lnTo>
                    <a:pt x="5349" y="6177"/>
                  </a:lnTo>
                  <a:lnTo>
                    <a:pt x="5376" y="6128"/>
                  </a:lnTo>
                  <a:lnTo>
                    <a:pt x="5260" y="6037"/>
                  </a:lnTo>
                  <a:lnTo>
                    <a:pt x="5147" y="5949"/>
                  </a:lnTo>
                  <a:lnTo>
                    <a:pt x="5148" y="6002"/>
                  </a:lnTo>
                  <a:lnTo>
                    <a:pt x="4923" y="6030"/>
                  </a:lnTo>
                  <a:lnTo>
                    <a:pt x="4857" y="5968"/>
                  </a:lnTo>
                  <a:lnTo>
                    <a:pt x="4909" y="5833"/>
                  </a:lnTo>
                  <a:lnTo>
                    <a:pt x="5055" y="5830"/>
                  </a:lnTo>
                  <a:lnTo>
                    <a:pt x="5215" y="5806"/>
                  </a:lnTo>
                  <a:lnTo>
                    <a:pt x="5189" y="5739"/>
                  </a:lnTo>
                  <a:lnTo>
                    <a:pt x="5216" y="5643"/>
                  </a:lnTo>
                  <a:lnTo>
                    <a:pt x="5317" y="5451"/>
                  </a:lnTo>
                  <a:lnTo>
                    <a:pt x="5296" y="5361"/>
                  </a:lnTo>
                  <a:lnTo>
                    <a:pt x="5266" y="5290"/>
                  </a:lnTo>
                  <a:lnTo>
                    <a:pt x="5147" y="5188"/>
                  </a:lnTo>
                  <a:lnTo>
                    <a:pt x="4989" y="5115"/>
                  </a:lnTo>
                  <a:lnTo>
                    <a:pt x="5039" y="5060"/>
                  </a:lnTo>
                  <a:lnTo>
                    <a:pt x="4956" y="4923"/>
                  </a:lnTo>
                  <a:lnTo>
                    <a:pt x="4888" y="4910"/>
                  </a:lnTo>
                  <a:lnTo>
                    <a:pt x="4827" y="4832"/>
                  </a:lnTo>
                  <a:lnTo>
                    <a:pt x="4785" y="4900"/>
                  </a:lnTo>
                  <a:lnTo>
                    <a:pt x="4644" y="4928"/>
                  </a:lnTo>
                  <a:lnTo>
                    <a:pt x="4361" y="4878"/>
                  </a:lnTo>
                  <a:lnTo>
                    <a:pt x="4196" y="4811"/>
                  </a:lnTo>
                  <a:lnTo>
                    <a:pt x="4070" y="4776"/>
                  </a:lnTo>
                  <a:lnTo>
                    <a:pt x="4005" y="4694"/>
                  </a:lnTo>
                  <a:lnTo>
                    <a:pt x="4087" y="4585"/>
                  </a:lnTo>
                  <a:lnTo>
                    <a:pt x="3976" y="4584"/>
                  </a:lnTo>
                  <a:lnTo>
                    <a:pt x="3951" y="4333"/>
                  </a:lnTo>
                  <a:lnTo>
                    <a:pt x="4011" y="4099"/>
                  </a:lnTo>
                  <a:lnTo>
                    <a:pt x="4091" y="3988"/>
                  </a:lnTo>
                  <a:lnTo>
                    <a:pt x="4292" y="3915"/>
                  </a:lnTo>
                  <a:lnTo>
                    <a:pt x="4235" y="4092"/>
                  </a:lnTo>
                  <a:lnTo>
                    <a:pt x="4296" y="4256"/>
                  </a:lnTo>
                  <a:lnTo>
                    <a:pt x="4368" y="4042"/>
                  </a:lnTo>
                  <a:lnTo>
                    <a:pt x="4565" y="3930"/>
                  </a:lnTo>
                  <a:lnTo>
                    <a:pt x="4699" y="4208"/>
                  </a:lnTo>
                  <a:lnTo>
                    <a:pt x="4687" y="4377"/>
                  </a:lnTo>
                  <a:lnTo>
                    <a:pt x="4841" y="4303"/>
                  </a:lnTo>
                  <a:lnTo>
                    <a:pt x="4915" y="4200"/>
                  </a:lnTo>
                  <a:lnTo>
                    <a:pt x="5087" y="4331"/>
                  </a:lnTo>
                  <a:lnTo>
                    <a:pt x="5195" y="4450"/>
                  </a:lnTo>
                  <a:lnTo>
                    <a:pt x="5205" y="4558"/>
                  </a:lnTo>
                  <a:lnTo>
                    <a:pt x="5349" y="4502"/>
                  </a:lnTo>
                  <a:lnTo>
                    <a:pt x="5430" y="4656"/>
                  </a:lnTo>
                  <a:lnTo>
                    <a:pt x="5618" y="4749"/>
                  </a:lnTo>
                  <a:lnTo>
                    <a:pt x="5686" y="4842"/>
                  </a:lnTo>
                  <a:lnTo>
                    <a:pt x="5759" y="5052"/>
                  </a:lnTo>
                  <a:lnTo>
                    <a:pt x="5617" y="5152"/>
                  </a:lnTo>
                  <a:lnTo>
                    <a:pt x="5800" y="5290"/>
                  </a:lnTo>
                  <a:lnTo>
                    <a:pt x="5923" y="5336"/>
                  </a:lnTo>
                  <a:lnTo>
                    <a:pt x="6035" y="5522"/>
                  </a:lnTo>
                  <a:lnTo>
                    <a:pt x="6157" y="5535"/>
                  </a:lnTo>
                  <a:lnTo>
                    <a:pt x="6133" y="5672"/>
                  </a:lnTo>
                  <a:lnTo>
                    <a:pt x="5997" y="5890"/>
                  </a:lnTo>
                  <a:lnTo>
                    <a:pt x="5901" y="5811"/>
                  </a:lnTo>
                  <a:lnTo>
                    <a:pt x="5779" y="5628"/>
                  </a:lnTo>
                  <a:close/>
                  <a:moveTo>
                    <a:pt x="3951" y="1144"/>
                  </a:moveTo>
                  <a:lnTo>
                    <a:pt x="3860" y="992"/>
                  </a:lnTo>
                  <a:lnTo>
                    <a:pt x="3843" y="807"/>
                  </a:lnTo>
                  <a:lnTo>
                    <a:pt x="3959" y="700"/>
                  </a:lnTo>
                  <a:lnTo>
                    <a:pt x="4050" y="682"/>
                  </a:lnTo>
                  <a:lnTo>
                    <a:pt x="4203" y="589"/>
                  </a:lnTo>
                  <a:lnTo>
                    <a:pt x="4317" y="368"/>
                  </a:lnTo>
                  <a:lnTo>
                    <a:pt x="4414" y="400"/>
                  </a:lnTo>
                  <a:lnTo>
                    <a:pt x="4499" y="566"/>
                  </a:lnTo>
                  <a:lnTo>
                    <a:pt x="4558" y="240"/>
                  </a:lnTo>
                  <a:lnTo>
                    <a:pt x="4660" y="139"/>
                  </a:lnTo>
                  <a:lnTo>
                    <a:pt x="4800" y="68"/>
                  </a:lnTo>
                  <a:lnTo>
                    <a:pt x="5038" y="41"/>
                  </a:lnTo>
                  <a:lnTo>
                    <a:pt x="5079" y="111"/>
                  </a:lnTo>
                  <a:lnTo>
                    <a:pt x="5304" y="0"/>
                  </a:lnTo>
                  <a:lnTo>
                    <a:pt x="5472" y="42"/>
                  </a:lnTo>
                  <a:lnTo>
                    <a:pt x="5641" y="83"/>
                  </a:lnTo>
                  <a:lnTo>
                    <a:pt x="5849" y="134"/>
                  </a:lnTo>
                  <a:lnTo>
                    <a:pt x="6016" y="215"/>
                  </a:lnTo>
                  <a:lnTo>
                    <a:pt x="6158" y="383"/>
                  </a:lnTo>
                  <a:lnTo>
                    <a:pt x="6155" y="542"/>
                  </a:lnTo>
                  <a:lnTo>
                    <a:pt x="5965" y="789"/>
                  </a:lnTo>
                  <a:lnTo>
                    <a:pt x="5777" y="900"/>
                  </a:lnTo>
                  <a:lnTo>
                    <a:pt x="5706" y="1019"/>
                  </a:lnTo>
                  <a:lnTo>
                    <a:pt x="5876" y="1016"/>
                  </a:lnTo>
                  <a:lnTo>
                    <a:pt x="5692" y="1325"/>
                  </a:lnTo>
                  <a:lnTo>
                    <a:pt x="5565" y="1462"/>
                  </a:lnTo>
                  <a:lnTo>
                    <a:pt x="5432" y="1836"/>
                  </a:lnTo>
                  <a:lnTo>
                    <a:pt x="5272" y="1908"/>
                  </a:lnTo>
                  <a:lnTo>
                    <a:pt x="5222" y="1995"/>
                  </a:lnTo>
                  <a:lnTo>
                    <a:pt x="4986" y="2041"/>
                  </a:lnTo>
                  <a:lnTo>
                    <a:pt x="5093" y="2093"/>
                  </a:lnTo>
                  <a:lnTo>
                    <a:pt x="5039" y="2167"/>
                  </a:lnTo>
                  <a:lnTo>
                    <a:pt x="5104" y="2364"/>
                  </a:lnTo>
                  <a:lnTo>
                    <a:pt x="5030" y="2496"/>
                  </a:lnTo>
                  <a:lnTo>
                    <a:pt x="4910" y="2602"/>
                  </a:lnTo>
                  <a:lnTo>
                    <a:pt x="4873" y="2745"/>
                  </a:lnTo>
                  <a:lnTo>
                    <a:pt x="4764" y="2851"/>
                  </a:lnTo>
                  <a:lnTo>
                    <a:pt x="4775" y="2930"/>
                  </a:lnTo>
                  <a:lnTo>
                    <a:pt x="4908" y="2917"/>
                  </a:lnTo>
                  <a:lnTo>
                    <a:pt x="4910" y="3001"/>
                  </a:lnTo>
                  <a:lnTo>
                    <a:pt x="4702" y="3200"/>
                  </a:lnTo>
                  <a:lnTo>
                    <a:pt x="4498" y="3109"/>
                  </a:lnTo>
                  <a:lnTo>
                    <a:pt x="4270" y="3160"/>
                  </a:lnTo>
                  <a:lnTo>
                    <a:pt x="4154" y="3121"/>
                  </a:lnTo>
                  <a:lnTo>
                    <a:pt x="4007" y="3103"/>
                  </a:lnTo>
                  <a:lnTo>
                    <a:pt x="3997" y="2941"/>
                  </a:lnTo>
                  <a:lnTo>
                    <a:pt x="4141" y="2862"/>
                  </a:lnTo>
                  <a:lnTo>
                    <a:pt x="4102" y="2602"/>
                  </a:lnTo>
                  <a:lnTo>
                    <a:pt x="4150" y="2576"/>
                  </a:lnTo>
                  <a:lnTo>
                    <a:pt x="4358" y="2734"/>
                  </a:lnTo>
                  <a:lnTo>
                    <a:pt x="4252" y="2497"/>
                  </a:lnTo>
                  <a:lnTo>
                    <a:pt x="4126" y="2423"/>
                  </a:lnTo>
                  <a:lnTo>
                    <a:pt x="4189" y="2271"/>
                  </a:lnTo>
                  <a:lnTo>
                    <a:pt x="4327" y="2175"/>
                  </a:lnTo>
                  <a:lnTo>
                    <a:pt x="4349" y="2031"/>
                  </a:lnTo>
                  <a:lnTo>
                    <a:pt x="4239" y="1863"/>
                  </a:lnTo>
                  <a:lnTo>
                    <a:pt x="4206" y="1633"/>
                  </a:lnTo>
                  <a:lnTo>
                    <a:pt x="4419" y="1652"/>
                  </a:lnTo>
                  <a:lnTo>
                    <a:pt x="4480" y="1702"/>
                  </a:lnTo>
                  <a:lnTo>
                    <a:pt x="4601" y="1534"/>
                  </a:lnTo>
                  <a:lnTo>
                    <a:pt x="4426" y="1479"/>
                  </a:lnTo>
                  <a:lnTo>
                    <a:pt x="4154" y="1509"/>
                  </a:lnTo>
                  <a:lnTo>
                    <a:pt x="4016" y="1346"/>
                  </a:lnTo>
                  <a:lnTo>
                    <a:pt x="3951" y="1144"/>
                  </a:lnTo>
                  <a:close/>
                  <a:moveTo>
                    <a:pt x="6016" y="8499"/>
                  </a:moveTo>
                  <a:lnTo>
                    <a:pt x="6073" y="8514"/>
                  </a:lnTo>
                  <a:lnTo>
                    <a:pt x="6145" y="8511"/>
                  </a:lnTo>
                  <a:lnTo>
                    <a:pt x="6107" y="8557"/>
                  </a:lnTo>
                  <a:lnTo>
                    <a:pt x="6078" y="8564"/>
                  </a:lnTo>
                  <a:lnTo>
                    <a:pt x="5979" y="8516"/>
                  </a:lnTo>
                  <a:lnTo>
                    <a:pt x="5960" y="8479"/>
                  </a:lnTo>
                  <a:lnTo>
                    <a:pt x="5989" y="8444"/>
                  </a:lnTo>
                  <a:lnTo>
                    <a:pt x="6016" y="8499"/>
                  </a:lnTo>
                  <a:close/>
                  <a:moveTo>
                    <a:pt x="4434" y="6338"/>
                  </a:moveTo>
                  <a:lnTo>
                    <a:pt x="4492" y="6259"/>
                  </a:lnTo>
                  <a:lnTo>
                    <a:pt x="4599" y="6261"/>
                  </a:lnTo>
                  <a:lnTo>
                    <a:pt x="4597" y="6294"/>
                  </a:lnTo>
                  <a:lnTo>
                    <a:pt x="4506" y="6387"/>
                  </a:lnTo>
                  <a:lnTo>
                    <a:pt x="4451" y="6383"/>
                  </a:lnTo>
                  <a:lnTo>
                    <a:pt x="4434" y="6338"/>
                  </a:lnTo>
                  <a:close/>
                  <a:moveTo>
                    <a:pt x="6159" y="8182"/>
                  </a:moveTo>
                  <a:lnTo>
                    <a:pt x="6161" y="8203"/>
                  </a:lnTo>
                  <a:lnTo>
                    <a:pt x="6123" y="8206"/>
                  </a:lnTo>
                  <a:lnTo>
                    <a:pt x="6022" y="8168"/>
                  </a:lnTo>
                  <a:lnTo>
                    <a:pt x="5950" y="8112"/>
                  </a:lnTo>
                  <a:lnTo>
                    <a:pt x="5977" y="8102"/>
                  </a:lnTo>
                  <a:lnTo>
                    <a:pt x="6079" y="8132"/>
                  </a:lnTo>
                  <a:lnTo>
                    <a:pt x="6159" y="8182"/>
                  </a:lnTo>
                  <a:close/>
                  <a:moveTo>
                    <a:pt x="6849" y="8315"/>
                  </a:moveTo>
                  <a:lnTo>
                    <a:pt x="6873" y="8387"/>
                  </a:lnTo>
                  <a:lnTo>
                    <a:pt x="6841" y="8487"/>
                  </a:lnTo>
                  <a:lnTo>
                    <a:pt x="6805" y="8491"/>
                  </a:lnTo>
                  <a:lnTo>
                    <a:pt x="6754" y="8470"/>
                  </a:lnTo>
                  <a:lnTo>
                    <a:pt x="6771" y="8376"/>
                  </a:lnTo>
                  <a:lnTo>
                    <a:pt x="6749" y="8362"/>
                  </a:lnTo>
                  <a:lnTo>
                    <a:pt x="6659" y="8461"/>
                  </a:lnTo>
                  <a:lnTo>
                    <a:pt x="6613" y="8457"/>
                  </a:lnTo>
                  <a:lnTo>
                    <a:pt x="6668" y="8403"/>
                  </a:lnTo>
                  <a:lnTo>
                    <a:pt x="6593" y="8375"/>
                  </a:lnTo>
                  <a:lnTo>
                    <a:pt x="6510" y="8382"/>
                  </a:lnTo>
                  <a:lnTo>
                    <a:pt x="6359" y="8379"/>
                  </a:lnTo>
                  <a:lnTo>
                    <a:pt x="6347" y="8345"/>
                  </a:lnTo>
                  <a:lnTo>
                    <a:pt x="6395" y="8304"/>
                  </a:lnTo>
                  <a:lnTo>
                    <a:pt x="6361" y="8272"/>
                  </a:lnTo>
                  <a:lnTo>
                    <a:pt x="6427" y="8201"/>
                  </a:lnTo>
                  <a:lnTo>
                    <a:pt x="6507" y="8009"/>
                  </a:lnTo>
                  <a:lnTo>
                    <a:pt x="6555" y="7939"/>
                  </a:lnTo>
                  <a:lnTo>
                    <a:pt x="6623" y="7896"/>
                  </a:lnTo>
                  <a:lnTo>
                    <a:pt x="6659" y="7901"/>
                  </a:lnTo>
                  <a:lnTo>
                    <a:pt x="6644" y="7935"/>
                  </a:lnTo>
                  <a:lnTo>
                    <a:pt x="6602" y="8013"/>
                  </a:lnTo>
                  <a:lnTo>
                    <a:pt x="6551" y="8119"/>
                  </a:lnTo>
                  <a:lnTo>
                    <a:pt x="6602" y="8078"/>
                  </a:lnTo>
                  <a:lnTo>
                    <a:pt x="6654" y="8104"/>
                  </a:lnTo>
                  <a:lnTo>
                    <a:pt x="6627" y="8146"/>
                  </a:lnTo>
                  <a:lnTo>
                    <a:pt x="6696" y="8179"/>
                  </a:lnTo>
                  <a:lnTo>
                    <a:pt x="6731" y="8150"/>
                  </a:lnTo>
                  <a:lnTo>
                    <a:pt x="6809" y="8186"/>
                  </a:lnTo>
                  <a:lnTo>
                    <a:pt x="6785" y="8272"/>
                  </a:lnTo>
                  <a:lnTo>
                    <a:pt x="6839" y="8252"/>
                  </a:lnTo>
                  <a:lnTo>
                    <a:pt x="6849" y="8315"/>
                  </a:lnTo>
                  <a:close/>
                  <a:moveTo>
                    <a:pt x="6261" y="8447"/>
                  </a:moveTo>
                  <a:lnTo>
                    <a:pt x="6269" y="8528"/>
                  </a:lnTo>
                  <a:lnTo>
                    <a:pt x="6320" y="8568"/>
                  </a:lnTo>
                  <a:lnTo>
                    <a:pt x="6223" y="8641"/>
                  </a:lnTo>
                  <a:lnTo>
                    <a:pt x="6051" y="8706"/>
                  </a:lnTo>
                  <a:lnTo>
                    <a:pt x="5974" y="8750"/>
                  </a:lnTo>
                  <a:lnTo>
                    <a:pt x="5887" y="8827"/>
                  </a:lnTo>
                  <a:lnTo>
                    <a:pt x="5828" y="8819"/>
                  </a:lnTo>
                  <a:lnTo>
                    <a:pt x="5825" y="8728"/>
                  </a:lnTo>
                  <a:lnTo>
                    <a:pt x="5960" y="8638"/>
                  </a:lnTo>
                  <a:lnTo>
                    <a:pt x="5835" y="8642"/>
                  </a:lnTo>
                  <a:lnTo>
                    <a:pt x="5749" y="8655"/>
                  </a:lnTo>
                  <a:lnTo>
                    <a:pt x="5698" y="8592"/>
                  </a:lnTo>
                  <a:lnTo>
                    <a:pt x="5698" y="8439"/>
                  </a:lnTo>
                  <a:lnTo>
                    <a:pt x="5663" y="8406"/>
                  </a:lnTo>
                  <a:lnTo>
                    <a:pt x="5611" y="8426"/>
                  </a:lnTo>
                  <a:lnTo>
                    <a:pt x="5585" y="8396"/>
                  </a:lnTo>
                  <a:lnTo>
                    <a:pt x="5526" y="8482"/>
                  </a:lnTo>
                  <a:lnTo>
                    <a:pt x="5502" y="8569"/>
                  </a:lnTo>
                  <a:lnTo>
                    <a:pt x="5474" y="8620"/>
                  </a:lnTo>
                  <a:lnTo>
                    <a:pt x="5441" y="8637"/>
                  </a:lnTo>
                  <a:lnTo>
                    <a:pt x="5416" y="8642"/>
                  </a:lnTo>
                  <a:lnTo>
                    <a:pt x="5408" y="8670"/>
                  </a:lnTo>
                  <a:lnTo>
                    <a:pt x="5265" y="8670"/>
                  </a:lnTo>
                  <a:lnTo>
                    <a:pt x="5147" y="8670"/>
                  </a:lnTo>
                  <a:lnTo>
                    <a:pt x="5111" y="8691"/>
                  </a:lnTo>
                  <a:lnTo>
                    <a:pt x="5032" y="8765"/>
                  </a:lnTo>
                  <a:lnTo>
                    <a:pt x="5031" y="8764"/>
                  </a:lnTo>
                  <a:lnTo>
                    <a:pt x="5014" y="8757"/>
                  </a:lnTo>
                  <a:lnTo>
                    <a:pt x="4990" y="8771"/>
                  </a:lnTo>
                  <a:lnTo>
                    <a:pt x="4968" y="8794"/>
                  </a:lnTo>
                  <a:lnTo>
                    <a:pt x="4933" y="8774"/>
                  </a:lnTo>
                  <a:lnTo>
                    <a:pt x="4868" y="8789"/>
                  </a:lnTo>
                  <a:lnTo>
                    <a:pt x="4813" y="8804"/>
                  </a:lnTo>
                  <a:lnTo>
                    <a:pt x="4789" y="8817"/>
                  </a:lnTo>
                  <a:lnTo>
                    <a:pt x="4766" y="8854"/>
                  </a:lnTo>
                  <a:lnTo>
                    <a:pt x="4797" y="8864"/>
                  </a:lnTo>
                  <a:lnTo>
                    <a:pt x="4821" y="8858"/>
                  </a:lnTo>
                  <a:lnTo>
                    <a:pt x="4824" y="8857"/>
                  </a:lnTo>
                  <a:lnTo>
                    <a:pt x="4831" y="8889"/>
                  </a:lnTo>
                  <a:lnTo>
                    <a:pt x="4831" y="8889"/>
                  </a:lnTo>
                  <a:lnTo>
                    <a:pt x="4831" y="8889"/>
                  </a:lnTo>
                  <a:lnTo>
                    <a:pt x="4764" y="8902"/>
                  </a:lnTo>
                  <a:lnTo>
                    <a:pt x="4726" y="8915"/>
                  </a:lnTo>
                  <a:lnTo>
                    <a:pt x="4705" y="8932"/>
                  </a:lnTo>
                  <a:lnTo>
                    <a:pt x="4662" y="8921"/>
                  </a:lnTo>
                  <a:lnTo>
                    <a:pt x="4639" y="8926"/>
                  </a:lnTo>
                  <a:lnTo>
                    <a:pt x="4605" y="8955"/>
                  </a:lnTo>
                  <a:lnTo>
                    <a:pt x="4547" y="8989"/>
                  </a:lnTo>
                  <a:lnTo>
                    <a:pt x="4504" y="8982"/>
                  </a:lnTo>
                  <a:lnTo>
                    <a:pt x="4522" y="8945"/>
                  </a:lnTo>
                  <a:lnTo>
                    <a:pt x="4558" y="8887"/>
                  </a:lnTo>
                  <a:lnTo>
                    <a:pt x="4608" y="8852"/>
                  </a:lnTo>
                  <a:lnTo>
                    <a:pt x="4615" y="8822"/>
                  </a:lnTo>
                  <a:lnTo>
                    <a:pt x="4611" y="8771"/>
                  </a:lnTo>
                  <a:lnTo>
                    <a:pt x="4648" y="8712"/>
                  </a:lnTo>
                  <a:lnTo>
                    <a:pt x="4638" y="8643"/>
                  </a:lnTo>
                  <a:lnTo>
                    <a:pt x="4677" y="8711"/>
                  </a:lnTo>
                  <a:lnTo>
                    <a:pt x="4741" y="8726"/>
                  </a:lnTo>
                  <a:lnTo>
                    <a:pt x="4766" y="8690"/>
                  </a:lnTo>
                  <a:lnTo>
                    <a:pt x="4715" y="8605"/>
                  </a:lnTo>
                  <a:lnTo>
                    <a:pt x="4690" y="8570"/>
                  </a:lnTo>
                  <a:lnTo>
                    <a:pt x="4620" y="8549"/>
                  </a:lnTo>
                  <a:lnTo>
                    <a:pt x="4557" y="8537"/>
                  </a:lnTo>
                  <a:lnTo>
                    <a:pt x="4498" y="8536"/>
                  </a:lnTo>
                  <a:lnTo>
                    <a:pt x="4440" y="8522"/>
                  </a:lnTo>
                  <a:lnTo>
                    <a:pt x="4424" y="8497"/>
                  </a:lnTo>
                  <a:lnTo>
                    <a:pt x="4410" y="8514"/>
                  </a:lnTo>
                  <a:lnTo>
                    <a:pt x="4389" y="8510"/>
                  </a:lnTo>
                  <a:lnTo>
                    <a:pt x="4405" y="8472"/>
                  </a:lnTo>
                  <a:lnTo>
                    <a:pt x="4373" y="8458"/>
                  </a:lnTo>
                  <a:lnTo>
                    <a:pt x="4386" y="8415"/>
                  </a:lnTo>
                  <a:lnTo>
                    <a:pt x="4355" y="8381"/>
                  </a:lnTo>
                  <a:lnTo>
                    <a:pt x="4369" y="8349"/>
                  </a:lnTo>
                  <a:lnTo>
                    <a:pt x="4281" y="8331"/>
                  </a:lnTo>
                  <a:lnTo>
                    <a:pt x="4255" y="8265"/>
                  </a:lnTo>
                  <a:lnTo>
                    <a:pt x="4237" y="8249"/>
                  </a:lnTo>
                  <a:lnTo>
                    <a:pt x="4183" y="8246"/>
                  </a:lnTo>
                  <a:lnTo>
                    <a:pt x="4110" y="8223"/>
                  </a:lnTo>
                  <a:lnTo>
                    <a:pt x="4093" y="8238"/>
                  </a:lnTo>
                  <a:lnTo>
                    <a:pt x="4076" y="8266"/>
                  </a:lnTo>
                  <a:lnTo>
                    <a:pt x="4032" y="8285"/>
                  </a:lnTo>
                  <a:lnTo>
                    <a:pt x="4000" y="8331"/>
                  </a:lnTo>
                  <a:lnTo>
                    <a:pt x="3904" y="8301"/>
                  </a:lnTo>
                  <a:lnTo>
                    <a:pt x="3841" y="8316"/>
                  </a:lnTo>
                  <a:lnTo>
                    <a:pt x="3766" y="8280"/>
                  </a:lnTo>
                  <a:lnTo>
                    <a:pt x="3686" y="8261"/>
                  </a:lnTo>
                  <a:lnTo>
                    <a:pt x="3632" y="8254"/>
                  </a:lnTo>
                  <a:lnTo>
                    <a:pt x="3608" y="8234"/>
                  </a:lnTo>
                  <a:lnTo>
                    <a:pt x="3594" y="8169"/>
                  </a:lnTo>
                  <a:lnTo>
                    <a:pt x="3568" y="8169"/>
                  </a:lnTo>
                  <a:lnTo>
                    <a:pt x="3567" y="8215"/>
                  </a:lnTo>
                  <a:lnTo>
                    <a:pt x="3406" y="8215"/>
                  </a:lnTo>
                  <a:lnTo>
                    <a:pt x="3140" y="8215"/>
                  </a:lnTo>
                  <a:lnTo>
                    <a:pt x="2876" y="8215"/>
                  </a:lnTo>
                  <a:lnTo>
                    <a:pt x="2642" y="8215"/>
                  </a:lnTo>
                  <a:lnTo>
                    <a:pt x="2409" y="8215"/>
                  </a:lnTo>
                  <a:lnTo>
                    <a:pt x="2179" y="8215"/>
                  </a:lnTo>
                  <a:lnTo>
                    <a:pt x="1942" y="8215"/>
                  </a:lnTo>
                  <a:lnTo>
                    <a:pt x="1865" y="8215"/>
                  </a:lnTo>
                  <a:lnTo>
                    <a:pt x="1634" y="8215"/>
                  </a:lnTo>
                  <a:lnTo>
                    <a:pt x="1413" y="8215"/>
                  </a:lnTo>
                  <a:lnTo>
                    <a:pt x="1403" y="8214"/>
                  </a:lnTo>
                  <a:lnTo>
                    <a:pt x="1252" y="8097"/>
                  </a:lnTo>
                  <a:lnTo>
                    <a:pt x="1196" y="8045"/>
                  </a:lnTo>
                  <a:lnTo>
                    <a:pt x="1055" y="7994"/>
                  </a:lnTo>
                  <a:lnTo>
                    <a:pt x="1012" y="7884"/>
                  </a:lnTo>
                  <a:lnTo>
                    <a:pt x="1023" y="7807"/>
                  </a:lnTo>
                  <a:lnTo>
                    <a:pt x="924" y="7752"/>
                  </a:lnTo>
                  <a:lnTo>
                    <a:pt x="910" y="7648"/>
                  </a:lnTo>
                  <a:lnTo>
                    <a:pt x="816" y="7552"/>
                  </a:lnTo>
                  <a:lnTo>
                    <a:pt x="814" y="7483"/>
                  </a:lnTo>
                  <a:lnTo>
                    <a:pt x="858" y="7418"/>
                  </a:lnTo>
                  <a:lnTo>
                    <a:pt x="855" y="7332"/>
                  </a:lnTo>
                  <a:lnTo>
                    <a:pt x="723" y="7243"/>
                  </a:lnTo>
                  <a:lnTo>
                    <a:pt x="643" y="7080"/>
                  </a:lnTo>
                  <a:lnTo>
                    <a:pt x="595" y="6974"/>
                  </a:lnTo>
                  <a:lnTo>
                    <a:pt x="523" y="6907"/>
                  </a:lnTo>
                  <a:lnTo>
                    <a:pt x="471" y="6845"/>
                  </a:lnTo>
                  <a:lnTo>
                    <a:pt x="430" y="6766"/>
                  </a:lnTo>
                  <a:lnTo>
                    <a:pt x="352" y="6816"/>
                  </a:lnTo>
                  <a:lnTo>
                    <a:pt x="276" y="6901"/>
                  </a:lnTo>
                  <a:lnTo>
                    <a:pt x="207" y="6801"/>
                  </a:lnTo>
                  <a:lnTo>
                    <a:pt x="152" y="6733"/>
                  </a:lnTo>
                  <a:lnTo>
                    <a:pt x="76" y="6690"/>
                  </a:lnTo>
                  <a:lnTo>
                    <a:pt x="0" y="6685"/>
                  </a:lnTo>
                  <a:lnTo>
                    <a:pt x="0" y="5702"/>
                  </a:lnTo>
                  <a:lnTo>
                    <a:pt x="1" y="4934"/>
                  </a:lnTo>
                  <a:lnTo>
                    <a:pt x="146" y="4988"/>
                  </a:lnTo>
                  <a:lnTo>
                    <a:pt x="268" y="5094"/>
                  </a:lnTo>
                  <a:lnTo>
                    <a:pt x="349" y="5114"/>
                  </a:lnTo>
                  <a:lnTo>
                    <a:pt x="418" y="5022"/>
                  </a:lnTo>
                  <a:lnTo>
                    <a:pt x="512" y="4953"/>
                  </a:lnTo>
                  <a:lnTo>
                    <a:pt x="628" y="4980"/>
                  </a:lnTo>
                  <a:lnTo>
                    <a:pt x="744" y="4882"/>
                  </a:lnTo>
                  <a:lnTo>
                    <a:pt x="872" y="4825"/>
                  </a:lnTo>
                  <a:lnTo>
                    <a:pt x="925" y="4919"/>
                  </a:lnTo>
                  <a:lnTo>
                    <a:pt x="983" y="4866"/>
                  </a:lnTo>
                  <a:lnTo>
                    <a:pt x="1001" y="4758"/>
                  </a:lnTo>
                  <a:lnTo>
                    <a:pt x="1055" y="4782"/>
                  </a:lnTo>
                  <a:lnTo>
                    <a:pt x="1186" y="4986"/>
                  </a:lnTo>
                  <a:lnTo>
                    <a:pt x="1290" y="4833"/>
                  </a:lnTo>
                  <a:lnTo>
                    <a:pt x="1300" y="5004"/>
                  </a:lnTo>
                  <a:lnTo>
                    <a:pt x="1396" y="4967"/>
                  </a:lnTo>
                  <a:lnTo>
                    <a:pt x="1425" y="4902"/>
                  </a:lnTo>
                  <a:lnTo>
                    <a:pt x="1520" y="4915"/>
                  </a:lnTo>
                  <a:lnTo>
                    <a:pt x="1639" y="5008"/>
                  </a:lnTo>
                  <a:lnTo>
                    <a:pt x="1821" y="5089"/>
                  </a:lnTo>
                  <a:lnTo>
                    <a:pt x="1928" y="5125"/>
                  </a:lnTo>
                  <a:lnTo>
                    <a:pt x="2004" y="5111"/>
                  </a:lnTo>
                  <a:lnTo>
                    <a:pt x="2109" y="5220"/>
                  </a:lnTo>
                  <a:lnTo>
                    <a:pt x="2000" y="5323"/>
                  </a:lnTo>
                  <a:lnTo>
                    <a:pt x="2140" y="5367"/>
                  </a:lnTo>
                  <a:lnTo>
                    <a:pt x="2351" y="5343"/>
                  </a:lnTo>
                  <a:lnTo>
                    <a:pt x="2417" y="5307"/>
                  </a:lnTo>
                  <a:lnTo>
                    <a:pt x="2500" y="5430"/>
                  </a:lnTo>
                  <a:lnTo>
                    <a:pt x="2584" y="5327"/>
                  </a:lnTo>
                  <a:lnTo>
                    <a:pt x="2505" y="5238"/>
                  </a:lnTo>
                  <a:lnTo>
                    <a:pt x="2555" y="5166"/>
                  </a:lnTo>
                  <a:lnTo>
                    <a:pt x="2650" y="5156"/>
                  </a:lnTo>
                  <a:lnTo>
                    <a:pt x="2712" y="5135"/>
                  </a:lnTo>
                  <a:lnTo>
                    <a:pt x="2775" y="5186"/>
                  </a:lnTo>
                  <a:lnTo>
                    <a:pt x="2853" y="5300"/>
                  </a:lnTo>
                  <a:lnTo>
                    <a:pt x="2940" y="5283"/>
                  </a:lnTo>
                  <a:lnTo>
                    <a:pt x="3077" y="5376"/>
                  </a:lnTo>
                  <a:lnTo>
                    <a:pt x="3198" y="5344"/>
                  </a:lnTo>
                  <a:lnTo>
                    <a:pt x="3312" y="5349"/>
                  </a:lnTo>
                  <a:lnTo>
                    <a:pt x="3303" y="5219"/>
                  </a:lnTo>
                  <a:lnTo>
                    <a:pt x="3372" y="5182"/>
                  </a:lnTo>
                  <a:lnTo>
                    <a:pt x="3492" y="5254"/>
                  </a:lnTo>
                  <a:lnTo>
                    <a:pt x="3492" y="5448"/>
                  </a:lnTo>
                  <a:lnTo>
                    <a:pt x="3541" y="5285"/>
                  </a:lnTo>
                  <a:lnTo>
                    <a:pt x="3604" y="5290"/>
                  </a:lnTo>
                  <a:lnTo>
                    <a:pt x="3639" y="5076"/>
                  </a:lnTo>
                  <a:lnTo>
                    <a:pt x="3556" y="4940"/>
                  </a:lnTo>
                  <a:lnTo>
                    <a:pt x="3465" y="4849"/>
                  </a:lnTo>
                  <a:lnTo>
                    <a:pt x="3471" y="4590"/>
                  </a:lnTo>
                  <a:lnTo>
                    <a:pt x="3563" y="4411"/>
                  </a:lnTo>
                  <a:lnTo>
                    <a:pt x="3666" y="4451"/>
                  </a:lnTo>
                  <a:lnTo>
                    <a:pt x="3745" y="4560"/>
                  </a:lnTo>
                  <a:lnTo>
                    <a:pt x="3851" y="4826"/>
                  </a:lnTo>
                  <a:lnTo>
                    <a:pt x="3782" y="4937"/>
                  </a:lnTo>
                  <a:lnTo>
                    <a:pt x="3926" y="4982"/>
                  </a:lnTo>
                  <a:lnTo>
                    <a:pt x="3926" y="5204"/>
                  </a:lnTo>
                  <a:lnTo>
                    <a:pt x="4030" y="5035"/>
                  </a:lnTo>
                  <a:lnTo>
                    <a:pt x="4123" y="5174"/>
                  </a:lnTo>
                  <a:lnTo>
                    <a:pt x="4100" y="5330"/>
                  </a:lnTo>
                  <a:lnTo>
                    <a:pt x="4175" y="5467"/>
                  </a:lnTo>
                  <a:lnTo>
                    <a:pt x="4256" y="5320"/>
                  </a:lnTo>
                  <a:lnTo>
                    <a:pt x="4313" y="5138"/>
                  </a:lnTo>
                  <a:lnTo>
                    <a:pt x="4317" y="4896"/>
                  </a:lnTo>
                  <a:lnTo>
                    <a:pt x="4427" y="4914"/>
                  </a:lnTo>
                  <a:lnTo>
                    <a:pt x="4542" y="4947"/>
                  </a:lnTo>
                  <a:lnTo>
                    <a:pt x="4647" y="5056"/>
                  </a:lnTo>
                  <a:lnTo>
                    <a:pt x="4651" y="5164"/>
                  </a:lnTo>
                  <a:lnTo>
                    <a:pt x="4593" y="5276"/>
                  </a:lnTo>
                  <a:lnTo>
                    <a:pt x="4648" y="5387"/>
                  </a:lnTo>
                  <a:lnTo>
                    <a:pt x="4638" y="5485"/>
                  </a:lnTo>
                  <a:lnTo>
                    <a:pt x="4486" y="5623"/>
                  </a:lnTo>
                  <a:lnTo>
                    <a:pt x="4378" y="5653"/>
                  </a:lnTo>
                  <a:lnTo>
                    <a:pt x="4297" y="5594"/>
                  </a:lnTo>
                  <a:lnTo>
                    <a:pt x="4274" y="5691"/>
                  </a:lnTo>
                  <a:lnTo>
                    <a:pt x="4199" y="5850"/>
                  </a:lnTo>
                  <a:lnTo>
                    <a:pt x="4176" y="5931"/>
                  </a:lnTo>
                  <a:lnTo>
                    <a:pt x="4086" y="6053"/>
                  </a:lnTo>
                  <a:lnTo>
                    <a:pt x="3975" y="6064"/>
                  </a:lnTo>
                  <a:lnTo>
                    <a:pt x="3913" y="6139"/>
                  </a:lnTo>
                  <a:lnTo>
                    <a:pt x="3908" y="6251"/>
                  </a:lnTo>
                  <a:lnTo>
                    <a:pt x="3818" y="6273"/>
                  </a:lnTo>
                  <a:lnTo>
                    <a:pt x="3722" y="6409"/>
                  </a:lnTo>
                  <a:lnTo>
                    <a:pt x="3638" y="6592"/>
                  </a:lnTo>
                  <a:lnTo>
                    <a:pt x="3608" y="6716"/>
                  </a:lnTo>
                  <a:lnTo>
                    <a:pt x="3604" y="6894"/>
                  </a:lnTo>
                  <a:lnTo>
                    <a:pt x="3718" y="6919"/>
                  </a:lnTo>
                  <a:lnTo>
                    <a:pt x="3753" y="7057"/>
                  </a:lnTo>
                  <a:lnTo>
                    <a:pt x="3789" y="7167"/>
                  </a:lnTo>
                  <a:lnTo>
                    <a:pt x="3898" y="7139"/>
                  </a:lnTo>
                  <a:lnTo>
                    <a:pt x="4043" y="7201"/>
                  </a:lnTo>
                  <a:lnTo>
                    <a:pt x="4120" y="7254"/>
                  </a:lnTo>
                  <a:lnTo>
                    <a:pt x="4176" y="7321"/>
                  </a:lnTo>
                  <a:lnTo>
                    <a:pt x="4274" y="7359"/>
                  </a:lnTo>
                  <a:lnTo>
                    <a:pt x="4356" y="7416"/>
                  </a:lnTo>
                  <a:lnTo>
                    <a:pt x="4485" y="7424"/>
                  </a:lnTo>
                  <a:lnTo>
                    <a:pt x="4569" y="7437"/>
                  </a:lnTo>
                  <a:lnTo>
                    <a:pt x="4557" y="7553"/>
                  </a:lnTo>
                  <a:lnTo>
                    <a:pt x="4581" y="7685"/>
                  </a:lnTo>
                  <a:lnTo>
                    <a:pt x="4637" y="7829"/>
                  </a:lnTo>
                  <a:lnTo>
                    <a:pt x="4753" y="7948"/>
                  </a:lnTo>
                  <a:lnTo>
                    <a:pt x="4813" y="7907"/>
                  </a:lnTo>
                  <a:lnTo>
                    <a:pt x="4855" y="7777"/>
                  </a:lnTo>
                  <a:lnTo>
                    <a:pt x="4814" y="7572"/>
                  </a:lnTo>
                  <a:lnTo>
                    <a:pt x="4759" y="7502"/>
                  </a:lnTo>
                  <a:lnTo>
                    <a:pt x="4884" y="7438"/>
                  </a:lnTo>
                  <a:lnTo>
                    <a:pt x="4972" y="7342"/>
                  </a:lnTo>
                  <a:lnTo>
                    <a:pt x="5015" y="7245"/>
                  </a:lnTo>
                  <a:lnTo>
                    <a:pt x="5009" y="7150"/>
                  </a:lnTo>
                  <a:lnTo>
                    <a:pt x="4956" y="7027"/>
                  </a:lnTo>
                  <a:lnTo>
                    <a:pt x="4862" y="6916"/>
                  </a:lnTo>
                  <a:lnTo>
                    <a:pt x="4953" y="6756"/>
                  </a:lnTo>
                  <a:lnTo>
                    <a:pt x="4920" y="6614"/>
                  </a:lnTo>
                  <a:lnTo>
                    <a:pt x="4893" y="6359"/>
                  </a:lnTo>
                  <a:lnTo>
                    <a:pt x="4948" y="6320"/>
                  </a:lnTo>
                  <a:lnTo>
                    <a:pt x="5081" y="6366"/>
                  </a:lnTo>
                  <a:lnTo>
                    <a:pt x="5161" y="6382"/>
                  </a:lnTo>
                  <a:lnTo>
                    <a:pt x="5225" y="6338"/>
                  </a:lnTo>
                  <a:lnTo>
                    <a:pt x="5298" y="6395"/>
                  </a:lnTo>
                  <a:lnTo>
                    <a:pt x="5394" y="6490"/>
                  </a:lnTo>
                  <a:lnTo>
                    <a:pt x="5417" y="6553"/>
                  </a:lnTo>
                  <a:lnTo>
                    <a:pt x="5556" y="6566"/>
                  </a:lnTo>
                  <a:lnTo>
                    <a:pt x="5554" y="6699"/>
                  </a:lnTo>
                  <a:lnTo>
                    <a:pt x="5580" y="6893"/>
                  </a:lnTo>
                  <a:lnTo>
                    <a:pt x="5651" y="6916"/>
                  </a:lnTo>
                  <a:lnTo>
                    <a:pt x="5707" y="7004"/>
                  </a:lnTo>
                  <a:lnTo>
                    <a:pt x="5820" y="6922"/>
                  </a:lnTo>
                  <a:lnTo>
                    <a:pt x="5894" y="6754"/>
                  </a:lnTo>
                  <a:lnTo>
                    <a:pt x="5946" y="6681"/>
                  </a:lnTo>
                  <a:lnTo>
                    <a:pt x="6006" y="6820"/>
                  </a:lnTo>
                  <a:lnTo>
                    <a:pt x="6108" y="7011"/>
                  </a:lnTo>
                  <a:lnTo>
                    <a:pt x="6194" y="7185"/>
                  </a:lnTo>
                  <a:lnTo>
                    <a:pt x="6162" y="7273"/>
                  </a:lnTo>
                  <a:lnTo>
                    <a:pt x="6266" y="7352"/>
                  </a:lnTo>
                  <a:lnTo>
                    <a:pt x="6336" y="7430"/>
                  </a:lnTo>
                  <a:lnTo>
                    <a:pt x="6460" y="7465"/>
                  </a:lnTo>
                  <a:lnTo>
                    <a:pt x="6510" y="7508"/>
                  </a:lnTo>
                  <a:lnTo>
                    <a:pt x="6540" y="7621"/>
                  </a:lnTo>
                  <a:lnTo>
                    <a:pt x="6601" y="7638"/>
                  </a:lnTo>
                  <a:lnTo>
                    <a:pt x="6632" y="7687"/>
                  </a:lnTo>
                  <a:lnTo>
                    <a:pt x="6638" y="7831"/>
                  </a:lnTo>
                  <a:lnTo>
                    <a:pt x="6581" y="7879"/>
                  </a:lnTo>
                  <a:lnTo>
                    <a:pt x="6526" y="7922"/>
                  </a:lnTo>
                  <a:lnTo>
                    <a:pt x="6397" y="7967"/>
                  </a:lnTo>
                  <a:lnTo>
                    <a:pt x="6299" y="8067"/>
                  </a:lnTo>
                  <a:lnTo>
                    <a:pt x="6168" y="8087"/>
                  </a:lnTo>
                  <a:lnTo>
                    <a:pt x="6001" y="8061"/>
                  </a:lnTo>
                  <a:lnTo>
                    <a:pt x="5884" y="8060"/>
                  </a:lnTo>
                  <a:lnTo>
                    <a:pt x="5804" y="8069"/>
                  </a:lnTo>
                  <a:lnTo>
                    <a:pt x="5739" y="8155"/>
                  </a:lnTo>
                  <a:lnTo>
                    <a:pt x="5640" y="8208"/>
                  </a:lnTo>
                  <a:lnTo>
                    <a:pt x="5527" y="8362"/>
                  </a:lnTo>
                  <a:lnTo>
                    <a:pt x="5438" y="8468"/>
                  </a:lnTo>
                  <a:lnTo>
                    <a:pt x="5504" y="8449"/>
                  </a:lnTo>
                  <a:lnTo>
                    <a:pt x="5629" y="8298"/>
                  </a:lnTo>
                  <a:lnTo>
                    <a:pt x="5792" y="8200"/>
                  </a:lnTo>
                  <a:lnTo>
                    <a:pt x="5908" y="8188"/>
                  </a:lnTo>
                  <a:lnTo>
                    <a:pt x="5977" y="8246"/>
                  </a:lnTo>
                  <a:lnTo>
                    <a:pt x="5904" y="8325"/>
                  </a:lnTo>
                  <a:lnTo>
                    <a:pt x="5928" y="8448"/>
                  </a:lnTo>
                  <a:lnTo>
                    <a:pt x="5954" y="8534"/>
                  </a:lnTo>
                  <a:lnTo>
                    <a:pt x="6055" y="8589"/>
                  </a:lnTo>
                  <a:lnTo>
                    <a:pt x="6183" y="8573"/>
                  </a:lnTo>
                  <a:lnTo>
                    <a:pt x="6261" y="8447"/>
                  </a:lnTo>
                  <a:close/>
                  <a:moveTo>
                    <a:pt x="4772" y="6473"/>
                  </a:moveTo>
                  <a:lnTo>
                    <a:pt x="4738" y="6460"/>
                  </a:lnTo>
                  <a:lnTo>
                    <a:pt x="4717" y="6410"/>
                  </a:lnTo>
                  <a:lnTo>
                    <a:pt x="4721" y="6399"/>
                  </a:lnTo>
                  <a:lnTo>
                    <a:pt x="4751" y="6349"/>
                  </a:lnTo>
                  <a:lnTo>
                    <a:pt x="4783" y="6353"/>
                  </a:lnTo>
                  <a:lnTo>
                    <a:pt x="4802" y="6387"/>
                  </a:lnTo>
                  <a:lnTo>
                    <a:pt x="4772" y="6473"/>
                  </a:lnTo>
                  <a:close/>
                  <a:moveTo>
                    <a:pt x="718" y="7576"/>
                  </a:moveTo>
                  <a:lnTo>
                    <a:pt x="695" y="7724"/>
                  </a:lnTo>
                  <a:lnTo>
                    <a:pt x="763" y="7827"/>
                  </a:lnTo>
                  <a:lnTo>
                    <a:pt x="732" y="7827"/>
                  </a:lnTo>
                  <a:lnTo>
                    <a:pt x="685" y="7768"/>
                  </a:lnTo>
                  <a:lnTo>
                    <a:pt x="656" y="7709"/>
                  </a:lnTo>
                  <a:lnTo>
                    <a:pt x="616" y="7669"/>
                  </a:lnTo>
                  <a:lnTo>
                    <a:pt x="602" y="7611"/>
                  </a:lnTo>
                  <a:lnTo>
                    <a:pt x="607" y="7569"/>
                  </a:lnTo>
                  <a:lnTo>
                    <a:pt x="643" y="7586"/>
                  </a:lnTo>
                  <a:lnTo>
                    <a:pt x="718" y="757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6"/>
            <p:cNvSpPr/>
            <p:nvPr/>
          </p:nvSpPr>
          <p:spPr>
            <a:xfrm>
              <a:off x="2071688" y="1527175"/>
              <a:ext cx="85725" cy="142875"/>
            </a:xfrm>
            <a:custGeom>
              <a:rect b="b" l="l" r="r" t="t"/>
              <a:pathLst>
                <a:path extrusionOk="0" h="395" w="240">
                  <a:moveTo>
                    <a:pt x="6" y="164"/>
                  </a:moveTo>
                  <a:lnTo>
                    <a:pt x="0" y="0"/>
                  </a:lnTo>
                  <a:lnTo>
                    <a:pt x="101" y="16"/>
                  </a:lnTo>
                  <a:lnTo>
                    <a:pt x="146" y="43"/>
                  </a:lnTo>
                  <a:lnTo>
                    <a:pt x="239" y="179"/>
                  </a:lnTo>
                  <a:lnTo>
                    <a:pt x="218" y="317"/>
                  </a:lnTo>
                  <a:lnTo>
                    <a:pt x="103" y="394"/>
                  </a:lnTo>
                  <a:lnTo>
                    <a:pt x="40" y="308"/>
                  </a:lnTo>
                  <a:lnTo>
                    <a:pt x="6" y="16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6"/>
            <p:cNvSpPr/>
            <p:nvPr/>
          </p:nvSpPr>
          <p:spPr>
            <a:xfrm>
              <a:off x="2133600" y="1671638"/>
              <a:ext cx="76200" cy="46037"/>
            </a:xfrm>
            <a:custGeom>
              <a:rect b="b" l="l" r="r" t="t"/>
              <a:pathLst>
                <a:path extrusionOk="0" h="126" w="212">
                  <a:moveTo>
                    <a:pt x="202" y="115"/>
                  </a:moveTo>
                  <a:lnTo>
                    <a:pt x="166" y="125"/>
                  </a:lnTo>
                  <a:lnTo>
                    <a:pt x="21" y="102"/>
                  </a:lnTo>
                  <a:lnTo>
                    <a:pt x="0" y="0"/>
                  </a:lnTo>
                  <a:lnTo>
                    <a:pt x="157" y="5"/>
                  </a:lnTo>
                  <a:lnTo>
                    <a:pt x="211" y="73"/>
                  </a:lnTo>
                  <a:lnTo>
                    <a:pt x="202" y="11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6"/>
            <p:cNvSpPr/>
            <p:nvPr/>
          </p:nvSpPr>
          <p:spPr>
            <a:xfrm>
              <a:off x="2568575" y="2139950"/>
              <a:ext cx="130175" cy="98425"/>
            </a:xfrm>
            <a:custGeom>
              <a:rect b="b" l="l" r="r" t="t"/>
              <a:pathLst>
                <a:path extrusionOk="0" h="275" w="361">
                  <a:moveTo>
                    <a:pt x="0" y="117"/>
                  </a:moveTo>
                  <a:lnTo>
                    <a:pt x="3" y="18"/>
                  </a:lnTo>
                  <a:lnTo>
                    <a:pt x="40" y="0"/>
                  </a:lnTo>
                  <a:lnTo>
                    <a:pt x="218" y="30"/>
                  </a:lnTo>
                  <a:lnTo>
                    <a:pt x="353" y="179"/>
                  </a:lnTo>
                  <a:lnTo>
                    <a:pt x="360" y="252"/>
                  </a:lnTo>
                  <a:lnTo>
                    <a:pt x="277" y="245"/>
                  </a:lnTo>
                  <a:lnTo>
                    <a:pt x="193" y="239"/>
                  </a:lnTo>
                  <a:lnTo>
                    <a:pt x="108" y="274"/>
                  </a:lnTo>
                  <a:lnTo>
                    <a:pt x="85" y="258"/>
                  </a:lnTo>
                  <a:lnTo>
                    <a:pt x="0" y="11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6"/>
            <p:cNvSpPr/>
            <p:nvPr/>
          </p:nvSpPr>
          <p:spPr>
            <a:xfrm>
              <a:off x="1879600" y="1463675"/>
              <a:ext cx="163513" cy="198438"/>
            </a:xfrm>
            <a:custGeom>
              <a:rect b="b" l="l" r="r" t="t"/>
              <a:pathLst>
                <a:path extrusionOk="0" h="550" w="454">
                  <a:moveTo>
                    <a:pt x="100" y="254"/>
                  </a:moveTo>
                  <a:lnTo>
                    <a:pt x="6" y="158"/>
                  </a:lnTo>
                  <a:lnTo>
                    <a:pt x="0" y="0"/>
                  </a:lnTo>
                  <a:lnTo>
                    <a:pt x="153" y="56"/>
                  </a:lnTo>
                  <a:lnTo>
                    <a:pt x="363" y="205"/>
                  </a:lnTo>
                  <a:lnTo>
                    <a:pt x="423" y="392"/>
                  </a:lnTo>
                  <a:lnTo>
                    <a:pt x="453" y="549"/>
                  </a:lnTo>
                  <a:lnTo>
                    <a:pt x="326" y="508"/>
                  </a:lnTo>
                  <a:lnTo>
                    <a:pt x="198" y="384"/>
                  </a:lnTo>
                  <a:lnTo>
                    <a:pt x="25" y="370"/>
                  </a:lnTo>
                  <a:lnTo>
                    <a:pt x="100" y="25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6"/>
            <p:cNvSpPr/>
            <p:nvPr/>
          </p:nvSpPr>
          <p:spPr>
            <a:xfrm>
              <a:off x="2125663" y="1138238"/>
              <a:ext cx="306387" cy="482600"/>
            </a:xfrm>
            <a:custGeom>
              <a:rect b="b" l="l" r="r" t="t"/>
              <a:pathLst>
                <a:path extrusionOk="0" h="1339" w="849">
                  <a:moveTo>
                    <a:pt x="135" y="875"/>
                  </a:moveTo>
                  <a:lnTo>
                    <a:pt x="50" y="732"/>
                  </a:lnTo>
                  <a:lnTo>
                    <a:pt x="0" y="531"/>
                  </a:lnTo>
                  <a:lnTo>
                    <a:pt x="54" y="324"/>
                  </a:lnTo>
                  <a:lnTo>
                    <a:pt x="108" y="176"/>
                  </a:lnTo>
                  <a:lnTo>
                    <a:pt x="188" y="141"/>
                  </a:lnTo>
                  <a:lnTo>
                    <a:pt x="153" y="26"/>
                  </a:lnTo>
                  <a:lnTo>
                    <a:pt x="334" y="0"/>
                  </a:lnTo>
                  <a:lnTo>
                    <a:pt x="434" y="265"/>
                  </a:lnTo>
                  <a:lnTo>
                    <a:pt x="565" y="367"/>
                  </a:lnTo>
                  <a:lnTo>
                    <a:pt x="692" y="456"/>
                  </a:lnTo>
                  <a:lnTo>
                    <a:pt x="754" y="752"/>
                  </a:lnTo>
                  <a:lnTo>
                    <a:pt x="848" y="890"/>
                  </a:lnTo>
                  <a:lnTo>
                    <a:pt x="741" y="1013"/>
                  </a:lnTo>
                  <a:lnTo>
                    <a:pt x="597" y="1311"/>
                  </a:lnTo>
                  <a:lnTo>
                    <a:pt x="459" y="1338"/>
                  </a:lnTo>
                  <a:lnTo>
                    <a:pt x="298" y="1289"/>
                  </a:lnTo>
                  <a:lnTo>
                    <a:pt x="214" y="1129"/>
                  </a:lnTo>
                  <a:lnTo>
                    <a:pt x="216" y="982"/>
                  </a:lnTo>
                  <a:lnTo>
                    <a:pt x="277" y="871"/>
                  </a:lnTo>
                  <a:lnTo>
                    <a:pt x="135" y="87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6"/>
            <p:cNvSpPr/>
            <p:nvPr/>
          </p:nvSpPr>
          <p:spPr>
            <a:xfrm>
              <a:off x="1536700" y="1803400"/>
              <a:ext cx="336550" cy="271463"/>
            </a:xfrm>
            <a:custGeom>
              <a:rect b="b" l="l" r="r" t="t"/>
              <a:pathLst>
                <a:path extrusionOk="0" h="753" w="936">
                  <a:moveTo>
                    <a:pt x="0" y="506"/>
                  </a:moveTo>
                  <a:lnTo>
                    <a:pt x="106" y="198"/>
                  </a:lnTo>
                  <a:lnTo>
                    <a:pt x="180" y="106"/>
                  </a:lnTo>
                  <a:lnTo>
                    <a:pt x="399" y="217"/>
                  </a:lnTo>
                  <a:lnTo>
                    <a:pt x="537" y="405"/>
                  </a:lnTo>
                  <a:lnTo>
                    <a:pt x="673" y="429"/>
                  </a:lnTo>
                  <a:lnTo>
                    <a:pt x="562" y="122"/>
                  </a:lnTo>
                  <a:lnTo>
                    <a:pt x="633" y="0"/>
                  </a:lnTo>
                  <a:lnTo>
                    <a:pt x="713" y="39"/>
                  </a:lnTo>
                  <a:lnTo>
                    <a:pt x="740" y="197"/>
                  </a:lnTo>
                  <a:lnTo>
                    <a:pt x="770" y="312"/>
                  </a:lnTo>
                  <a:lnTo>
                    <a:pt x="840" y="258"/>
                  </a:lnTo>
                  <a:lnTo>
                    <a:pt x="921" y="272"/>
                  </a:lnTo>
                  <a:lnTo>
                    <a:pt x="935" y="427"/>
                  </a:lnTo>
                  <a:lnTo>
                    <a:pt x="887" y="572"/>
                  </a:lnTo>
                  <a:lnTo>
                    <a:pt x="624" y="618"/>
                  </a:lnTo>
                  <a:lnTo>
                    <a:pt x="428" y="745"/>
                  </a:lnTo>
                  <a:lnTo>
                    <a:pt x="309" y="752"/>
                  </a:lnTo>
                  <a:lnTo>
                    <a:pt x="299" y="656"/>
                  </a:lnTo>
                  <a:lnTo>
                    <a:pt x="461" y="524"/>
                  </a:lnTo>
                  <a:lnTo>
                    <a:pt x="109" y="560"/>
                  </a:lnTo>
                  <a:lnTo>
                    <a:pt x="0" y="50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6"/>
            <p:cNvSpPr/>
            <p:nvPr/>
          </p:nvSpPr>
          <p:spPr>
            <a:xfrm>
              <a:off x="1681163" y="1530350"/>
              <a:ext cx="80962" cy="63500"/>
            </a:xfrm>
            <a:custGeom>
              <a:rect b="b" l="l" r="r" t="t"/>
              <a:pathLst>
                <a:path extrusionOk="0" h="175" w="226">
                  <a:moveTo>
                    <a:pt x="225" y="99"/>
                  </a:moveTo>
                  <a:lnTo>
                    <a:pt x="130" y="174"/>
                  </a:lnTo>
                  <a:lnTo>
                    <a:pt x="0" y="174"/>
                  </a:lnTo>
                  <a:lnTo>
                    <a:pt x="2" y="119"/>
                  </a:lnTo>
                  <a:lnTo>
                    <a:pt x="82" y="0"/>
                  </a:lnTo>
                  <a:lnTo>
                    <a:pt x="123" y="18"/>
                  </a:lnTo>
                  <a:lnTo>
                    <a:pt x="225" y="9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6"/>
            <p:cNvSpPr/>
            <p:nvPr/>
          </p:nvSpPr>
          <p:spPr>
            <a:xfrm>
              <a:off x="1654175" y="1628775"/>
              <a:ext cx="103188" cy="98425"/>
            </a:xfrm>
            <a:custGeom>
              <a:rect b="b" l="l" r="r" t="t"/>
              <a:pathLst>
                <a:path extrusionOk="0" h="275" w="287">
                  <a:moveTo>
                    <a:pt x="260" y="169"/>
                  </a:moveTo>
                  <a:lnTo>
                    <a:pt x="115" y="274"/>
                  </a:lnTo>
                  <a:lnTo>
                    <a:pt x="0" y="157"/>
                  </a:lnTo>
                  <a:lnTo>
                    <a:pt x="63" y="38"/>
                  </a:lnTo>
                  <a:lnTo>
                    <a:pt x="176" y="0"/>
                  </a:lnTo>
                  <a:lnTo>
                    <a:pt x="286" y="59"/>
                  </a:lnTo>
                  <a:lnTo>
                    <a:pt x="260" y="16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6"/>
            <p:cNvSpPr/>
            <p:nvPr/>
          </p:nvSpPr>
          <p:spPr>
            <a:xfrm>
              <a:off x="1960563" y="1812925"/>
              <a:ext cx="136525" cy="209550"/>
            </a:xfrm>
            <a:custGeom>
              <a:rect b="b" l="l" r="r" t="t"/>
              <a:pathLst>
                <a:path extrusionOk="0" h="580" w="379">
                  <a:moveTo>
                    <a:pt x="214" y="579"/>
                  </a:moveTo>
                  <a:lnTo>
                    <a:pt x="131" y="531"/>
                  </a:lnTo>
                  <a:lnTo>
                    <a:pt x="133" y="351"/>
                  </a:lnTo>
                  <a:lnTo>
                    <a:pt x="5" y="376"/>
                  </a:lnTo>
                  <a:lnTo>
                    <a:pt x="0" y="128"/>
                  </a:lnTo>
                  <a:lnTo>
                    <a:pt x="84" y="138"/>
                  </a:lnTo>
                  <a:lnTo>
                    <a:pt x="201" y="25"/>
                  </a:lnTo>
                  <a:lnTo>
                    <a:pt x="310" y="44"/>
                  </a:lnTo>
                  <a:lnTo>
                    <a:pt x="316" y="0"/>
                  </a:lnTo>
                  <a:lnTo>
                    <a:pt x="376" y="154"/>
                  </a:lnTo>
                  <a:lnTo>
                    <a:pt x="378" y="319"/>
                  </a:lnTo>
                  <a:lnTo>
                    <a:pt x="343" y="548"/>
                  </a:lnTo>
                  <a:lnTo>
                    <a:pt x="214" y="57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6"/>
            <p:cNvSpPr/>
            <p:nvPr/>
          </p:nvSpPr>
          <p:spPr>
            <a:xfrm>
              <a:off x="1489075" y="2182813"/>
              <a:ext cx="515938" cy="411162"/>
            </a:xfrm>
            <a:custGeom>
              <a:rect b="b" l="l" r="r" t="t"/>
              <a:pathLst>
                <a:path extrusionOk="0" h="1144" w="1434">
                  <a:moveTo>
                    <a:pt x="1433" y="816"/>
                  </a:moveTo>
                  <a:lnTo>
                    <a:pt x="1424" y="915"/>
                  </a:lnTo>
                  <a:lnTo>
                    <a:pt x="1297" y="933"/>
                  </a:lnTo>
                  <a:lnTo>
                    <a:pt x="1346" y="1017"/>
                  </a:lnTo>
                  <a:lnTo>
                    <a:pt x="1320" y="1097"/>
                  </a:lnTo>
                  <a:lnTo>
                    <a:pt x="1179" y="1063"/>
                  </a:lnTo>
                  <a:lnTo>
                    <a:pt x="1046" y="1004"/>
                  </a:lnTo>
                  <a:lnTo>
                    <a:pt x="955" y="1017"/>
                  </a:lnTo>
                  <a:lnTo>
                    <a:pt x="809" y="1091"/>
                  </a:lnTo>
                  <a:lnTo>
                    <a:pt x="612" y="1123"/>
                  </a:lnTo>
                  <a:lnTo>
                    <a:pt x="474" y="1143"/>
                  </a:lnTo>
                  <a:lnTo>
                    <a:pt x="431" y="1042"/>
                  </a:lnTo>
                  <a:lnTo>
                    <a:pt x="325" y="982"/>
                  </a:lnTo>
                  <a:lnTo>
                    <a:pt x="256" y="1007"/>
                  </a:lnTo>
                  <a:lnTo>
                    <a:pt x="160" y="831"/>
                  </a:lnTo>
                  <a:lnTo>
                    <a:pt x="212" y="806"/>
                  </a:lnTo>
                  <a:lnTo>
                    <a:pt x="332" y="767"/>
                  </a:lnTo>
                  <a:lnTo>
                    <a:pt x="442" y="778"/>
                  </a:lnTo>
                  <a:lnTo>
                    <a:pt x="544" y="738"/>
                  </a:lnTo>
                  <a:lnTo>
                    <a:pt x="393" y="683"/>
                  </a:lnTo>
                  <a:lnTo>
                    <a:pt x="227" y="702"/>
                  </a:lnTo>
                  <a:lnTo>
                    <a:pt x="116" y="697"/>
                  </a:lnTo>
                  <a:lnTo>
                    <a:pt x="75" y="610"/>
                  </a:lnTo>
                  <a:lnTo>
                    <a:pt x="256" y="514"/>
                  </a:lnTo>
                  <a:lnTo>
                    <a:pt x="136" y="517"/>
                  </a:lnTo>
                  <a:lnTo>
                    <a:pt x="0" y="453"/>
                  </a:lnTo>
                  <a:lnTo>
                    <a:pt x="65" y="265"/>
                  </a:lnTo>
                  <a:lnTo>
                    <a:pt x="119" y="162"/>
                  </a:lnTo>
                  <a:lnTo>
                    <a:pt x="327" y="0"/>
                  </a:lnTo>
                  <a:lnTo>
                    <a:pt x="407" y="52"/>
                  </a:lnTo>
                  <a:lnTo>
                    <a:pt x="368" y="176"/>
                  </a:lnTo>
                  <a:lnTo>
                    <a:pt x="541" y="96"/>
                  </a:lnTo>
                  <a:lnTo>
                    <a:pt x="650" y="228"/>
                  </a:lnTo>
                  <a:lnTo>
                    <a:pt x="738" y="95"/>
                  </a:lnTo>
                  <a:lnTo>
                    <a:pt x="809" y="181"/>
                  </a:lnTo>
                  <a:lnTo>
                    <a:pt x="872" y="430"/>
                  </a:lnTo>
                  <a:lnTo>
                    <a:pt x="911" y="327"/>
                  </a:lnTo>
                  <a:lnTo>
                    <a:pt x="856" y="61"/>
                  </a:lnTo>
                  <a:lnTo>
                    <a:pt x="925" y="21"/>
                  </a:lnTo>
                  <a:lnTo>
                    <a:pt x="1002" y="64"/>
                  </a:lnTo>
                  <a:lnTo>
                    <a:pt x="1089" y="171"/>
                  </a:lnTo>
                  <a:lnTo>
                    <a:pt x="1138" y="418"/>
                  </a:lnTo>
                  <a:lnTo>
                    <a:pt x="1162" y="590"/>
                  </a:lnTo>
                  <a:lnTo>
                    <a:pt x="1293" y="707"/>
                  </a:lnTo>
                  <a:lnTo>
                    <a:pt x="1433" y="81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6"/>
            <p:cNvSpPr/>
            <p:nvPr/>
          </p:nvSpPr>
          <p:spPr>
            <a:xfrm>
              <a:off x="2038350" y="2466975"/>
              <a:ext cx="115888" cy="111125"/>
            </a:xfrm>
            <a:custGeom>
              <a:rect b="b" l="l" r="r" t="t"/>
              <a:pathLst>
                <a:path extrusionOk="0" h="308" w="324">
                  <a:moveTo>
                    <a:pt x="123" y="0"/>
                  </a:moveTo>
                  <a:lnTo>
                    <a:pt x="206" y="64"/>
                  </a:lnTo>
                  <a:lnTo>
                    <a:pt x="252" y="105"/>
                  </a:lnTo>
                  <a:lnTo>
                    <a:pt x="276" y="147"/>
                  </a:lnTo>
                  <a:lnTo>
                    <a:pt x="323" y="231"/>
                  </a:lnTo>
                  <a:lnTo>
                    <a:pt x="275" y="307"/>
                  </a:lnTo>
                  <a:lnTo>
                    <a:pt x="170" y="242"/>
                  </a:lnTo>
                  <a:lnTo>
                    <a:pt x="107" y="265"/>
                  </a:lnTo>
                  <a:lnTo>
                    <a:pt x="0" y="167"/>
                  </a:lnTo>
                  <a:lnTo>
                    <a:pt x="69" y="98"/>
                  </a:lnTo>
                  <a:lnTo>
                    <a:pt x="123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6"/>
            <p:cNvSpPr/>
            <p:nvPr/>
          </p:nvSpPr>
          <p:spPr>
            <a:xfrm>
              <a:off x="1838325" y="2151063"/>
              <a:ext cx="68263" cy="85725"/>
            </a:xfrm>
            <a:custGeom>
              <a:rect b="b" l="l" r="r" t="t"/>
              <a:pathLst>
                <a:path extrusionOk="0" h="238" w="190">
                  <a:moveTo>
                    <a:pt x="189" y="60"/>
                  </a:moveTo>
                  <a:lnTo>
                    <a:pt x="121" y="237"/>
                  </a:lnTo>
                  <a:lnTo>
                    <a:pt x="0" y="49"/>
                  </a:lnTo>
                  <a:lnTo>
                    <a:pt x="26" y="11"/>
                  </a:lnTo>
                  <a:lnTo>
                    <a:pt x="130" y="0"/>
                  </a:lnTo>
                  <a:lnTo>
                    <a:pt x="189" y="6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6"/>
            <p:cNvSpPr/>
            <p:nvPr/>
          </p:nvSpPr>
          <p:spPr>
            <a:xfrm>
              <a:off x="2144713" y="2101850"/>
              <a:ext cx="155575" cy="203200"/>
            </a:xfrm>
            <a:custGeom>
              <a:rect b="b" l="l" r="r" t="t"/>
              <a:pathLst>
                <a:path extrusionOk="0" h="566" w="431">
                  <a:moveTo>
                    <a:pt x="138" y="565"/>
                  </a:moveTo>
                  <a:lnTo>
                    <a:pt x="49" y="555"/>
                  </a:lnTo>
                  <a:lnTo>
                    <a:pt x="0" y="328"/>
                  </a:lnTo>
                  <a:lnTo>
                    <a:pt x="1" y="194"/>
                  </a:lnTo>
                  <a:lnTo>
                    <a:pt x="42" y="77"/>
                  </a:lnTo>
                  <a:lnTo>
                    <a:pt x="119" y="0"/>
                  </a:lnTo>
                  <a:lnTo>
                    <a:pt x="282" y="10"/>
                  </a:lnTo>
                  <a:lnTo>
                    <a:pt x="430" y="79"/>
                  </a:lnTo>
                  <a:lnTo>
                    <a:pt x="314" y="321"/>
                  </a:lnTo>
                  <a:lnTo>
                    <a:pt x="221" y="372"/>
                  </a:lnTo>
                  <a:lnTo>
                    <a:pt x="138" y="56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6"/>
            <p:cNvSpPr/>
            <p:nvPr/>
          </p:nvSpPr>
          <p:spPr>
            <a:xfrm>
              <a:off x="2112963" y="1758950"/>
              <a:ext cx="484187" cy="315913"/>
            </a:xfrm>
            <a:custGeom>
              <a:rect b="b" l="l" r="r" t="t"/>
              <a:pathLst>
                <a:path extrusionOk="0" h="879" w="1347">
                  <a:moveTo>
                    <a:pt x="699" y="878"/>
                  </a:moveTo>
                  <a:lnTo>
                    <a:pt x="573" y="843"/>
                  </a:lnTo>
                  <a:lnTo>
                    <a:pt x="366" y="748"/>
                  </a:lnTo>
                  <a:lnTo>
                    <a:pt x="339" y="582"/>
                  </a:lnTo>
                  <a:lnTo>
                    <a:pt x="330" y="426"/>
                  </a:lnTo>
                  <a:lnTo>
                    <a:pt x="252" y="285"/>
                  </a:lnTo>
                  <a:lnTo>
                    <a:pt x="91" y="245"/>
                  </a:lnTo>
                  <a:lnTo>
                    <a:pt x="0" y="141"/>
                  </a:lnTo>
                  <a:lnTo>
                    <a:pt x="30" y="0"/>
                  </a:lnTo>
                  <a:lnTo>
                    <a:pt x="190" y="22"/>
                  </a:lnTo>
                  <a:lnTo>
                    <a:pt x="277" y="132"/>
                  </a:lnTo>
                  <a:lnTo>
                    <a:pt x="430" y="132"/>
                  </a:lnTo>
                  <a:lnTo>
                    <a:pt x="497" y="242"/>
                  </a:lnTo>
                  <a:lnTo>
                    <a:pt x="479" y="365"/>
                  </a:lnTo>
                  <a:lnTo>
                    <a:pt x="569" y="437"/>
                  </a:lnTo>
                  <a:lnTo>
                    <a:pt x="618" y="512"/>
                  </a:lnTo>
                  <a:lnTo>
                    <a:pt x="723" y="526"/>
                  </a:lnTo>
                  <a:lnTo>
                    <a:pt x="836" y="552"/>
                  </a:lnTo>
                  <a:lnTo>
                    <a:pt x="960" y="485"/>
                  </a:lnTo>
                  <a:lnTo>
                    <a:pt x="1119" y="458"/>
                  </a:lnTo>
                  <a:lnTo>
                    <a:pt x="1245" y="480"/>
                  </a:lnTo>
                  <a:lnTo>
                    <a:pt x="1329" y="597"/>
                  </a:lnTo>
                  <a:lnTo>
                    <a:pt x="1346" y="723"/>
                  </a:lnTo>
                  <a:lnTo>
                    <a:pt x="1297" y="802"/>
                  </a:lnTo>
                  <a:lnTo>
                    <a:pt x="1181" y="864"/>
                  </a:lnTo>
                  <a:lnTo>
                    <a:pt x="1082" y="829"/>
                  </a:lnTo>
                  <a:lnTo>
                    <a:pt x="859" y="873"/>
                  </a:lnTo>
                  <a:lnTo>
                    <a:pt x="699" y="87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6"/>
            <p:cNvSpPr/>
            <p:nvPr/>
          </p:nvSpPr>
          <p:spPr>
            <a:xfrm>
              <a:off x="1392238" y="1695450"/>
              <a:ext cx="187325" cy="214313"/>
            </a:xfrm>
            <a:custGeom>
              <a:rect b="b" l="l" r="r" t="t"/>
              <a:pathLst>
                <a:path extrusionOk="0" h="596" w="519">
                  <a:moveTo>
                    <a:pt x="230" y="545"/>
                  </a:moveTo>
                  <a:lnTo>
                    <a:pt x="105" y="595"/>
                  </a:lnTo>
                  <a:lnTo>
                    <a:pt x="0" y="525"/>
                  </a:lnTo>
                  <a:lnTo>
                    <a:pt x="132" y="276"/>
                  </a:lnTo>
                  <a:lnTo>
                    <a:pt x="292" y="48"/>
                  </a:lnTo>
                  <a:lnTo>
                    <a:pt x="411" y="53"/>
                  </a:lnTo>
                  <a:lnTo>
                    <a:pt x="518" y="0"/>
                  </a:lnTo>
                  <a:lnTo>
                    <a:pt x="507" y="271"/>
                  </a:lnTo>
                  <a:lnTo>
                    <a:pt x="447" y="389"/>
                  </a:lnTo>
                  <a:lnTo>
                    <a:pt x="375" y="405"/>
                  </a:lnTo>
                  <a:lnTo>
                    <a:pt x="230" y="54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6"/>
            <p:cNvSpPr/>
            <p:nvPr/>
          </p:nvSpPr>
          <p:spPr>
            <a:xfrm>
              <a:off x="2122488" y="1938338"/>
              <a:ext cx="90487" cy="115887"/>
            </a:xfrm>
            <a:custGeom>
              <a:rect b="b" l="l" r="r" t="t"/>
              <a:pathLst>
                <a:path extrusionOk="0" h="321" w="251">
                  <a:moveTo>
                    <a:pt x="207" y="320"/>
                  </a:moveTo>
                  <a:lnTo>
                    <a:pt x="95" y="298"/>
                  </a:lnTo>
                  <a:lnTo>
                    <a:pt x="0" y="221"/>
                  </a:lnTo>
                  <a:lnTo>
                    <a:pt x="42" y="84"/>
                  </a:lnTo>
                  <a:lnTo>
                    <a:pt x="154" y="0"/>
                  </a:lnTo>
                  <a:lnTo>
                    <a:pt x="222" y="109"/>
                  </a:lnTo>
                  <a:lnTo>
                    <a:pt x="250" y="205"/>
                  </a:lnTo>
                  <a:lnTo>
                    <a:pt x="207" y="32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6"/>
            <p:cNvSpPr/>
            <p:nvPr/>
          </p:nvSpPr>
          <p:spPr>
            <a:xfrm>
              <a:off x="1963738" y="2130425"/>
              <a:ext cx="166687" cy="241300"/>
            </a:xfrm>
            <a:custGeom>
              <a:rect b="b" l="l" r="r" t="t"/>
              <a:pathLst>
                <a:path extrusionOk="0" h="669" w="465">
                  <a:moveTo>
                    <a:pt x="419" y="104"/>
                  </a:moveTo>
                  <a:lnTo>
                    <a:pt x="346" y="233"/>
                  </a:lnTo>
                  <a:lnTo>
                    <a:pt x="464" y="346"/>
                  </a:lnTo>
                  <a:lnTo>
                    <a:pt x="450" y="574"/>
                  </a:lnTo>
                  <a:lnTo>
                    <a:pt x="322" y="668"/>
                  </a:lnTo>
                  <a:lnTo>
                    <a:pt x="247" y="648"/>
                  </a:lnTo>
                  <a:lnTo>
                    <a:pt x="194" y="554"/>
                  </a:lnTo>
                  <a:lnTo>
                    <a:pt x="0" y="359"/>
                  </a:lnTo>
                  <a:lnTo>
                    <a:pt x="2" y="275"/>
                  </a:lnTo>
                  <a:lnTo>
                    <a:pt x="161" y="308"/>
                  </a:lnTo>
                  <a:lnTo>
                    <a:pt x="75" y="133"/>
                  </a:lnTo>
                  <a:lnTo>
                    <a:pt x="167" y="0"/>
                  </a:lnTo>
                  <a:lnTo>
                    <a:pt x="260" y="59"/>
                  </a:lnTo>
                  <a:lnTo>
                    <a:pt x="398" y="24"/>
                  </a:lnTo>
                  <a:lnTo>
                    <a:pt x="419" y="10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6"/>
            <p:cNvSpPr/>
            <p:nvPr/>
          </p:nvSpPr>
          <p:spPr>
            <a:xfrm>
              <a:off x="1236663" y="3606800"/>
              <a:ext cx="138112" cy="103188"/>
            </a:xfrm>
            <a:custGeom>
              <a:rect b="b" l="l" r="r" t="t"/>
              <a:pathLst>
                <a:path extrusionOk="0" h="288" w="385">
                  <a:moveTo>
                    <a:pt x="384" y="271"/>
                  </a:moveTo>
                  <a:lnTo>
                    <a:pt x="345" y="287"/>
                  </a:lnTo>
                  <a:lnTo>
                    <a:pt x="217" y="234"/>
                  </a:lnTo>
                  <a:lnTo>
                    <a:pt x="194" y="192"/>
                  </a:lnTo>
                  <a:lnTo>
                    <a:pt x="124" y="150"/>
                  </a:lnTo>
                  <a:lnTo>
                    <a:pt x="110" y="116"/>
                  </a:lnTo>
                  <a:lnTo>
                    <a:pt x="30" y="94"/>
                  </a:lnTo>
                  <a:lnTo>
                    <a:pt x="0" y="28"/>
                  </a:lnTo>
                  <a:lnTo>
                    <a:pt x="7" y="0"/>
                  </a:lnTo>
                  <a:lnTo>
                    <a:pt x="88" y="27"/>
                  </a:lnTo>
                  <a:lnTo>
                    <a:pt x="136" y="45"/>
                  </a:lnTo>
                  <a:lnTo>
                    <a:pt x="209" y="58"/>
                  </a:lnTo>
                  <a:lnTo>
                    <a:pt x="236" y="100"/>
                  </a:lnTo>
                  <a:lnTo>
                    <a:pt x="274" y="157"/>
                  </a:lnTo>
                  <a:lnTo>
                    <a:pt x="352" y="206"/>
                  </a:lnTo>
                  <a:lnTo>
                    <a:pt x="384" y="27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6"/>
            <p:cNvSpPr/>
            <p:nvPr/>
          </p:nvSpPr>
          <p:spPr>
            <a:xfrm>
              <a:off x="2390775" y="2797175"/>
              <a:ext cx="200025" cy="174625"/>
            </a:xfrm>
            <a:custGeom>
              <a:rect b="b" l="l" r="r" t="t"/>
              <a:pathLst>
                <a:path extrusionOk="0" h="485" w="555">
                  <a:moveTo>
                    <a:pt x="554" y="367"/>
                  </a:moveTo>
                  <a:lnTo>
                    <a:pt x="485" y="422"/>
                  </a:lnTo>
                  <a:lnTo>
                    <a:pt x="364" y="380"/>
                  </a:lnTo>
                  <a:lnTo>
                    <a:pt x="320" y="301"/>
                  </a:lnTo>
                  <a:lnTo>
                    <a:pt x="243" y="395"/>
                  </a:lnTo>
                  <a:lnTo>
                    <a:pt x="132" y="484"/>
                  </a:lnTo>
                  <a:lnTo>
                    <a:pt x="105" y="383"/>
                  </a:lnTo>
                  <a:lnTo>
                    <a:pt x="0" y="400"/>
                  </a:lnTo>
                  <a:lnTo>
                    <a:pt x="68" y="312"/>
                  </a:lnTo>
                  <a:lnTo>
                    <a:pt x="78" y="171"/>
                  </a:lnTo>
                  <a:lnTo>
                    <a:pt x="104" y="0"/>
                  </a:lnTo>
                  <a:lnTo>
                    <a:pt x="161" y="16"/>
                  </a:lnTo>
                  <a:lnTo>
                    <a:pt x="175" y="98"/>
                  </a:lnTo>
                  <a:lnTo>
                    <a:pt x="215" y="69"/>
                  </a:lnTo>
                  <a:lnTo>
                    <a:pt x="260" y="118"/>
                  </a:lnTo>
                  <a:lnTo>
                    <a:pt x="345" y="181"/>
                  </a:lnTo>
                  <a:lnTo>
                    <a:pt x="434" y="237"/>
                  </a:lnTo>
                  <a:lnTo>
                    <a:pt x="441" y="322"/>
                  </a:lnTo>
                  <a:lnTo>
                    <a:pt x="498" y="308"/>
                  </a:lnTo>
                  <a:lnTo>
                    <a:pt x="554" y="36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6"/>
            <p:cNvSpPr/>
            <p:nvPr/>
          </p:nvSpPr>
          <p:spPr>
            <a:xfrm>
              <a:off x="1306513" y="2068513"/>
              <a:ext cx="292100" cy="334962"/>
            </a:xfrm>
            <a:custGeom>
              <a:rect b="b" l="l" r="r" t="t"/>
              <a:pathLst>
                <a:path extrusionOk="0" h="931" w="812">
                  <a:moveTo>
                    <a:pt x="221" y="930"/>
                  </a:moveTo>
                  <a:lnTo>
                    <a:pt x="180" y="824"/>
                  </a:lnTo>
                  <a:lnTo>
                    <a:pt x="0" y="694"/>
                  </a:lnTo>
                  <a:lnTo>
                    <a:pt x="33" y="587"/>
                  </a:lnTo>
                  <a:lnTo>
                    <a:pt x="87" y="396"/>
                  </a:lnTo>
                  <a:lnTo>
                    <a:pt x="155" y="218"/>
                  </a:lnTo>
                  <a:lnTo>
                    <a:pt x="79" y="45"/>
                  </a:lnTo>
                  <a:lnTo>
                    <a:pt x="342" y="0"/>
                  </a:lnTo>
                  <a:lnTo>
                    <a:pt x="453" y="60"/>
                  </a:lnTo>
                  <a:lnTo>
                    <a:pt x="652" y="76"/>
                  </a:lnTo>
                  <a:lnTo>
                    <a:pt x="727" y="157"/>
                  </a:lnTo>
                  <a:lnTo>
                    <a:pt x="811" y="274"/>
                  </a:lnTo>
                  <a:lnTo>
                    <a:pt x="713" y="343"/>
                  </a:lnTo>
                  <a:lnTo>
                    <a:pt x="522" y="528"/>
                  </a:lnTo>
                  <a:lnTo>
                    <a:pt x="425" y="706"/>
                  </a:lnTo>
                  <a:lnTo>
                    <a:pt x="425" y="814"/>
                  </a:lnTo>
                  <a:lnTo>
                    <a:pt x="221" y="93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6"/>
            <p:cNvSpPr/>
            <p:nvPr/>
          </p:nvSpPr>
          <p:spPr>
            <a:xfrm>
              <a:off x="2670175" y="2614613"/>
              <a:ext cx="60325" cy="87312"/>
            </a:xfrm>
            <a:custGeom>
              <a:rect b="b" l="l" r="r" t="t"/>
              <a:pathLst>
                <a:path extrusionOk="0" h="244" w="167">
                  <a:moveTo>
                    <a:pt x="157" y="174"/>
                  </a:moveTo>
                  <a:lnTo>
                    <a:pt x="107" y="233"/>
                  </a:lnTo>
                  <a:lnTo>
                    <a:pt x="20" y="243"/>
                  </a:lnTo>
                  <a:lnTo>
                    <a:pt x="0" y="145"/>
                  </a:lnTo>
                  <a:lnTo>
                    <a:pt x="33" y="29"/>
                  </a:lnTo>
                  <a:lnTo>
                    <a:pt x="105" y="0"/>
                  </a:lnTo>
                  <a:lnTo>
                    <a:pt x="166" y="58"/>
                  </a:lnTo>
                  <a:lnTo>
                    <a:pt x="166" y="146"/>
                  </a:lnTo>
                  <a:lnTo>
                    <a:pt x="157" y="17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6"/>
            <p:cNvSpPr/>
            <p:nvPr/>
          </p:nvSpPr>
          <p:spPr>
            <a:xfrm>
              <a:off x="2308225" y="2135188"/>
              <a:ext cx="793750" cy="903287"/>
            </a:xfrm>
            <a:custGeom>
              <a:rect b="b" l="l" r="r" t="t"/>
              <a:pathLst>
                <a:path extrusionOk="0" h="2511" w="2207">
                  <a:moveTo>
                    <a:pt x="1828" y="1713"/>
                  </a:moveTo>
                  <a:lnTo>
                    <a:pt x="1727" y="1738"/>
                  </a:lnTo>
                  <a:lnTo>
                    <a:pt x="1717" y="1847"/>
                  </a:lnTo>
                  <a:lnTo>
                    <a:pt x="1799" y="1956"/>
                  </a:lnTo>
                  <a:lnTo>
                    <a:pt x="1904" y="2040"/>
                  </a:lnTo>
                  <a:lnTo>
                    <a:pt x="1937" y="2088"/>
                  </a:lnTo>
                  <a:lnTo>
                    <a:pt x="1987" y="2263"/>
                  </a:lnTo>
                  <a:lnTo>
                    <a:pt x="1960" y="2386"/>
                  </a:lnTo>
                  <a:lnTo>
                    <a:pt x="1862" y="2340"/>
                  </a:lnTo>
                  <a:lnTo>
                    <a:pt x="1667" y="2201"/>
                  </a:lnTo>
                  <a:lnTo>
                    <a:pt x="1777" y="2350"/>
                  </a:lnTo>
                  <a:lnTo>
                    <a:pt x="1858" y="2452"/>
                  </a:lnTo>
                  <a:lnTo>
                    <a:pt x="1871" y="2510"/>
                  </a:lnTo>
                  <a:lnTo>
                    <a:pt x="1660" y="2444"/>
                  </a:lnTo>
                  <a:lnTo>
                    <a:pt x="1493" y="2346"/>
                  </a:lnTo>
                  <a:lnTo>
                    <a:pt x="1398" y="2262"/>
                  </a:lnTo>
                  <a:lnTo>
                    <a:pt x="1425" y="2213"/>
                  </a:lnTo>
                  <a:lnTo>
                    <a:pt x="1309" y="2122"/>
                  </a:lnTo>
                  <a:lnTo>
                    <a:pt x="1196" y="2034"/>
                  </a:lnTo>
                  <a:lnTo>
                    <a:pt x="1197" y="2087"/>
                  </a:lnTo>
                  <a:lnTo>
                    <a:pt x="972" y="2115"/>
                  </a:lnTo>
                  <a:lnTo>
                    <a:pt x="906" y="2053"/>
                  </a:lnTo>
                  <a:lnTo>
                    <a:pt x="958" y="1918"/>
                  </a:lnTo>
                  <a:lnTo>
                    <a:pt x="1104" y="1915"/>
                  </a:lnTo>
                  <a:lnTo>
                    <a:pt x="1264" y="1891"/>
                  </a:lnTo>
                  <a:lnTo>
                    <a:pt x="1238" y="1824"/>
                  </a:lnTo>
                  <a:lnTo>
                    <a:pt x="1265" y="1728"/>
                  </a:lnTo>
                  <a:lnTo>
                    <a:pt x="1366" y="1536"/>
                  </a:lnTo>
                  <a:lnTo>
                    <a:pt x="1345" y="1446"/>
                  </a:lnTo>
                  <a:lnTo>
                    <a:pt x="1315" y="1375"/>
                  </a:lnTo>
                  <a:lnTo>
                    <a:pt x="1196" y="1273"/>
                  </a:lnTo>
                  <a:lnTo>
                    <a:pt x="1038" y="1200"/>
                  </a:lnTo>
                  <a:lnTo>
                    <a:pt x="1088" y="1145"/>
                  </a:lnTo>
                  <a:lnTo>
                    <a:pt x="1005" y="1008"/>
                  </a:lnTo>
                  <a:lnTo>
                    <a:pt x="937" y="995"/>
                  </a:lnTo>
                  <a:lnTo>
                    <a:pt x="876" y="917"/>
                  </a:lnTo>
                  <a:lnTo>
                    <a:pt x="834" y="985"/>
                  </a:lnTo>
                  <a:lnTo>
                    <a:pt x="693" y="1013"/>
                  </a:lnTo>
                  <a:lnTo>
                    <a:pt x="410" y="963"/>
                  </a:lnTo>
                  <a:lnTo>
                    <a:pt x="245" y="896"/>
                  </a:lnTo>
                  <a:lnTo>
                    <a:pt x="119" y="861"/>
                  </a:lnTo>
                  <a:lnTo>
                    <a:pt x="54" y="779"/>
                  </a:lnTo>
                  <a:lnTo>
                    <a:pt x="136" y="670"/>
                  </a:lnTo>
                  <a:lnTo>
                    <a:pt x="25" y="669"/>
                  </a:lnTo>
                  <a:lnTo>
                    <a:pt x="0" y="418"/>
                  </a:lnTo>
                  <a:lnTo>
                    <a:pt x="60" y="184"/>
                  </a:lnTo>
                  <a:lnTo>
                    <a:pt x="140" y="73"/>
                  </a:lnTo>
                  <a:lnTo>
                    <a:pt x="341" y="0"/>
                  </a:lnTo>
                  <a:lnTo>
                    <a:pt x="284" y="177"/>
                  </a:lnTo>
                  <a:lnTo>
                    <a:pt x="345" y="341"/>
                  </a:lnTo>
                  <a:lnTo>
                    <a:pt x="417" y="127"/>
                  </a:lnTo>
                  <a:lnTo>
                    <a:pt x="614" y="15"/>
                  </a:lnTo>
                  <a:lnTo>
                    <a:pt x="748" y="293"/>
                  </a:lnTo>
                  <a:lnTo>
                    <a:pt x="736" y="462"/>
                  </a:lnTo>
                  <a:lnTo>
                    <a:pt x="890" y="388"/>
                  </a:lnTo>
                  <a:lnTo>
                    <a:pt x="964" y="285"/>
                  </a:lnTo>
                  <a:lnTo>
                    <a:pt x="1136" y="416"/>
                  </a:lnTo>
                  <a:lnTo>
                    <a:pt x="1244" y="535"/>
                  </a:lnTo>
                  <a:lnTo>
                    <a:pt x="1254" y="643"/>
                  </a:lnTo>
                  <a:lnTo>
                    <a:pt x="1398" y="587"/>
                  </a:lnTo>
                  <a:lnTo>
                    <a:pt x="1479" y="741"/>
                  </a:lnTo>
                  <a:lnTo>
                    <a:pt x="1667" y="834"/>
                  </a:lnTo>
                  <a:lnTo>
                    <a:pt x="1735" y="927"/>
                  </a:lnTo>
                  <a:lnTo>
                    <a:pt x="1808" y="1137"/>
                  </a:lnTo>
                  <a:lnTo>
                    <a:pt x="1666" y="1237"/>
                  </a:lnTo>
                  <a:lnTo>
                    <a:pt x="1849" y="1375"/>
                  </a:lnTo>
                  <a:lnTo>
                    <a:pt x="1972" y="1421"/>
                  </a:lnTo>
                  <a:lnTo>
                    <a:pt x="2084" y="1607"/>
                  </a:lnTo>
                  <a:lnTo>
                    <a:pt x="2206" y="1620"/>
                  </a:lnTo>
                  <a:lnTo>
                    <a:pt x="2182" y="1757"/>
                  </a:lnTo>
                  <a:lnTo>
                    <a:pt x="2046" y="1975"/>
                  </a:lnTo>
                  <a:lnTo>
                    <a:pt x="1950" y="1896"/>
                  </a:lnTo>
                  <a:lnTo>
                    <a:pt x="1828" y="17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6"/>
            <p:cNvSpPr/>
            <p:nvPr/>
          </p:nvSpPr>
          <p:spPr>
            <a:xfrm>
              <a:off x="2268538" y="725488"/>
              <a:ext cx="833437" cy="1152525"/>
            </a:xfrm>
            <a:custGeom>
              <a:rect b="b" l="l" r="r" t="t"/>
              <a:pathLst>
                <a:path extrusionOk="0" h="3201" w="2316">
                  <a:moveTo>
                    <a:pt x="108" y="1144"/>
                  </a:moveTo>
                  <a:lnTo>
                    <a:pt x="17" y="992"/>
                  </a:lnTo>
                  <a:lnTo>
                    <a:pt x="0" y="807"/>
                  </a:lnTo>
                  <a:lnTo>
                    <a:pt x="116" y="700"/>
                  </a:lnTo>
                  <a:lnTo>
                    <a:pt x="207" y="682"/>
                  </a:lnTo>
                  <a:lnTo>
                    <a:pt x="360" y="589"/>
                  </a:lnTo>
                  <a:lnTo>
                    <a:pt x="474" y="368"/>
                  </a:lnTo>
                  <a:lnTo>
                    <a:pt x="571" y="400"/>
                  </a:lnTo>
                  <a:lnTo>
                    <a:pt x="656" y="566"/>
                  </a:lnTo>
                  <a:lnTo>
                    <a:pt x="715" y="240"/>
                  </a:lnTo>
                  <a:lnTo>
                    <a:pt x="817" y="139"/>
                  </a:lnTo>
                  <a:lnTo>
                    <a:pt x="957" y="68"/>
                  </a:lnTo>
                  <a:lnTo>
                    <a:pt x="1195" y="41"/>
                  </a:lnTo>
                  <a:lnTo>
                    <a:pt x="1236" y="111"/>
                  </a:lnTo>
                  <a:lnTo>
                    <a:pt x="1461" y="0"/>
                  </a:lnTo>
                  <a:lnTo>
                    <a:pt x="1629" y="42"/>
                  </a:lnTo>
                  <a:lnTo>
                    <a:pt x="1798" y="83"/>
                  </a:lnTo>
                  <a:lnTo>
                    <a:pt x="2006" y="134"/>
                  </a:lnTo>
                  <a:lnTo>
                    <a:pt x="2173" y="215"/>
                  </a:lnTo>
                  <a:lnTo>
                    <a:pt x="2315" y="383"/>
                  </a:lnTo>
                  <a:lnTo>
                    <a:pt x="2312" y="542"/>
                  </a:lnTo>
                  <a:lnTo>
                    <a:pt x="2122" y="789"/>
                  </a:lnTo>
                  <a:lnTo>
                    <a:pt x="1934" y="900"/>
                  </a:lnTo>
                  <a:lnTo>
                    <a:pt x="1863" y="1019"/>
                  </a:lnTo>
                  <a:lnTo>
                    <a:pt x="2033" y="1016"/>
                  </a:lnTo>
                  <a:lnTo>
                    <a:pt x="1849" y="1325"/>
                  </a:lnTo>
                  <a:lnTo>
                    <a:pt x="1722" y="1462"/>
                  </a:lnTo>
                  <a:lnTo>
                    <a:pt x="1589" y="1836"/>
                  </a:lnTo>
                  <a:lnTo>
                    <a:pt x="1429" y="1908"/>
                  </a:lnTo>
                  <a:lnTo>
                    <a:pt x="1379" y="1995"/>
                  </a:lnTo>
                  <a:lnTo>
                    <a:pt x="1143" y="2041"/>
                  </a:lnTo>
                  <a:lnTo>
                    <a:pt x="1250" y="2093"/>
                  </a:lnTo>
                  <a:lnTo>
                    <a:pt x="1196" y="2167"/>
                  </a:lnTo>
                  <a:lnTo>
                    <a:pt x="1261" y="2364"/>
                  </a:lnTo>
                  <a:lnTo>
                    <a:pt x="1187" y="2496"/>
                  </a:lnTo>
                  <a:lnTo>
                    <a:pt x="1067" y="2602"/>
                  </a:lnTo>
                  <a:lnTo>
                    <a:pt x="1030" y="2745"/>
                  </a:lnTo>
                  <a:lnTo>
                    <a:pt x="921" y="2851"/>
                  </a:lnTo>
                  <a:lnTo>
                    <a:pt x="932" y="2930"/>
                  </a:lnTo>
                  <a:lnTo>
                    <a:pt x="1065" y="2917"/>
                  </a:lnTo>
                  <a:lnTo>
                    <a:pt x="1067" y="3001"/>
                  </a:lnTo>
                  <a:lnTo>
                    <a:pt x="859" y="3200"/>
                  </a:lnTo>
                  <a:lnTo>
                    <a:pt x="655" y="3109"/>
                  </a:lnTo>
                  <a:lnTo>
                    <a:pt x="427" y="3160"/>
                  </a:lnTo>
                  <a:lnTo>
                    <a:pt x="311" y="3121"/>
                  </a:lnTo>
                  <a:lnTo>
                    <a:pt x="164" y="3103"/>
                  </a:lnTo>
                  <a:lnTo>
                    <a:pt x="154" y="2941"/>
                  </a:lnTo>
                  <a:lnTo>
                    <a:pt x="298" y="2862"/>
                  </a:lnTo>
                  <a:lnTo>
                    <a:pt x="259" y="2602"/>
                  </a:lnTo>
                  <a:lnTo>
                    <a:pt x="307" y="2576"/>
                  </a:lnTo>
                  <a:lnTo>
                    <a:pt x="515" y="2734"/>
                  </a:lnTo>
                  <a:lnTo>
                    <a:pt x="409" y="2497"/>
                  </a:lnTo>
                  <a:lnTo>
                    <a:pt x="283" y="2423"/>
                  </a:lnTo>
                  <a:lnTo>
                    <a:pt x="346" y="2271"/>
                  </a:lnTo>
                  <a:lnTo>
                    <a:pt x="484" y="2175"/>
                  </a:lnTo>
                  <a:lnTo>
                    <a:pt x="506" y="2031"/>
                  </a:lnTo>
                  <a:lnTo>
                    <a:pt x="396" y="1863"/>
                  </a:lnTo>
                  <a:lnTo>
                    <a:pt x="363" y="1633"/>
                  </a:lnTo>
                  <a:lnTo>
                    <a:pt x="576" y="1652"/>
                  </a:lnTo>
                  <a:lnTo>
                    <a:pt x="637" y="1702"/>
                  </a:lnTo>
                  <a:lnTo>
                    <a:pt x="758" y="1534"/>
                  </a:lnTo>
                  <a:lnTo>
                    <a:pt x="583" y="1479"/>
                  </a:lnTo>
                  <a:lnTo>
                    <a:pt x="311" y="1509"/>
                  </a:lnTo>
                  <a:lnTo>
                    <a:pt x="173" y="1346"/>
                  </a:lnTo>
                  <a:lnTo>
                    <a:pt x="108" y="114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6"/>
            <p:cNvSpPr/>
            <p:nvPr/>
          </p:nvSpPr>
          <p:spPr>
            <a:xfrm>
              <a:off x="3030538" y="3765550"/>
              <a:ext cx="66675" cy="42863"/>
            </a:xfrm>
            <a:custGeom>
              <a:rect b="b" l="l" r="r" t="t"/>
              <a:pathLst>
                <a:path extrusionOk="0" h="121" w="186">
                  <a:moveTo>
                    <a:pt x="56" y="55"/>
                  </a:moveTo>
                  <a:lnTo>
                    <a:pt x="113" y="70"/>
                  </a:lnTo>
                  <a:lnTo>
                    <a:pt x="185" y="67"/>
                  </a:lnTo>
                  <a:lnTo>
                    <a:pt x="147" y="113"/>
                  </a:lnTo>
                  <a:lnTo>
                    <a:pt x="118" y="120"/>
                  </a:lnTo>
                  <a:lnTo>
                    <a:pt x="19" y="72"/>
                  </a:lnTo>
                  <a:lnTo>
                    <a:pt x="0" y="35"/>
                  </a:lnTo>
                  <a:lnTo>
                    <a:pt x="29" y="0"/>
                  </a:lnTo>
                  <a:lnTo>
                    <a:pt x="56" y="5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6"/>
            <p:cNvSpPr/>
            <p:nvPr/>
          </p:nvSpPr>
          <p:spPr>
            <a:xfrm>
              <a:off x="2481263" y="2979738"/>
              <a:ext cx="60325" cy="46037"/>
            </a:xfrm>
            <a:custGeom>
              <a:rect b="b" l="l" r="r" t="t"/>
              <a:pathLst>
                <a:path extrusionOk="0" h="129" w="166">
                  <a:moveTo>
                    <a:pt x="0" y="79"/>
                  </a:moveTo>
                  <a:lnTo>
                    <a:pt x="58" y="0"/>
                  </a:lnTo>
                  <a:lnTo>
                    <a:pt x="165" y="2"/>
                  </a:lnTo>
                  <a:lnTo>
                    <a:pt x="163" y="35"/>
                  </a:lnTo>
                  <a:lnTo>
                    <a:pt x="72" y="128"/>
                  </a:lnTo>
                  <a:lnTo>
                    <a:pt x="17" y="124"/>
                  </a:lnTo>
                  <a:lnTo>
                    <a:pt x="0" y="7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6"/>
            <p:cNvSpPr/>
            <p:nvPr/>
          </p:nvSpPr>
          <p:spPr>
            <a:xfrm>
              <a:off x="3027363" y="3641725"/>
              <a:ext cx="76200" cy="38100"/>
            </a:xfrm>
            <a:custGeom>
              <a:rect b="b" l="l" r="r" t="t"/>
              <a:pathLst>
                <a:path extrusionOk="0" h="105" w="212">
                  <a:moveTo>
                    <a:pt x="209" y="80"/>
                  </a:moveTo>
                  <a:lnTo>
                    <a:pt x="211" y="101"/>
                  </a:lnTo>
                  <a:lnTo>
                    <a:pt x="173" y="104"/>
                  </a:lnTo>
                  <a:lnTo>
                    <a:pt x="72" y="66"/>
                  </a:lnTo>
                  <a:lnTo>
                    <a:pt x="0" y="10"/>
                  </a:lnTo>
                  <a:lnTo>
                    <a:pt x="27" y="0"/>
                  </a:lnTo>
                  <a:lnTo>
                    <a:pt x="129" y="30"/>
                  </a:lnTo>
                  <a:lnTo>
                    <a:pt x="209" y="8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6"/>
            <p:cNvSpPr/>
            <p:nvPr/>
          </p:nvSpPr>
          <p:spPr>
            <a:xfrm>
              <a:off x="3170238" y="3568700"/>
              <a:ext cx="190500" cy="214313"/>
            </a:xfrm>
            <a:custGeom>
              <a:rect b="b" l="l" r="r" t="t"/>
              <a:pathLst>
                <a:path extrusionOk="0" h="596" w="527">
                  <a:moveTo>
                    <a:pt x="502" y="419"/>
                  </a:moveTo>
                  <a:lnTo>
                    <a:pt x="526" y="491"/>
                  </a:lnTo>
                  <a:lnTo>
                    <a:pt x="494" y="591"/>
                  </a:lnTo>
                  <a:lnTo>
                    <a:pt x="458" y="595"/>
                  </a:lnTo>
                  <a:lnTo>
                    <a:pt x="407" y="574"/>
                  </a:lnTo>
                  <a:lnTo>
                    <a:pt x="424" y="480"/>
                  </a:lnTo>
                  <a:lnTo>
                    <a:pt x="402" y="466"/>
                  </a:lnTo>
                  <a:lnTo>
                    <a:pt x="312" y="565"/>
                  </a:lnTo>
                  <a:lnTo>
                    <a:pt x="266" y="561"/>
                  </a:lnTo>
                  <a:lnTo>
                    <a:pt x="321" y="507"/>
                  </a:lnTo>
                  <a:lnTo>
                    <a:pt x="246" y="479"/>
                  </a:lnTo>
                  <a:lnTo>
                    <a:pt x="163" y="486"/>
                  </a:lnTo>
                  <a:lnTo>
                    <a:pt x="12" y="483"/>
                  </a:lnTo>
                  <a:lnTo>
                    <a:pt x="0" y="449"/>
                  </a:lnTo>
                  <a:lnTo>
                    <a:pt x="48" y="408"/>
                  </a:lnTo>
                  <a:lnTo>
                    <a:pt x="14" y="376"/>
                  </a:lnTo>
                  <a:lnTo>
                    <a:pt x="80" y="305"/>
                  </a:lnTo>
                  <a:lnTo>
                    <a:pt x="160" y="113"/>
                  </a:lnTo>
                  <a:lnTo>
                    <a:pt x="208" y="43"/>
                  </a:lnTo>
                  <a:lnTo>
                    <a:pt x="276" y="0"/>
                  </a:lnTo>
                  <a:lnTo>
                    <a:pt x="312" y="5"/>
                  </a:lnTo>
                  <a:lnTo>
                    <a:pt x="297" y="39"/>
                  </a:lnTo>
                  <a:lnTo>
                    <a:pt x="255" y="117"/>
                  </a:lnTo>
                  <a:lnTo>
                    <a:pt x="204" y="223"/>
                  </a:lnTo>
                  <a:lnTo>
                    <a:pt x="255" y="182"/>
                  </a:lnTo>
                  <a:lnTo>
                    <a:pt x="307" y="208"/>
                  </a:lnTo>
                  <a:lnTo>
                    <a:pt x="280" y="250"/>
                  </a:lnTo>
                  <a:lnTo>
                    <a:pt x="349" y="283"/>
                  </a:lnTo>
                  <a:lnTo>
                    <a:pt x="384" y="254"/>
                  </a:lnTo>
                  <a:lnTo>
                    <a:pt x="462" y="290"/>
                  </a:lnTo>
                  <a:lnTo>
                    <a:pt x="438" y="376"/>
                  </a:lnTo>
                  <a:lnTo>
                    <a:pt x="492" y="356"/>
                  </a:lnTo>
                  <a:lnTo>
                    <a:pt x="502" y="41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6"/>
            <p:cNvSpPr/>
            <p:nvPr/>
          </p:nvSpPr>
          <p:spPr>
            <a:xfrm>
              <a:off x="885825" y="2312988"/>
              <a:ext cx="2390775" cy="1647825"/>
            </a:xfrm>
            <a:custGeom>
              <a:rect b="b" l="l" r="r" t="t"/>
              <a:pathLst>
                <a:path extrusionOk="0" h="4579" w="6639">
                  <a:moveTo>
                    <a:pt x="6261" y="4036"/>
                  </a:moveTo>
                  <a:lnTo>
                    <a:pt x="6269" y="4117"/>
                  </a:lnTo>
                  <a:lnTo>
                    <a:pt x="6320" y="4157"/>
                  </a:lnTo>
                  <a:lnTo>
                    <a:pt x="6223" y="4230"/>
                  </a:lnTo>
                  <a:lnTo>
                    <a:pt x="6051" y="4295"/>
                  </a:lnTo>
                  <a:lnTo>
                    <a:pt x="5974" y="4339"/>
                  </a:lnTo>
                  <a:lnTo>
                    <a:pt x="5887" y="4416"/>
                  </a:lnTo>
                  <a:lnTo>
                    <a:pt x="5828" y="4408"/>
                  </a:lnTo>
                  <a:lnTo>
                    <a:pt x="5825" y="4317"/>
                  </a:lnTo>
                  <a:lnTo>
                    <a:pt x="5960" y="4227"/>
                  </a:lnTo>
                  <a:lnTo>
                    <a:pt x="5835" y="4231"/>
                  </a:lnTo>
                  <a:lnTo>
                    <a:pt x="5749" y="4244"/>
                  </a:lnTo>
                  <a:lnTo>
                    <a:pt x="5698" y="4181"/>
                  </a:lnTo>
                  <a:lnTo>
                    <a:pt x="5698" y="4028"/>
                  </a:lnTo>
                  <a:lnTo>
                    <a:pt x="5663" y="3995"/>
                  </a:lnTo>
                  <a:lnTo>
                    <a:pt x="5611" y="4015"/>
                  </a:lnTo>
                  <a:lnTo>
                    <a:pt x="5585" y="3985"/>
                  </a:lnTo>
                  <a:lnTo>
                    <a:pt x="5526" y="4071"/>
                  </a:lnTo>
                  <a:lnTo>
                    <a:pt x="5502" y="4158"/>
                  </a:lnTo>
                  <a:lnTo>
                    <a:pt x="5474" y="4209"/>
                  </a:lnTo>
                  <a:lnTo>
                    <a:pt x="5441" y="4226"/>
                  </a:lnTo>
                  <a:lnTo>
                    <a:pt x="5416" y="4231"/>
                  </a:lnTo>
                  <a:lnTo>
                    <a:pt x="5408" y="4259"/>
                  </a:lnTo>
                  <a:lnTo>
                    <a:pt x="5265" y="4259"/>
                  </a:lnTo>
                  <a:lnTo>
                    <a:pt x="5147" y="4259"/>
                  </a:lnTo>
                  <a:lnTo>
                    <a:pt x="5111" y="4280"/>
                  </a:lnTo>
                  <a:lnTo>
                    <a:pt x="5032" y="4354"/>
                  </a:lnTo>
                  <a:lnTo>
                    <a:pt x="5031" y="4353"/>
                  </a:lnTo>
                  <a:lnTo>
                    <a:pt x="5014" y="4346"/>
                  </a:lnTo>
                  <a:lnTo>
                    <a:pt x="4990" y="4360"/>
                  </a:lnTo>
                  <a:lnTo>
                    <a:pt x="4968" y="4383"/>
                  </a:lnTo>
                  <a:lnTo>
                    <a:pt x="4933" y="4363"/>
                  </a:lnTo>
                  <a:lnTo>
                    <a:pt x="4868" y="4378"/>
                  </a:lnTo>
                  <a:lnTo>
                    <a:pt x="4813" y="4393"/>
                  </a:lnTo>
                  <a:lnTo>
                    <a:pt x="4789" y="4406"/>
                  </a:lnTo>
                  <a:lnTo>
                    <a:pt x="4766" y="4443"/>
                  </a:lnTo>
                  <a:lnTo>
                    <a:pt x="4797" y="4453"/>
                  </a:lnTo>
                  <a:lnTo>
                    <a:pt x="4821" y="4447"/>
                  </a:lnTo>
                  <a:lnTo>
                    <a:pt x="4824" y="4446"/>
                  </a:lnTo>
                  <a:lnTo>
                    <a:pt x="4831" y="4478"/>
                  </a:lnTo>
                  <a:lnTo>
                    <a:pt x="4831" y="4478"/>
                  </a:lnTo>
                  <a:lnTo>
                    <a:pt x="4831" y="4478"/>
                  </a:lnTo>
                  <a:lnTo>
                    <a:pt x="4764" y="4491"/>
                  </a:lnTo>
                  <a:lnTo>
                    <a:pt x="4726" y="4504"/>
                  </a:lnTo>
                  <a:lnTo>
                    <a:pt x="4705" y="4521"/>
                  </a:lnTo>
                  <a:lnTo>
                    <a:pt x="4662" y="4510"/>
                  </a:lnTo>
                  <a:lnTo>
                    <a:pt x="4639" y="4515"/>
                  </a:lnTo>
                  <a:lnTo>
                    <a:pt x="4605" y="4544"/>
                  </a:lnTo>
                  <a:lnTo>
                    <a:pt x="4547" y="4578"/>
                  </a:lnTo>
                  <a:lnTo>
                    <a:pt x="4504" y="4571"/>
                  </a:lnTo>
                  <a:lnTo>
                    <a:pt x="4522" y="4534"/>
                  </a:lnTo>
                  <a:lnTo>
                    <a:pt x="4558" y="4476"/>
                  </a:lnTo>
                  <a:lnTo>
                    <a:pt x="4608" y="4441"/>
                  </a:lnTo>
                  <a:lnTo>
                    <a:pt x="4615" y="4411"/>
                  </a:lnTo>
                  <a:lnTo>
                    <a:pt x="4611" y="4360"/>
                  </a:lnTo>
                  <a:lnTo>
                    <a:pt x="4648" y="4301"/>
                  </a:lnTo>
                  <a:lnTo>
                    <a:pt x="4638" y="4232"/>
                  </a:lnTo>
                  <a:lnTo>
                    <a:pt x="4677" y="4300"/>
                  </a:lnTo>
                  <a:lnTo>
                    <a:pt x="4741" y="4315"/>
                  </a:lnTo>
                  <a:lnTo>
                    <a:pt x="4766" y="4279"/>
                  </a:lnTo>
                  <a:lnTo>
                    <a:pt x="4715" y="4194"/>
                  </a:lnTo>
                  <a:lnTo>
                    <a:pt x="4690" y="4159"/>
                  </a:lnTo>
                  <a:lnTo>
                    <a:pt x="4620" y="4138"/>
                  </a:lnTo>
                  <a:lnTo>
                    <a:pt x="4557" y="4126"/>
                  </a:lnTo>
                  <a:lnTo>
                    <a:pt x="4498" y="4125"/>
                  </a:lnTo>
                  <a:lnTo>
                    <a:pt x="4440" y="4111"/>
                  </a:lnTo>
                  <a:lnTo>
                    <a:pt x="4424" y="4086"/>
                  </a:lnTo>
                  <a:lnTo>
                    <a:pt x="4410" y="4103"/>
                  </a:lnTo>
                  <a:lnTo>
                    <a:pt x="4389" y="4099"/>
                  </a:lnTo>
                  <a:lnTo>
                    <a:pt x="4405" y="4061"/>
                  </a:lnTo>
                  <a:lnTo>
                    <a:pt x="4373" y="4047"/>
                  </a:lnTo>
                  <a:lnTo>
                    <a:pt x="4386" y="4004"/>
                  </a:lnTo>
                  <a:lnTo>
                    <a:pt x="4355" y="3970"/>
                  </a:lnTo>
                  <a:lnTo>
                    <a:pt x="4369" y="3938"/>
                  </a:lnTo>
                  <a:lnTo>
                    <a:pt x="4281" y="3920"/>
                  </a:lnTo>
                  <a:lnTo>
                    <a:pt x="4255" y="3854"/>
                  </a:lnTo>
                  <a:lnTo>
                    <a:pt x="4237" y="3838"/>
                  </a:lnTo>
                  <a:lnTo>
                    <a:pt x="4183" y="3835"/>
                  </a:lnTo>
                  <a:lnTo>
                    <a:pt x="4110" y="3812"/>
                  </a:lnTo>
                  <a:lnTo>
                    <a:pt x="4093" y="3827"/>
                  </a:lnTo>
                  <a:lnTo>
                    <a:pt x="4076" y="3855"/>
                  </a:lnTo>
                  <a:lnTo>
                    <a:pt x="4032" y="3874"/>
                  </a:lnTo>
                  <a:lnTo>
                    <a:pt x="4000" y="3920"/>
                  </a:lnTo>
                  <a:lnTo>
                    <a:pt x="3904" y="3890"/>
                  </a:lnTo>
                  <a:lnTo>
                    <a:pt x="3841" y="3905"/>
                  </a:lnTo>
                  <a:lnTo>
                    <a:pt x="3766" y="3869"/>
                  </a:lnTo>
                  <a:lnTo>
                    <a:pt x="3686" y="3850"/>
                  </a:lnTo>
                  <a:lnTo>
                    <a:pt x="3632" y="3843"/>
                  </a:lnTo>
                  <a:lnTo>
                    <a:pt x="3608" y="3823"/>
                  </a:lnTo>
                  <a:lnTo>
                    <a:pt x="3594" y="3758"/>
                  </a:lnTo>
                  <a:lnTo>
                    <a:pt x="3568" y="3758"/>
                  </a:lnTo>
                  <a:lnTo>
                    <a:pt x="3567" y="3804"/>
                  </a:lnTo>
                  <a:lnTo>
                    <a:pt x="3406" y="3804"/>
                  </a:lnTo>
                  <a:lnTo>
                    <a:pt x="3140" y="3804"/>
                  </a:lnTo>
                  <a:lnTo>
                    <a:pt x="2876" y="3804"/>
                  </a:lnTo>
                  <a:lnTo>
                    <a:pt x="2642" y="3804"/>
                  </a:lnTo>
                  <a:lnTo>
                    <a:pt x="2409" y="3804"/>
                  </a:lnTo>
                  <a:lnTo>
                    <a:pt x="2179" y="3804"/>
                  </a:lnTo>
                  <a:lnTo>
                    <a:pt x="1942" y="3804"/>
                  </a:lnTo>
                  <a:lnTo>
                    <a:pt x="1865" y="3804"/>
                  </a:lnTo>
                  <a:lnTo>
                    <a:pt x="1634" y="3804"/>
                  </a:lnTo>
                  <a:lnTo>
                    <a:pt x="1413" y="3804"/>
                  </a:lnTo>
                  <a:lnTo>
                    <a:pt x="1403" y="3803"/>
                  </a:lnTo>
                  <a:lnTo>
                    <a:pt x="1252" y="3686"/>
                  </a:lnTo>
                  <a:lnTo>
                    <a:pt x="1196" y="3634"/>
                  </a:lnTo>
                  <a:lnTo>
                    <a:pt x="1055" y="3583"/>
                  </a:lnTo>
                  <a:lnTo>
                    <a:pt x="1012" y="3473"/>
                  </a:lnTo>
                  <a:lnTo>
                    <a:pt x="1023" y="3396"/>
                  </a:lnTo>
                  <a:lnTo>
                    <a:pt x="924" y="3341"/>
                  </a:lnTo>
                  <a:lnTo>
                    <a:pt x="910" y="3237"/>
                  </a:lnTo>
                  <a:lnTo>
                    <a:pt x="816" y="3141"/>
                  </a:lnTo>
                  <a:lnTo>
                    <a:pt x="814" y="3072"/>
                  </a:lnTo>
                  <a:lnTo>
                    <a:pt x="858" y="3007"/>
                  </a:lnTo>
                  <a:lnTo>
                    <a:pt x="855" y="2921"/>
                  </a:lnTo>
                  <a:lnTo>
                    <a:pt x="723" y="2832"/>
                  </a:lnTo>
                  <a:lnTo>
                    <a:pt x="643" y="2669"/>
                  </a:lnTo>
                  <a:lnTo>
                    <a:pt x="595" y="2563"/>
                  </a:lnTo>
                  <a:lnTo>
                    <a:pt x="523" y="2496"/>
                  </a:lnTo>
                  <a:lnTo>
                    <a:pt x="471" y="2434"/>
                  </a:lnTo>
                  <a:lnTo>
                    <a:pt x="430" y="2355"/>
                  </a:lnTo>
                  <a:lnTo>
                    <a:pt x="352" y="2405"/>
                  </a:lnTo>
                  <a:lnTo>
                    <a:pt x="276" y="2490"/>
                  </a:lnTo>
                  <a:lnTo>
                    <a:pt x="207" y="2390"/>
                  </a:lnTo>
                  <a:lnTo>
                    <a:pt x="152" y="2322"/>
                  </a:lnTo>
                  <a:lnTo>
                    <a:pt x="76" y="2279"/>
                  </a:lnTo>
                  <a:lnTo>
                    <a:pt x="0" y="2274"/>
                  </a:lnTo>
                  <a:lnTo>
                    <a:pt x="0" y="1291"/>
                  </a:lnTo>
                  <a:lnTo>
                    <a:pt x="1" y="523"/>
                  </a:lnTo>
                  <a:lnTo>
                    <a:pt x="146" y="577"/>
                  </a:lnTo>
                  <a:lnTo>
                    <a:pt x="268" y="683"/>
                  </a:lnTo>
                  <a:lnTo>
                    <a:pt x="349" y="703"/>
                  </a:lnTo>
                  <a:lnTo>
                    <a:pt x="418" y="611"/>
                  </a:lnTo>
                  <a:lnTo>
                    <a:pt x="512" y="542"/>
                  </a:lnTo>
                  <a:lnTo>
                    <a:pt x="628" y="569"/>
                  </a:lnTo>
                  <a:lnTo>
                    <a:pt x="744" y="471"/>
                  </a:lnTo>
                  <a:lnTo>
                    <a:pt x="872" y="414"/>
                  </a:lnTo>
                  <a:lnTo>
                    <a:pt x="925" y="508"/>
                  </a:lnTo>
                  <a:lnTo>
                    <a:pt x="983" y="455"/>
                  </a:lnTo>
                  <a:lnTo>
                    <a:pt x="1001" y="347"/>
                  </a:lnTo>
                  <a:lnTo>
                    <a:pt x="1055" y="371"/>
                  </a:lnTo>
                  <a:lnTo>
                    <a:pt x="1186" y="575"/>
                  </a:lnTo>
                  <a:lnTo>
                    <a:pt x="1290" y="422"/>
                  </a:lnTo>
                  <a:lnTo>
                    <a:pt x="1300" y="593"/>
                  </a:lnTo>
                  <a:lnTo>
                    <a:pt x="1396" y="556"/>
                  </a:lnTo>
                  <a:lnTo>
                    <a:pt x="1425" y="491"/>
                  </a:lnTo>
                  <a:lnTo>
                    <a:pt x="1520" y="504"/>
                  </a:lnTo>
                  <a:lnTo>
                    <a:pt x="1639" y="597"/>
                  </a:lnTo>
                  <a:lnTo>
                    <a:pt x="1821" y="678"/>
                  </a:lnTo>
                  <a:lnTo>
                    <a:pt x="1928" y="714"/>
                  </a:lnTo>
                  <a:lnTo>
                    <a:pt x="2004" y="700"/>
                  </a:lnTo>
                  <a:lnTo>
                    <a:pt x="2109" y="809"/>
                  </a:lnTo>
                  <a:lnTo>
                    <a:pt x="2000" y="912"/>
                  </a:lnTo>
                  <a:lnTo>
                    <a:pt x="2140" y="956"/>
                  </a:lnTo>
                  <a:lnTo>
                    <a:pt x="2351" y="932"/>
                  </a:lnTo>
                  <a:lnTo>
                    <a:pt x="2417" y="896"/>
                  </a:lnTo>
                  <a:lnTo>
                    <a:pt x="2500" y="1019"/>
                  </a:lnTo>
                  <a:lnTo>
                    <a:pt x="2584" y="916"/>
                  </a:lnTo>
                  <a:lnTo>
                    <a:pt x="2505" y="827"/>
                  </a:lnTo>
                  <a:lnTo>
                    <a:pt x="2555" y="755"/>
                  </a:lnTo>
                  <a:lnTo>
                    <a:pt x="2650" y="745"/>
                  </a:lnTo>
                  <a:lnTo>
                    <a:pt x="2712" y="724"/>
                  </a:lnTo>
                  <a:lnTo>
                    <a:pt x="2775" y="775"/>
                  </a:lnTo>
                  <a:lnTo>
                    <a:pt x="2853" y="889"/>
                  </a:lnTo>
                  <a:lnTo>
                    <a:pt x="2940" y="872"/>
                  </a:lnTo>
                  <a:lnTo>
                    <a:pt x="3077" y="965"/>
                  </a:lnTo>
                  <a:lnTo>
                    <a:pt x="3198" y="933"/>
                  </a:lnTo>
                  <a:lnTo>
                    <a:pt x="3312" y="938"/>
                  </a:lnTo>
                  <a:lnTo>
                    <a:pt x="3303" y="808"/>
                  </a:lnTo>
                  <a:lnTo>
                    <a:pt x="3372" y="771"/>
                  </a:lnTo>
                  <a:lnTo>
                    <a:pt x="3492" y="843"/>
                  </a:lnTo>
                  <a:lnTo>
                    <a:pt x="3492" y="1037"/>
                  </a:lnTo>
                  <a:lnTo>
                    <a:pt x="3541" y="874"/>
                  </a:lnTo>
                  <a:lnTo>
                    <a:pt x="3604" y="879"/>
                  </a:lnTo>
                  <a:lnTo>
                    <a:pt x="3639" y="665"/>
                  </a:lnTo>
                  <a:lnTo>
                    <a:pt x="3556" y="529"/>
                  </a:lnTo>
                  <a:lnTo>
                    <a:pt x="3465" y="438"/>
                  </a:lnTo>
                  <a:lnTo>
                    <a:pt x="3471" y="179"/>
                  </a:lnTo>
                  <a:lnTo>
                    <a:pt x="3563" y="0"/>
                  </a:lnTo>
                  <a:lnTo>
                    <a:pt x="3666" y="40"/>
                  </a:lnTo>
                  <a:lnTo>
                    <a:pt x="3745" y="149"/>
                  </a:lnTo>
                  <a:lnTo>
                    <a:pt x="3851" y="415"/>
                  </a:lnTo>
                  <a:lnTo>
                    <a:pt x="3782" y="526"/>
                  </a:lnTo>
                  <a:lnTo>
                    <a:pt x="3926" y="571"/>
                  </a:lnTo>
                  <a:lnTo>
                    <a:pt x="3926" y="793"/>
                  </a:lnTo>
                  <a:lnTo>
                    <a:pt x="4030" y="624"/>
                  </a:lnTo>
                  <a:lnTo>
                    <a:pt x="4123" y="763"/>
                  </a:lnTo>
                  <a:lnTo>
                    <a:pt x="4100" y="919"/>
                  </a:lnTo>
                  <a:lnTo>
                    <a:pt x="4175" y="1056"/>
                  </a:lnTo>
                  <a:lnTo>
                    <a:pt x="4256" y="909"/>
                  </a:lnTo>
                  <a:lnTo>
                    <a:pt x="4313" y="727"/>
                  </a:lnTo>
                  <a:lnTo>
                    <a:pt x="4317" y="485"/>
                  </a:lnTo>
                  <a:lnTo>
                    <a:pt x="4427" y="503"/>
                  </a:lnTo>
                  <a:lnTo>
                    <a:pt x="4542" y="536"/>
                  </a:lnTo>
                  <a:lnTo>
                    <a:pt x="4647" y="645"/>
                  </a:lnTo>
                  <a:lnTo>
                    <a:pt x="4651" y="753"/>
                  </a:lnTo>
                  <a:lnTo>
                    <a:pt x="4593" y="865"/>
                  </a:lnTo>
                  <a:lnTo>
                    <a:pt x="4648" y="976"/>
                  </a:lnTo>
                  <a:lnTo>
                    <a:pt x="4638" y="1074"/>
                  </a:lnTo>
                  <a:lnTo>
                    <a:pt x="4486" y="1212"/>
                  </a:lnTo>
                  <a:lnTo>
                    <a:pt x="4378" y="1242"/>
                  </a:lnTo>
                  <a:lnTo>
                    <a:pt x="4297" y="1183"/>
                  </a:lnTo>
                  <a:lnTo>
                    <a:pt x="4274" y="1280"/>
                  </a:lnTo>
                  <a:lnTo>
                    <a:pt x="4199" y="1439"/>
                  </a:lnTo>
                  <a:lnTo>
                    <a:pt x="4176" y="1520"/>
                  </a:lnTo>
                  <a:lnTo>
                    <a:pt x="4086" y="1642"/>
                  </a:lnTo>
                  <a:lnTo>
                    <a:pt x="3975" y="1653"/>
                  </a:lnTo>
                  <a:lnTo>
                    <a:pt x="3913" y="1728"/>
                  </a:lnTo>
                  <a:lnTo>
                    <a:pt x="3908" y="1840"/>
                  </a:lnTo>
                  <a:lnTo>
                    <a:pt x="3818" y="1862"/>
                  </a:lnTo>
                  <a:lnTo>
                    <a:pt x="3722" y="1998"/>
                  </a:lnTo>
                  <a:lnTo>
                    <a:pt x="3638" y="2181"/>
                  </a:lnTo>
                  <a:lnTo>
                    <a:pt x="3608" y="2305"/>
                  </a:lnTo>
                  <a:lnTo>
                    <a:pt x="3604" y="2483"/>
                  </a:lnTo>
                  <a:lnTo>
                    <a:pt x="3718" y="2508"/>
                  </a:lnTo>
                  <a:lnTo>
                    <a:pt x="3753" y="2646"/>
                  </a:lnTo>
                  <a:lnTo>
                    <a:pt x="3789" y="2756"/>
                  </a:lnTo>
                  <a:lnTo>
                    <a:pt x="3898" y="2728"/>
                  </a:lnTo>
                  <a:lnTo>
                    <a:pt x="4043" y="2790"/>
                  </a:lnTo>
                  <a:lnTo>
                    <a:pt x="4120" y="2843"/>
                  </a:lnTo>
                  <a:lnTo>
                    <a:pt x="4176" y="2910"/>
                  </a:lnTo>
                  <a:lnTo>
                    <a:pt x="4274" y="2948"/>
                  </a:lnTo>
                  <a:lnTo>
                    <a:pt x="4356" y="3005"/>
                  </a:lnTo>
                  <a:lnTo>
                    <a:pt x="4485" y="3013"/>
                  </a:lnTo>
                  <a:lnTo>
                    <a:pt x="4569" y="3026"/>
                  </a:lnTo>
                  <a:lnTo>
                    <a:pt x="4557" y="3142"/>
                  </a:lnTo>
                  <a:lnTo>
                    <a:pt x="4581" y="3274"/>
                  </a:lnTo>
                  <a:lnTo>
                    <a:pt x="4637" y="3418"/>
                  </a:lnTo>
                  <a:lnTo>
                    <a:pt x="4753" y="3537"/>
                  </a:lnTo>
                  <a:lnTo>
                    <a:pt x="4813" y="3496"/>
                  </a:lnTo>
                  <a:lnTo>
                    <a:pt x="4855" y="3366"/>
                  </a:lnTo>
                  <a:lnTo>
                    <a:pt x="4814" y="3161"/>
                  </a:lnTo>
                  <a:lnTo>
                    <a:pt x="4759" y="3091"/>
                  </a:lnTo>
                  <a:lnTo>
                    <a:pt x="4884" y="3027"/>
                  </a:lnTo>
                  <a:lnTo>
                    <a:pt x="4972" y="2931"/>
                  </a:lnTo>
                  <a:lnTo>
                    <a:pt x="5015" y="2834"/>
                  </a:lnTo>
                  <a:lnTo>
                    <a:pt x="5009" y="2739"/>
                  </a:lnTo>
                  <a:lnTo>
                    <a:pt x="4956" y="2616"/>
                  </a:lnTo>
                  <a:lnTo>
                    <a:pt x="4862" y="2505"/>
                  </a:lnTo>
                  <a:lnTo>
                    <a:pt x="4953" y="2345"/>
                  </a:lnTo>
                  <a:lnTo>
                    <a:pt x="4920" y="2203"/>
                  </a:lnTo>
                  <a:lnTo>
                    <a:pt x="4893" y="1948"/>
                  </a:lnTo>
                  <a:lnTo>
                    <a:pt x="4948" y="1909"/>
                  </a:lnTo>
                  <a:lnTo>
                    <a:pt x="5081" y="1955"/>
                  </a:lnTo>
                  <a:lnTo>
                    <a:pt x="5161" y="1971"/>
                  </a:lnTo>
                  <a:lnTo>
                    <a:pt x="5225" y="1927"/>
                  </a:lnTo>
                  <a:lnTo>
                    <a:pt x="5298" y="1984"/>
                  </a:lnTo>
                  <a:lnTo>
                    <a:pt x="5394" y="2079"/>
                  </a:lnTo>
                  <a:lnTo>
                    <a:pt x="5417" y="2142"/>
                  </a:lnTo>
                  <a:lnTo>
                    <a:pt x="5556" y="2155"/>
                  </a:lnTo>
                  <a:lnTo>
                    <a:pt x="5554" y="2288"/>
                  </a:lnTo>
                  <a:lnTo>
                    <a:pt x="5580" y="2482"/>
                  </a:lnTo>
                  <a:lnTo>
                    <a:pt x="5651" y="2505"/>
                  </a:lnTo>
                  <a:lnTo>
                    <a:pt x="5707" y="2593"/>
                  </a:lnTo>
                  <a:lnTo>
                    <a:pt x="5820" y="2511"/>
                  </a:lnTo>
                  <a:lnTo>
                    <a:pt x="5894" y="2343"/>
                  </a:lnTo>
                  <a:lnTo>
                    <a:pt x="5946" y="2270"/>
                  </a:lnTo>
                  <a:lnTo>
                    <a:pt x="6006" y="2409"/>
                  </a:lnTo>
                  <a:lnTo>
                    <a:pt x="6108" y="2600"/>
                  </a:lnTo>
                  <a:lnTo>
                    <a:pt x="6194" y="2774"/>
                  </a:lnTo>
                  <a:lnTo>
                    <a:pt x="6162" y="2862"/>
                  </a:lnTo>
                  <a:lnTo>
                    <a:pt x="6266" y="2941"/>
                  </a:lnTo>
                  <a:lnTo>
                    <a:pt x="6336" y="3019"/>
                  </a:lnTo>
                  <a:lnTo>
                    <a:pt x="6460" y="3054"/>
                  </a:lnTo>
                  <a:lnTo>
                    <a:pt x="6510" y="3097"/>
                  </a:lnTo>
                  <a:lnTo>
                    <a:pt x="6540" y="3210"/>
                  </a:lnTo>
                  <a:lnTo>
                    <a:pt x="6601" y="3227"/>
                  </a:lnTo>
                  <a:lnTo>
                    <a:pt x="6632" y="3276"/>
                  </a:lnTo>
                  <a:lnTo>
                    <a:pt x="6638" y="3420"/>
                  </a:lnTo>
                  <a:lnTo>
                    <a:pt x="6581" y="3468"/>
                  </a:lnTo>
                  <a:lnTo>
                    <a:pt x="6526" y="3511"/>
                  </a:lnTo>
                  <a:lnTo>
                    <a:pt x="6397" y="3556"/>
                  </a:lnTo>
                  <a:lnTo>
                    <a:pt x="6299" y="3656"/>
                  </a:lnTo>
                  <a:lnTo>
                    <a:pt x="6168" y="3676"/>
                  </a:lnTo>
                  <a:lnTo>
                    <a:pt x="6001" y="3650"/>
                  </a:lnTo>
                  <a:lnTo>
                    <a:pt x="5884" y="3649"/>
                  </a:lnTo>
                  <a:lnTo>
                    <a:pt x="5804" y="3658"/>
                  </a:lnTo>
                  <a:lnTo>
                    <a:pt x="5739" y="3744"/>
                  </a:lnTo>
                  <a:lnTo>
                    <a:pt x="5640" y="3797"/>
                  </a:lnTo>
                  <a:lnTo>
                    <a:pt x="5527" y="3951"/>
                  </a:lnTo>
                  <a:lnTo>
                    <a:pt x="5438" y="4057"/>
                  </a:lnTo>
                  <a:lnTo>
                    <a:pt x="5504" y="4038"/>
                  </a:lnTo>
                  <a:lnTo>
                    <a:pt x="5629" y="3887"/>
                  </a:lnTo>
                  <a:lnTo>
                    <a:pt x="5792" y="3789"/>
                  </a:lnTo>
                  <a:lnTo>
                    <a:pt x="5908" y="3777"/>
                  </a:lnTo>
                  <a:lnTo>
                    <a:pt x="5977" y="3835"/>
                  </a:lnTo>
                  <a:lnTo>
                    <a:pt x="5904" y="3914"/>
                  </a:lnTo>
                  <a:lnTo>
                    <a:pt x="5928" y="4037"/>
                  </a:lnTo>
                  <a:lnTo>
                    <a:pt x="5954" y="4123"/>
                  </a:lnTo>
                  <a:lnTo>
                    <a:pt x="6055" y="4178"/>
                  </a:lnTo>
                  <a:lnTo>
                    <a:pt x="6183" y="4162"/>
                  </a:lnTo>
                  <a:lnTo>
                    <a:pt x="6261" y="403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6"/>
            <p:cNvSpPr/>
            <p:nvPr/>
          </p:nvSpPr>
          <p:spPr>
            <a:xfrm>
              <a:off x="2582863" y="3011488"/>
              <a:ext cx="31750" cy="44450"/>
            </a:xfrm>
            <a:custGeom>
              <a:rect b="b" l="l" r="r" t="t"/>
              <a:pathLst>
                <a:path extrusionOk="0" h="125" w="86">
                  <a:moveTo>
                    <a:pt x="55" y="124"/>
                  </a:moveTo>
                  <a:lnTo>
                    <a:pt x="21" y="111"/>
                  </a:lnTo>
                  <a:lnTo>
                    <a:pt x="0" y="61"/>
                  </a:lnTo>
                  <a:lnTo>
                    <a:pt x="4" y="50"/>
                  </a:lnTo>
                  <a:lnTo>
                    <a:pt x="34" y="0"/>
                  </a:lnTo>
                  <a:lnTo>
                    <a:pt x="66" y="4"/>
                  </a:lnTo>
                  <a:lnTo>
                    <a:pt x="85" y="38"/>
                  </a:lnTo>
                  <a:lnTo>
                    <a:pt x="55" y="12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6"/>
            <p:cNvSpPr/>
            <p:nvPr/>
          </p:nvSpPr>
          <p:spPr>
            <a:xfrm>
              <a:off x="1101725" y="3451225"/>
              <a:ext cx="58738" cy="93663"/>
            </a:xfrm>
            <a:custGeom>
              <a:rect b="b" l="l" r="r" t="t"/>
              <a:pathLst>
                <a:path extrusionOk="0" h="259" w="162">
                  <a:moveTo>
                    <a:pt x="116" y="7"/>
                  </a:moveTo>
                  <a:lnTo>
                    <a:pt x="93" y="155"/>
                  </a:lnTo>
                  <a:lnTo>
                    <a:pt x="161" y="258"/>
                  </a:lnTo>
                  <a:lnTo>
                    <a:pt x="130" y="258"/>
                  </a:lnTo>
                  <a:lnTo>
                    <a:pt x="83" y="199"/>
                  </a:lnTo>
                  <a:lnTo>
                    <a:pt x="54" y="140"/>
                  </a:lnTo>
                  <a:lnTo>
                    <a:pt x="14" y="100"/>
                  </a:lnTo>
                  <a:lnTo>
                    <a:pt x="0" y="42"/>
                  </a:lnTo>
                  <a:lnTo>
                    <a:pt x="5" y="0"/>
                  </a:lnTo>
                  <a:lnTo>
                    <a:pt x="41" y="17"/>
                  </a:lnTo>
                  <a:lnTo>
                    <a:pt x="116" y="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6"/>
            <p:cNvSpPr/>
            <p:nvPr/>
          </p:nvSpPr>
          <p:spPr>
            <a:xfrm>
              <a:off x="5175250" y="5106988"/>
              <a:ext cx="531813" cy="519112"/>
            </a:xfrm>
            <a:custGeom>
              <a:rect b="b" l="l" r="r" t="t"/>
              <a:pathLst>
                <a:path extrusionOk="0" h="1442" w="1479">
                  <a:moveTo>
                    <a:pt x="1452" y="135"/>
                  </a:moveTo>
                  <a:lnTo>
                    <a:pt x="1447" y="226"/>
                  </a:lnTo>
                  <a:lnTo>
                    <a:pt x="1478" y="236"/>
                  </a:lnTo>
                  <a:lnTo>
                    <a:pt x="1453" y="264"/>
                  </a:lnTo>
                  <a:lnTo>
                    <a:pt x="1423" y="284"/>
                  </a:lnTo>
                  <a:lnTo>
                    <a:pt x="1393" y="325"/>
                  </a:lnTo>
                  <a:lnTo>
                    <a:pt x="1377" y="361"/>
                  </a:lnTo>
                  <a:lnTo>
                    <a:pt x="1372" y="423"/>
                  </a:lnTo>
                  <a:lnTo>
                    <a:pt x="1354" y="452"/>
                  </a:lnTo>
                  <a:lnTo>
                    <a:pt x="1354" y="510"/>
                  </a:lnTo>
                  <a:lnTo>
                    <a:pt x="1331" y="532"/>
                  </a:lnTo>
                  <a:lnTo>
                    <a:pt x="1329" y="578"/>
                  </a:lnTo>
                  <a:lnTo>
                    <a:pt x="1318" y="584"/>
                  </a:lnTo>
                  <a:lnTo>
                    <a:pt x="1311" y="626"/>
                  </a:lnTo>
                  <a:lnTo>
                    <a:pt x="1330" y="661"/>
                  </a:lnTo>
                  <a:lnTo>
                    <a:pt x="1335" y="755"/>
                  </a:lnTo>
                  <a:lnTo>
                    <a:pt x="1349" y="826"/>
                  </a:lnTo>
                  <a:lnTo>
                    <a:pt x="1341" y="867"/>
                  </a:lnTo>
                  <a:lnTo>
                    <a:pt x="1357" y="912"/>
                  </a:lnTo>
                  <a:lnTo>
                    <a:pt x="1402" y="955"/>
                  </a:lnTo>
                  <a:lnTo>
                    <a:pt x="1444" y="1054"/>
                  </a:lnTo>
                  <a:lnTo>
                    <a:pt x="1414" y="1046"/>
                  </a:lnTo>
                  <a:lnTo>
                    <a:pt x="1309" y="1059"/>
                  </a:lnTo>
                  <a:lnTo>
                    <a:pt x="1288" y="1068"/>
                  </a:lnTo>
                  <a:lnTo>
                    <a:pt x="1266" y="1118"/>
                  </a:lnTo>
                  <a:lnTo>
                    <a:pt x="1283" y="1153"/>
                  </a:lnTo>
                  <a:lnTo>
                    <a:pt x="1270" y="1246"/>
                  </a:lnTo>
                  <a:lnTo>
                    <a:pt x="1260" y="1325"/>
                  </a:lnTo>
                  <a:lnTo>
                    <a:pt x="1281" y="1339"/>
                  </a:lnTo>
                  <a:lnTo>
                    <a:pt x="1335" y="1370"/>
                  </a:lnTo>
                  <a:lnTo>
                    <a:pt x="1357" y="1356"/>
                  </a:lnTo>
                  <a:lnTo>
                    <a:pt x="1363" y="1441"/>
                  </a:lnTo>
                  <a:lnTo>
                    <a:pt x="1304" y="1440"/>
                  </a:lnTo>
                  <a:lnTo>
                    <a:pt x="1272" y="1397"/>
                  </a:lnTo>
                  <a:lnTo>
                    <a:pt x="1243" y="1363"/>
                  </a:lnTo>
                  <a:lnTo>
                    <a:pt x="1183" y="1352"/>
                  </a:lnTo>
                  <a:lnTo>
                    <a:pt x="1166" y="1310"/>
                  </a:lnTo>
                  <a:lnTo>
                    <a:pt x="1118" y="1335"/>
                  </a:lnTo>
                  <a:lnTo>
                    <a:pt x="1056" y="1324"/>
                  </a:lnTo>
                  <a:lnTo>
                    <a:pt x="1030" y="1288"/>
                  </a:lnTo>
                  <a:lnTo>
                    <a:pt x="981" y="1281"/>
                  </a:lnTo>
                  <a:lnTo>
                    <a:pt x="944" y="1283"/>
                  </a:lnTo>
                  <a:lnTo>
                    <a:pt x="940" y="1259"/>
                  </a:lnTo>
                  <a:lnTo>
                    <a:pt x="913" y="1257"/>
                  </a:lnTo>
                  <a:lnTo>
                    <a:pt x="877" y="1252"/>
                  </a:lnTo>
                  <a:lnTo>
                    <a:pt x="829" y="1264"/>
                  </a:lnTo>
                  <a:lnTo>
                    <a:pt x="795" y="1262"/>
                  </a:lnTo>
                  <a:lnTo>
                    <a:pt x="776" y="1269"/>
                  </a:lnTo>
                  <a:lnTo>
                    <a:pt x="780" y="1175"/>
                  </a:lnTo>
                  <a:lnTo>
                    <a:pt x="754" y="1146"/>
                  </a:lnTo>
                  <a:lnTo>
                    <a:pt x="749" y="1098"/>
                  </a:lnTo>
                  <a:lnTo>
                    <a:pt x="760" y="1051"/>
                  </a:lnTo>
                  <a:lnTo>
                    <a:pt x="744" y="1021"/>
                  </a:lnTo>
                  <a:lnTo>
                    <a:pt x="743" y="972"/>
                  </a:lnTo>
                  <a:lnTo>
                    <a:pt x="648" y="973"/>
                  </a:lnTo>
                  <a:lnTo>
                    <a:pt x="655" y="944"/>
                  </a:lnTo>
                  <a:lnTo>
                    <a:pt x="616" y="945"/>
                  </a:lnTo>
                  <a:lnTo>
                    <a:pt x="611" y="958"/>
                  </a:lnTo>
                  <a:lnTo>
                    <a:pt x="563" y="961"/>
                  </a:lnTo>
                  <a:lnTo>
                    <a:pt x="543" y="1007"/>
                  </a:lnTo>
                  <a:lnTo>
                    <a:pt x="532" y="1026"/>
                  </a:lnTo>
                  <a:lnTo>
                    <a:pt x="489" y="1015"/>
                  </a:lnTo>
                  <a:lnTo>
                    <a:pt x="463" y="1026"/>
                  </a:lnTo>
                  <a:lnTo>
                    <a:pt x="412" y="1032"/>
                  </a:lnTo>
                  <a:lnTo>
                    <a:pt x="382" y="992"/>
                  </a:lnTo>
                  <a:lnTo>
                    <a:pt x="364" y="966"/>
                  </a:lnTo>
                  <a:lnTo>
                    <a:pt x="342" y="920"/>
                  </a:lnTo>
                  <a:lnTo>
                    <a:pt x="322" y="862"/>
                  </a:lnTo>
                  <a:lnTo>
                    <a:pt x="93" y="861"/>
                  </a:lnTo>
                  <a:lnTo>
                    <a:pt x="65" y="870"/>
                  </a:lnTo>
                  <a:lnTo>
                    <a:pt x="43" y="869"/>
                  </a:lnTo>
                  <a:lnTo>
                    <a:pt x="11" y="879"/>
                  </a:lnTo>
                  <a:lnTo>
                    <a:pt x="0" y="855"/>
                  </a:lnTo>
                  <a:lnTo>
                    <a:pt x="20" y="847"/>
                  </a:lnTo>
                  <a:lnTo>
                    <a:pt x="22" y="813"/>
                  </a:lnTo>
                  <a:lnTo>
                    <a:pt x="35" y="793"/>
                  </a:lnTo>
                  <a:lnTo>
                    <a:pt x="63" y="777"/>
                  </a:lnTo>
                  <a:lnTo>
                    <a:pt x="84" y="785"/>
                  </a:lnTo>
                  <a:lnTo>
                    <a:pt x="110" y="755"/>
                  </a:lnTo>
                  <a:lnTo>
                    <a:pt x="153" y="756"/>
                  </a:lnTo>
                  <a:lnTo>
                    <a:pt x="158" y="778"/>
                  </a:lnTo>
                  <a:lnTo>
                    <a:pt x="187" y="792"/>
                  </a:lnTo>
                  <a:lnTo>
                    <a:pt x="233" y="743"/>
                  </a:lnTo>
                  <a:lnTo>
                    <a:pt x="278" y="705"/>
                  </a:lnTo>
                  <a:lnTo>
                    <a:pt x="298" y="680"/>
                  </a:lnTo>
                  <a:lnTo>
                    <a:pt x="295" y="616"/>
                  </a:lnTo>
                  <a:lnTo>
                    <a:pt x="329" y="541"/>
                  </a:lnTo>
                  <a:lnTo>
                    <a:pt x="364" y="502"/>
                  </a:lnTo>
                  <a:lnTo>
                    <a:pt x="416" y="464"/>
                  </a:lnTo>
                  <a:lnTo>
                    <a:pt x="425" y="440"/>
                  </a:lnTo>
                  <a:lnTo>
                    <a:pt x="427" y="411"/>
                  </a:lnTo>
                  <a:lnTo>
                    <a:pt x="439" y="384"/>
                  </a:lnTo>
                  <a:lnTo>
                    <a:pt x="435" y="341"/>
                  </a:lnTo>
                  <a:lnTo>
                    <a:pt x="445" y="272"/>
                  </a:lnTo>
                  <a:lnTo>
                    <a:pt x="460" y="224"/>
                  </a:lnTo>
                  <a:lnTo>
                    <a:pt x="483" y="182"/>
                  </a:lnTo>
                  <a:lnTo>
                    <a:pt x="488" y="136"/>
                  </a:lnTo>
                  <a:lnTo>
                    <a:pt x="495" y="82"/>
                  </a:lnTo>
                  <a:lnTo>
                    <a:pt x="525" y="42"/>
                  </a:lnTo>
                  <a:lnTo>
                    <a:pt x="567" y="17"/>
                  </a:lnTo>
                  <a:lnTo>
                    <a:pt x="631" y="44"/>
                  </a:lnTo>
                  <a:lnTo>
                    <a:pt x="681" y="72"/>
                  </a:lnTo>
                  <a:lnTo>
                    <a:pt x="737" y="80"/>
                  </a:lnTo>
                  <a:lnTo>
                    <a:pt x="795" y="95"/>
                  </a:lnTo>
                  <a:lnTo>
                    <a:pt x="819" y="48"/>
                  </a:lnTo>
                  <a:lnTo>
                    <a:pt x="830" y="42"/>
                  </a:lnTo>
                  <a:lnTo>
                    <a:pt x="865" y="50"/>
                  </a:lnTo>
                  <a:lnTo>
                    <a:pt x="952" y="11"/>
                  </a:lnTo>
                  <a:lnTo>
                    <a:pt x="982" y="28"/>
                  </a:lnTo>
                  <a:lnTo>
                    <a:pt x="1007" y="26"/>
                  </a:lnTo>
                  <a:lnTo>
                    <a:pt x="1019" y="7"/>
                  </a:lnTo>
                  <a:lnTo>
                    <a:pt x="1048" y="0"/>
                  </a:lnTo>
                  <a:lnTo>
                    <a:pt x="1107" y="8"/>
                  </a:lnTo>
                  <a:lnTo>
                    <a:pt x="1157" y="10"/>
                  </a:lnTo>
                  <a:lnTo>
                    <a:pt x="1182" y="2"/>
                  </a:lnTo>
                  <a:lnTo>
                    <a:pt x="1229" y="66"/>
                  </a:lnTo>
                  <a:lnTo>
                    <a:pt x="1264" y="75"/>
                  </a:lnTo>
                  <a:lnTo>
                    <a:pt x="1285" y="62"/>
                  </a:lnTo>
                  <a:lnTo>
                    <a:pt x="1321" y="67"/>
                  </a:lnTo>
                  <a:lnTo>
                    <a:pt x="1364" y="51"/>
                  </a:lnTo>
                  <a:lnTo>
                    <a:pt x="1383" y="84"/>
                  </a:lnTo>
                  <a:lnTo>
                    <a:pt x="1452" y="13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6"/>
            <p:cNvSpPr/>
            <p:nvPr/>
          </p:nvSpPr>
          <p:spPr>
            <a:xfrm>
              <a:off x="5175250" y="5106988"/>
              <a:ext cx="531813" cy="519112"/>
            </a:xfrm>
            <a:custGeom>
              <a:rect b="b" l="l" r="r" t="t"/>
              <a:pathLst>
                <a:path extrusionOk="0" h="1442" w="1479">
                  <a:moveTo>
                    <a:pt x="1452" y="135"/>
                  </a:moveTo>
                  <a:lnTo>
                    <a:pt x="1447" y="226"/>
                  </a:lnTo>
                  <a:lnTo>
                    <a:pt x="1478" y="236"/>
                  </a:lnTo>
                  <a:lnTo>
                    <a:pt x="1453" y="264"/>
                  </a:lnTo>
                  <a:lnTo>
                    <a:pt x="1423" y="284"/>
                  </a:lnTo>
                  <a:lnTo>
                    <a:pt x="1393" y="325"/>
                  </a:lnTo>
                  <a:lnTo>
                    <a:pt x="1377" y="361"/>
                  </a:lnTo>
                  <a:lnTo>
                    <a:pt x="1372" y="423"/>
                  </a:lnTo>
                  <a:lnTo>
                    <a:pt x="1354" y="452"/>
                  </a:lnTo>
                  <a:lnTo>
                    <a:pt x="1354" y="510"/>
                  </a:lnTo>
                  <a:lnTo>
                    <a:pt x="1331" y="532"/>
                  </a:lnTo>
                  <a:lnTo>
                    <a:pt x="1329" y="578"/>
                  </a:lnTo>
                  <a:lnTo>
                    <a:pt x="1318" y="584"/>
                  </a:lnTo>
                  <a:lnTo>
                    <a:pt x="1311" y="626"/>
                  </a:lnTo>
                  <a:lnTo>
                    <a:pt x="1330" y="661"/>
                  </a:lnTo>
                  <a:lnTo>
                    <a:pt x="1335" y="755"/>
                  </a:lnTo>
                  <a:lnTo>
                    <a:pt x="1349" y="826"/>
                  </a:lnTo>
                  <a:lnTo>
                    <a:pt x="1341" y="867"/>
                  </a:lnTo>
                  <a:lnTo>
                    <a:pt x="1357" y="912"/>
                  </a:lnTo>
                  <a:lnTo>
                    <a:pt x="1402" y="955"/>
                  </a:lnTo>
                  <a:lnTo>
                    <a:pt x="1444" y="1054"/>
                  </a:lnTo>
                  <a:lnTo>
                    <a:pt x="1414" y="1046"/>
                  </a:lnTo>
                  <a:lnTo>
                    <a:pt x="1309" y="1059"/>
                  </a:lnTo>
                  <a:lnTo>
                    <a:pt x="1288" y="1068"/>
                  </a:lnTo>
                  <a:lnTo>
                    <a:pt x="1266" y="1118"/>
                  </a:lnTo>
                  <a:lnTo>
                    <a:pt x="1283" y="1153"/>
                  </a:lnTo>
                  <a:lnTo>
                    <a:pt x="1270" y="1246"/>
                  </a:lnTo>
                  <a:lnTo>
                    <a:pt x="1260" y="1325"/>
                  </a:lnTo>
                  <a:lnTo>
                    <a:pt x="1281" y="1339"/>
                  </a:lnTo>
                  <a:lnTo>
                    <a:pt x="1335" y="1370"/>
                  </a:lnTo>
                  <a:lnTo>
                    <a:pt x="1357" y="1356"/>
                  </a:lnTo>
                  <a:lnTo>
                    <a:pt x="1363" y="1441"/>
                  </a:lnTo>
                  <a:lnTo>
                    <a:pt x="1304" y="1440"/>
                  </a:lnTo>
                  <a:lnTo>
                    <a:pt x="1272" y="1397"/>
                  </a:lnTo>
                  <a:lnTo>
                    <a:pt x="1243" y="1363"/>
                  </a:lnTo>
                  <a:lnTo>
                    <a:pt x="1183" y="1352"/>
                  </a:lnTo>
                  <a:lnTo>
                    <a:pt x="1166" y="1310"/>
                  </a:lnTo>
                  <a:lnTo>
                    <a:pt x="1118" y="1335"/>
                  </a:lnTo>
                  <a:lnTo>
                    <a:pt x="1056" y="1324"/>
                  </a:lnTo>
                  <a:lnTo>
                    <a:pt x="1030" y="1288"/>
                  </a:lnTo>
                  <a:lnTo>
                    <a:pt x="981" y="1281"/>
                  </a:lnTo>
                  <a:lnTo>
                    <a:pt x="944" y="1283"/>
                  </a:lnTo>
                  <a:lnTo>
                    <a:pt x="940" y="1259"/>
                  </a:lnTo>
                  <a:lnTo>
                    <a:pt x="913" y="1257"/>
                  </a:lnTo>
                  <a:lnTo>
                    <a:pt x="877" y="1252"/>
                  </a:lnTo>
                  <a:lnTo>
                    <a:pt x="829" y="1264"/>
                  </a:lnTo>
                  <a:lnTo>
                    <a:pt x="795" y="1262"/>
                  </a:lnTo>
                  <a:lnTo>
                    <a:pt x="776" y="1269"/>
                  </a:lnTo>
                  <a:lnTo>
                    <a:pt x="780" y="1175"/>
                  </a:lnTo>
                  <a:lnTo>
                    <a:pt x="754" y="1146"/>
                  </a:lnTo>
                  <a:lnTo>
                    <a:pt x="749" y="1098"/>
                  </a:lnTo>
                  <a:lnTo>
                    <a:pt x="760" y="1051"/>
                  </a:lnTo>
                  <a:lnTo>
                    <a:pt x="744" y="1021"/>
                  </a:lnTo>
                  <a:lnTo>
                    <a:pt x="743" y="972"/>
                  </a:lnTo>
                  <a:lnTo>
                    <a:pt x="648" y="973"/>
                  </a:lnTo>
                  <a:lnTo>
                    <a:pt x="655" y="944"/>
                  </a:lnTo>
                  <a:lnTo>
                    <a:pt x="616" y="945"/>
                  </a:lnTo>
                  <a:lnTo>
                    <a:pt x="611" y="958"/>
                  </a:lnTo>
                  <a:lnTo>
                    <a:pt x="563" y="961"/>
                  </a:lnTo>
                  <a:lnTo>
                    <a:pt x="543" y="1007"/>
                  </a:lnTo>
                  <a:lnTo>
                    <a:pt x="532" y="1026"/>
                  </a:lnTo>
                  <a:lnTo>
                    <a:pt x="489" y="1015"/>
                  </a:lnTo>
                  <a:lnTo>
                    <a:pt x="463" y="1026"/>
                  </a:lnTo>
                  <a:lnTo>
                    <a:pt x="412" y="1032"/>
                  </a:lnTo>
                  <a:lnTo>
                    <a:pt x="382" y="992"/>
                  </a:lnTo>
                  <a:lnTo>
                    <a:pt x="364" y="966"/>
                  </a:lnTo>
                  <a:lnTo>
                    <a:pt x="342" y="920"/>
                  </a:lnTo>
                  <a:lnTo>
                    <a:pt x="322" y="862"/>
                  </a:lnTo>
                  <a:lnTo>
                    <a:pt x="93" y="861"/>
                  </a:lnTo>
                  <a:lnTo>
                    <a:pt x="65" y="870"/>
                  </a:lnTo>
                  <a:lnTo>
                    <a:pt x="43" y="869"/>
                  </a:lnTo>
                  <a:lnTo>
                    <a:pt x="11" y="879"/>
                  </a:lnTo>
                  <a:lnTo>
                    <a:pt x="0" y="855"/>
                  </a:lnTo>
                  <a:lnTo>
                    <a:pt x="20" y="847"/>
                  </a:lnTo>
                  <a:lnTo>
                    <a:pt x="22" y="813"/>
                  </a:lnTo>
                  <a:lnTo>
                    <a:pt x="35" y="793"/>
                  </a:lnTo>
                  <a:lnTo>
                    <a:pt x="63" y="777"/>
                  </a:lnTo>
                  <a:lnTo>
                    <a:pt x="84" y="785"/>
                  </a:lnTo>
                  <a:lnTo>
                    <a:pt x="110" y="755"/>
                  </a:lnTo>
                  <a:lnTo>
                    <a:pt x="153" y="756"/>
                  </a:lnTo>
                  <a:lnTo>
                    <a:pt x="158" y="778"/>
                  </a:lnTo>
                  <a:lnTo>
                    <a:pt x="187" y="792"/>
                  </a:lnTo>
                  <a:lnTo>
                    <a:pt x="233" y="743"/>
                  </a:lnTo>
                  <a:lnTo>
                    <a:pt x="278" y="705"/>
                  </a:lnTo>
                  <a:lnTo>
                    <a:pt x="298" y="680"/>
                  </a:lnTo>
                  <a:lnTo>
                    <a:pt x="295" y="616"/>
                  </a:lnTo>
                  <a:lnTo>
                    <a:pt x="329" y="541"/>
                  </a:lnTo>
                  <a:lnTo>
                    <a:pt x="364" y="502"/>
                  </a:lnTo>
                  <a:lnTo>
                    <a:pt x="416" y="464"/>
                  </a:lnTo>
                  <a:lnTo>
                    <a:pt x="425" y="440"/>
                  </a:lnTo>
                  <a:lnTo>
                    <a:pt x="427" y="411"/>
                  </a:lnTo>
                  <a:lnTo>
                    <a:pt x="439" y="384"/>
                  </a:lnTo>
                  <a:lnTo>
                    <a:pt x="435" y="341"/>
                  </a:lnTo>
                  <a:lnTo>
                    <a:pt x="445" y="272"/>
                  </a:lnTo>
                  <a:lnTo>
                    <a:pt x="460" y="224"/>
                  </a:lnTo>
                  <a:lnTo>
                    <a:pt x="483" y="182"/>
                  </a:lnTo>
                  <a:lnTo>
                    <a:pt x="488" y="136"/>
                  </a:lnTo>
                  <a:lnTo>
                    <a:pt x="495" y="82"/>
                  </a:lnTo>
                  <a:lnTo>
                    <a:pt x="525" y="42"/>
                  </a:lnTo>
                  <a:lnTo>
                    <a:pt x="567" y="17"/>
                  </a:lnTo>
                  <a:lnTo>
                    <a:pt x="631" y="44"/>
                  </a:lnTo>
                  <a:lnTo>
                    <a:pt x="681" y="72"/>
                  </a:lnTo>
                  <a:lnTo>
                    <a:pt x="737" y="80"/>
                  </a:lnTo>
                  <a:lnTo>
                    <a:pt x="795" y="95"/>
                  </a:lnTo>
                  <a:lnTo>
                    <a:pt x="819" y="48"/>
                  </a:lnTo>
                  <a:lnTo>
                    <a:pt x="830" y="42"/>
                  </a:lnTo>
                  <a:lnTo>
                    <a:pt x="865" y="50"/>
                  </a:lnTo>
                  <a:lnTo>
                    <a:pt x="952" y="11"/>
                  </a:lnTo>
                  <a:lnTo>
                    <a:pt x="982" y="28"/>
                  </a:lnTo>
                  <a:lnTo>
                    <a:pt x="1007" y="26"/>
                  </a:lnTo>
                  <a:lnTo>
                    <a:pt x="1019" y="7"/>
                  </a:lnTo>
                  <a:lnTo>
                    <a:pt x="1048" y="0"/>
                  </a:lnTo>
                  <a:lnTo>
                    <a:pt x="1107" y="8"/>
                  </a:lnTo>
                  <a:lnTo>
                    <a:pt x="1157" y="10"/>
                  </a:lnTo>
                  <a:lnTo>
                    <a:pt x="1182" y="2"/>
                  </a:lnTo>
                  <a:lnTo>
                    <a:pt x="1229" y="66"/>
                  </a:lnTo>
                  <a:lnTo>
                    <a:pt x="1264" y="75"/>
                  </a:lnTo>
                  <a:lnTo>
                    <a:pt x="1285" y="62"/>
                  </a:lnTo>
                  <a:lnTo>
                    <a:pt x="1321" y="67"/>
                  </a:lnTo>
                  <a:lnTo>
                    <a:pt x="1364" y="51"/>
                  </a:lnTo>
                  <a:lnTo>
                    <a:pt x="1383" y="84"/>
                  </a:lnTo>
                  <a:lnTo>
                    <a:pt x="1452" y="13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6"/>
            <p:cNvSpPr/>
            <p:nvPr/>
          </p:nvSpPr>
          <p:spPr>
            <a:xfrm>
              <a:off x="5238750" y="4941888"/>
              <a:ext cx="361950" cy="249237"/>
            </a:xfrm>
            <a:custGeom>
              <a:rect b="b" l="l" r="r" t="t"/>
              <a:pathLst>
                <a:path extrusionOk="0" h="692" w="1006">
                  <a:moveTo>
                    <a:pt x="64" y="292"/>
                  </a:moveTo>
                  <a:lnTo>
                    <a:pt x="128" y="285"/>
                  </a:lnTo>
                  <a:lnTo>
                    <a:pt x="143" y="265"/>
                  </a:lnTo>
                  <a:lnTo>
                    <a:pt x="155" y="267"/>
                  </a:lnTo>
                  <a:lnTo>
                    <a:pt x="175" y="285"/>
                  </a:lnTo>
                  <a:lnTo>
                    <a:pt x="273" y="255"/>
                  </a:lnTo>
                  <a:lnTo>
                    <a:pt x="306" y="224"/>
                  </a:lnTo>
                  <a:lnTo>
                    <a:pt x="347" y="197"/>
                  </a:lnTo>
                  <a:lnTo>
                    <a:pt x="339" y="169"/>
                  </a:lnTo>
                  <a:lnTo>
                    <a:pt x="361" y="162"/>
                  </a:lnTo>
                  <a:lnTo>
                    <a:pt x="436" y="167"/>
                  </a:lnTo>
                  <a:lnTo>
                    <a:pt x="509" y="131"/>
                  </a:lnTo>
                  <a:lnTo>
                    <a:pt x="565" y="45"/>
                  </a:lnTo>
                  <a:lnTo>
                    <a:pt x="605" y="13"/>
                  </a:lnTo>
                  <a:lnTo>
                    <a:pt x="654" y="0"/>
                  </a:lnTo>
                  <a:lnTo>
                    <a:pt x="663" y="34"/>
                  </a:lnTo>
                  <a:lnTo>
                    <a:pt x="708" y="83"/>
                  </a:lnTo>
                  <a:lnTo>
                    <a:pt x="708" y="115"/>
                  </a:lnTo>
                  <a:lnTo>
                    <a:pt x="696" y="147"/>
                  </a:lnTo>
                  <a:lnTo>
                    <a:pt x="701" y="172"/>
                  </a:lnTo>
                  <a:lnTo>
                    <a:pt x="728" y="194"/>
                  </a:lnTo>
                  <a:lnTo>
                    <a:pt x="787" y="229"/>
                  </a:lnTo>
                  <a:lnTo>
                    <a:pt x="829" y="260"/>
                  </a:lnTo>
                  <a:lnTo>
                    <a:pt x="830" y="285"/>
                  </a:lnTo>
                  <a:lnTo>
                    <a:pt x="882" y="326"/>
                  </a:lnTo>
                  <a:lnTo>
                    <a:pt x="915" y="360"/>
                  </a:lnTo>
                  <a:lnTo>
                    <a:pt x="935" y="406"/>
                  </a:lnTo>
                  <a:lnTo>
                    <a:pt x="993" y="437"/>
                  </a:lnTo>
                  <a:lnTo>
                    <a:pt x="1005" y="462"/>
                  </a:lnTo>
                  <a:lnTo>
                    <a:pt x="980" y="470"/>
                  </a:lnTo>
                  <a:lnTo>
                    <a:pt x="930" y="468"/>
                  </a:lnTo>
                  <a:lnTo>
                    <a:pt x="871" y="460"/>
                  </a:lnTo>
                  <a:lnTo>
                    <a:pt x="842" y="467"/>
                  </a:lnTo>
                  <a:lnTo>
                    <a:pt x="830" y="486"/>
                  </a:lnTo>
                  <a:lnTo>
                    <a:pt x="805" y="488"/>
                  </a:lnTo>
                  <a:lnTo>
                    <a:pt x="775" y="471"/>
                  </a:lnTo>
                  <a:lnTo>
                    <a:pt x="688" y="510"/>
                  </a:lnTo>
                  <a:lnTo>
                    <a:pt x="653" y="502"/>
                  </a:lnTo>
                  <a:lnTo>
                    <a:pt x="642" y="508"/>
                  </a:lnTo>
                  <a:lnTo>
                    <a:pt x="618" y="555"/>
                  </a:lnTo>
                  <a:lnTo>
                    <a:pt x="560" y="540"/>
                  </a:lnTo>
                  <a:lnTo>
                    <a:pt x="504" y="532"/>
                  </a:lnTo>
                  <a:lnTo>
                    <a:pt x="454" y="504"/>
                  </a:lnTo>
                  <a:lnTo>
                    <a:pt x="390" y="477"/>
                  </a:lnTo>
                  <a:lnTo>
                    <a:pt x="348" y="502"/>
                  </a:lnTo>
                  <a:lnTo>
                    <a:pt x="318" y="542"/>
                  </a:lnTo>
                  <a:lnTo>
                    <a:pt x="311" y="596"/>
                  </a:lnTo>
                  <a:lnTo>
                    <a:pt x="261" y="591"/>
                  </a:lnTo>
                  <a:lnTo>
                    <a:pt x="208" y="578"/>
                  </a:lnTo>
                  <a:lnTo>
                    <a:pt x="162" y="619"/>
                  </a:lnTo>
                  <a:lnTo>
                    <a:pt x="121" y="691"/>
                  </a:lnTo>
                  <a:lnTo>
                    <a:pt x="113" y="669"/>
                  </a:lnTo>
                  <a:lnTo>
                    <a:pt x="109" y="634"/>
                  </a:lnTo>
                  <a:lnTo>
                    <a:pt x="74" y="609"/>
                  </a:lnTo>
                  <a:lnTo>
                    <a:pt x="45" y="569"/>
                  </a:lnTo>
                  <a:lnTo>
                    <a:pt x="38" y="541"/>
                  </a:lnTo>
                  <a:lnTo>
                    <a:pt x="2" y="501"/>
                  </a:lnTo>
                  <a:lnTo>
                    <a:pt x="8" y="477"/>
                  </a:lnTo>
                  <a:lnTo>
                    <a:pt x="0" y="445"/>
                  </a:lnTo>
                  <a:lnTo>
                    <a:pt x="6" y="385"/>
                  </a:lnTo>
                  <a:lnTo>
                    <a:pt x="25" y="370"/>
                  </a:lnTo>
                  <a:lnTo>
                    <a:pt x="64" y="29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6"/>
            <p:cNvSpPr/>
            <p:nvPr/>
          </p:nvSpPr>
          <p:spPr>
            <a:xfrm>
              <a:off x="5238750" y="4941888"/>
              <a:ext cx="361950" cy="249237"/>
            </a:xfrm>
            <a:custGeom>
              <a:rect b="b" l="l" r="r" t="t"/>
              <a:pathLst>
                <a:path extrusionOk="0" h="692" w="1006">
                  <a:moveTo>
                    <a:pt x="64" y="292"/>
                  </a:moveTo>
                  <a:lnTo>
                    <a:pt x="128" y="285"/>
                  </a:lnTo>
                  <a:lnTo>
                    <a:pt x="143" y="265"/>
                  </a:lnTo>
                  <a:lnTo>
                    <a:pt x="155" y="267"/>
                  </a:lnTo>
                  <a:lnTo>
                    <a:pt x="175" y="285"/>
                  </a:lnTo>
                  <a:lnTo>
                    <a:pt x="273" y="255"/>
                  </a:lnTo>
                  <a:lnTo>
                    <a:pt x="306" y="224"/>
                  </a:lnTo>
                  <a:lnTo>
                    <a:pt x="347" y="197"/>
                  </a:lnTo>
                  <a:lnTo>
                    <a:pt x="339" y="169"/>
                  </a:lnTo>
                  <a:lnTo>
                    <a:pt x="361" y="162"/>
                  </a:lnTo>
                  <a:lnTo>
                    <a:pt x="436" y="167"/>
                  </a:lnTo>
                  <a:lnTo>
                    <a:pt x="509" y="131"/>
                  </a:lnTo>
                  <a:lnTo>
                    <a:pt x="565" y="45"/>
                  </a:lnTo>
                  <a:lnTo>
                    <a:pt x="605" y="13"/>
                  </a:lnTo>
                  <a:lnTo>
                    <a:pt x="654" y="0"/>
                  </a:lnTo>
                  <a:lnTo>
                    <a:pt x="663" y="34"/>
                  </a:lnTo>
                  <a:lnTo>
                    <a:pt x="708" y="83"/>
                  </a:lnTo>
                  <a:lnTo>
                    <a:pt x="708" y="115"/>
                  </a:lnTo>
                  <a:lnTo>
                    <a:pt x="696" y="147"/>
                  </a:lnTo>
                  <a:lnTo>
                    <a:pt x="701" y="172"/>
                  </a:lnTo>
                  <a:lnTo>
                    <a:pt x="728" y="194"/>
                  </a:lnTo>
                  <a:lnTo>
                    <a:pt x="787" y="229"/>
                  </a:lnTo>
                  <a:lnTo>
                    <a:pt x="829" y="260"/>
                  </a:lnTo>
                  <a:lnTo>
                    <a:pt x="830" y="285"/>
                  </a:lnTo>
                  <a:lnTo>
                    <a:pt x="882" y="326"/>
                  </a:lnTo>
                  <a:lnTo>
                    <a:pt x="915" y="360"/>
                  </a:lnTo>
                  <a:lnTo>
                    <a:pt x="935" y="406"/>
                  </a:lnTo>
                  <a:lnTo>
                    <a:pt x="993" y="437"/>
                  </a:lnTo>
                  <a:lnTo>
                    <a:pt x="1005" y="462"/>
                  </a:lnTo>
                  <a:lnTo>
                    <a:pt x="980" y="470"/>
                  </a:lnTo>
                  <a:lnTo>
                    <a:pt x="930" y="468"/>
                  </a:lnTo>
                  <a:lnTo>
                    <a:pt x="871" y="460"/>
                  </a:lnTo>
                  <a:lnTo>
                    <a:pt x="842" y="467"/>
                  </a:lnTo>
                  <a:lnTo>
                    <a:pt x="830" y="486"/>
                  </a:lnTo>
                  <a:lnTo>
                    <a:pt x="805" y="488"/>
                  </a:lnTo>
                  <a:lnTo>
                    <a:pt x="775" y="471"/>
                  </a:lnTo>
                  <a:lnTo>
                    <a:pt x="688" y="510"/>
                  </a:lnTo>
                  <a:lnTo>
                    <a:pt x="653" y="502"/>
                  </a:lnTo>
                  <a:lnTo>
                    <a:pt x="642" y="508"/>
                  </a:lnTo>
                  <a:lnTo>
                    <a:pt x="618" y="555"/>
                  </a:lnTo>
                  <a:lnTo>
                    <a:pt x="560" y="540"/>
                  </a:lnTo>
                  <a:lnTo>
                    <a:pt x="504" y="532"/>
                  </a:lnTo>
                  <a:lnTo>
                    <a:pt x="454" y="504"/>
                  </a:lnTo>
                  <a:lnTo>
                    <a:pt x="390" y="477"/>
                  </a:lnTo>
                  <a:lnTo>
                    <a:pt x="348" y="502"/>
                  </a:lnTo>
                  <a:lnTo>
                    <a:pt x="318" y="542"/>
                  </a:lnTo>
                  <a:lnTo>
                    <a:pt x="311" y="596"/>
                  </a:lnTo>
                  <a:lnTo>
                    <a:pt x="261" y="591"/>
                  </a:lnTo>
                  <a:lnTo>
                    <a:pt x="208" y="578"/>
                  </a:lnTo>
                  <a:lnTo>
                    <a:pt x="162" y="619"/>
                  </a:lnTo>
                  <a:lnTo>
                    <a:pt x="121" y="691"/>
                  </a:lnTo>
                  <a:lnTo>
                    <a:pt x="113" y="669"/>
                  </a:lnTo>
                  <a:lnTo>
                    <a:pt x="109" y="634"/>
                  </a:lnTo>
                  <a:lnTo>
                    <a:pt x="74" y="609"/>
                  </a:lnTo>
                  <a:lnTo>
                    <a:pt x="45" y="569"/>
                  </a:lnTo>
                  <a:lnTo>
                    <a:pt x="38" y="541"/>
                  </a:lnTo>
                  <a:lnTo>
                    <a:pt x="2" y="501"/>
                  </a:lnTo>
                  <a:lnTo>
                    <a:pt x="8" y="477"/>
                  </a:lnTo>
                  <a:lnTo>
                    <a:pt x="0" y="445"/>
                  </a:lnTo>
                  <a:lnTo>
                    <a:pt x="6" y="385"/>
                  </a:lnTo>
                  <a:lnTo>
                    <a:pt x="25" y="370"/>
                  </a:lnTo>
                  <a:lnTo>
                    <a:pt x="64" y="29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6"/>
            <p:cNvSpPr/>
            <p:nvPr/>
          </p:nvSpPr>
          <p:spPr>
            <a:xfrm>
              <a:off x="5145088" y="5149850"/>
              <a:ext cx="206375" cy="244475"/>
            </a:xfrm>
            <a:custGeom>
              <a:rect b="b" l="l" r="r" t="t"/>
              <a:pathLst>
                <a:path extrusionOk="0" h="680" w="574">
                  <a:moveTo>
                    <a:pt x="148" y="659"/>
                  </a:moveTo>
                  <a:lnTo>
                    <a:pt x="119" y="632"/>
                  </a:lnTo>
                  <a:lnTo>
                    <a:pt x="96" y="645"/>
                  </a:lnTo>
                  <a:lnTo>
                    <a:pt x="64" y="679"/>
                  </a:lnTo>
                  <a:lnTo>
                    <a:pt x="0" y="597"/>
                  </a:lnTo>
                  <a:lnTo>
                    <a:pt x="59" y="554"/>
                  </a:lnTo>
                  <a:lnTo>
                    <a:pt x="30" y="503"/>
                  </a:lnTo>
                  <a:lnTo>
                    <a:pt x="57" y="483"/>
                  </a:lnTo>
                  <a:lnTo>
                    <a:pt x="109" y="474"/>
                  </a:lnTo>
                  <a:lnTo>
                    <a:pt x="116" y="439"/>
                  </a:lnTo>
                  <a:lnTo>
                    <a:pt x="157" y="476"/>
                  </a:lnTo>
                  <a:lnTo>
                    <a:pt x="226" y="480"/>
                  </a:lnTo>
                  <a:lnTo>
                    <a:pt x="250" y="443"/>
                  </a:lnTo>
                  <a:lnTo>
                    <a:pt x="260" y="392"/>
                  </a:lnTo>
                  <a:lnTo>
                    <a:pt x="251" y="331"/>
                  </a:lnTo>
                  <a:lnTo>
                    <a:pt x="214" y="286"/>
                  </a:lnTo>
                  <a:lnTo>
                    <a:pt x="248" y="196"/>
                  </a:lnTo>
                  <a:lnTo>
                    <a:pt x="228" y="181"/>
                  </a:lnTo>
                  <a:lnTo>
                    <a:pt x="171" y="187"/>
                  </a:lnTo>
                  <a:lnTo>
                    <a:pt x="149" y="147"/>
                  </a:lnTo>
                  <a:lnTo>
                    <a:pt x="155" y="113"/>
                  </a:lnTo>
                  <a:lnTo>
                    <a:pt x="253" y="117"/>
                  </a:lnTo>
                  <a:lnTo>
                    <a:pt x="316" y="137"/>
                  </a:lnTo>
                  <a:lnTo>
                    <a:pt x="378" y="155"/>
                  </a:lnTo>
                  <a:lnTo>
                    <a:pt x="383" y="113"/>
                  </a:lnTo>
                  <a:lnTo>
                    <a:pt x="424" y="41"/>
                  </a:lnTo>
                  <a:lnTo>
                    <a:pt x="470" y="0"/>
                  </a:lnTo>
                  <a:lnTo>
                    <a:pt x="523" y="13"/>
                  </a:lnTo>
                  <a:lnTo>
                    <a:pt x="573" y="18"/>
                  </a:lnTo>
                  <a:lnTo>
                    <a:pt x="568" y="64"/>
                  </a:lnTo>
                  <a:lnTo>
                    <a:pt x="545" y="106"/>
                  </a:lnTo>
                  <a:lnTo>
                    <a:pt x="530" y="154"/>
                  </a:lnTo>
                  <a:lnTo>
                    <a:pt x="520" y="223"/>
                  </a:lnTo>
                  <a:lnTo>
                    <a:pt x="524" y="266"/>
                  </a:lnTo>
                  <a:lnTo>
                    <a:pt x="512" y="293"/>
                  </a:lnTo>
                  <a:lnTo>
                    <a:pt x="510" y="322"/>
                  </a:lnTo>
                  <a:lnTo>
                    <a:pt x="501" y="346"/>
                  </a:lnTo>
                  <a:lnTo>
                    <a:pt x="449" y="384"/>
                  </a:lnTo>
                  <a:lnTo>
                    <a:pt x="414" y="423"/>
                  </a:lnTo>
                  <a:lnTo>
                    <a:pt x="380" y="498"/>
                  </a:lnTo>
                  <a:lnTo>
                    <a:pt x="383" y="562"/>
                  </a:lnTo>
                  <a:lnTo>
                    <a:pt x="363" y="587"/>
                  </a:lnTo>
                  <a:lnTo>
                    <a:pt x="318" y="625"/>
                  </a:lnTo>
                  <a:lnTo>
                    <a:pt x="272" y="674"/>
                  </a:lnTo>
                  <a:lnTo>
                    <a:pt x="243" y="660"/>
                  </a:lnTo>
                  <a:lnTo>
                    <a:pt x="238" y="638"/>
                  </a:lnTo>
                  <a:lnTo>
                    <a:pt x="195" y="637"/>
                  </a:lnTo>
                  <a:lnTo>
                    <a:pt x="169" y="667"/>
                  </a:lnTo>
                  <a:lnTo>
                    <a:pt x="148" y="6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6"/>
            <p:cNvSpPr/>
            <p:nvPr/>
          </p:nvSpPr>
          <p:spPr>
            <a:xfrm>
              <a:off x="5145088" y="5149850"/>
              <a:ext cx="206375" cy="244475"/>
            </a:xfrm>
            <a:custGeom>
              <a:rect b="b" l="l" r="r" t="t"/>
              <a:pathLst>
                <a:path extrusionOk="0" h="680" w="574">
                  <a:moveTo>
                    <a:pt x="148" y="659"/>
                  </a:moveTo>
                  <a:lnTo>
                    <a:pt x="119" y="632"/>
                  </a:lnTo>
                  <a:lnTo>
                    <a:pt x="96" y="645"/>
                  </a:lnTo>
                  <a:lnTo>
                    <a:pt x="64" y="679"/>
                  </a:lnTo>
                  <a:lnTo>
                    <a:pt x="0" y="597"/>
                  </a:lnTo>
                  <a:lnTo>
                    <a:pt x="59" y="554"/>
                  </a:lnTo>
                  <a:lnTo>
                    <a:pt x="30" y="503"/>
                  </a:lnTo>
                  <a:lnTo>
                    <a:pt x="57" y="483"/>
                  </a:lnTo>
                  <a:lnTo>
                    <a:pt x="109" y="474"/>
                  </a:lnTo>
                  <a:lnTo>
                    <a:pt x="116" y="439"/>
                  </a:lnTo>
                  <a:lnTo>
                    <a:pt x="157" y="476"/>
                  </a:lnTo>
                  <a:lnTo>
                    <a:pt x="226" y="480"/>
                  </a:lnTo>
                  <a:lnTo>
                    <a:pt x="250" y="443"/>
                  </a:lnTo>
                  <a:lnTo>
                    <a:pt x="260" y="392"/>
                  </a:lnTo>
                  <a:lnTo>
                    <a:pt x="251" y="331"/>
                  </a:lnTo>
                  <a:lnTo>
                    <a:pt x="214" y="286"/>
                  </a:lnTo>
                  <a:lnTo>
                    <a:pt x="248" y="196"/>
                  </a:lnTo>
                  <a:lnTo>
                    <a:pt x="228" y="181"/>
                  </a:lnTo>
                  <a:lnTo>
                    <a:pt x="171" y="187"/>
                  </a:lnTo>
                  <a:lnTo>
                    <a:pt x="149" y="147"/>
                  </a:lnTo>
                  <a:lnTo>
                    <a:pt x="155" y="113"/>
                  </a:lnTo>
                  <a:lnTo>
                    <a:pt x="253" y="117"/>
                  </a:lnTo>
                  <a:lnTo>
                    <a:pt x="316" y="137"/>
                  </a:lnTo>
                  <a:lnTo>
                    <a:pt x="378" y="155"/>
                  </a:lnTo>
                  <a:lnTo>
                    <a:pt x="383" y="113"/>
                  </a:lnTo>
                  <a:lnTo>
                    <a:pt x="424" y="41"/>
                  </a:lnTo>
                  <a:lnTo>
                    <a:pt x="470" y="0"/>
                  </a:lnTo>
                  <a:lnTo>
                    <a:pt x="523" y="13"/>
                  </a:lnTo>
                  <a:lnTo>
                    <a:pt x="573" y="18"/>
                  </a:lnTo>
                  <a:lnTo>
                    <a:pt x="568" y="64"/>
                  </a:lnTo>
                  <a:lnTo>
                    <a:pt x="545" y="106"/>
                  </a:lnTo>
                  <a:lnTo>
                    <a:pt x="530" y="154"/>
                  </a:lnTo>
                  <a:lnTo>
                    <a:pt x="520" y="223"/>
                  </a:lnTo>
                  <a:lnTo>
                    <a:pt x="524" y="266"/>
                  </a:lnTo>
                  <a:lnTo>
                    <a:pt x="512" y="293"/>
                  </a:lnTo>
                  <a:lnTo>
                    <a:pt x="510" y="322"/>
                  </a:lnTo>
                  <a:lnTo>
                    <a:pt x="501" y="346"/>
                  </a:lnTo>
                  <a:lnTo>
                    <a:pt x="449" y="384"/>
                  </a:lnTo>
                  <a:lnTo>
                    <a:pt x="414" y="423"/>
                  </a:lnTo>
                  <a:lnTo>
                    <a:pt x="380" y="498"/>
                  </a:lnTo>
                  <a:lnTo>
                    <a:pt x="383" y="562"/>
                  </a:lnTo>
                  <a:lnTo>
                    <a:pt x="363" y="587"/>
                  </a:lnTo>
                  <a:lnTo>
                    <a:pt x="318" y="625"/>
                  </a:lnTo>
                  <a:lnTo>
                    <a:pt x="272" y="674"/>
                  </a:lnTo>
                  <a:lnTo>
                    <a:pt x="243" y="660"/>
                  </a:lnTo>
                  <a:lnTo>
                    <a:pt x="238" y="638"/>
                  </a:lnTo>
                  <a:lnTo>
                    <a:pt x="195" y="637"/>
                  </a:lnTo>
                  <a:lnTo>
                    <a:pt x="169" y="667"/>
                  </a:lnTo>
                  <a:lnTo>
                    <a:pt x="148" y="65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6"/>
            <p:cNvSpPr/>
            <p:nvPr/>
          </p:nvSpPr>
          <p:spPr>
            <a:xfrm>
              <a:off x="5003800" y="3732213"/>
              <a:ext cx="123825" cy="84137"/>
            </a:xfrm>
            <a:custGeom>
              <a:rect b="b" l="l" r="r" t="t"/>
              <a:pathLst>
                <a:path extrusionOk="0" h="233" w="344">
                  <a:moveTo>
                    <a:pt x="277" y="35"/>
                  </a:moveTo>
                  <a:lnTo>
                    <a:pt x="281" y="55"/>
                  </a:lnTo>
                  <a:lnTo>
                    <a:pt x="269" y="83"/>
                  </a:lnTo>
                  <a:lnTo>
                    <a:pt x="304" y="104"/>
                  </a:lnTo>
                  <a:lnTo>
                    <a:pt x="343" y="107"/>
                  </a:lnTo>
                  <a:lnTo>
                    <a:pt x="337" y="153"/>
                  </a:lnTo>
                  <a:lnTo>
                    <a:pt x="303" y="172"/>
                  </a:lnTo>
                  <a:lnTo>
                    <a:pt x="246" y="158"/>
                  </a:lnTo>
                  <a:lnTo>
                    <a:pt x="229" y="203"/>
                  </a:lnTo>
                  <a:lnTo>
                    <a:pt x="192" y="207"/>
                  </a:lnTo>
                  <a:lnTo>
                    <a:pt x="178" y="189"/>
                  </a:lnTo>
                  <a:lnTo>
                    <a:pt x="135" y="227"/>
                  </a:lnTo>
                  <a:lnTo>
                    <a:pt x="97" y="232"/>
                  </a:lnTo>
                  <a:lnTo>
                    <a:pt x="63" y="208"/>
                  </a:lnTo>
                  <a:lnTo>
                    <a:pt x="37" y="159"/>
                  </a:lnTo>
                  <a:lnTo>
                    <a:pt x="0" y="177"/>
                  </a:lnTo>
                  <a:lnTo>
                    <a:pt x="1" y="126"/>
                  </a:lnTo>
                  <a:lnTo>
                    <a:pt x="58" y="62"/>
                  </a:lnTo>
                  <a:lnTo>
                    <a:pt x="55" y="33"/>
                  </a:lnTo>
                  <a:lnTo>
                    <a:pt x="91" y="44"/>
                  </a:lnTo>
                  <a:lnTo>
                    <a:pt x="112" y="24"/>
                  </a:lnTo>
                  <a:lnTo>
                    <a:pt x="178" y="25"/>
                  </a:lnTo>
                  <a:lnTo>
                    <a:pt x="194" y="0"/>
                  </a:lnTo>
                  <a:lnTo>
                    <a:pt x="277" y="3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6"/>
            <p:cNvSpPr/>
            <p:nvPr/>
          </p:nvSpPr>
          <p:spPr>
            <a:xfrm>
              <a:off x="5003800" y="3732213"/>
              <a:ext cx="123825" cy="84137"/>
            </a:xfrm>
            <a:custGeom>
              <a:rect b="b" l="l" r="r" t="t"/>
              <a:pathLst>
                <a:path extrusionOk="0" h="233" w="344">
                  <a:moveTo>
                    <a:pt x="277" y="35"/>
                  </a:moveTo>
                  <a:lnTo>
                    <a:pt x="281" y="55"/>
                  </a:lnTo>
                  <a:lnTo>
                    <a:pt x="269" y="83"/>
                  </a:lnTo>
                  <a:lnTo>
                    <a:pt x="304" y="104"/>
                  </a:lnTo>
                  <a:lnTo>
                    <a:pt x="343" y="107"/>
                  </a:lnTo>
                  <a:lnTo>
                    <a:pt x="337" y="153"/>
                  </a:lnTo>
                  <a:lnTo>
                    <a:pt x="303" y="172"/>
                  </a:lnTo>
                  <a:lnTo>
                    <a:pt x="246" y="158"/>
                  </a:lnTo>
                  <a:lnTo>
                    <a:pt x="229" y="203"/>
                  </a:lnTo>
                  <a:lnTo>
                    <a:pt x="192" y="207"/>
                  </a:lnTo>
                  <a:lnTo>
                    <a:pt x="178" y="189"/>
                  </a:lnTo>
                  <a:lnTo>
                    <a:pt x="135" y="227"/>
                  </a:lnTo>
                  <a:lnTo>
                    <a:pt x="97" y="232"/>
                  </a:lnTo>
                  <a:lnTo>
                    <a:pt x="63" y="208"/>
                  </a:lnTo>
                  <a:lnTo>
                    <a:pt x="37" y="159"/>
                  </a:lnTo>
                  <a:lnTo>
                    <a:pt x="0" y="177"/>
                  </a:lnTo>
                  <a:lnTo>
                    <a:pt x="1" y="126"/>
                  </a:lnTo>
                  <a:lnTo>
                    <a:pt x="58" y="62"/>
                  </a:lnTo>
                  <a:lnTo>
                    <a:pt x="55" y="33"/>
                  </a:lnTo>
                  <a:lnTo>
                    <a:pt x="91" y="44"/>
                  </a:lnTo>
                  <a:lnTo>
                    <a:pt x="112" y="24"/>
                  </a:lnTo>
                  <a:lnTo>
                    <a:pt x="178" y="25"/>
                  </a:lnTo>
                  <a:lnTo>
                    <a:pt x="194" y="0"/>
                  </a:lnTo>
                  <a:lnTo>
                    <a:pt x="277" y="3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6"/>
            <p:cNvSpPr/>
            <p:nvPr/>
          </p:nvSpPr>
          <p:spPr>
            <a:xfrm>
              <a:off x="4594225" y="4959350"/>
              <a:ext cx="169863" cy="174625"/>
            </a:xfrm>
            <a:custGeom>
              <a:rect b="b" l="l" r="r" t="t"/>
              <a:pathLst>
                <a:path extrusionOk="0" h="483" w="472">
                  <a:moveTo>
                    <a:pt x="448" y="431"/>
                  </a:moveTo>
                  <a:lnTo>
                    <a:pt x="412" y="432"/>
                  </a:lnTo>
                  <a:lnTo>
                    <a:pt x="358" y="417"/>
                  </a:lnTo>
                  <a:lnTo>
                    <a:pt x="308" y="418"/>
                  </a:lnTo>
                  <a:lnTo>
                    <a:pt x="216" y="431"/>
                  </a:lnTo>
                  <a:lnTo>
                    <a:pt x="162" y="454"/>
                  </a:lnTo>
                  <a:lnTo>
                    <a:pt x="85" y="482"/>
                  </a:lnTo>
                  <a:lnTo>
                    <a:pt x="70" y="480"/>
                  </a:lnTo>
                  <a:lnTo>
                    <a:pt x="76" y="416"/>
                  </a:lnTo>
                  <a:lnTo>
                    <a:pt x="83" y="407"/>
                  </a:lnTo>
                  <a:lnTo>
                    <a:pt x="81" y="376"/>
                  </a:lnTo>
                  <a:lnTo>
                    <a:pt x="48" y="343"/>
                  </a:lnTo>
                  <a:lnTo>
                    <a:pt x="23" y="338"/>
                  </a:lnTo>
                  <a:lnTo>
                    <a:pt x="0" y="317"/>
                  </a:lnTo>
                  <a:lnTo>
                    <a:pt x="17" y="282"/>
                  </a:lnTo>
                  <a:lnTo>
                    <a:pt x="10" y="244"/>
                  </a:lnTo>
                  <a:lnTo>
                    <a:pt x="13" y="222"/>
                  </a:lnTo>
                  <a:lnTo>
                    <a:pt x="26" y="222"/>
                  </a:lnTo>
                  <a:lnTo>
                    <a:pt x="30" y="188"/>
                  </a:lnTo>
                  <a:lnTo>
                    <a:pt x="24" y="173"/>
                  </a:lnTo>
                  <a:lnTo>
                    <a:pt x="31" y="162"/>
                  </a:lnTo>
                  <a:lnTo>
                    <a:pt x="60" y="152"/>
                  </a:lnTo>
                  <a:lnTo>
                    <a:pt x="41" y="90"/>
                  </a:lnTo>
                  <a:lnTo>
                    <a:pt x="23" y="57"/>
                  </a:lnTo>
                  <a:lnTo>
                    <a:pt x="30" y="31"/>
                  </a:lnTo>
                  <a:lnTo>
                    <a:pt x="45" y="25"/>
                  </a:lnTo>
                  <a:lnTo>
                    <a:pt x="55" y="17"/>
                  </a:lnTo>
                  <a:lnTo>
                    <a:pt x="77" y="29"/>
                  </a:lnTo>
                  <a:lnTo>
                    <a:pt x="137" y="30"/>
                  </a:lnTo>
                  <a:lnTo>
                    <a:pt x="151" y="7"/>
                  </a:lnTo>
                  <a:lnTo>
                    <a:pt x="164" y="9"/>
                  </a:lnTo>
                  <a:lnTo>
                    <a:pt x="187" y="0"/>
                  </a:lnTo>
                  <a:lnTo>
                    <a:pt x="199" y="33"/>
                  </a:lnTo>
                  <a:lnTo>
                    <a:pt x="217" y="23"/>
                  </a:lnTo>
                  <a:lnTo>
                    <a:pt x="249" y="12"/>
                  </a:lnTo>
                  <a:lnTo>
                    <a:pt x="284" y="29"/>
                  </a:lnTo>
                  <a:lnTo>
                    <a:pt x="298" y="55"/>
                  </a:lnTo>
                  <a:lnTo>
                    <a:pt x="333" y="71"/>
                  </a:lnTo>
                  <a:lnTo>
                    <a:pt x="360" y="52"/>
                  </a:lnTo>
                  <a:lnTo>
                    <a:pt x="397" y="49"/>
                  </a:lnTo>
                  <a:lnTo>
                    <a:pt x="450" y="69"/>
                  </a:lnTo>
                  <a:lnTo>
                    <a:pt x="471" y="180"/>
                  </a:lnTo>
                  <a:lnTo>
                    <a:pt x="438" y="246"/>
                  </a:lnTo>
                  <a:lnTo>
                    <a:pt x="418" y="334"/>
                  </a:lnTo>
                  <a:lnTo>
                    <a:pt x="451" y="400"/>
                  </a:lnTo>
                  <a:lnTo>
                    <a:pt x="448" y="43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6"/>
            <p:cNvSpPr/>
            <p:nvPr/>
          </p:nvSpPr>
          <p:spPr>
            <a:xfrm>
              <a:off x="4594225" y="4959350"/>
              <a:ext cx="169863" cy="174625"/>
            </a:xfrm>
            <a:custGeom>
              <a:rect b="b" l="l" r="r" t="t"/>
              <a:pathLst>
                <a:path extrusionOk="0" h="483" w="472">
                  <a:moveTo>
                    <a:pt x="448" y="431"/>
                  </a:moveTo>
                  <a:lnTo>
                    <a:pt x="412" y="432"/>
                  </a:lnTo>
                  <a:lnTo>
                    <a:pt x="358" y="417"/>
                  </a:lnTo>
                  <a:lnTo>
                    <a:pt x="308" y="418"/>
                  </a:lnTo>
                  <a:lnTo>
                    <a:pt x="216" y="431"/>
                  </a:lnTo>
                  <a:lnTo>
                    <a:pt x="162" y="454"/>
                  </a:lnTo>
                  <a:lnTo>
                    <a:pt x="85" y="482"/>
                  </a:lnTo>
                  <a:lnTo>
                    <a:pt x="70" y="480"/>
                  </a:lnTo>
                  <a:lnTo>
                    <a:pt x="76" y="416"/>
                  </a:lnTo>
                  <a:lnTo>
                    <a:pt x="83" y="407"/>
                  </a:lnTo>
                  <a:lnTo>
                    <a:pt x="81" y="376"/>
                  </a:lnTo>
                  <a:lnTo>
                    <a:pt x="48" y="343"/>
                  </a:lnTo>
                  <a:lnTo>
                    <a:pt x="23" y="338"/>
                  </a:lnTo>
                  <a:lnTo>
                    <a:pt x="0" y="317"/>
                  </a:lnTo>
                  <a:lnTo>
                    <a:pt x="17" y="282"/>
                  </a:lnTo>
                  <a:lnTo>
                    <a:pt x="10" y="244"/>
                  </a:lnTo>
                  <a:lnTo>
                    <a:pt x="13" y="222"/>
                  </a:lnTo>
                  <a:lnTo>
                    <a:pt x="26" y="222"/>
                  </a:lnTo>
                  <a:lnTo>
                    <a:pt x="30" y="188"/>
                  </a:lnTo>
                  <a:lnTo>
                    <a:pt x="24" y="173"/>
                  </a:lnTo>
                  <a:lnTo>
                    <a:pt x="31" y="162"/>
                  </a:lnTo>
                  <a:lnTo>
                    <a:pt x="60" y="152"/>
                  </a:lnTo>
                  <a:lnTo>
                    <a:pt x="41" y="90"/>
                  </a:lnTo>
                  <a:lnTo>
                    <a:pt x="23" y="57"/>
                  </a:lnTo>
                  <a:lnTo>
                    <a:pt x="30" y="31"/>
                  </a:lnTo>
                  <a:lnTo>
                    <a:pt x="45" y="25"/>
                  </a:lnTo>
                  <a:lnTo>
                    <a:pt x="55" y="17"/>
                  </a:lnTo>
                  <a:lnTo>
                    <a:pt x="77" y="29"/>
                  </a:lnTo>
                  <a:lnTo>
                    <a:pt x="137" y="30"/>
                  </a:lnTo>
                  <a:lnTo>
                    <a:pt x="151" y="7"/>
                  </a:lnTo>
                  <a:lnTo>
                    <a:pt x="164" y="9"/>
                  </a:lnTo>
                  <a:lnTo>
                    <a:pt x="187" y="0"/>
                  </a:lnTo>
                  <a:lnTo>
                    <a:pt x="199" y="33"/>
                  </a:lnTo>
                  <a:lnTo>
                    <a:pt x="217" y="23"/>
                  </a:lnTo>
                  <a:lnTo>
                    <a:pt x="249" y="12"/>
                  </a:lnTo>
                  <a:lnTo>
                    <a:pt x="284" y="29"/>
                  </a:lnTo>
                  <a:lnTo>
                    <a:pt x="298" y="55"/>
                  </a:lnTo>
                  <a:lnTo>
                    <a:pt x="333" y="71"/>
                  </a:lnTo>
                  <a:lnTo>
                    <a:pt x="360" y="52"/>
                  </a:lnTo>
                  <a:lnTo>
                    <a:pt x="397" y="49"/>
                  </a:lnTo>
                  <a:lnTo>
                    <a:pt x="450" y="69"/>
                  </a:lnTo>
                  <a:lnTo>
                    <a:pt x="471" y="180"/>
                  </a:lnTo>
                  <a:lnTo>
                    <a:pt x="438" y="246"/>
                  </a:lnTo>
                  <a:lnTo>
                    <a:pt x="418" y="334"/>
                  </a:lnTo>
                  <a:lnTo>
                    <a:pt x="451" y="400"/>
                  </a:lnTo>
                  <a:lnTo>
                    <a:pt x="448" y="43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6"/>
            <p:cNvSpPr/>
            <p:nvPr/>
          </p:nvSpPr>
          <p:spPr>
            <a:xfrm>
              <a:off x="2716213" y="5751513"/>
              <a:ext cx="244475" cy="1376362"/>
            </a:xfrm>
            <a:custGeom>
              <a:rect b="b" l="l" r="r" t="t"/>
              <a:pathLst>
                <a:path extrusionOk="0" h="3825" w="677">
                  <a:moveTo>
                    <a:pt x="546" y="3430"/>
                  </a:moveTo>
                  <a:lnTo>
                    <a:pt x="546" y="3723"/>
                  </a:lnTo>
                  <a:lnTo>
                    <a:pt x="629" y="3723"/>
                  </a:lnTo>
                  <a:lnTo>
                    <a:pt x="676" y="3727"/>
                  </a:lnTo>
                  <a:lnTo>
                    <a:pt x="650" y="3782"/>
                  </a:lnTo>
                  <a:lnTo>
                    <a:pt x="583" y="3824"/>
                  </a:lnTo>
                  <a:lnTo>
                    <a:pt x="545" y="3820"/>
                  </a:lnTo>
                  <a:lnTo>
                    <a:pt x="499" y="3809"/>
                  </a:lnTo>
                  <a:lnTo>
                    <a:pt x="442" y="3768"/>
                  </a:lnTo>
                  <a:lnTo>
                    <a:pt x="361" y="3748"/>
                  </a:lnTo>
                  <a:lnTo>
                    <a:pt x="263" y="3673"/>
                  </a:lnTo>
                  <a:lnTo>
                    <a:pt x="183" y="3601"/>
                  </a:lnTo>
                  <a:lnTo>
                    <a:pt x="76" y="3456"/>
                  </a:lnTo>
                  <a:lnTo>
                    <a:pt x="140" y="3482"/>
                  </a:lnTo>
                  <a:lnTo>
                    <a:pt x="250" y="3569"/>
                  </a:lnTo>
                  <a:lnTo>
                    <a:pt x="353" y="3617"/>
                  </a:lnTo>
                  <a:lnTo>
                    <a:pt x="393" y="3556"/>
                  </a:lnTo>
                  <a:lnTo>
                    <a:pt x="418" y="3467"/>
                  </a:lnTo>
                  <a:lnTo>
                    <a:pt x="490" y="3414"/>
                  </a:lnTo>
                  <a:lnTo>
                    <a:pt x="546" y="3430"/>
                  </a:lnTo>
                  <a:close/>
                  <a:moveTo>
                    <a:pt x="578" y="321"/>
                  </a:moveTo>
                  <a:lnTo>
                    <a:pt x="608" y="436"/>
                  </a:lnTo>
                  <a:lnTo>
                    <a:pt x="664" y="425"/>
                  </a:lnTo>
                  <a:lnTo>
                    <a:pt x="674" y="446"/>
                  </a:lnTo>
                  <a:lnTo>
                    <a:pt x="647" y="534"/>
                  </a:lnTo>
                  <a:lnTo>
                    <a:pt x="562" y="576"/>
                  </a:lnTo>
                  <a:lnTo>
                    <a:pt x="565" y="718"/>
                  </a:lnTo>
                  <a:lnTo>
                    <a:pt x="549" y="746"/>
                  </a:lnTo>
                  <a:lnTo>
                    <a:pt x="572" y="780"/>
                  </a:lnTo>
                  <a:lnTo>
                    <a:pt x="517" y="834"/>
                  </a:lnTo>
                  <a:lnTo>
                    <a:pt x="466" y="916"/>
                  </a:lnTo>
                  <a:lnTo>
                    <a:pt x="438" y="997"/>
                  </a:lnTo>
                  <a:lnTo>
                    <a:pt x="446" y="1083"/>
                  </a:lnTo>
                  <a:lnTo>
                    <a:pt x="398" y="1176"/>
                  </a:lnTo>
                  <a:lnTo>
                    <a:pt x="433" y="1334"/>
                  </a:lnTo>
                  <a:lnTo>
                    <a:pt x="454" y="1351"/>
                  </a:lnTo>
                  <a:lnTo>
                    <a:pt x="453" y="1436"/>
                  </a:lnTo>
                  <a:lnTo>
                    <a:pt x="409" y="1528"/>
                  </a:lnTo>
                  <a:lnTo>
                    <a:pt x="411" y="1608"/>
                  </a:lnTo>
                  <a:lnTo>
                    <a:pt x="352" y="1671"/>
                  </a:lnTo>
                  <a:lnTo>
                    <a:pt x="352" y="1760"/>
                  </a:lnTo>
                  <a:lnTo>
                    <a:pt x="376" y="1856"/>
                  </a:lnTo>
                  <a:lnTo>
                    <a:pt x="329" y="1892"/>
                  </a:lnTo>
                  <a:lnTo>
                    <a:pt x="308" y="1982"/>
                  </a:lnTo>
                  <a:lnTo>
                    <a:pt x="290" y="2086"/>
                  </a:lnTo>
                  <a:lnTo>
                    <a:pt x="303" y="2212"/>
                  </a:lnTo>
                  <a:lnTo>
                    <a:pt x="272" y="2233"/>
                  </a:lnTo>
                  <a:lnTo>
                    <a:pt x="290" y="2355"/>
                  </a:lnTo>
                  <a:lnTo>
                    <a:pt x="325" y="2396"/>
                  </a:lnTo>
                  <a:lnTo>
                    <a:pt x="299" y="2441"/>
                  </a:lnTo>
                  <a:lnTo>
                    <a:pt x="335" y="2463"/>
                  </a:lnTo>
                  <a:lnTo>
                    <a:pt x="344" y="2504"/>
                  </a:lnTo>
                  <a:lnTo>
                    <a:pt x="310" y="2524"/>
                  </a:lnTo>
                  <a:lnTo>
                    <a:pt x="318" y="2589"/>
                  </a:lnTo>
                  <a:lnTo>
                    <a:pt x="290" y="2738"/>
                  </a:lnTo>
                  <a:lnTo>
                    <a:pt x="249" y="2835"/>
                  </a:lnTo>
                  <a:lnTo>
                    <a:pt x="258" y="2894"/>
                  </a:lnTo>
                  <a:lnTo>
                    <a:pt x="233" y="2968"/>
                  </a:lnTo>
                  <a:lnTo>
                    <a:pt x="173" y="3020"/>
                  </a:lnTo>
                  <a:lnTo>
                    <a:pt x="180" y="3148"/>
                  </a:lnTo>
                  <a:lnTo>
                    <a:pt x="208" y="3192"/>
                  </a:lnTo>
                  <a:lnTo>
                    <a:pt x="260" y="3185"/>
                  </a:lnTo>
                  <a:lnTo>
                    <a:pt x="258" y="3277"/>
                  </a:lnTo>
                  <a:lnTo>
                    <a:pt x="290" y="3350"/>
                  </a:lnTo>
                  <a:lnTo>
                    <a:pt x="479" y="3367"/>
                  </a:lnTo>
                  <a:lnTo>
                    <a:pt x="551" y="3387"/>
                  </a:lnTo>
                  <a:lnTo>
                    <a:pt x="482" y="3386"/>
                  </a:lnTo>
                  <a:lnTo>
                    <a:pt x="444" y="3417"/>
                  </a:lnTo>
                  <a:lnTo>
                    <a:pt x="374" y="3464"/>
                  </a:lnTo>
                  <a:lnTo>
                    <a:pt x="362" y="3585"/>
                  </a:lnTo>
                  <a:lnTo>
                    <a:pt x="329" y="3588"/>
                  </a:lnTo>
                  <a:lnTo>
                    <a:pt x="241" y="3545"/>
                  </a:lnTo>
                  <a:lnTo>
                    <a:pt x="152" y="3455"/>
                  </a:lnTo>
                  <a:lnTo>
                    <a:pt x="152" y="3455"/>
                  </a:lnTo>
                  <a:lnTo>
                    <a:pt x="55" y="3382"/>
                  </a:lnTo>
                  <a:lnTo>
                    <a:pt x="30" y="3303"/>
                  </a:lnTo>
                  <a:lnTo>
                    <a:pt x="52" y="3230"/>
                  </a:lnTo>
                  <a:lnTo>
                    <a:pt x="13" y="3148"/>
                  </a:lnTo>
                  <a:lnTo>
                    <a:pt x="3" y="2945"/>
                  </a:lnTo>
                  <a:lnTo>
                    <a:pt x="36" y="2833"/>
                  </a:lnTo>
                  <a:lnTo>
                    <a:pt x="118" y="2744"/>
                  </a:lnTo>
                  <a:lnTo>
                    <a:pt x="0" y="2711"/>
                  </a:lnTo>
                  <a:lnTo>
                    <a:pt x="74" y="2612"/>
                  </a:lnTo>
                  <a:lnTo>
                    <a:pt x="101" y="2430"/>
                  </a:lnTo>
                  <a:lnTo>
                    <a:pt x="187" y="2468"/>
                  </a:lnTo>
                  <a:lnTo>
                    <a:pt x="228" y="2247"/>
                  </a:lnTo>
                  <a:lnTo>
                    <a:pt x="176" y="2219"/>
                  </a:lnTo>
                  <a:lnTo>
                    <a:pt x="151" y="2351"/>
                  </a:lnTo>
                  <a:lnTo>
                    <a:pt x="102" y="2336"/>
                  </a:lnTo>
                  <a:lnTo>
                    <a:pt x="126" y="2186"/>
                  </a:lnTo>
                  <a:lnTo>
                    <a:pt x="153" y="1996"/>
                  </a:lnTo>
                  <a:lnTo>
                    <a:pt x="189" y="1927"/>
                  </a:lnTo>
                  <a:lnTo>
                    <a:pt x="166" y="1830"/>
                  </a:lnTo>
                  <a:lnTo>
                    <a:pt x="160" y="1719"/>
                  </a:lnTo>
                  <a:lnTo>
                    <a:pt x="193" y="1716"/>
                  </a:lnTo>
                  <a:lnTo>
                    <a:pt x="241" y="1561"/>
                  </a:lnTo>
                  <a:lnTo>
                    <a:pt x="294" y="1410"/>
                  </a:lnTo>
                  <a:lnTo>
                    <a:pt x="327" y="1272"/>
                  </a:lnTo>
                  <a:lnTo>
                    <a:pt x="309" y="1136"/>
                  </a:lnTo>
                  <a:lnTo>
                    <a:pt x="333" y="1062"/>
                  </a:lnTo>
                  <a:lnTo>
                    <a:pt x="323" y="952"/>
                  </a:lnTo>
                  <a:lnTo>
                    <a:pt x="369" y="844"/>
                  </a:lnTo>
                  <a:lnTo>
                    <a:pt x="383" y="677"/>
                  </a:lnTo>
                  <a:lnTo>
                    <a:pt x="408" y="500"/>
                  </a:lnTo>
                  <a:lnTo>
                    <a:pt x="432" y="313"/>
                  </a:lnTo>
                  <a:lnTo>
                    <a:pt x="426" y="178"/>
                  </a:lnTo>
                  <a:lnTo>
                    <a:pt x="410" y="62"/>
                  </a:lnTo>
                  <a:lnTo>
                    <a:pt x="450" y="42"/>
                  </a:lnTo>
                  <a:lnTo>
                    <a:pt x="471" y="0"/>
                  </a:lnTo>
                  <a:lnTo>
                    <a:pt x="509" y="55"/>
                  </a:lnTo>
                  <a:lnTo>
                    <a:pt x="519" y="114"/>
                  </a:lnTo>
                  <a:lnTo>
                    <a:pt x="560" y="149"/>
                  </a:lnTo>
                  <a:lnTo>
                    <a:pt x="536" y="228"/>
                  </a:lnTo>
                  <a:lnTo>
                    <a:pt x="578" y="32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6"/>
            <p:cNvSpPr/>
            <p:nvPr/>
          </p:nvSpPr>
          <p:spPr>
            <a:xfrm>
              <a:off x="2743200" y="6980238"/>
              <a:ext cx="215900" cy="147637"/>
            </a:xfrm>
            <a:custGeom>
              <a:rect b="b" l="l" r="r" t="t"/>
              <a:pathLst>
                <a:path extrusionOk="0" h="411" w="601">
                  <a:moveTo>
                    <a:pt x="470" y="16"/>
                  </a:moveTo>
                  <a:lnTo>
                    <a:pt x="470" y="309"/>
                  </a:lnTo>
                  <a:lnTo>
                    <a:pt x="553" y="309"/>
                  </a:lnTo>
                  <a:lnTo>
                    <a:pt x="600" y="313"/>
                  </a:lnTo>
                  <a:lnTo>
                    <a:pt x="574" y="368"/>
                  </a:lnTo>
                  <a:lnTo>
                    <a:pt x="507" y="410"/>
                  </a:lnTo>
                  <a:lnTo>
                    <a:pt x="469" y="406"/>
                  </a:lnTo>
                  <a:lnTo>
                    <a:pt x="423" y="395"/>
                  </a:lnTo>
                  <a:lnTo>
                    <a:pt x="366" y="354"/>
                  </a:lnTo>
                  <a:lnTo>
                    <a:pt x="285" y="334"/>
                  </a:lnTo>
                  <a:lnTo>
                    <a:pt x="187" y="259"/>
                  </a:lnTo>
                  <a:lnTo>
                    <a:pt x="107" y="187"/>
                  </a:lnTo>
                  <a:lnTo>
                    <a:pt x="0" y="42"/>
                  </a:lnTo>
                  <a:lnTo>
                    <a:pt x="64" y="68"/>
                  </a:lnTo>
                  <a:lnTo>
                    <a:pt x="174" y="155"/>
                  </a:lnTo>
                  <a:lnTo>
                    <a:pt x="277" y="203"/>
                  </a:lnTo>
                  <a:lnTo>
                    <a:pt x="317" y="142"/>
                  </a:lnTo>
                  <a:lnTo>
                    <a:pt x="342" y="53"/>
                  </a:lnTo>
                  <a:lnTo>
                    <a:pt x="414" y="0"/>
                  </a:lnTo>
                  <a:lnTo>
                    <a:pt x="470" y="1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6"/>
            <p:cNvSpPr/>
            <p:nvPr/>
          </p:nvSpPr>
          <p:spPr>
            <a:xfrm>
              <a:off x="2716213" y="5751513"/>
              <a:ext cx="242887" cy="1292225"/>
            </a:xfrm>
            <a:custGeom>
              <a:rect b="b" l="l" r="r" t="t"/>
              <a:pathLst>
                <a:path extrusionOk="0" h="3589" w="675">
                  <a:moveTo>
                    <a:pt x="578" y="321"/>
                  </a:moveTo>
                  <a:lnTo>
                    <a:pt x="608" y="436"/>
                  </a:lnTo>
                  <a:lnTo>
                    <a:pt x="664" y="425"/>
                  </a:lnTo>
                  <a:lnTo>
                    <a:pt x="674" y="446"/>
                  </a:lnTo>
                  <a:lnTo>
                    <a:pt x="647" y="534"/>
                  </a:lnTo>
                  <a:lnTo>
                    <a:pt x="562" y="576"/>
                  </a:lnTo>
                  <a:lnTo>
                    <a:pt x="565" y="718"/>
                  </a:lnTo>
                  <a:lnTo>
                    <a:pt x="549" y="746"/>
                  </a:lnTo>
                  <a:lnTo>
                    <a:pt x="572" y="780"/>
                  </a:lnTo>
                  <a:lnTo>
                    <a:pt x="517" y="834"/>
                  </a:lnTo>
                  <a:lnTo>
                    <a:pt x="466" y="916"/>
                  </a:lnTo>
                  <a:lnTo>
                    <a:pt x="438" y="997"/>
                  </a:lnTo>
                  <a:lnTo>
                    <a:pt x="446" y="1083"/>
                  </a:lnTo>
                  <a:lnTo>
                    <a:pt x="398" y="1176"/>
                  </a:lnTo>
                  <a:lnTo>
                    <a:pt x="433" y="1334"/>
                  </a:lnTo>
                  <a:lnTo>
                    <a:pt x="454" y="1351"/>
                  </a:lnTo>
                  <a:lnTo>
                    <a:pt x="453" y="1436"/>
                  </a:lnTo>
                  <a:lnTo>
                    <a:pt x="409" y="1528"/>
                  </a:lnTo>
                  <a:lnTo>
                    <a:pt x="411" y="1608"/>
                  </a:lnTo>
                  <a:lnTo>
                    <a:pt x="352" y="1671"/>
                  </a:lnTo>
                  <a:lnTo>
                    <a:pt x="352" y="1760"/>
                  </a:lnTo>
                  <a:lnTo>
                    <a:pt x="376" y="1856"/>
                  </a:lnTo>
                  <a:lnTo>
                    <a:pt x="329" y="1892"/>
                  </a:lnTo>
                  <a:lnTo>
                    <a:pt x="308" y="1982"/>
                  </a:lnTo>
                  <a:lnTo>
                    <a:pt x="290" y="2086"/>
                  </a:lnTo>
                  <a:lnTo>
                    <a:pt x="303" y="2212"/>
                  </a:lnTo>
                  <a:lnTo>
                    <a:pt x="272" y="2233"/>
                  </a:lnTo>
                  <a:lnTo>
                    <a:pt x="290" y="2355"/>
                  </a:lnTo>
                  <a:lnTo>
                    <a:pt x="325" y="2396"/>
                  </a:lnTo>
                  <a:lnTo>
                    <a:pt x="299" y="2441"/>
                  </a:lnTo>
                  <a:lnTo>
                    <a:pt x="335" y="2463"/>
                  </a:lnTo>
                  <a:lnTo>
                    <a:pt x="344" y="2504"/>
                  </a:lnTo>
                  <a:lnTo>
                    <a:pt x="310" y="2524"/>
                  </a:lnTo>
                  <a:lnTo>
                    <a:pt x="318" y="2589"/>
                  </a:lnTo>
                  <a:lnTo>
                    <a:pt x="290" y="2738"/>
                  </a:lnTo>
                  <a:lnTo>
                    <a:pt x="249" y="2835"/>
                  </a:lnTo>
                  <a:lnTo>
                    <a:pt x="258" y="2894"/>
                  </a:lnTo>
                  <a:lnTo>
                    <a:pt x="233" y="2968"/>
                  </a:lnTo>
                  <a:lnTo>
                    <a:pt x="173" y="3020"/>
                  </a:lnTo>
                  <a:lnTo>
                    <a:pt x="180" y="3148"/>
                  </a:lnTo>
                  <a:lnTo>
                    <a:pt x="208" y="3192"/>
                  </a:lnTo>
                  <a:lnTo>
                    <a:pt x="260" y="3185"/>
                  </a:lnTo>
                  <a:lnTo>
                    <a:pt x="258" y="3277"/>
                  </a:lnTo>
                  <a:lnTo>
                    <a:pt x="290" y="3350"/>
                  </a:lnTo>
                  <a:lnTo>
                    <a:pt x="479" y="3367"/>
                  </a:lnTo>
                  <a:lnTo>
                    <a:pt x="551" y="3387"/>
                  </a:lnTo>
                  <a:lnTo>
                    <a:pt x="482" y="3386"/>
                  </a:lnTo>
                  <a:lnTo>
                    <a:pt x="444" y="3417"/>
                  </a:lnTo>
                  <a:lnTo>
                    <a:pt x="374" y="3464"/>
                  </a:lnTo>
                  <a:lnTo>
                    <a:pt x="362" y="3585"/>
                  </a:lnTo>
                  <a:lnTo>
                    <a:pt x="329" y="3588"/>
                  </a:lnTo>
                  <a:lnTo>
                    <a:pt x="241" y="3545"/>
                  </a:lnTo>
                  <a:lnTo>
                    <a:pt x="152" y="3455"/>
                  </a:lnTo>
                  <a:lnTo>
                    <a:pt x="152" y="3455"/>
                  </a:lnTo>
                  <a:lnTo>
                    <a:pt x="55" y="3382"/>
                  </a:lnTo>
                  <a:lnTo>
                    <a:pt x="30" y="3303"/>
                  </a:lnTo>
                  <a:lnTo>
                    <a:pt x="52" y="3230"/>
                  </a:lnTo>
                  <a:lnTo>
                    <a:pt x="13" y="3148"/>
                  </a:lnTo>
                  <a:lnTo>
                    <a:pt x="3" y="2945"/>
                  </a:lnTo>
                  <a:lnTo>
                    <a:pt x="36" y="2833"/>
                  </a:lnTo>
                  <a:lnTo>
                    <a:pt x="118" y="2744"/>
                  </a:lnTo>
                  <a:lnTo>
                    <a:pt x="0" y="2711"/>
                  </a:lnTo>
                  <a:lnTo>
                    <a:pt x="74" y="2612"/>
                  </a:lnTo>
                  <a:lnTo>
                    <a:pt x="101" y="2430"/>
                  </a:lnTo>
                  <a:lnTo>
                    <a:pt x="187" y="2468"/>
                  </a:lnTo>
                  <a:lnTo>
                    <a:pt x="228" y="2247"/>
                  </a:lnTo>
                  <a:lnTo>
                    <a:pt x="176" y="2219"/>
                  </a:lnTo>
                  <a:lnTo>
                    <a:pt x="151" y="2351"/>
                  </a:lnTo>
                  <a:lnTo>
                    <a:pt x="102" y="2336"/>
                  </a:lnTo>
                  <a:lnTo>
                    <a:pt x="126" y="2186"/>
                  </a:lnTo>
                  <a:lnTo>
                    <a:pt x="153" y="1996"/>
                  </a:lnTo>
                  <a:lnTo>
                    <a:pt x="189" y="1927"/>
                  </a:lnTo>
                  <a:lnTo>
                    <a:pt x="166" y="1830"/>
                  </a:lnTo>
                  <a:lnTo>
                    <a:pt x="160" y="1719"/>
                  </a:lnTo>
                  <a:lnTo>
                    <a:pt x="193" y="1716"/>
                  </a:lnTo>
                  <a:lnTo>
                    <a:pt x="241" y="1561"/>
                  </a:lnTo>
                  <a:lnTo>
                    <a:pt x="294" y="1410"/>
                  </a:lnTo>
                  <a:lnTo>
                    <a:pt x="327" y="1272"/>
                  </a:lnTo>
                  <a:lnTo>
                    <a:pt x="309" y="1136"/>
                  </a:lnTo>
                  <a:lnTo>
                    <a:pt x="333" y="1062"/>
                  </a:lnTo>
                  <a:lnTo>
                    <a:pt x="323" y="952"/>
                  </a:lnTo>
                  <a:lnTo>
                    <a:pt x="369" y="844"/>
                  </a:lnTo>
                  <a:lnTo>
                    <a:pt x="383" y="677"/>
                  </a:lnTo>
                  <a:lnTo>
                    <a:pt x="408" y="500"/>
                  </a:lnTo>
                  <a:lnTo>
                    <a:pt x="432" y="313"/>
                  </a:lnTo>
                  <a:lnTo>
                    <a:pt x="426" y="178"/>
                  </a:lnTo>
                  <a:lnTo>
                    <a:pt x="410" y="62"/>
                  </a:lnTo>
                  <a:lnTo>
                    <a:pt x="450" y="42"/>
                  </a:lnTo>
                  <a:lnTo>
                    <a:pt x="471" y="0"/>
                  </a:lnTo>
                  <a:lnTo>
                    <a:pt x="509" y="55"/>
                  </a:lnTo>
                  <a:lnTo>
                    <a:pt x="519" y="114"/>
                  </a:lnTo>
                  <a:lnTo>
                    <a:pt x="560" y="149"/>
                  </a:lnTo>
                  <a:lnTo>
                    <a:pt x="536" y="228"/>
                  </a:lnTo>
                  <a:lnTo>
                    <a:pt x="578" y="32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6"/>
            <p:cNvSpPr/>
            <p:nvPr/>
          </p:nvSpPr>
          <p:spPr>
            <a:xfrm>
              <a:off x="5072063" y="4892675"/>
              <a:ext cx="211137" cy="312738"/>
            </a:xfrm>
            <a:custGeom>
              <a:rect b="b" l="l" r="r" t="t"/>
              <a:pathLst>
                <a:path extrusionOk="0" h="870" w="586">
                  <a:moveTo>
                    <a:pt x="357" y="827"/>
                  </a:moveTo>
                  <a:lnTo>
                    <a:pt x="347" y="823"/>
                  </a:lnTo>
                  <a:lnTo>
                    <a:pt x="301" y="833"/>
                  </a:lnTo>
                  <a:lnTo>
                    <a:pt x="253" y="823"/>
                  </a:lnTo>
                  <a:lnTo>
                    <a:pt x="216" y="828"/>
                  </a:lnTo>
                  <a:lnTo>
                    <a:pt x="91" y="826"/>
                  </a:lnTo>
                  <a:lnTo>
                    <a:pt x="102" y="765"/>
                  </a:lnTo>
                  <a:lnTo>
                    <a:pt x="72" y="714"/>
                  </a:lnTo>
                  <a:lnTo>
                    <a:pt x="36" y="701"/>
                  </a:lnTo>
                  <a:lnTo>
                    <a:pt x="20" y="666"/>
                  </a:lnTo>
                  <a:lnTo>
                    <a:pt x="0" y="655"/>
                  </a:lnTo>
                  <a:lnTo>
                    <a:pt x="2" y="633"/>
                  </a:lnTo>
                  <a:lnTo>
                    <a:pt x="22" y="579"/>
                  </a:lnTo>
                  <a:lnTo>
                    <a:pt x="58" y="504"/>
                  </a:lnTo>
                  <a:lnTo>
                    <a:pt x="81" y="503"/>
                  </a:lnTo>
                  <a:lnTo>
                    <a:pt x="127" y="457"/>
                  </a:lnTo>
                  <a:lnTo>
                    <a:pt x="156" y="456"/>
                  </a:lnTo>
                  <a:lnTo>
                    <a:pt x="200" y="488"/>
                  </a:lnTo>
                  <a:lnTo>
                    <a:pt x="253" y="462"/>
                  </a:lnTo>
                  <a:lnTo>
                    <a:pt x="260" y="429"/>
                  </a:lnTo>
                  <a:lnTo>
                    <a:pt x="278" y="398"/>
                  </a:lnTo>
                  <a:lnTo>
                    <a:pt x="290" y="358"/>
                  </a:lnTo>
                  <a:lnTo>
                    <a:pt x="331" y="326"/>
                  </a:lnTo>
                  <a:lnTo>
                    <a:pt x="347" y="272"/>
                  </a:lnTo>
                  <a:lnTo>
                    <a:pt x="364" y="254"/>
                  </a:lnTo>
                  <a:lnTo>
                    <a:pt x="375" y="213"/>
                  </a:lnTo>
                  <a:lnTo>
                    <a:pt x="395" y="163"/>
                  </a:lnTo>
                  <a:lnTo>
                    <a:pt x="461" y="102"/>
                  </a:lnTo>
                  <a:lnTo>
                    <a:pt x="465" y="76"/>
                  </a:lnTo>
                  <a:lnTo>
                    <a:pt x="473" y="61"/>
                  </a:lnTo>
                  <a:lnTo>
                    <a:pt x="443" y="30"/>
                  </a:lnTo>
                  <a:lnTo>
                    <a:pt x="445" y="5"/>
                  </a:lnTo>
                  <a:lnTo>
                    <a:pt x="467" y="0"/>
                  </a:lnTo>
                  <a:lnTo>
                    <a:pt x="498" y="51"/>
                  </a:lnTo>
                  <a:lnTo>
                    <a:pt x="503" y="103"/>
                  </a:lnTo>
                  <a:lnTo>
                    <a:pt x="500" y="156"/>
                  </a:lnTo>
                  <a:lnTo>
                    <a:pt x="543" y="227"/>
                  </a:lnTo>
                  <a:lnTo>
                    <a:pt x="499" y="226"/>
                  </a:lnTo>
                  <a:lnTo>
                    <a:pt x="477" y="232"/>
                  </a:lnTo>
                  <a:lnTo>
                    <a:pt x="442" y="224"/>
                  </a:lnTo>
                  <a:lnTo>
                    <a:pt x="425" y="261"/>
                  </a:lnTo>
                  <a:lnTo>
                    <a:pt x="471" y="307"/>
                  </a:lnTo>
                  <a:lnTo>
                    <a:pt x="505" y="320"/>
                  </a:lnTo>
                  <a:lnTo>
                    <a:pt x="516" y="353"/>
                  </a:lnTo>
                  <a:lnTo>
                    <a:pt x="540" y="406"/>
                  </a:lnTo>
                  <a:lnTo>
                    <a:pt x="528" y="428"/>
                  </a:lnTo>
                  <a:lnTo>
                    <a:pt x="489" y="506"/>
                  </a:lnTo>
                  <a:lnTo>
                    <a:pt x="470" y="521"/>
                  </a:lnTo>
                  <a:lnTo>
                    <a:pt x="464" y="581"/>
                  </a:lnTo>
                  <a:lnTo>
                    <a:pt x="472" y="613"/>
                  </a:lnTo>
                  <a:lnTo>
                    <a:pt x="466" y="637"/>
                  </a:lnTo>
                  <a:lnTo>
                    <a:pt x="502" y="677"/>
                  </a:lnTo>
                  <a:lnTo>
                    <a:pt x="509" y="705"/>
                  </a:lnTo>
                  <a:lnTo>
                    <a:pt x="538" y="745"/>
                  </a:lnTo>
                  <a:lnTo>
                    <a:pt x="573" y="770"/>
                  </a:lnTo>
                  <a:lnTo>
                    <a:pt x="577" y="805"/>
                  </a:lnTo>
                  <a:lnTo>
                    <a:pt x="585" y="827"/>
                  </a:lnTo>
                  <a:lnTo>
                    <a:pt x="580" y="869"/>
                  </a:lnTo>
                  <a:lnTo>
                    <a:pt x="518" y="851"/>
                  </a:lnTo>
                  <a:lnTo>
                    <a:pt x="455" y="831"/>
                  </a:lnTo>
                  <a:lnTo>
                    <a:pt x="357" y="82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6"/>
            <p:cNvSpPr/>
            <p:nvPr/>
          </p:nvSpPr>
          <p:spPr>
            <a:xfrm>
              <a:off x="5072063" y="4892675"/>
              <a:ext cx="211137" cy="312738"/>
            </a:xfrm>
            <a:custGeom>
              <a:rect b="b" l="l" r="r" t="t"/>
              <a:pathLst>
                <a:path extrusionOk="0" h="870" w="586">
                  <a:moveTo>
                    <a:pt x="357" y="827"/>
                  </a:moveTo>
                  <a:lnTo>
                    <a:pt x="347" y="823"/>
                  </a:lnTo>
                  <a:lnTo>
                    <a:pt x="301" y="833"/>
                  </a:lnTo>
                  <a:lnTo>
                    <a:pt x="253" y="823"/>
                  </a:lnTo>
                  <a:lnTo>
                    <a:pt x="216" y="828"/>
                  </a:lnTo>
                  <a:lnTo>
                    <a:pt x="91" y="826"/>
                  </a:lnTo>
                  <a:lnTo>
                    <a:pt x="102" y="765"/>
                  </a:lnTo>
                  <a:lnTo>
                    <a:pt x="72" y="714"/>
                  </a:lnTo>
                  <a:lnTo>
                    <a:pt x="36" y="701"/>
                  </a:lnTo>
                  <a:lnTo>
                    <a:pt x="20" y="666"/>
                  </a:lnTo>
                  <a:lnTo>
                    <a:pt x="0" y="655"/>
                  </a:lnTo>
                  <a:lnTo>
                    <a:pt x="2" y="633"/>
                  </a:lnTo>
                  <a:lnTo>
                    <a:pt x="22" y="579"/>
                  </a:lnTo>
                  <a:lnTo>
                    <a:pt x="58" y="504"/>
                  </a:lnTo>
                  <a:lnTo>
                    <a:pt x="81" y="503"/>
                  </a:lnTo>
                  <a:lnTo>
                    <a:pt x="127" y="457"/>
                  </a:lnTo>
                  <a:lnTo>
                    <a:pt x="156" y="456"/>
                  </a:lnTo>
                  <a:lnTo>
                    <a:pt x="200" y="488"/>
                  </a:lnTo>
                  <a:lnTo>
                    <a:pt x="253" y="462"/>
                  </a:lnTo>
                  <a:lnTo>
                    <a:pt x="260" y="429"/>
                  </a:lnTo>
                  <a:lnTo>
                    <a:pt x="278" y="398"/>
                  </a:lnTo>
                  <a:lnTo>
                    <a:pt x="290" y="358"/>
                  </a:lnTo>
                  <a:lnTo>
                    <a:pt x="331" y="326"/>
                  </a:lnTo>
                  <a:lnTo>
                    <a:pt x="347" y="272"/>
                  </a:lnTo>
                  <a:lnTo>
                    <a:pt x="364" y="254"/>
                  </a:lnTo>
                  <a:lnTo>
                    <a:pt x="375" y="213"/>
                  </a:lnTo>
                  <a:lnTo>
                    <a:pt x="395" y="163"/>
                  </a:lnTo>
                  <a:lnTo>
                    <a:pt x="461" y="102"/>
                  </a:lnTo>
                  <a:lnTo>
                    <a:pt x="465" y="76"/>
                  </a:lnTo>
                  <a:lnTo>
                    <a:pt x="473" y="61"/>
                  </a:lnTo>
                  <a:lnTo>
                    <a:pt x="443" y="30"/>
                  </a:lnTo>
                  <a:lnTo>
                    <a:pt x="445" y="5"/>
                  </a:lnTo>
                  <a:lnTo>
                    <a:pt x="467" y="0"/>
                  </a:lnTo>
                  <a:lnTo>
                    <a:pt x="498" y="51"/>
                  </a:lnTo>
                  <a:lnTo>
                    <a:pt x="503" y="103"/>
                  </a:lnTo>
                  <a:lnTo>
                    <a:pt x="500" y="156"/>
                  </a:lnTo>
                  <a:lnTo>
                    <a:pt x="543" y="227"/>
                  </a:lnTo>
                  <a:lnTo>
                    <a:pt x="499" y="226"/>
                  </a:lnTo>
                  <a:lnTo>
                    <a:pt x="477" y="232"/>
                  </a:lnTo>
                  <a:lnTo>
                    <a:pt x="442" y="224"/>
                  </a:lnTo>
                  <a:lnTo>
                    <a:pt x="425" y="261"/>
                  </a:lnTo>
                  <a:lnTo>
                    <a:pt x="471" y="307"/>
                  </a:lnTo>
                  <a:lnTo>
                    <a:pt x="505" y="320"/>
                  </a:lnTo>
                  <a:lnTo>
                    <a:pt x="516" y="353"/>
                  </a:lnTo>
                  <a:lnTo>
                    <a:pt x="540" y="406"/>
                  </a:lnTo>
                  <a:lnTo>
                    <a:pt x="528" y="428"/>
                  </a:lnTo>
                  <a:lnTo>
                    <a:pt x="489" y="506"/>
                  </a:lnTo>
                  <a:lnTo>
                    <a:pt x="470" y="521"/>
                  </a:lnTo>
                  <a:lnTo>
                    <a:pt x="464" y="581"/>
                  </a:lnTo>
                  <a:lnTo>
                    <a:pt x="472" y="613"/>
                  </a:lnTo>
                  <a:lnTo>
                    <a:pt x="466" y="637"/>
                  </a:lnTo>
                  <a:lnTo>
                    <a:pt x="502" y="677"/>
                  </a:lnTo>
                  <a:lnTo>
                    <a:pt x="509" y="705"/>
                  </a:lnTo>
                  <a:lnTo>
                    <a:pt x="538" y="745"/>
                  </a:lnTo>
                  <a:lnTo>
                    <a:pt x="573" y="770"/>
                  </a:lnTo>
                  <a:lnTo>
                    <a:pt x="577" y="805"/>
                  </a:lnTo>
                  <a:lnTo>
                    <a:pt x="585" y="827"/>
                  </a:lnTo>
                  <a:lnTo>
                    <a:pt x="580" y="869"/>
                  </a:lnTo>
                  <a:lnTo>
                    <a:pt x="518" y="851"/>
                  </a:lnTo>
                  <a:lnTo>
                    <a:pt x="455" y="831"/>
                  </a:lnTo>
                  <a:lnTo>
                    <a:pt x="357" y="82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6"/>
            <p:cNvSpPr/>
            <p:nvPr/>
          </p:nvSpPr>
          <p:spPr>
            <a:xfrm>
              <a:off x="6899275" y="3484563"/>
              <a:ext cx="1719263" cy="1255712"/>
            </a:xfrm>
            <a:custGeom>
              <a:rect b="b" l="l" r="r" t="t"/>
              <a:pathLst>
                <a:path extrusionOk="0" h="3487" w="4775">
                  <a:moveTo>
                    <a:pt x="2853" y="3446"/>
                  </a:moveTo>
                  <a:lnTo>
                    <a:pt x="2786" y="3486"/>
                  </a:lnTo>
                  <a:lnTo>
                    <a:pt x="2722" y="3460"/>
                  </a:lnTo>
                  <a:lnTo>
                    <a:pt x="2720" y="3390"/>
                  </a:lnTo>
                  <a:lnTo>
                    <a:pt x="2758" y="3353"/>
                  </a:lnTo>
                  <a:lnTo>
                    <a:pt x="2843" y="3330"/>
                  </a:lnTo>
                  <a:lnTo>
                    <a:pt x="2888" y="3332"/>
                  </a:lnTo>
                  <a:lnTo>
                    <a:pt x="2905" y="3363"/>
                  </a:lnTo>
                  <a:lnTo>
                    <a:pt x="2871" y="3399"/>
                  </a:lnTo>
                  <a:lnTo>
                    <a:pt x="2853" y="3446"/>
                  </a:lnTo>
                  <a:close/>
                  <a:moveTo>
                    <a:pt x="4201" y="463"/>
                  </a:moveTo>
                  <a:lnTo>
                    <a:pt x="4336" y="502"/>
                  </a:lnTo>
                  <a:lnTo>
                    <a:pt x="4428" y="586"/>
                  </a:lnTo>
                  <a:lnTo>
                    <a:pt x="4460" y="695"/>
                  </a:lnTo>
                  <a:lnTo>
                    <a:pt x="4578" y="695"/>
                  </a:lnTo>
                  <a:lnTo>
                    <a:pt x="4645" y="650"/>
                  </a:lnTo>
                  <a:lnTo>
                    <a:pt x="4774" y="615"/>
                  </a:lnTo>
                  <a:lnTo>
                    <a:pt x="4733" y="720"/>
                  </a:lnTo>
                  <a:lnTo>
                    <a:pt x="4703" y="761"/>
                  </a:lnTo>
                  <a:lnTo>
                    <a:pt x="4676" y="885"/>
                  </a:lnTo>
                  <a:lnTo>
                    <a:pt x="4624" y="993"/>
                  </a:lnTo>
                  <a:lnTo>
                    <a:pt x="4529" y="974"/>
                  </a:lnTo>
                  <a:lnTo>
                    <a:pt x="4462" y="1013"/>
                  </a:lnTo>
                  <a:lnTo>
                    <a:pt x="4483" y="1105"/>
                  </a:lnTo>
                  <a:lnTo>
                    <a:pt x="4472" y="1231"/>
                  </a:lnTo>
                  <a:lnTo>
                    <a:pt x="4432" y="1234"/>
                  </a:lnTo>
                  <a:lnTo>
                    <a:pt x="4433" y="1288"/>
                  </a:lnTo>
                  <a:lnTo>
                    <a:pt x="4382" y="1225"/>
                  </a:lnTo>
                  <a:lnTo>
                    <a:pt x="4352" y="1284"/>
                  </a:lnTo>
                  <a:lnTo>
                    <a:pt x="4231" y="1329"/>
                  </a:lnTo>
                  <a:lnTo>
                    <a:pt x="4244" y="1384"/>
                  </a:lnTo>
                  <a:lnTo>
                    <a:pt x="4177" y="1380"/>
                  </a:lnTo>
                  <a:lnTo>
                    <a:pt x="4140" y="1348"/>
                  </a:lnTo>
                  <a:lnTo>
                    <a:pt x="4086" y="1421"/>
                  </a:lnTo>
                  <a:lnTo>
                    <a:pt x="4000" y="1476"/>
                  </a:lnTo>
                  <a:lnTo>
                    <a:pt x="3937" y="1541"/>
                  </a:lnTo>
                  <a:lnTo>
                    <a:pt x="3828" y="1571"/>
                  </a:lnTo>
                  <a:lnTo>
                    <a:pt x="3771" y="1617"/>
                  </a:lnTo>
                  <a:lnTo>
                    <a:pt x="3687" y="1645"/>
                  </a:lnTo>
                  <a:lnTo>
                    <a:pt x="3729" y="1598"/>
                  </a:lnTo>
                  <a:lnTo>
                    <a:pt x="3712" y="1559"/>
                  </a:lnTo>
                  <a:lnTo>
                    <a:pt x="3774" y="1491"/>
                  </a:lnTo>
                  <a:lnTo>
                    <a:pt x="3733" y="1438"/>
                  </a:lnTo>
                  <a:lnTo>
                    <a:pt x="3665" y="1474"/>
                  </a:lnTo>
                  <a:lnTo>
                    <a:pt x="3577" y="1544"/>
                  </a:lnTo>
                  <a:lnTo>
                    <a:pt x="3529" y="1609"/>
                  </a:lnTo>
                  <a:lnTo>
                    <a:pt x="3453" y="1614"/>
                  </a:lnTo>
                  <a:lnTo>
                    <a:pt x="3413" y="1661"/>
                  </a:lnTo>
                  <a:lnTo>
                    <a:pt x="3454" y="1727"/>
                  </a:lnTo>
                  <a:lnTo>
                    <a:pt x="3518" y="1743"/>
                  </a:lnTo>
                  <a:lnTo>
                    <a:pt x="3520" y="1787"/>
                  </a:lnTo>
                  <a:lnTo>
                    <a:pt x="3582" y="1816"/>
                  </a:lnTo>
                  <a:lnTo>
                    <a:pt x="3669" y="1746"/>
                  </a:lnTo>
                  <a:lnTo>
                    <a:pt x="3738" y="1784"/>
                  </a:lnTo>
                  <a:lnTo>
                    <a:pt x="3788" y="1787"/>
                  </a:lnTo>
                  <a:lnTo>
                    <a:pt x="3801" y="1838"/>
                  </a:lnTo>
                  <a:lnTo>
                    <a:pt x="3691" y="1865"/>
                  </a:lnTo>
                  <a:lnTo>
                    <a:pt x="3654" y="1916"/>
                  </a:lnTo>
                  <a:lnTo>
                    <a:pt x="3579" y="1964"/>
                  </a:lnTo>
                  <a:lnTo>
                    <a:pt x="3539" y="2031"/>
                  </a:lnTo>
                  <a:lnTo>
                    <a:pt x="3623" y="2082"/>
                  </a:lnTo>
                  <a:lnTo>
                    <a:pt x="3653" y="2174"/>
                  </a:lnTo>
                  <a:lnTo>
                    <a:pt x="3701" y="2259"/>
                  </a:lnTo>
                  <a:lnTo>
                    <a:pt x="3753" y="2329"/>
                  </a:lnTo>
                  <a:lnTo>
                    <a:pt x="3752" y="2397"/>
                  </a:lnTo>
                  <a:lnTo>
                    <a:pt x="3703" y="2421"/>
                  </a:lnTo>
                  <a:lnTo>
                    <a:pt x="3722" y="2469"/>
                  </a:lnTo>
                  <a:lnTo>
                    <a:pt x="3767" y="2497"/>
                  </a:lnTo>
                  <a:lnTo>
                    <a:pt x="3755" y="2569"/>
                  </a:lnTo>
                  <a:lnTo>
                    <a:pt x="3736" y="2639"/>
                  </a:lnTo>
                  <a:lnTo>
                    <a:pt x="3692" y="2647"/>
                  </a:lnTo>
                  <a:lnTo>
                    <a:pt x="3635" y="2742"/>
                  </a:lnTo>
                  <a:lnTo>
                    <a:pt x="3572" y="2855"/>
                  </a:lnTo>
                  <a:lnTo>
                    <a:pt x="3500" y="2957"/>
                  </a:lnTo>
                  <a:lnTo>
                    <a:pt x="3393" y="3036"/>
                  </a:lnTo>
                  <a:lnTo>
                    <a:pt x="3285" y="3106"/>
                  </a:lnTo>
                  <a:lnTo>
                    <a:pt x="3197" y="3116"/>
                  </a:lnTo>
                  <a:lnTo>
                    <a:pt x="3150" y="3153"/>
                  </a:lnTo>
                  <a:lnTo>
                    <a:pt x="3123" y="3126"/>
                  </a:lnTo>
                  <a:lnTo>
                    <a:pt x="3079" y="3168"/>
                  </a:lnTo>
                  <a:lnTo>
                    <a:pt x="2970" y="3209"/>
                  </a:lnTo>
                  <a:lnTo>
                    <a:pt x="2887" y="3222"/>
                  </a:lnTo>
                  <a:lnTo>
                    <a:pt x="2861" y="3310"/>
                  </a:lnTo>
                  <a:lnTo>
                    <a:pt x="2818" y="3314"/>
                  </a:lnTo>
                  <a:lnTo>
                    <a:pt x="2797" y="3254"/>
                  </a:lnTo>
                  <a:lnTo>
                    <a:pt x="2815" y="3222"/>
                  </a:lnTo>
                  <a:lnTo>
                    <a:pt x="2711" y="3196"/>
                  </a:lnTo>
                  <a:lnTo>
                    <a:pt x="2674" y="3209"/>
                  </a:lnTo>
                  <a:lnTo>
                    <a:pt x="2596" y="3188"/>
                  </a:lnTo>
                  <a:lnTo>
                    <a:pt x="2559" y="3154"/>
                  </a:lnTo>
                  <a:lnTo>
                    <a:pt x="2571" y="3105"/>
                  </a:lnTo>
                  <a:lnTo>
                    <a:pt x="2500" y="3090"/>
                  </a:lnTo>
                  <a:lnTo>
                    <a:pt x="2463" y="3058"/>
                  </a:lnTo>
                  <a:lnTo>
                    <a:pt x="2396" y="3103"/>
                  </a:lnTo>
                  <a:lnTo>
                    <a:pt x="2321" y="3113"/>
                  </a:lnTo>
                  <a:lnTo>
                    <a:pt x="2258" y="3113"/>
                  </a:lnTo>
                  <a:lnTo>
                    <a:pt x="2217" y="3133"/>
                  </a:lnTo>
                  <a:lnTo>
                    <a:pt x="2176" y="3145"/>
                  </a:lnTo>
                  <a:lnTo>
                    <a:pt x="2188" y="3241"/>
                  </a:lnTo>
                  <a:lnTo>
                    <a:pt x="2146" y="3238"/>
                  </a:lnTo>
                  <a:lnTo>
                    <a:pt x="2140" y="3219"/>
                  </a:lnTo>
                  <a:lnTo>
                    <a:pt x="2137" y="3184"/>
                  </a:lnTo>
                  <a:lnTo>
                    <a:pt x="2080" y="3209"/>
                  </a:lnTo>
                  <a:lnTo>
                    <a:pt x="2047" y="3193"/>
                  </a:lnTo>
                  <a:lnTo>
                    <a:pt x="1989" y="3162"/>
                  </a:lnTo>
                  <a:lnTo>
                    <a:pt x="2012" y="3092"/>
                  </a:lnTo>
                  <a:lnTo>
                    <a:pt x="1962" y="3076"/>
                  </a:lnTo>
                  <a:lnTo>
                    <a:pt x="1944" y="2998"/>
                  </a:lnTo>
                  <a:lnTo>
                    <a:pt x="1861" y="3012"/>
                  </a:lnTo>
                  <a:lnTo>
                    <a:pt x="1871" y="2912"/>
                  </a:lnTo>
                  <a:lnTo>
                    <a:pt x="1945" y="2840"/>
                  </a:lnTo>
                  <a:lnTo>
                    <a:pt x="1948" y="2769"/>
                  </a:lnTo>
                  <a:lnTo>
                    <a:pt x="1946" y="2702"/>
                  </a:lnTo>
                  <a:lnTo>
                    <a:pt x="1912" y="2681"/>
                  </a:lnTo>
                  <a:lnTo>
                    <a:pt x="1886" y="2630"/>
                  </a:lnTo>
                  <a:lnTo>
                    <a:pt x="1840" y="2636"/>
                  </a:lnTo>
                  <a:lnTo>
                    <a:pt x="1756" y="2623"/>
                  </a:lnTo>
                  <a:lnTo>
                    <a:pt x="1783" y="2586"/>
                  </a:lnTo>
                  <a:lnTo>
                    <a:pt x="1746" y="2531"/>
                  </a:lnTo>
                  <a:lnTo>
                    <a:pt x="1691" y="2569"/>
                  </a:lnTo>
                  <a:lnTo>
                    <a:pt x="1625" y="2547"/>
                  </a:lnTo>
                  <a:lnTo>
                    <a:pt x="1536" y="2603"/>
                  </a:lnTo>
                  <a:lnTo>
                    <a:pt x="1465" y="2669"/>
                  </a:lnTo>
                  <a:lnTo>
                    <a:pt x="1402" y="2680"/>
                  </a:lnTo>
                  <a:lnTo>
                    <a:pt x="1368" y="2656"/>
                  </a:lnTo>
                  <a:lnTo>
                    <a:pt x="1327" y="2654"/>
                  </a:lnTo>
                  <a:lnTo>
                    <a:pt x="1271" y="2634"/>
                  </a:lnTo>
                  <a:lnTo>
                    <a:pt x="1229" y="2656"/>
                  </a:lnTo>
                  <a:lnTo>
                    <a:pt x="1178" y="2721"/>
                  </a:lnTo>
                  <a:lnTo>
                    <a:pt x="1171" y="2652"/>
                  </a:lnTo>
                  <a:lnTo>
                    <a:pt x="1124" y="2670"/>
                  </a:lnTo>
                  <a:lnTo>
                    <a:pt x="1033" y="2662"/>
                  </a:lnTo>
                  <a:lnTo>
                    <a:pt x="945" y="2641"/>
                  </a:lnTo>
                  <a:lnTo>
                    <a:pt x="882" y="2603"/>
                  </a:lnTo>
                  <a:lnTo>
                    <a:pt x="821" y="2585"/>
                  </a:lnTo>
                  <a:lnTo>
                    <a:pt x="795" y="2543"/>
                  </a:lnTo>
                  <a:lnTo>
                    <a:pt x="751" y="2530"/>
                  </a:lnTo>
                  <a:lnTo>
                    <a:pt x="673" y="2472"/>
                  </a:lnTo>
                  <a:lnTo>
                    <a:pt x="610" y="2445"/>
                  </a:lnTo>
                  <a:lnTo>
                    <a:pt x="578" y="2466"/>
                  </a:lnTo>
                  <a:lnTo>
                    <a:pt x="470" y="2403"/>
                  </a:lnTo>
                  <a:lnTo>
                    <a:pt x="394" y="2346"/>
                  </a:lnTo>
                  <a:lnTo>
                    <a:pt x="372" y="2245"/>
                  </a:lnTo>
                  <a:lnTo>
                    <a:pt x="428" y="2257"/>
                  </a:lnTo>
                  <a:lnTo>
                    <a:pt x="430" y="2210"/>
                  </a:lnTo>
                  <a:lnTo>
                    <a:pt x="399" y="2163"/>
                  </a:lnTo>
                  <a:lnTo>
                    <a:pt x="407" y="2087"/>
                  </a:lnTo>
                  <a:lnTo>
                    <a:pt x="323" y="1976"/>
                  </a:lnTo>
                  <a:lnTo>
                    <a:pt x="195" y="1937"/>
                  </a:lnTo>
                  <a:lnTo>
                    <a:pt x="172" y="1864"/>
                  </a:lnTo>
                  <a:lnTo>
                    <a:pt x="115" y="1818"/>
                  </a:lnTo>
                  <a:lnTo>
                    <a:pt x="101" y="1790"/>
                  </a:lnTo>
                  <a:lnTo>
                    <a:pt x="89" y="1735"/>
                  </a:lnTo>
                  <a:lnTo>
                    <a:pt x="92" y="1696"/>
                  </a:lnTo>
                  <a:lnTo>
                    <a:pt x="45" y="1674"/>
                  </a:lnTo>
                  <a:lnTo>
                    <a:pt x="19" y="1684"/>
                  </a:lnTo>
                  <a:lnTo>
                    <a:pt x="0" y="1592"/>
                  </a:lnTo>
                  <a:lnTo>
                    <a:pt x="22" y="1569"/>
                  </a:lnTo>
                  <a:lnTo>
                    <a:pt x="11" y="1545"/>
                  </a:lnTo>
                  <a:lnTo>
                    <a:pt x="85" y="1497"/>
                  </a:lnTo>
                  <a:lnTo>
                    <a:pt x="139" y="1477"/>
                  </a:lnTo>
                  <a:lnTo>
                    <a:pt x="222" y="1491"/>
                  </a:lnTo>
                  <a:lnTo>
                    <a:pt x="251" y="1425"/>
                  </a:lnTo>
                  <a:lnTo>
                    <a:pt x="351" y="1413"/>
                  </a:lnTo>
                  <a:lnTo>
                    <a:pt x="379" y="1372"/>
                  </a:lnTo>
                  <a:lnTo>
                    <a:pt x="501" y="1316"/>
                  </a:lnTo>
                  <a:lnTo>
                    <a:pt x="512" y="1292"/>
                  </a:lnTo>
                  <a:lnTo>
                    <a:pt x="506" y="1232"/>
                  </a:lnTo>
                  <a:lnTo>
                    <a:pt x="559" y="1204"/>
                  </a:lnTo>
                  <a:lnTo>
                    <a:pt x="489" y="1018"/>
                  </a:lnTo>
                  <a:lnTo>
                    <a:pt x="644" y="974"/>
                  </a:lnTo>
                  <a:lnTo>
                    <a:pt x="683" y="949"/>
                  </a:lnTo>
                  <a:lnTo>
                    <a:pt x="740" y="748"/>
                  </a:lnTo>
                  <a:lnTo>
                    <a:pt x="894" y="785"/>
                  </a:lnTo>
                  <a:lnTo>
                    <a:pt x="937" y="734"/>
                  </a:lnTo>
                  <a:lnTo>
                    <a:pt x="941" y="617"/>
                  </a:lnTo>
                  <a:lnTo>
                    <a:pt x="1005" y="607"/>
                  </a:lnTo>
                  <a:lnTo>
                    <a:pt x="1065" y="528"/>
                  </a:lnTo>
                  <a:lnTo>
                    <a:pt x="1095" y="518"/>
                  </a:lnTo>
                  <a:lnTo>
                    <a:pt x="1116" y="601"/>
                  </a:lnTo>
                  <a:lnTo>
                    <a:pt x="1181" y="663"/>
                  </a:lnTo>
                  <a:lnTo>
                    <a:pt x="1292" y="706"/>
                  </a:lnTo>
                  <a:lnTo>
                    <a:pt x="1346" y="798"/>
                  </a:lnTo>
                  <a:lnTo>
                    <a:pt x="1316" y="930"/>
                  </a:lnTo>
                  <a:lnTo>
                    <a:pt x="1344" y="978"/>
                  </a:lnTo>
                  <a:lnTo>
                    <a:pt x="1436" y="997"/>
                  </a:lnTo>
                  <a:lnTo>
                    <a:pt x="1541" y="1012"/>
                  </a:lnTo>
                  <a:lnTo>
                    <a:pt x="1635" y="1080"/>
                  </a:lnTo>
                  <a:lnTo>
                    <a:pt x="1683" y="1092"/>
                  </a:lnTo>
                  <a:lnTo>
                    <a:pt x="1719" y="1190"/>
                  </a:lnTo>
                  <a:lnTo>
                    <a:pt x="1765" y="1253"/>
                  </a:lnTo>
                  <a:lnTo>
                    <a:pt x="1850" y="1250"/>
                  </a:lnTo>
                  <a:lnTo>
                    <a:pt x="2011" y="1274"/>
                  </a:lnTo>
                  <a:lnTo>
                    <a:pt x="2115" y="1259"/>
                  </a:lnTo>
                  <a:lnTo>
                    <a:pt x="2191" y="1275"/>
                  </a:lnTo>
                  <a:lnTo>
                    <a:pt x="2307" y="1339"/>
                  </a:lnTo>
                  <a:lnTo>
                    <a:pt x="2401" y="1339"/>
                  </a:lnTo>
                  <a:lnTo>
                    <a:pt x="2435" y="1371"/>
                  </a:lnTo>
                  <a:lnTo>
                    <a:pt x="2526" y="1315"/>
                  </a:lnTo>
                  <a:lnTo>
                    <a:pt x="2651" y="1279"/>
                  </a:lnTo>
                  <a:lnTo>
                    <a:pt x="2768" y="1275"/>
                  </a:lnTo>
                  <a:lnTo>
                    <a:pt x="2859" y="1238"/>
                  </a:lnTo>
                  <a:lnTo>
                    <a:pt x="2915" y="1181"/>
                  </a:lnTo>
                  <a:lnTo>
                    <a:pt x="2969" y="1145"/>
                  </a:lnTo>
                  <a:lnTo>
                    <a:pt x="2957" y="1109"/>
                  </a:lnTo>
                  <a:lnTo>
                    <a:pt x="2932" y="1068"/>
                  </a:lnTo>
                  <a:lnTo>
                    <a:pt x="2972" y="998"/>
                  </a:lnTo>
                  <a:lnTo>
                    <a:pt x="3016" y="1008"/>
                  </a:lnTo>
                  <a:lnTo>
                    <a:pt x="3096" y="1030"/>
                  </a:lnTo>
                  <a:lnTo>
                    <a:pt x="3174" y="972"/>
                  </a:lnTo>
                  <a:lnTo>
                    <a:pt x="3293" y="929"/>
                  </a:lnTo>
                  <a:lnTo>
                    <a:pt x="3349" y="855"/>
                  </a:lnTo>
                  <a:lnTo>
                    <a:pt x="3404" y="823"/>
                  </a:lnTo>
                  <a:lnTo>
                    <a:pt x="3517" y="808"/>
                  </a:lnTo>
                  <a:lnTo>
                    <a:pt x="3578" y="821"/>
                  </a:lnTo>
                  <a:lnTo>
                    <a:pt x="3587" y="780"/>
                  </a:lnTo>
                  <a:lnTo>
                    <a:pt x="3516" y="700"/>
                  </a:lnTo>
                  <a:lnTo>
                    <a:pt x="3454" y="663"/>
                  </a:lnTo>
                  <a:lnTo>
                    <a:pt x="3394" y="706"/>
                  </a:lnTo>
                  <a:lnTo>
                    <a:pt x="3317" y="688"/>
                  </a:lnTo>
                  <a:lnTo>
                    <a:pt x="3273" y="703"/>
                  </a:lnTo>
                  <a:lnTo>
                    <a:pt x="3253" y="655"/>
                  </a:lnTo>
                  <a:lnTo>
                    <a:pt x="3308" y="538"/>
                  </a:lnTo>
                  <a:lnTo>
                    <a:pt x="3346" y="448"/>
                  </a:lnTo>
                  <a:lnTo>
                    <a:pt x="3440" y="493"/>
                  </a:lnTo>
                  <a:lnTo>
                    <a:pt x="3549" y="417"/>
                  </a:lnTo>
                  <a:lnTo>
                    <a:pt x="3548" y="363"/>
                  </a:lnTo>
                  <a:lnTo>
                    <a:pt x="3619" y="232"/>
                  </a:lnTo>
                  <a:lnTo>
                    <a:pt x="3662" y="192"/>
                  </a:lnTo>
                  <a:lnTo>
                    <a:pt x="3661" y="122"/>
                  </a:lnTo>
                  <a:lnTo>
                    <a:pt x="3618" y="91"/>
                  </a:lnTo>
                  <a:lnTo>
                    <a:pt x="3682" y="27"/>
                  </a:lnTo>
                  <a:lnTo>
                    <a:pt x="3779" y="4"/>
                  </a:lnTo>
                  <a:lnTo>
                    <a:pt x="3882" y="0"/>
                  </a:lnTo>
                  <a:lnTo>
                    <a:pt x="3999" y="39"/>
                  </a:lnTo>
                  <a:lnTo>
                    <a:pt x="4067" y="86"/>
                  </a:lnTo>
                  <a:lnTo>
                    <a:pt x="4115" y="214"/>
                  </a:lnTo>
                  <a:lnTo>
                    <a:pt x="4144" y="268"/>
                  </a:lnTo>
                  <a:lnTo>
                    <a:pt x="4172" y="344"/>
                  </a:lnTo>
                  <a:lnTo>
                    <a:pt x="4201" y="46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6"/>
            <p:cNvSpPr/>
            <p:nvPr/>
          </p:nvSpPr>
          <p:spPr>
            <a:xfrm>
              <a:off x="7877175" y="4683125"/>
              <a:ext cx="66675" cy="57150"/>
            </a:xfrm>
            <a:custGeom>
              <a:rect b="b" l="l" r="r" t="t"/>
              <a:pathLst>
                <a:path extrusionOk="0" h="157" w="186">
                  <a:moveTo>
                    <a:pt x="133" y="116"/>
                  </a:moveTo>
                  <a:lnTo>
                    <a:pt x="66" y="156"/>
                  </a:lnTo>
                  <a:lnTo>
                    <a:pt x="2" y="130"/>
                  </a:lnTo>
                  <a:lnTo>
                    <a:pt x="0" y="60"/>
                  </a:lnTo>
                  <a:lnTo>
                    <a:pt x="38" y="23"/>
                  </a:lnTo>
                  <a:lnTo>
                    <a:pt x="123" y="0"/>
                  </a:lnTo>
                  <a:lnTo>
                    <a:pt x="168" y="2"/>
                  </a:lnTo>
                  <a:lnTo>
                    <a:pt x="185" y="33"/>
                  </a:lnTo>
                  <a:lnTo>
                    <a:pt x="151" y="69"/>
                  </a:lnTo>
                  <a:lnTo>
                    <a:pt x="133" y="11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6"/>
            <p:cNvSpPr/>
            <p:nvPr/>
          </p:nvSpPr>
          <p:spPr>
            <a:xfrm>
              <a:off x="6899275" y="3484563"/>
              <a:ext cx="1719263" cy="1193800"/>
            </a:xfrm>
            <a:custGeom>
              <a:rect b="b" l="l" r="r" t="t"/>
              <a:pathLst>
                <a:path extrusionOk="0" h="3315" w="4775">
                  <a:moveTo>
                    <a:pt x="4201" y="463"/>
                  </a:moveTo>
                  <a:lnTo>
                    <a:pt x="4336" y="502"/>
                  </a:lnTo>
                  <a:lnTo>
                    <a:pt x="4428" y="586"/>
                  </a:lnTo>
                  <a:lnTo>
                    <a:pt x="4460" y="695"/>
                  </a:lnTo>
                  <a:lnTo>
                    <a:pt x="4578" y="695"/>
                  </a:lnTo>
                  <a:lnTo>
                    <a:pt x="4645" y="650"/>
                  </a:lnTo>
                  <a:lnTo>
                    <a:pt x="4774" y="615"/>
                  </a:lnTo>
                  <a:lnTo>
                    <a:pt x="4733" y="720"/>
                  </a:lnTo>
                  <a:lnTo>
                    <a:pt x="4703" y="761"/>
                  </a:lnTo>
                  <a:lnTo>
                    <a:pt x="4676" y="885"/>
                  </a:lnTo>
                  <a:lnTo>
                    <a:pt x="4624" y="993"/>
                  </a:lnTo>
                  <a:lnTo>
                    <a:pt x="4529" y="974"/>
                  </a:lnTo>
                  <a:lnTo>
                    <a:pt x="4462" y="1013"/>
                  </a:lnTo>
                  <a:lnTo>
                    <a:pt x="4483" y="1105"/>
                  </a:lnTo>
                  <a:lnTo>
                    <a:pt x="4472" y="1231"/>
                  </a:lnTo>
                  <a:lnTo>
                    <a:pt x="4432" y="1234"/>
                  </a:lnTo>
                  <a:lnTo>
                    <a:pt x="4433" y="1288"/>
                  </a:lnTo>
                  <a:lnTo>
                    <a:pt x="4382" y="1225"/>
                  </a:lnTo>
                  <a:lnTo>
                    <a:pt x="4352" y="1284"/>
                  </a:lnTo>
                  <a:lnTo>
                    <a:pt x="4231" y="1329"/>
                  </a:lnTo>
                  <a:lnTo>
                    <a:pt x="4244" y="1384"/>
                  </a:lnTo>
                  <a:lnTo>
                    <a:pt x="4177" y="1380"/>
                  </a:lnTo>
                  <a:lnTo>
                    <a:pt x="4140" y="1348"/>
                  </a:lnTo>
                  <a:lnTo>
                    <a:pt x="4086" y="1421"/>
                  </a:lnTo>
                  <a:lnTo>
                    <a:pt x="4000" y="1476"/>
                  </a:lnTo>
                  <a:lnTo>
                    <a:pt x="3937" y="1541"/>
                  </a:lnTo>
                  <a:lnTo>
                    <a:pt x="3828" y="1571"/>
                  </a:lnTo>
                  <a:lnTo>
                    <a:pt x="3771" y="1617"/>
                  </a:lnTo>
                  <a:lnTo>
                    <a:pt x="3687" y="1645"/>
                  </a:lnTo>
                  <a:lnTo>
                    <a:pt x="3729" y="1598"/>
                  </a:lnTo>
                  <a:lnTo>
                    <a:pt x="3712" y="1559"/>
                  </a:lnTo>
                  <a:lnTo>
                    <a:pt x="3774" y="1491"/>
                  </a:lnTo>
                  <a:lnTo>
                    <a:pt x="3733" y="1438"/>
                  </a:lnTo>
                  <a:lnTo>
                    <a:pt x="3665" y="1474"/>
                  </a:lnTo>
                  <a:lnTo>
                    <a:pt x="3577" y="1544"/>
                  </a:lnTo>
                  <a:lnTo>
                    <a:pt x="3529" y="1609"/>
                  </a:lnTo>
                  <a:lnTo>
                    <a:pt x="3453" y="1614"/>
                  </a:lnTo>
                  <a:lnTo>
                    <a:pt x="3413" y="1661"/>
                  </a:lnTo>
                  <a:lnTo>
                    <a:pt x="3454" y="1727"/>
                  </a:lnTo>
                  <a:lnTo>
                    <a:pt x="3518" y="1743"/>
                  </a:lnTo>
                  <a:lnTo>
                    <a:pt x="3520" y="1787"/>
                  </a:lnTo>
                  <a:lnTo>
                    <a:pt x="3582" y="1816"/>
                  </a:lnTo>
                  <a:lnTo>
                    <a:pt x="3669" y="1746"/>
                  </a:lnTo>
                  <a:lnTo>
                    <a:pt x="3738" y="1784"/>
                  </a:lnTo>
                  <a:lnTo>
                    <a:pt x="3788" y="1787"/>
                  </a:lnTo>
                  <a:lnTo>
                    <a:pt x="3801" y="1838"/>
                  </a:lnTo>
                  <a:lnTo>
                    <a:pt x="3691" y="1865"/>
                  </a:lnTo>
                  <a:lnTo>
                    <a:pt x="3654" y="1916"/>
                  </a:lnTo>
                  <a:lnTo>
                    <a:pt x="3579" y="1964"/>
                  </a:lnTo>
                  <a:lnTo>
                    <a:pt x="3539" y="2031"/>
                  </a:lnTo>
                  <a:lnTo>
                    <a:pt x="3623" y="2082"/>
                  </a:lnTo>
                  <a:lnTo>
                    <a:pt x="3653" y="2174"/>
                  </a:lnTo>
                  <a:lnTo>
                    <a:pt x="3701" y="2259"/>
                  </a:lnTo>
                  <a:lnTo>
                    <a:pt x="3753" y="2329"/>
                  </a:lnTo>
                  <a:lnTo>
                    <a:pt x="3752" y="2397"/>
                  </a:lnTo>
                  <a:lnTo>
                    <a:pt x="3703" y="2421"/>
                  </a:lnTo>
                  <a:lnTo>
                    <a:pt x="3722" y="2469"/>
                  </a:lnTo>
                  <a:lnTo>
                    <a:pt x="3767" y="2497"/>
                  </a:lnTo>
                  <a:lnTo>
                    <a:pt x="3755" y="2569"/>
                  </a:lnTo>
                  <a:lnTo>
                    <a:pt x="3736" y="2639"/>
                  </a:lnTo>
                  <a:lnTo>
                    <a:pt x="3692" y="2647"/>
                  </a:lnTo>
                  <a:lnTo>
                    <a:pt x="3635" y="2742"/>
                  </a:lnTo>
                  <a:lnTo>
                    <a:pt x="3572" y="2855"/>
                  </a:lnTo>
                  <a:lnTo>
                    <a:pt x="3500" y="2957"/>
                  </a:lnTo>
                  <a:lnTo>
                    <a:pt x="3393" y="3036"/>
                  </a:lnTo>
                  <a:lnTo>
                    <a:pt x="3285" y="3106"/>
                  </a:lnTo>
                  <a:lnTo>
                    <a:pt x="3197" y="3116"/>
                  </a:lnTo>
                  <a:lnTo>
                    <a:pt x="3150" y="3153"/>
                  </a:lnTo>
                  <a:lnTo>
                    <a:pt x="3123" y="3126"/>
                  </a:lnTo>
                  <a:lnTo>
                    <a:pt x="3079" y="3168"/>
                  </a:lnTo>
                  <a:lnTo>
                    <a:pt x="2970" y="3209"/>
                  </a:lnTo>
                  <a:lnTo>
                    <a:pt x="2887" y="3222"/>
                  </a:lnTo>
                  <a:lnTo>
                    <a:pt x="2861" y="3310"/>
                  </a:lnTo>
                  <a:lnTo>
                    <a:pt x="2818" y="3314"/>
                  </a:lnTo>
                  <a:lnTo>
                    <a:pt x="2797" y="3254"/>
                  </a:lnTo>
                  <a:lnTo>
                    <a:pt x="2815" y="3222"/>
                  </a:lnTo>
                  <a:lnTo>
                    <a:pt x="2711" y="3196"/>
                  </a:lnTo>
                  <a:lnTo>
                    <a:pt x="2674" y="3209"/>
                  </a:lnTo>
                  <a:lnTo>
                    <a:pt x="2596" y="3188"/>
                  </a:lnTo>
                  <a:lnTo>
                    <a:pt x="2559" y="3154"/>
                  </a:lnTo>
                  <a:lnTo>
                    <a:pt x="2571" y="3105"/>
                  </a:lnTo>
                  <a:lnTo>
                    <a:pt x="2500" y="3090"/>
                  </a:lnTo>
                  <a:lnTo>
                    <a:pt x="2463" y="3058"/>
                  </a:lnTo>
                  <a:lnTo>
                    <a:pt x="2396" y="3103"/>
                  </a:lnTo>
                  <a:lnTo>
                    <a:pt x="2321" y="3113"/>
                  </a:lnTo>
                  <a:lnTo>
                    <a:pt x="2258" y="3113"/>
                  </a:lnTo>
                  <a:lnTo>
                    <a:pt x="2217" y="3133"/>
                  </a:lnTo>
                  <a:lnTo>
                    <a:pt x="2176" y="3145"/>
                  </a:lnTo>
                  <a:lnTo>
                    <a:pt x="2188" y="3241"/>
                  </a:lnTo>
                  <a:lnTo>
                    <a:pt x="2146" y="3238"/>
                  </a:lnTo>
                  <a:lnTo>
                    <a:pt x="2140" y="3219"/>
                  </a:lnTo>
                  <a:lnTo>
                    <a:pt x="2137" y="3184"/>
                  </a:lnTo>
                  <a:lnTo>
                    <a:pt x="2080" y="3209"/>
                  </a:lnTo>
                  <a:lnTo>
                    <a:pt x="2047" y="3193"/>
                  </a:lnTo>
                  <a:lnTo>
                    <a:pt x="1989" y="3162"/>
                  </a:lnTo>
                  <a:lnTo>
                    <a:pt x="2012" y="3092"/>
                  </a:lnTo>
                  <a:lnTo>
                    <a:pt x="1962" y="3076"/>
                  </a:lnTo>
                  <a:lnTo>
                    <a:pt x="1944" y="2998"/>
                  </a:lnTo>
                  <a:lnTo>
                    <a:pt x="1861" y="3012"/>
                  </a:lnTo>
                  <a:lnTo>
                    <a:pt x="1871" y="2912"/>
                  </a:lnTo>
                  <a:lnTo>
                    <a:pt x="1945" y="2840"/>
                  </a:lnTo>
                  <a:lnTo>
                    <a:pt x="1948" y="2769"/>
                  </a:lnTo>
                  <a:lnTo>
                    <a:pt x="1946" y="2702"/>
                  </a:lnTo>
                  <a:lnTo>
                    <a:pt x="1912" y="2681"/>
                  </a:lnTo>
                  <a:lnTo>
                    <a:pt x="1886" y="2630"/>
                  </a:lnTo>
                  <a:lnTo>
                    <a:pt x="1840" y="2636"/>
                  </a:lnTo>
                  <a:lnTo>
                    <a:pt x="1756" y="2623"/>
                  </a:lnTo>
                  <a:lnTo>
                    <a:pt x="1783" y="2586"/>
                  </a:lnTo>
                  <a:lnTo>
                    <a:pt x="1746" y="2531"/>
                  </a:lnTo>
                  <a:lnTo>
                    <a:pt x="1691" y="2569"/>
                  </a:lnTo>
                  <a:lnTo>
                    <a:pt x="1625" y="2547"/>
                  </a:lnTo>
                  <a:lnTo>
                    <a:pt x="1536" y="2603"/>
                  </a:lnTo>
                  <a:lnTo>
                    <a:pt x="1465" y="2669"/>
                  </a:lnTo>
                  <a:lnTo>
                    <a:pt x="1402" y="2680"/>
                  </a:lnTo>
                  <a:lnTo>
                    <a:pt x="1368" y="2656"/>
                  </a:lnTo>
                  <a:lnTo>
                    <a:pt x="1327" y="2654"/>
                  </a:lnTo>
                  <a:lnTo>
                    <a:pt x="1271" y="2634"/>
                  </a:lnTo>
                  <a:lnTo>
                    <a:pt x="1229" y="2656"/>
                  </a:lnTo>
                  <a:lnTo>
                    <a:pt x="1178" y="2721"/>
                  </a:lnTo>
                  <a:lnTo>
                    <a:pt x="1171" y="2652"/>
                  </a:lnTo>
                  <a:lnTo>
                    <a:pt x="1124" y="2670"/>
                  </a:lnTo>
                  <a:lnTo>
                    <a:pt x="1033" y="2662"/>
                  </a:lnTo>
                  <a:lnTo>
                    <a:pt x="945" y="2641"/>
                  </a:lnTo>
                  <a:lnTo>
                    <a:pt x="882" y="2603"/>
                  </a:lnTo>
                  <a:lnTo>
                    <a:pt x="821" y="2585"/>
                  </a:lnTo>
                  <a:lnTo>
                    <a:pt x="795" y="2543"/>
                  </a:lnTo>
                  <a:lnTo>
                    <a:pt x="751" y="2530"/>
                  </a:lnTo>
                  <a:lnTo>
                    <a:pt x="673" y="2472"/>
                  </a:lnTo>
                  <a:lnTo>
                    <a:pt x="610" y="2445"/>
                  </a:lnTo>
                  <a:lnTo>
                    <a:pt x="578" y="2466"/>
                  </a:lnTo>
                  <a:lnTo>
                    <a:pt x="470" y="2403"/>
                  </a:lnTo>
                  <a:lnTo>
                    <a:pt x="394" y="2346"/>
                  </a:lnTo>
                  <a:lnTo>
                    <a:pt x="372" y="2245"/>
                  </a:lnTo>
                  <a:lnTo>
                    <a:pt x="428" y="2257"/>
                  </a:lnTo>
                  <a:lnTo>
                    <a:pt x="430" y="2210"/>
                  </a:lnTo>
                  <a:lnTo>
                    <a:pt x="399" y="2163"/>
                  </a:lnTo>
                  <a:lnTo>
                    <a:pt x="407" y="2087"/>
                  </a:lnTo>
                  <a:lnTo>
                    <a:pt x="323" y="1976"/>
                  </a:lnTo>
                  <a:lnTo>
                    <a:pt x="195" y="1937"/>
                  </a:lnTo>
                  <a:lnTo>
                    <a:pt x="172" y="1864"/>
                  </a:lnTo>
                  <a:lnTo>
                    <a:pt x="115" y="1818"/>
                  </a:lnTo>
                  <a:lnTo>
                    <a:pt x="101" y="1790"/>
                  </a:lnTo>
                  <a:lnTo>
                    <a:pt x="89" y="1735"/>
                  </a:lnTo>
                  <a:lnTo>
                    <a:pt x="92" y="1696"/>
                  </a:lnTo>
                  <a:lnTo>
                    <a:pt x="45" y="1674"/>
                  </a:lnTo>
                  <a:lnTo>
                    <a:pt x="19" y="1684"/>
                  </a:lnTo>
                  <a:lnTo>
                    <a:pt x="0" y="1592"/>
                  </a:lnTo>
                  <a:lnTo>
                    <a:pt x="22" y="1569"/>
                  </a:lnTo>
                  <a:lnTo>
                    <a:pt x="11" y="1545"/>
                  </a:lnTo>
                  <a:lnTo>
                    <a:pt x="85" y="1497"/>
                  </a:lnTo>
                  <a:lnTo>
                    <a:pt x="139" y="1477"/>
                  </a:lnTo>
                  <a:lnTo>
                    <a:pt x="222" y="1491"/>
                  </a:lnTo>
                  <a:lnTo>
                    <a:pt x="251" y="1425"/>
                  </a:lnTo>
                  <a:lnTo>
                    <a:pt x="351" y="1413"/>
                  </a:lnTo>
                  <a:lnTo>
                    <a:pt x="379" y="1372"/>
                  </a:lnTo>
                  <a:lnTo>
                    <a:pt x="501" y="1316"/>
                  </a:lnTo>
                  <a:lnTo>
                    <a:pt x="512" y="1292"/>
                  </a:lnTo>
                  <a:lnTo>
                    <a:pt x="506" y="1232"/>
                  </a:lnTo>
                  <a:lnTo>
                    <a:pt x="559" y="1204"/>
                  </a:lnTo>
                  <a:lnTo>
                    <a:pt x="489" y="1018"/>
                  </a:lnTo>
                  <a:lnTo>
                    <a:pt x="644" y="974"/>
                  </a:lnTo>
                  <a:lnTo>
                    <a:pt x="683" y="949"/>
                  </a:lnTo>
                  <a:lnTo>
                    <a:pt x="740" y="748"/>
                  </a:lnTo>
                  <a:lnTo>
                    <a:pt x="894" y="785"/>
                  </a:lnTo>
                  <a:lnTo>
                    <a:pt x="937" y="734"/>
                  </a:lnTo>
                  <a:lnTo>
                    <a:pt x="941" y="617"/>
                  </a:lnTo>
                  <a:lnTo>
                    <a:pt x="1005" y="607"/>
                  </a:lnTo>
                  <a:lnTo>
                    <a:pt x="1065" y="528"/>
                  </a:lnTo>
                  <a:lnTo>
                    <a:pt x="1095" y="518"/>
                  </a:lnTo>
                  <a:lnTo>
                    <a:pt x="1116" y="601"/>
                  </a:lnTo>
                  <a:lnTo>
                    <a:pt x="1181" y="663"/>
                  </a:lnTo>
                  <a:lnTo>
                    <a:pt x="1292" y="706"/>
                  </a:lnTo>
                  <a:lnTo>
                    <a:pt x="1346" y="798"/>
                  </a:lnTo>
                  <a:lnTo>
                    <a:pt x="1316" y="930"/>
                  </a:lnTo>
                  <a:lnTo>
                    <a:pt x="1344" y="978"/>
                  </a:lnTo>
                  <a:lnTo>
                    <a:pt x="1436" y="997"/>
                  </a:lnTo>
                  <a:lnTo>
                    <a:pt x="1541" y="1012"/>
                  </a:lnTo>
                  <a:lnTo>
                    <a:pt x="1635" y="1080"/>
                  </a:lnTo>
                  <a:lnTo>
                    <a:pt x="1683" y="1092"/>
                  </a:lnTo>
                  <a:lnTo>
                    <a:pt x="1719" y="1190"/>
                  </a:lnTo>
                  <a:lnTo>
                    <a:pt x="1765" y="1253"/>
                  </a:lnTo>
                  <a:lnTo>
                    <a:pt x="1850" y="1250"/>
                  </a:lnTo>
                  <a:lnTo>
                    <a:pt x="2011" y="1274"/>
                  </a:lnTo>
                  <a:lnTo>
                    <a:pt x="2115" y="1259"/>
                  </a:lnTo>
                  <a:lnTo>
                    <a:pt x="2191" y="1275"/>
                  </a:lnTo>
                  <a:lnTo>
                    <a:pt x="2307" y="1339"/>
                  </a:lnTo>
                  <a:lnTo>
                    <a:pt x="2401" y="1339"/>
                  </a:lnTo>
                  <a:lnTo>
                    <a:pt x="2435" y="1371"/>
                  </a:lnTo>
                  <a:lnTo>
                    <a:pt x="2526" y="1315"/>
                  </a:lnTo>
                  <a:lnTo>
                    <a:pt x="2651" y="1279"/>
                  </a:lnTo>
                  <a:lnTo>
                    <a:pt x="2768" y="1275"/>
                  </a:lnTo>
                  <a:lnTo>
                    <a:pt x="2859" y="1238"/>
                  </a:lnTo>
                  <a:lnTo>
                    <a:pt x="2915" y="1181"/>
                  </a:lnTo>
                  <a:lnTo>
                    <a:pt x="2969" y="1145"/>
                  </a:lnTo>
                  <a:lnTo>
                    <a:pt x="2957" y="1109"/>
                  </a:lnTo>
                  <a:lnTo>
                    <a:pt x="2932" y="1068"/>
                  </a:lnTo>
                  <a:lnTo>
                    <a:pt x="2972" y="998"/>
                  </a:lnTo>
                  <a:lnTo>
                    <a:pt x="3016" y="1008"/>
                  </a:lnTo>
                  <a:lnTo>
                    <a:pt x="3096" y="1030"/>
                  </a:lnTo>
                  <a:lnTo>
                    <a:pt x="3174" y="972"/>
                  </a:lnTo>
                  <a:lnTo>
                    <a:pt x="3293" y="929"/>
                  </a:lnTo>
                  <a:lnTo>
                    <a:pt x="3349" y="855"/>
                  </a:lnTo>
                  <a:lnTo>
                    <a:pt x="3404" y="823"/>
                  </a:lnTo>
                  <a:lnTo>
                    <a:pt x="3517" y="808"/>
                  </a:lnTo>
                  <a:lnTo>
                    <a:pt x="3578" y="821"/>
                  </a:lnTo>
                  <a:lnTo>
                    <a:pt x="3587" y="780"/>
                  </a:lnTo>
                  <a:lnTo>
                    <a:pt x="3516" y="700"/>
                  </a:lnTo>
                  <a:lnTo>
                    <a:pt x="3454" y="663"/>
                  </a:lnTo>
                  <a:lnTo>
                    <a:pt x="3394" y="706"/>
                  </a:lnTo>
                  <a:lnTo>
                    <a:pt x="3317" y="688"/>
                  </a:lnTo>
                  <a:lnTo>
                    <a:pt x="3273" y="703"/>
                  </a:lnTo>
                  <a:lnTo>
                    <a:pt x="3253" y="655"/>
                  </a:lnTo>
                  <a:lnTo>
                    <a:pt x="3308" y="538"/>
                  </a:lnTo>
                  <a:lnTo>
                    <a:pt x="3346" y="448"/>
                  </a:lnTo>
                  <a:lnTo>
                    <a:pt x="3440" y="493"/>
                  </a:lnTo>
                  <a:lnTo>
                    <a:pt x="3549" y="417"/>
                  </a:lnTo>
                  <a:lnTo>
                    <a:pt x="3548" y="363"/>
                  </a:lnTo>
                  <a:lnTo>
                    <a:pt x="3619" y="232"/>
                  </a:lnTo>
                  <a:lnTo>
                    <a:pt x="3662" y="192"/>
                  </a:lnTo>
                  <a:lnTo>
                    <a:pt x="3661" y="122"/>
                  </a:lnTo>
                  <a:lnTo>
                    <a:pt x="3618" y="91"/>
                  </a:lnTo>
                  <a:lnTo>
                    <a:pt x="3682" y="27"/>
                  </a:lnTo>
                  <a:lnTo>
                    <a:pt x="3779" y="4"/>
                  </a:lnTo>
                  <a:lnTo>
                    <a:pt x="3882" y="0"/>
                  </a:lnTo>
                  <a:lnTo>
                    <a:pt x="3999" y="39"/>
                  </a:lnTo>
                  <a:lnTo>
                    <a:pt x="4067" y="86"/>
                  </a:lnTo>
                  <a:lnTo>
                    <a:pt x="4115" y="214"/>
                  </a:lnTo>
                  <a:lnTo>
                    <a:pt x="4144" y="268"/>
                  </a:lnTo>
                  <a:lnTo>
                    <a:pt x="4172" y="344"/>
                  </a:lnTo>
                  <a:lnTo>
                    <a:pt x="4201" y="46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6"/>
            <p:cNvSpPr/>
            <p:nvPr/>
          </p:nvSpPr>
          <p:spPr>
            <a:xfrm>
              <a:off x="2622550" y="4905375"/>
              <a:ext cx="339725" cy="468313"/>
            </a:xfrm>
            <a:custGeom>
              <a:rect b="b" l="l" r="r" t="t"/>
              <a:pathLst>
                <a:path extrusionOk="0" h="1302" w="943">
                  <a:moveTo>
                    <a:pt x="281" y="981"/>
                  </a:moveTo>
                  <a:lnTo>
                    <a:pt x="248" y="962"/>
                  </a:lnTo>
                  <a:lnTo>
                    <a:pt x="210" y="937"/>
                  </a:lnTo>
                  <a:lnTo>
                    <a:pt x="187" y="949"/>
                  </a:lnTo>
                  <a:lnTo>
                    <a:pt x="121" y="938"/>
                  </a:lnTo>
                  <a:lnTo>
                    <a:pt x="103" y="905"/>
                  </a:lnTo>
                  <a:lnTo>
                    <a:pt x="88" y="906"/>
                  </a:lnTo>
                  <a:lnTo>
                    <a:pt x="10" y="862"/>
                  </a:lnTo>
                  <a:lnTo>
                    <a:pt x="0" y="838"/>
                  </a:lnTo>
                  <a:lnTo>
                    <a:pt x="29" y="832"/>
                  </a:lnTo>
                  <a:lnTo>
                    <a:pt x="25" y="793"/>
                  </a:lnTo>
                  <a:lnTo>
                    <a:pt x="43" y="765"/>
                  </a:lnTo>
                  <a:lnTo>
                    <a:pt x="82" y="760"/>
                  </a:lnTo>
                  <a:lnTo>
                    <a:pt x="115" y="712"/>
                  </a:lnTo>
                  <a:lnTo>
                    <a:pt x="145" y="671"/>
                  </a:lnTo>
                  <a:lnTo>
                    <a:pt x="116" y="652"/>
                  </a:lnTo>
                  <a:lnTo>
                    <a:pt x="131" y="608"/>
                  </a:lnTo>
                  <a:lnTo>
                    <a:pt x="113" y="536"/>
                  </a:lnTo>
                  <a:lnTo>
                    <a:pt x="130" y="516"/>
                  </a:lnTo>
                  <a:lnTo>
                    <a:pt x="117" y="450"/>
                  </a:lnTo>
                  <a:lnTo>
                    <a:pt x="86" y="409"/>
                  </a:lnTo>
                  <a:lnTo>
                    <a:pt x="96" y="371"/>
                  </a:lnTo>
                  <a:lnTo>
                    <a:pt x="121" y="377"/>
                  </a:lnTo>
                  <a:lnTo>
                    <a:pt x="136" y="353"/>
                  </a:lnTo>
                  <a:lnTo>
                    <a:pt x="118" y="308"/>
                  </a:lnTo>
                  <a:lnTo>
                    <a:pt x="127" y="296"/>
                  </a:lnTo>
                  <a:lnTo>
                    <a:pt x="167" y="298"/>
                  </a:lnTo>
                  <a:lnTo>
                    <a:pt x="226" y="244"/>
                  </a:lnTo>
                  <a:lnTo>
                    <a:pt x="258" y="235"/>
                  </a:lnTo>
                  <a:lnTo>
                    <a:pt x="258" y="210"/>
                  </a:lnTo>
                  <a:lnTo>
                    <a:pt x="273" y="143"/>
                  </a:lnTo>
                  <a:lnTo>
                    <a:pt x="318" y="107"/>
                  </a:lnTo>
                  <a:lnTo>
                    <a:pt x="366" y="105"/>
                  </a:lnTo>
                  <a:lnTo>
                    <a:pt x="373" y="89"/>
                  </a:lnTo>
                  <a:lnTo>
                    <a:pt x="434" y="95"/>
                  </a:lnTo>
                  <a:lnTo>
                    <a:pt x="495" y="55"/>
                  </a:lnTo>
                  <a:lnTo>
                    <a:pt x="525" y="38"/>
                  </a:lnTo>
                  <a:lnTo>
                    <a:pt x="563" y="0"/>
                  </a:lnTo>
                  <a:lnTo>
                    <a:pt x="590" y="4"/>
                  </a:lnTo>
                  <a:lnTo>
                    <a:pt x="611" y="25"/>
                  </a:lnTo>
                  <a:lnTo>
                    <a:pt x="596" y="52"/>
                  </a:lnTo>
                  <a:lnTo>
                    <a:pt x="546" y="65"/>
                  </a:lnTo>
                  <a:lnTo>
                    <a:pt x="526" y="105"/>
                  </a:lnTo>
                  <a:lnTo>
                    <a:pt x="496" y="127"/>
                  </a:lnTo>
                  <a:lnTo>
                    <a:pt x="473" y="157"/>
                  </a:lnTo>
                  <a:lnTo>
                    <a:pt x="464" y="212"/>
                  </a:lnTo>
                  <a:lnTo>
                    <a:pt x="442" y="258"/>
                  </a:lnTo>
                  <a:lnTo>
                    <a:pt x="482" y="263"/>
                  </a:lnTo>
                  <a:lnTo>
                    <a:pt x="492" y="299"/>
                  </a:lnTo>
                  <a:lnTo>
                    <a:pt x="509" y="317"/>
                  </a:lnTo>
                  <a:lnTo>
                    <a:pt x="516" y="348"/>
                  </a:lnTo>
                  <a:lnTo>
                    <a:pt x="506" y="377"/>
                  </a:lnTo>
                  <a:lnTo>
                    <a:pt x="509" y="393"/>
                  </a:lnTo>
                  <a:lnTo>
                    <a:pt x="528" y="400"/>
                  </a:lnTo>
                  <a:lnTo>
                    <a:pt x="547" y="427"/>
                  </a:lnTo>
                  <a:lnTo>
                    <a:pt x="647" y="419"/>
                  </a:lnTo>
                  <a:lnTo>
                    <a:pt x="692" y="429"/>
                  </a:lnTo>
                  <a:lnTo>
                    <a:pt x="747" y="496"/>
                  </a:lnTo>
                  <a:lnTo>
                    <a:pt x="778" y="488"/>
                  </a:lnTo>
                  <a:lnTo>
                    <a:pt x="834" y="492"/>
                  </a:lnTo>
                  <a:lnTo>
                    <a:pt x="879" y="483"/>
                  </a:lnTo>
                  <a:lnTo>
                    <a:pt x="906" y="497"/>
                  </a:lnTo>
                  <a:lnTo>
                    <a:pt x="892" y="538"/>
                  </a:lnTo>
                  <a:lnTo>
                    <a:pt x="875" y="565"/>
                  </a:lnTo>
                  <a:lnTo>
                    <a:pt x="869" y="620"/>
                  </a:lnTo>
                  <a:lnTo>
                    <a:pt x="884" y="672"/>
                  </a:lnTo>
                  <a:lnTo>
                    <a:pt x="907" y="695"/>
                  </a:lnTo>
                  <a:lnTo>
                    <a:pt x="909" y="712"/>
                  </a:lnTo>
                  <a:lnTo>
                    <a:pt x="870" y="751"/>
                  </a:lnTo>
                  <a:lnTo>
                    <a:pt x="898" y="768"/>
                  </a:lnTo>
                  <a:lnTo>
                    <a:pt x="919" y="795"/>
                  </a:lnTo>
                  <a:lnTo>
                    <a:pt x="942" y="872"/>
                  </a:lnTo>
                  <a:lnTo>
                    <a:pt x="928" y="881"/>
                  </a:lnTo>
                  <a:lnTo>
                    <a:pt x="913" y="836"/>
                  </a:lnTo>
                  <a:lnTo>
                    <a:pt x="891" y="811"/>
                  </a:lnTo>
                  <a:lnTo>
                    <a:pt x="865" y="838"/>
                  </a:lnTo>
                  <a:lnTo>
                    <a:pt x="714" y="836"/>
                  </a:lnTo>
                  <a:lnTo>
                    <a:pt x="715" y="885"/>
                  </a:lnTo>
                  <a:lnTo>
                    <a:pt x="760" y="893"/>
                  </a:lnTo>
                  <a:lnTo>
                    <a:pt x="758" y="922"/>
                  </a:lnTo>
                  <a:lnTo>
                    <a:pt x="742" y="914"/>
                  </a:lnTo>
                  <a:lnTo>
                    <a:pt x="698" y="927"/>
                  </a:lnTo>
                  <a:lnTo>
                    <a:pt x="698" y="983"/>
                  </a:lnTo>
                  <a:lnTo>
                    <a:pt x="732" y="1011"/>
                  </a:lnTo>
                  <a:lnTo>
                    <a:pt x="744" y="1055"/>
                  </a:lnTo>
                  <a:lnTo>
                    <a:pt x="743" y="1089"/>
                  </a:lnTo>
                  <a:lnTo>
                    <a:pt x="708" y="1301"/>
                  </a:lnTo>
                  <a:lnTo>
                    <a:pt x="669" y="1260"/>
                  </a:lnTo>
                  <a:lnTo>
                    <a:pt x="645" y="1258"/>
                  </a:lnTo>
                  <a:lnTo>
                    <a:pt x="696" y="1180"/>
                  </a:lnTo>
                  <a:lnTo>
                    <a:pt x="636" y="1143"/>
                  </a:lnTo>
                  <a:lnTo>
                    <a:pt x="589" y="1150"/>
                  </a:lnTo>
                  <a:lnTo>
                    <a:pt x="561" y="1137"/>
                  </a:lnTo>
                  <a:lnTo>
                    <a:pt x="518" y="1157"/>
                  </a:lnTo>
                  <a:lnTo>
                    <a:pt x="460" y="1147"/>
                  </a:lnTo>
                  <a:lnTo>
                    <a:pt x="414" y="1066"/>
                  </a:lnTo>
                  <a:lnTo>
                    <a:pt x="378" y="1046"/>
                  </a:lnTo>
                  <a:lnTo>
                    <a:pt x="354" y="1010"/>
                  </a:lnTo>
                  <a:lnTo>
                    <a:pt x="302" y="973"/>
                  </a:lnTo>
                  <a:lnTo>
                    <a:pt x="281" y="98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6"/>
            <p:cNvSpPr/>
            <p:nvPr/>
          </p:nvSpPr>
          <p:spPr>
            <a:xfrm>
              <a:off x="2622550" y="4905375"/>
              <a:ext cx="339725" cy="468313"/>
            </a:xfrm>
            <a:custGeom>
              <a:rect b="b" l="l" r="r" t="t"/>
              <a:pathLst>
                <a:path extrusionOk="0" h="1302" w="943">
                  <a:moveTo>
                    <a:pt x="281" y="981"/>
                  </a:moveTo>
                  <a:lnTo>
                    <a:pt x="248" y="962"/>
                  </a:lnTo>
                  <a:lnTo>
                    <a:pt x="210" y="937"/>
                  </a:lnTo>
                  <a:lnTo>
                    <a:pt x="187" y="949"/>
                  </a:lnTo>
                  <a:lnTo>
                    <a:pt x="121" y="938"/>
                  </a:lnTo>
                  <a:lnTo>
                    <a:pt x="103" y="905"/>
                  </a:lnTo>
                  <a:lnTo>
                    <a:pt x="88" y="906"/>
                  </a:lnTo>
                  <a:lnTo>
                    <a:pt x="10" y="862"/>
                  </a:lnTo>
                  <a:lnTo>
                    <a:pt x="0" y="838"/>
                  </a:lnTo>
                  <a:lnTo>
                    <a:pt x="29" y="832"/>
                  </a:lnTo>
                  <a:lnTo>
                    <a:pt x="25" y="793"/>
                  </a:lnTo>
                  <a:lnTo>
                    <a:pt x="43" y="765"/>
                  </a:lnTo>
                  <a:lnTo>
                    <a:pt x="82" y="760"/>
                  </a:lnTo>
                  <a:lnTo>
                    <a:pt x="115" y="712"/>
                  </a:lnTo>
                  <a:lnTo>
                    <a:pt x="145" y="671"/>
                  </a:lnTo>
                  <a:lnTo>
                    <a:pt x="116" y="652"/>
                  </a:lnTo>
                  <a:lnTo>
                    <a:pt x="131" y="608"/>
                  </a:lnTo>
                  <a:lnTo>
                    <a:pt x="113" y="536"/>
                  </a:lnTo>
                  <a:lnTo>
                    <a:pt x="130" y="516"/>
                  </a:lnTo>
                  <a:lnTo>
                    <a:pt x="117" y="450"/>
                  </a:lnTo>
                  <a:lnTo>
                    <a:pt x="86" y="409"/>
                  </a:lnTo>
                  <a:lnTo>
                    <a:pt x="96" y="371"/>
                  </a:lnTo>
                  <a:lnTo>
                    <a:pt x="121" y="377"/>
                  </a:lnTo>
                  <a:lnTo>
                    <a:pt x="136" y="353"/>
                  </a:lnTo>
                  <a:lnTo>
                    <a:pt x="118" y="308"/>
                  </a:lnTo>
                  <a:lnTo>
                    <a:pt x="127" y="296"/>
                  </a:lnTo>
                  <a:lnTo>
                    <a:pt x="167" y="298"/>
                  </a:lnTo>
                  <a:lnTo>
                    <a:pt x="226" y="244"/>
                  </a:lnTo>
                  <a:lnTo>
                    <a:pt x="258" y="235"/>
                  </a:lnTo>
                  <a:lnTo>
                    <a:pt x="258" y="210"/>
                  </a:lnTo>
                  <a:lnTo>
                    <a:pt x="273" y="143"/>
                  </a:lnTo>
                  <a:lnTo>
                    <a:pt x="318" y="107"/>
                  </a:lnTo>
                  <a:lnTo>
                    <a:pt x="366" y="105"/>
                  </a:lnTo>
                  <a:lnTo>
                    <a:pt x="373" y="89"/>
                  </a:lnTo>
                  <a:lnTo>
                    <a:pt x="434" y="95"/>
                  </a:lnTo>
                  <a:lnTo>
                    <a:pt x="495" y="55"/>
                  </a:lnTo>
                  <a:lnTo>
                    <a:pt x="525" y="38"/>
                  </a:lnTo>
                  <a:lnTo>
                    <a:pt x="563" y="0"/>
                  </a:lnTo>
                  <a:lnTo>
                    <a:pt x="590" y="4"/>
                  </a:lnTo>
                  <a:lnTo>
                    <a:pt x="611" y="25"/>
                  </a:lnTo>
                  <a:lnTo>
                    <a:pt x="596" y="52"/>
                  </a:lnTo>
                  <a:lnTo>
                    <a:pt x="546" y="65"/>
                  </a:lnTo>
                  <a:lnTo>
                    <a:pt x="526" y="105"/>
                  </a:lnTo>
                  <a:lnTo>
                    <a:pt x="496" y="127"/>
                  </a:lnTo>
                  <a:lnTo>
                    <a:pt x="473" y="157"/>
                  </a:lnTo>
                  <a:lnTo>
                    <a:pt x="464" y="212"/>
                  </a:lnTo>
                  <a:lnTo>
                    <a:pt x="442" y="258"/>
                  </a:lnTo>
                  <a:lnTo>
                    <a:pt x="482" y="263"/>
                  </a:lnTo>
                  <a:lnTo>
                    <a:pt x="492" y="299"/>
                  </a:lnTo>
                  <a:lnTo>
                    <a:pt x="509" y="317"/>
                  </a:lnTo>
                  <a:lnTo>
                    <a:pt x="516" y="348"/>
                  </a:lnTo>
                  <a:lnTo>
                    <a:pt x="506" y="377"/>
                  </a:lnTo>
                  <a:lnTo>
                    <a:pt x="509" y="393"/>
                  </a:lnTo>
                  <a:lnTo>
                    <a:pt x="528" y="400"/>
                  </a:lnTo>
                  <a:lnTo>
                    <a:pt x="547" y="427"/>
                  </a:lnTo>
                  <a:lnTo>
                    <a:pt x="647" y="419"/>
                  </a:lnTo>
                  <a:lnTo>
                    <a:pt x="692" y="429"/>
                  </a:lnTo>
                  <a:lnTo>
                    <a:pt x="747" y="496"/>
                  </a:lnTo>
                  <a:lnTo>
                    <a:pt x="778" y="488"/>
                  </a:lnTo>
                  <a:lnTo>
                    <a:pt x="834" y="492"/>
                  </a:lnTo>
                  <a:lnTo>
                    <a:pt x="879" y="483"/>
                  </a:lnTo>
                  <a:lnTo>
                    <a:pt x="906" y="497"/>
                  </a:lnTo>
                  <a:lnTo>
                    <a:pt x="892" y="538"/>
                  </a:lnTo>
                  <a:lnTo>
                    <a:pt x="875" y="565"/>
                  </a:lnTo>
                  <a:lnTo>
                    <a:pt x="869" y="620"/>
                  </a:lnTo>
                  <a:lnTo>
                    <a:pt x="884" y="672"/>
                  </a:lnTo>
                  <a:lnTo>
                    <a:pt x="907" y="695"/>
                  </a:lnTo>
                  <a:lnTo>
                    <a:pt x="909" y="712"/>
                  </a:lnTo>
                  <a:lnTo>
                    <a:pt x="870" y="751"/>
                  </a:lnTo>
                  <a:lnTo>
                    <a:pt x="898" y="768"/>
                  </a:lnTo>
                  <a:lnTo>
                    <a:pt x="919" y="795"/>
                  </a:lnTo>
                  <a:lnTo>
                    <a:pt x="942" y="872"/>
                  </a:lnTo>
                  <a:lnTo>
                    <a:pt x="928" y="881"/>
                  </a:lnTo>
                  <a:lnTo>
                    <a:pt x="913" y="836"/>
                  </a:lnTo>
                  <a:lnTo>
                    <a:pt x="891" y="811"/>
                  </a:lnTo>
                  <a:lnTo>
                    <a:pt x="865" y="838"/>
                  </a:lnTo>
                  <a:lnTo>
                    <a:pt x="714" y="836"/>
                  </a:lnTo>
                  <a:lnTo>
                    <a:pt x="715" y="885"/>
                  </a:lnTo>
                  <a:lnTo>
                    <a:pt x="760" y="893"/>
                  </a:lnTo>
                  <a:lnTo>
                    <a:pt x="758" y="922"/>
                  </a:lnTo>
                  <a:lnTo>
                    <a:pt x="742" y="914"/>
                  </a:lnTo>
                  <a:lnTo>
                    <a:pt x="698" y="927"/>
                  </a:lnTo>
                  <a:lnTo>
                    <a:pt x="698" y="983"/>
                  </a:lnTo>
                  <a:lnTo>
                    <a:pt x="732" y="1011"/>
                  </a:lnTo>
                  <a:lnTo>
                    <a:pt x="744" y="1055"/>
                  </a:lnTo>
                  <a:lnTo>
                    <a:pt x="743" y="1089"/>
                  </a:lnTo>
                  <a:lnTo>
                    <a:pt x="708" y="1301"/>
                  </a:lnTo>
                  <a:lnTo>
                    <a:pt x="669" y="1260"/>
                  </a:lnTo>
                  <a:lnTo>
                    <a:pt x="645" y="1258"/>
                  </a:lnTo>
                  <a:lnTo>
                    <a:pt x="696" y="1180"/>
                  </a:lnTo>
                  <a:lnTo>
                    <a:pt x="636" y="1143"/>
                  </a:lnTo>
                  <a:lnTo>
                    <a:pt x="589" y="1150"/>
                  </a:lnTo>
                  <a:lnTo>
                    <a:pt x="561" y="1137"/>
                  </a:lnTo>
                  <a:lnTo>
                    <a:pt x="518" y="1157"/>
                  </a:lnTo>
                  <a:lnTo>
                    <a:pt x="460" y="1147"/>
                  </a:lnTo>
                  <a:lnTo>
                    <a:pt x="414" y="1066"/>
                  </a:lnTo>
                  <a:lnTo>
                    <a:pt x="378" y="1046"/>
                  </a:lnTo>
                  <a:lnTo>
                    <a:pt x="354" y="1010"/>
                  </a:lnTo>
                  <a:lnTo>
                    <a:pt x="302" y="973"/>
                  </a:lnTo>
                  <a:lnTo>
                    <a:pt x="281" y="98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6"/>
            <p:cNvSpPr/>
            <p:nvPr/>
          </p:nvSpPr>
          <p:spPr>
            <a:xfrm>
              <a:off x="2427288" y="4940300"/>
              <a:ext cx="95250" cy="85725"/>
            </a:xfrm>
            <a:custGeom>
              <a:rect b="b" l="l" r="r" t="t"/>
              <a:pathLst>
                <a:path extrusionOk="0" h="236" w="265">
                  <a:moveTo>
                    <a:pt x="231" y="235"/>
                  </a:moveTo>
                  <a:lnTo>
                    <a:pt x="189" y="217"/>
                  </a:lnTo>
                  <a:lnTo>
                    <a:pt x="173" y="201"/>
                  </a:lnTo>
                  <a:lnTo>
                    <a:pt x="182" y="187"/>
                  </a:lnTo>
                  <a:lnTo>
                    <a:pt x="179" y="170"/>
                  </a:lnTo>
                  <a:lnTo>
                    <a:pt x="158" y="151"/>
                  </a:lnTo>
                  <a:lnTo>
                    <a:pt x="127" y="136"/>
                  </a:lnTo>
                  <a:lnTo>
                    <a:pt x="100" y="126"/>
                  </a:lnTo>
                  <a:lnTo>
                    <a:pt x="95" y="103"/>
                  </a:lnTo>
                  <a:lnTo>
                    <a:pt x="75" y="89"/>
                  </a:lnTo>
                  <a:lnTo>
                    <a:pt x="80" y="112"/>
                  </a:lnTo>
                  <a:lnTo>
                    <a:pt x="64" y="130"/>
                  </a:lnTo>
                  <a:lnTo>
                    <a:pt x="46" y="109"/>
                  </a:lnTo>
                  <a:lnTo>
                    <a:pt x="22" y="101"/>
                  </a:lnTo>
                  <a:lnTo>
                    <a:pt x="11" y="85"/>
                  </a:lnTo>
                  <a:lnTo>
                    <a:pt x="12" y="61"/>
                  </a:lnTo>
                  <a:lnTo>
                    <a:pt x="22" y="36"/>
                  </a:lnTo>
                  <a:lnTo>
                    <a:pt x="0" y="25"/>
                  </a:lnTo>
                  <a:lnTo>
                    <a:pt x="18" y="10"/>
                  </a:lnTo>
                  <a:lnTo>
                    <a:pt x="29" y="0"/>
                  </a:lnTo>
                  <a:lnTo>
                    <a:pt x="81" y="21"/>
                  </a:lnTo>
                  <a:lnTo>
                    <a:pt x="98" y="11"/>
                  </a:lnTo>
                  <a:lnTo>
                    <a:pt x="123" y="17"/>
                  </a:lnTo>
                  <a:lnTo>
                    <a:pt x="136" y="33"/>
                  </a:lnTo>
                  <a:lnTo>
                    <a:pt x="159" y="39"/>
                  </a:lnTo>
                  <a:lnTo>
                    <a:pt x="177" y="22"/>
                  </a:lnTo>
                  <a:lnTo>
                    <a:pt x="197" y="65"/>
                  </a:lnTo>
                  <a:lnTo>
                    <a:pt x="227" y="96"/>
                  </a:lnTo>
                  <a:lnTo>
                    <a:pt x="264" y="130"/>
                  </a:lnTo>
                  <a:lnTo>
                    <a:pt x="234" y="137"/>
                  </a:lnTo>
                  <a:lnTo>
                    <a:pt x="234" y="168"/>
                  </a:lnTo>
                  <a:lnTo>
                    <a:pt x="250" y="180"/>
                  </a:lnTo>
                  <a:lnTo>
                    <a:pt x="239" y="189"/>
                  </a:lnTo>
                  <a:lnTo>
                    <a:pt x="242" y="203"/>
                  </a:lnTo>
                  <a:lnTo>
                    <a:pt x="236" y="219"/>
                  </a:lnTo>
                  <a:lnTo>
                    <a:pt x="231" y="23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6"/>
            <p:cNvSpPr/>
            <p:nvPr/>
          </p:nvSpPr>
          <p:spPr>
            <a:xfrm>
              <a:off x="2427288" y="4940300"/>
              <a:ext cx="95250" cy="85725"/>
            </a:xfrm>
            <a:custGeom>
              <a:rect b="b" l="l" r="r" t="t"/>
              <a:pathLst>
                <a:path extrusionOk="0" h="236" w="265">
                  <a:moveTo>
                    <a:pt x="231" y="235"/>
                  </a:moveTo>
                  <a:lnTo>
                    <a:pt x="189" y="217"/>
                  </a:lnTo>
                  <a:lnTo>
                    <a:pt x="173" y="201"/>
                  </a:lnTo>
                  <a:lnTo>
                    <a:pt x="182" y="187"/>
                  </a:lnTo>
                  <a:lnTo>
                    <a:pt x="179" y="170"/>
                  </a:lnTo>
                  <a:lnTo>
                    <a:pt x="158" y="151"/>
                  </a:lnTo>
                  <a:lnTo>
                    <a:pt x="127" y="136"/>
                  </a:lnTo>
                  <a:lnTo>
                    <a:pt x="100" y="126"/>
                  </a:lnTo>
                  <a:lnTo>
                    <a:pt x="95" y="103"/>
                  </a:lnTo>
                  <a:lnTo>
                    <a:pt x="75" y="89"/>
                  </a:lnTo>
                  <a:lnTo>
                    <a:pt x="80" y="112"/>
                  </a:lnTo>
                  <a:lnTo>
                    <a:pt x="64" y="130"/>
                  </a:lnTo>
                  <a:lnTo>
                    <a:pt x="46" y="109"/>
                  </a:lnTo>
                  <a:lnTo>
                    <a:pt x="22" y="101"/>
                  </a:lnTo>
                  <a:lnTo>
                    <a:pt x="11" y="85"/>
                  </a:lnTo>
                  <a:lnTo>
                    <a:pt x="12" y="61"/>
                  </a:lnTo>
                  <a:lnTo>
                    <a:pt x="22" y="36"/>
                  </a:lnTo>
                  <a:lnTo>
                    <a:pt x="0" y="25"/>
                  </a:lnTo>
                  <a:lnTo>
                    <a:pt x="18" y="10"/>
                  </a:lnTo>
                  <a:lnTo>
                    <a:pt x="29" y="0"/>
                  </a:lnTo>
                  <a:lnTo>
                    <a:pt x="81" y="21"/>
                  </a:lnTo>
                  <a:lnTo>
                    <a:pt x="98" y="11"/>
                  </a:lnTo>
                  <a:lnTo>
                    <a:pt x="123" y="17"/>
                  </a:lnTo>
                  <a:lnTo>
                    <a:pt x="136" y="33"/>
                  </a:lnTo>
                  <a:lnTo>
                    <a:pt x="159" y="39"/>
                  </a:lnTo>
                  <a:lnTo>
                    <a:pt x="177" y="22"/>
                  </a:lnTo>
                  <a:lnTo>
                    <a:pt x="197" y="65"/>
                  </a:lnTo>
                  <a:lnTo>
                    <a:pt x="227" y="96"/>
                  </a:lnTo>
                  <a:lnTo>
                    <a:pt x="264" y="130"/>
                  </a:lnTo>
                  <a:lnTo>
                    <a:pt x="234" y="137"/>
                  </a:lnTo>
                  <a:lnTo>
                    <a:pt x="234" y="168"/>
                  </a:lnTo>
                  <a:lnTo>
                    <a:pt x="250" y="180"/>
                  </a:lnTo>
                  <a:lnTo>
                    <a:pt x="239" y="189"/>
                  </a:lnTo>
                  <a:lnTo>
                    <a:pt x="242" y="203"/>
                  </a:lnTo>
                  <a:lnTo>
                    <a:pt x="236" y="219"/>
                  </a:lnTo>
                  <a:lnTo>
                    <a:pt x="231" y="23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6"/>
            <p:cNvSpPr/>
            <p:nvPr/>
          </p:nvSpPr>
          <p:spPr>
            <a:xfrm>
              <a:off x="2454275" y="4591050"/>
              <a:ext cx="303213" cy="100013"/>
            </a:xfrm>
            <a:custGeom>
              <a:rect b="b" l="l" r="r" t="t"/>
              <a:pathLst>
                <a:path extrusionOk="0" h="278" w="841">
                  <a:moveTo>
                    <a:pt x="210" y="0"/>
                  </a:moveTo>
                  <a:lnTo>
                    <a:pt x="278" y="6"/>
                  </a:lnTo>
                  <a:lnTo>
                    <a:pt x="339" y="7"/>
                  </a:lnTo>
                  <a:lnTo>
                    <a:pt x="412" y="35"/>
                  </a:lnTo>
                  <a:lnTo>
                    <a:pt x="443" y="66"/>
                  </a:lnTo>
                  <a:lnTo>
                    <a:pt x="516" y="57"/>
                  </a:lnTo>
                  <a:lnTo>
                    <a:pt x="543" y="76"/>
                  </a:lnTo>
                  <a:lnTo>
                    <a:pt x="609" y="128"/>
                  </a:lnTo>
                  <a:lnTo>
                    <a:pt x="658" y="165"/>
                  </a:lnTo>
                  <a:lnTo>
                    <a:pt x="683" y="164"/>
                  </a:lnTo>
                  <a:lnTo>
                    <a:pt x="730" y="181"/>
                  </a:lnTo>
                  <a:lnTo>
                    <a:pt x="724" y="204"/>
                  </a:lnTo>
                  <a:lnTo>
                    <a:pt x="781" y="208"/>
                  </a:lnTo>
                  <a:lnTo>
                    <a:pt x="840" y="242"/>
                  </a:lnTo>
                  <a:lnTo>
                    <a:pt x="831" y="261"/>
                  </a:lnTo>
                  <a:lnTo>
                    <a:pt x="779" y="271"/>
                  </a:lnTo>
                  <a:lnTo>
                    <a:pt x="727" y="276"/>
                  </a:lnTo>
                  <a:lnTo>
                    <a:pt x="673" y="269"/>
                  </a:lnTo>
                  <a:lnTo>
                    <a:pt x="562" y="277"/>
                  </a:lnTo>
                  <a:lnTo>
                    <a:pt x="614" y="231"/>
                  </a:lnTo>
                  <a:lnTo>
                    <a:pt x="582" y="209"/>
                  </a:lnTo>
                  <a:lnTo>
                    <a:pt x="532" y="204"/>
                  </a:lnTo>
                  <a:lnTo>
                    <a:pt x="505" y="180"/>
                  </a:lnTo>
                  <a:lnTo>
                    <a:pt x="487" y="133"/>
                  </a:lnTo>
                  <a:lnTo>
                    <a:pt x="443" y="136"/>
                  </a:lnTo>
                  <a:lnTo>
                    <a:pt x="370" y="114"/>
                  </a:lnTo>
                  <a:lnTo>
                    <a:pt x="347" y="96"/>
                  </a:lnTo>
                  <a:lnTo>
                    <a:pt x="245" y="83"/>
                  </a:lnTo>
                  <a:lnTo>
                    <a:pt x="218" y="67"/>
                  </a:lnTo>
                  <a:lnTo>
                    <a:pt x="247" y="46"/>
                  </a:lnTo>
                  <a:lnTo>
                    <a:pt x="171" y="42"/>
                  </a:lnTo>
                  <a:lnTo>
                    <a:pt x="115" y="85"/>
                  </a:lnTo>
                  <a:lnTo>
                    <a:pt x="83" y="86"/>
                  </a:lnTo>
                  <a:lnTo>
                    <a:pt x="72" y="107"/>
                  </a:lnTo>
                  <a:lnTo>
                    <a:pt x="33" y="116"/>
                  </a:lnTo>
                  <a:lnTo>
                    <a:pt x="0" y="108"/>
                  </a:lnTo>
                  <a:lnTo>
                    <a:pt x="41" y="82"/>
                  </a:lnTo>
                  <a:lnTo>
                    <a:pt x="58" y="52"/>
                  </a:lnTo>
                  <a:lnTo>
                    <a:pt x="93" y="33"/>
                  </a:lnTo>
                  <a:lnTo>
                    <a:pt x="133" y="17"/>
                  </a:lnTo>
                  <a:lnTo>
                    <a:pt x="192" y="9"/>
                  </a:lnTo>
                  <a:lnTo>
                    <a:pt x="210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6"/>
            <p:cNvSpPr/>
            <p:nvPr/>
          </p:nvSpPr>
          <p:spPr>
            <a:xfrm>
              <a:off x="2454275" y="4591050"/>
              <a:ext cx="303213" cy="100013"/>
            </a:xfrm>
            <a:custGeom>
              <a:rect b="b" l="l" r="r" t="t"/>
              <a:pathLst>
                <a:path extrusionOk="0" h="278" w="841">
                  <a:moveTo>
                    <a:pt x="210" y="0"/>
                  </a:moveTo>
                  <a:lnTo>
                    <a:pt x="278" y="6"/>
                  </a:lnTo>
                  <a:lnTo>
                    <a:pt x="339" y="7"/>
                  </a:lnTo>
                  <a:lnTo>
                    <a:pt x="412" y="35"/>
                  </a:lnTo>
                  <a:lnTo>
                    <a:pt x="443" y="66"/>
                  </a:lnTo>
                  <a:lnTo>
                    <a:pt x="516" y="57"/>
                  </a:lnTo>
                  <a:lnTo>
                    <a:pt x="543" y="76"/>
                  </a:lnTo>
                  <a:lnTo>
                    <a:pt x="609" y="128"/>
                  </a:lnTo>
                  <a:lnTo>
                    <a:pt x="658" y="165"/>
                  </a:lnTo>
                  <a:lnTo>
                    <a:pt x="683" y="164"/>
                  </a:lnTo>
                  <a:lnTo>
                    <a:pt x="730" y="181"/>
                  </a:lnTo>
                  <a:lnTo>
                    <a:pt x="724" y="204"/>
                  </a:lnTo>
                  <a:lnTo>
                    <a:pt x="781" y="208"/>
                  </a:lnTo>
                  <a:lnTo>
                    <a:pt x="840" y="242"/>
                  </a:lnTo>
                  <a:lnTo>
                    <a:pt x="831" y="261"/>
                  </a:lnTo>
                  <a:lnTo>
                    <a:pt x="779" y="271"/>
                  </a:lnTo>
                  <a:lnTo>
                    <a:pt x="727" y="276"/>
                  </a:lnTo>
                  <a:lnTo>
                    <a:pt x="673" y="269"/>
                  </a:lnTo>
                  <a:lnTo>
                    <a:pt x="562" y="277"/>
                  </a:lnTo>
                  <a:lnTo>
                    <a:pt x="614" y="231"/>
                  </a:lnTo>
                  <a:lnTo>
                    <a:pt x="582" y="209"/>
                  </a:lnTo>
                  <a:lnTo>
                    <a:pt x="532" y="204"/>
                  </a:lnTo>
                  <a:lnTo>
                    <a:pt x="505" y="180"/>
                  </a:lnTo>
                  <a:lnTo>
                    <a:pt x="487" y="133"/>
                  </a:lnTo>
                  <a:lnTo>
                    <a:pt x="443" y="136"/>
                  </a:lnTo>
                  <a:lnTo>
                    <a:pt x="370" y="114"/>
                  </a:lnTo>
                  <a:lnTo>
                    <a:pt x="347" y="96"/>
                  </a:lnTo>
                  <a:lnTo>
                    <a:pt x="245" y="83"/>
                  </a:lnTo>
                  <a:lnTo>
                    <a:pt x="218" y="67"/>
                  </a:lnTo>
                  <a:lnTo>
                    <a:pt x="247" y="46"/>
                  </a:lnTo>
                  <a:lnTo>
                    <a:pt x="171" y="42"/>
                  </a:lnTo>
                  <a:lnTo>
                    <a:pt x="115" y="85"/>
                  </a:lnTo>
                  <a:lnTo>
                    <a:pt x="83" y="86"/>
                  </a:lnTo>
                  <a:lnTo>
                    <a:pt x="72" y="107"/>
                  </a:lnTo>
                  <a:lnTo>
                    <a:pt x="33" y="116"/>
                  </a:lnTo>
                  <a:lnTo>
                    <a:pt x="0" y="108"/>
                  </a:lnTo>
                  <a:lnTo>
                    <a:pt x="41" y="82"/>
                  </a:lnTo>
                  <a:lnTo>
                    <a:pt x="58" y="52"/>
                  </a:lnTo>
                  <a:lnTo>
                    <a:pt x="93" y="33"/>
                  </a:lnTo>
                  <a:lnTo>
                    <a:pt x="133" y="17"/>
                  </a:lnTo>
                  <a:lnTo>
                    <a:pt x="192" y="9"/>
                  </a:lnTo>
                  <a:lnTo>
                    <a:pt x="21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6"/>
            <p:cNvSpPr/>
            <p:nvPr/>
          </p:nvSpPr>
          <p:spPr>
            <a:xfrm>
              <a:off x="5738813" y="4189413"/>
              <a:ext cx="65087" cy="38100"/>
            </a:xfrm>
            <a:custGeom>
              <a:rect b="b" l="l" r="r" t="t"/>
              <a:pathLst>
                <a:path extrusionOk="0" h="106" w="182">
                  <a:moveTo>
                    <a:pt x="128" y="41"/>
                  </a:moveTo>
                  <a:lnTo>
                    <a:pt x="134" y="59"/>
                  </a:lnTo>
                  <a:lnTo>
                    <a:pt x="136" y="66"/>
                  </a:lnTo>
                  <a:lnTo>
                    <a:pt x="56" y="105"/>
                  </a:lnTo>
                  <a:lnTo>
                    <a:pt x="18" y="92"/>
                  </a:lnTo>
                  <a:lnTo>
                    <a:pt x="0" y="54"/>
                  </a:lnTo>
                  <a:lnTo>
                    <a:pt x="37" y="51"/>
                  </a:lnTo>
                  <a:lnTo>
                    <a:pt x="43" y="50"/>
                  </a:lnTo>
                  <a:lnTo>
                    <a:pt x="54" y="27"/>
                  </a:lnTo>
                  <a:lnTo>
                    <a:pt x="110" y="29"/>
                  </a:lnTo>
                  <a:lnTo>
                    <a:pt x="181" y="0"/>
                  </a:lnTo>
                  <a:lnTo>
                    <a:pt x="128" y="4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6"/>
            <p:cNvSpPr/>
            <p:nvPr/>
          </p:nvSpPr>
          <p:spPr>
            <a:xfrm>
              <a:off x="5738813" y="4189413"/>
              <a:ext cx="65087" cy="38100"/>
            </a:xfrm>
            <a:custGeom>
              <a:rect b="b" l="l" r="r" t="t"/>
              <a:pathLst>
                <a:path extrusionOk="0" h="106" w="182">
                  <a:moveTo>
                    <a:pt x="128" y="41"/>
                  </a:moveTo>
                  <a:lnTo>
                    <a:pt x="134" y="59"/>
                  </a:lnTo>
                  <a:lnTo>
                    <a:pt x="136" y="66"/>
                  </a:lnTo>
                  <a:lnTo>
                    <a:pt x="56" y="105"/>
                  </a:lnTo>
                  <a:lnTo>
                    <a:pt x="18" y="92"/>
                  </a:lnTo>
                  <a:lnTo>
                    <a:pt x="0" y="54"/>
                  </a:lnTo>
                  <a:lnTo>
                    <a:pt x="37" y="51"/>
                  </a:lnTo>
                  <a:lnTo>
                    <a:pt x="43" y="50"/>
                  </a:lnTo>
                  <a:lnTo>
                    <a:pt x="54" y="27"/>
                  </a:lnTo>
                  <a:lnTo>
                    <a:pt x="110" y="29"/>
                  </a:lnTo>
                  <a:lnTo>
                    <a:pt x="181" y="0"/>
                  </a:lnTo>
                  <a:lnTo>
                    <a:pt x="128" y="4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6"/>
            <p:cNvSpPr/>
            <p:nvPr/>
          </p:nvSpPr>
          <p:spPr>
            <a:xfrm>
              <a:off x="5176838" y="3590925"/>
              <a:ext cx="185737" cy="111125"/>
            </a:xfrm>
            <a:custGeom>
              <a:rect b="b" l="l" r="r" t="t"/>
              <a:pathLst>
                <a:path extrusionOk="0" h="309" w="516">
                  <a:moveTo>
                    <a:pt x="368" y="303"/>
                  </a:moveTo>
                  <a:lnTo>
                    <a:pt x="332" y="281"/>
                  </a:lnTo>
                  <a:lnTo>
                    <a:pt x="295" y="287"/>
                  </a:lnTo>
                  <a:lnTo>
                    <a:pt x="235" y="251"/>
                  </a:lnTo>
                  <a:lnTo>
                    <a:pt x="207" y="260"/>
                  </a:lnTo>
                  <a:lnTo>
                    <a:pt x="164" y="308"/>
                  </a:lnTo>
                  <a:lnTo>
                    <a:pt x="106" y="270"/>
                  </a:lnTo>
                  <a:lnTo>
                    <a:pt x="62" y="219"/>
                  </a:lnTo>
                  <a:lnTo>
                    <a:pt x="22" y="191"/>
                  </a:lnTo>
                  <a:lnTo>
                    <a:pt x="14" y="140"/>
                  </a:lnTo>
                  <a:lnTo>
                    <a:pt x="0" y="104"/>
                  </a:lnTo>
                  <a:lnTo>
                    <a:pt x="57" y="78"/>
                  </a:lnTo>
                  <a:lnTo>
                    <a:pt x="86" y="47"/>
                  </a:lnTo>
                  <a:lnTo>
                    <a:pt x="142" y="23"/>
                  </a:lnTo>
                  <a:lnTo>
                    <a:pt x="161" y="0"/>
                  </a:lnTo>
                  <a:lnTo>
                    <a:pt x="182" y="14"/>
                  </a:lnTo>
                  <a:lnTo>
                    <a:pt x="217" y="1"/>
                  </a:lnTo>
                  <a:lnTo>
                    <a:pt x="254" y="41"/>
                  </a:lnTo>
                  <a:lnTo>
                    <a:pt x="312" y="52"/>
                  </a:lnTo>
                  <a:lnTo>
                    <a:pt x="307" y="85"/>
                  </a:lnTo>
                  <a:lnTo>
                    <a:pt x="349" y="110"/>
                  </a:lnTo>
                  <a:lnTo>
                    <a:pt x="361" y="79"/>
                  </a:lnTo>
                  <a:lnTo>
                    <a:pt x="414" y="92"/>
                  </a:lnTo>
                  <a:lnTo>
                    <a:pt x="421" y="130"/>
                  </a:lnTo>
                  <a:lnTo>
                    <a:pt x="479" y="138"/>
                  </a:lnTo>
                  <a:lnTo>
                    <a:pt x="515" y="197"/>
                  </a:lnTo>
                  <a:lnTo>
                    <a:pt x="492" y="197"/>
                  </a:lnTo>
                  <a:lnTo>
                    <a:pt x="480" y="218"/>
                  </a:lnTo>
                  <a:lnTo>
                    <a:pt x="462" y="224"/>
                  </a:lnTo>
                  <a:lnTo>
                    <a:pt x="457" y="251"/>
                  </a:lnTo>
                  <a:lnTo>
                    <a:pt x="442" y="256"/>
                  </a:lnTo>
                  <a:lnTo>
                    <a:pt x="440" y="267"/>
                  </a:lnTo>
                  <a:lnTo>
                    <a:pt x="413" y="279"/>
                  </a:lnTo>
                  <a:lnTo>
                    <a:pt x="379" y="278"/>
                  </a:lnTo>
                  <a:lnTo>
                    <a:pt x="368" y="30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6"/>
            <p:cNvSpPr/>
            <p:nvPr/>
          </p:nvSpPr>
          <p:spPr>
            <a:xfrm>
              <a:off x="5176838" y="3590925"/>
              <a:ext cx="185737" cy="111125"/>
            </a:xfrm>
            <a:custGeom>
              <a:rect b="b" l="l" r="r" t="t"/>
              <a:pathLst>
                <a:path extrusionOk="0" h="309" w="516">
                  <a:moveTo>
                    <a:pt x="368" y="303"/>
                  </a:moveTo>
                  <a:lnTo>
                    <a:pt x="332" y="281"/>
                  </a:lnTo>
                  <a:lnTo>
                    <a:pt x="295" y="287"/>
                  </a:lnTo>
                  <a:lnTo>
                    <a:pt x="235" y="251"/>
                  </a:lnTo>
                  <a:lnTo>
                    <a:pt x="207" y="260"/>
                  </a:lnTo>
                  <a:lnTo>
                    <a:pt x="164" y="308"/>
                  </a:lnTo>
                  <a:lnTo>
                    <a:pt x="106" y="270"/>
                  </a:lnTo>
                  <a:lnTo>
                    <a:pt x="62" y="219"/>
                  </a:lnTo>
                  <a:lnTo>
                    <a:pt x="22" y="191"/>
                  </a:lnTo>
                  <a:lnTo>
                    <a:pt x="14" y="140"/>
                  </a:lnTo>
                  <a:lnTo>
                    <a:pt x="0" y="104"/>
                  </a:lnTo>
                  <a:lnTo>
                    <a:pt x="57" y="78"/>
                  </a:lnTo>
                  <a:lnTo>
                    <a:pt x="86" y="47"/>
                  </a:lnTo>
                  <a:lnTo>
                    <a:pt x="142" y="23"/>
                  </a:lnTo>
                  <a:lnTo>
                    <a:pt x="161" y="0"/>
                  </a:lnTo>
                  <a:lnTo>
                    <a:pt x="182" y="14"/>
                  </a:lnTo>
                  <a:lnTo>
                    <a:pt x="217" y="1"/>
                  </a:lnTo>
                  <a:lnTo>
                    <a:pt x="254" y="41"/>
                  </a:lnTo>
                  <a:lnTo>
                    <a:pt x="312" y="52"/>
                  </a:lnTo>
                  <a:lnTo>
                    <a:pt x="307" y="85"/>
                  </a:lnTo>
                  <a:lnTo>
                    <a:pt x="349" y="110"/>
                  </a:lnTo>
                  <a:lnTo>
                    <a:pt x="361" y="79"/>
                  </a:lnTo>
                  <a:lnTo>
                    <a:pt x="414" y="92"/>
                  </a:lnTo>
                  <a:lnTo>
                    <a:pt x="421" y="130"/>
                  </a:lnTo>
                  <a:lnTo>
                    <a:pt x="479" y="138"/>
                  </a:lnTo>
                  <a:lnTo>
                    <a:pt x="515" y="197"/>
                  </a:lnTo>
                  <a:lnTo>
                    <a:pt x="492" y="197"/>
                  </a:lnTo>
                  <a:lnTo>
                    <a:pt x="480" y="218"/>
                  </a:lnTo>
                  <a:lnTo>
                    <a:pt x="462" y="224"/>
                  </a:lnTo>
                  <a:lnTo>
                    <a:pt x="457" y="251"/>
                  </a:lnTo>
                  <a:lnTo>
                    <a:pt x="442" y="256"/>
                  </a:lnTo>
                  <a:lnTo>
                    <a:pt x="440" y="267"/>
                  </a:lnTo>
                  <a:lnTo>
                    <a:pt x="413" y="279"/>
                  </a:lnTo>
                  <a:lnTo>
                    <a:pt x="379" y="278"/>
                  </a:lnTo>
                  <a:lnTo>
                    <a:pt x="368" y="30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6"/>
            <p:cNvSpPr/>
            <p:nvPr/>
          </p:nvSpPr>
          <p:spPr>
            <a:xfrm>
              <a:off x="5002213" y="3411538"/>
              <a:ext cx="252412" cy="342900"/>
            </a:xfrm>
            <a:custGeom>
              <a:rect b="b" l="l" r="r" t="t"/>
              <a:pathLst>
                <a:path extrusionOk="0" h="954" w="703">
                  <a:moveTo>
                    <a:pt x="306" y="0"/>
                  </a:moveTo>
                  <a:lnTo>
                    <a:pt x="307" y="52"/>
                  </a:lnTo>
                  <a:lnTo>
                    <a:pt x="385" y="83"/>
                  </a:lnTo>
                  <a:lnTo>
                    <a:pt x="384" y="131"/>
                  </a:lnTo>
                  <a:lnTo>
                    <a:pt x="463" y="106"/>
                  </a:lnTo>
                  <a:lnTo>
                    <a:pt x="507" y="69"/>
                  </a:lnTo>
                  <a:lnTo>
                    <a:pt x="595" y="122"/>
                  </a:lnTo>
                  <a:lnTo>
                    <a:pt x="632" y="164"/>
                  </a:lnTo>
                  <a:lnTo>
                    <a:pt x="650" y="230"/>
                  </a:lnTo>
                  <a:lnTo>
                    <a:pt x="628" y="265"/>
                  </a:lnTo>
                  <a:lnTo>
                    <a:pt x="656" y="310"/>
                  </a:lnTo>
                  <a:lnTo>
                    <a:pt x="676" y="378"/>
                  </a:lnTo>
                  <a:lnTo>
                    <a:pt x="670" y="422"/>
                  </a:lnTo>
                  <a:lnTo>
                    <a:pt x="702" y="501"/>
                  </a:lnTo>
                  <a:lnTo>
                    <a:pt x="667" y="514"/>
                  </a:lnTo>
                  <a:lnTo>
                    <a:pt x="646" y="500"/>
                  </a:lnTo>
                  <a:lnTo>
                    <a:pt x="627" y="523"/>
                  </a:lnTo>
                  <a:lnTo>
                    <a:pt x="571" y="547"/>
                  </a:lnTo>
                  <a:lnTo>
                    <a:pt x="542" y="578"/>
                  </a:lnTo>
                  <a:lnTo>
                    <a:pt x="485" y="604"/>
                  </a:lnTo>
                  <a:lnTo>
                    <a:pt x="499" y="640"/>
                  </a:lnTo>
                  <a:lnTo>
                    <a:pt x="507" y="691"/>
                  </a:lnTo>
                  <a:lnTo>
                    <a:pt x="547" y="719"/>
                  </a:lnTo>
                  <a:lnTo>
                    <a:pt x="591" y="770"/>
                  </a:lnTo>
                  <a:lnTo>
                    <a:pt x="564" y="824"/>
                  </a:lnTo>
                  <a:lnTo>
                    <a:pt x="536" y="839"/>
                  </a:lnTo>
                  <a:lnTo>
                    <a:pt x="547" y="915"/>
                  </a:lnTo>
                  <a:lnTo>
                    <a:pt x="539" y="934"/>
                  </a:lnTo>
                  <a:lnTo>
                    <a:pt x="515" y="911"/>
                  </a:lnTo>
                  <a:lnTo>
                    <a:pt x="478" y="907"/>
                  </a:lnTo>
                  <a:lnTo>
                    <a:pt x="422" y="928"/>
                  </a:lnTo>
                  <a:lnTo>
                    <a:pt x="354" y="923"/>
                  </a:lnTo>
                  <a:lnTo>
                    <a:pt x="343" y="953"/>
                  </a:lnTo>
                  <a:lnTo>
                    <a:pt x="304" y="922"/>
                  </a:lnTo>
                  <a:lnTo>
                    <a:pt x="280" y="928"/>
                  </a:lnTo>
                  <a:lnTo>
                    <a:pt x="197" y="893"/>
                  </a:lnTo>
                  <a:lnTo>
                    <a:pt x="181" y="918"/>
                  </a:lnTo>
                  <a:lnTo>
                    <a:pt x="115" y="917"/>
                  </a:lnTo>
                  <a:lnTo>
                    <a:pt x="125" y="834"/>
                  </a:lnTo>
                  <a:lnTo>
                    <a:pt x="164" y="754"/>
                  </a:lnTo>
                  <a:lnTo>
                    <a:pt x="52" y="732"/>
                  </a:lnTo>
                  <a:lnTo>
                    <a:pt x="15" y="701"/>
                  </a:lnTo>
                  <a:lnTo>
                    <a:pt x="20" y="648"/>
                  </a:lnTo>
                  <a:lnTo>
                    <a:pt x="4" y="621"/>
                  </a:lnTo>
                  <a:lnTo>
                    <a:pt x="13" y="539"/>
                  </a:lnTo>
                  <a:lnTo>
                    <a:pt x="0" y="408"/>
                  </a:lnTo>
                  <a:lnTo>
                    <a:pt x="47" y="408"/>
                  </a:lnTo>
                  <a:lnTo>
                    <a:pt x="66" y="361"/>
                  </a:lnTo>
                  <a:lnTo>
                    <a:pt x="86" y="244"/>
                  </a:lnTo>
                  <a:lnTo>
                    <a:pt x="71" y="200"/>
                  </a:lnTo>
                  <a:lnTo>
                    <a:pt x="86" y="172"/>
                  </a:lnTo>
                  <a:lnTo>
                    <a:pt x="151" y="165"/>
                  </a:lnTo>
                  <a:lnTo>
                    <a:pt x="166" y="194"/>
                  </a:lnTo>
                  <a:lnTo>
                    <a:pt x="219" y="129"/>
                  </a:lnTo>
                  <a:lnTo>
                    <a:pt x="201" y="79"/>
                  </a:lnTo>
                  <a:lnTo>
                    <a:pt x="197" y="3"/>
                  </a:lnTo>
                  <a:lnTo>
                    <a:pt x="256" y="21"/>
                  </a:lnTo>
                  <a:lnTo>
                    <a:pt x="306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6"/>
            <p:cNvSpPr/>
            <p:nvPr/>
          </p:nvSpPr>
          <p:spPr>
            <a:xfrm>
              <a:off x="5002213" y="3411538"/>
              <a:ext cx="252412" cy="342900"/>
            </a:xfrm>
            <a:custGeom>
              <a:rect b="b" l="l" r="r" t="t"/>
              <a:pathLst>
                <a:path extrusionOk="0" h="954" w="703">
                  <a:moveTo>
                    <a:pt x="306" y="0"/>
                  </a:moveTo>
                  <a:lnTo>
                    <a:pt x="307" y="52"/>
                  </a:lnTo>
                  <a:lnTo>
                    <a:pt x="385" y="83"/>
                  </a:lnTo>
                  <a:lnTo>
                    <a:pt x="384" y="131"/>
                  </a:lnTo>
                  <a:lnTo>
                    <a:pt x="463" y="106"/>
                  </a:lnTo>
                  <a:lnTo>
                    <a:pt x="507" y="69"/>
                  </a:lnTo>
                  <a:lnTo>
                    <a:pt x="595" y="122"/>
                  </a:lnTo>
                  <a:lnTo>
                    <a:pt x="632" y="164"/>
                  </a:lnTo>
                  <a:lnTo>
                    <a:pt x="650" y="230"/>
                  </a:lnTo>
                  <a:lnTo>
                    <a:pt x="628" y="265"/>
                  </a:lnTo>
                  <a:lnTo>
                    <a:pt x="656" y="310"/>
                  </a:lnTo>
                  <a:lnTo>
                    <a:pt x="676" y="378"/>
                  </a:lnTo>
                  <a:lnTo>
                    <a:pt x="670" y="422"/>
                  </a:lnTo>
                  <a:lnTo>
                    <a:pt x="702" y="501"/>
                  </a:lnTo>
                  <a:lnTo>
                    <a:pt x="667" y="514"/>
                  </a:lnTo>
                  <a:lnTo>
                    <a:pt x="646" y="500"/>
                  </a:lnTo>
                  <a:lnTo>
                    <a:pt x="627" y="523"/>
                  </a:lnTo>
                  <a:lnTo>
                    <a:pt x="571" y="547"/>
                  </a:lnTo>
                  <a:lnTo>
                    <a:pt x="542" y="578"/>
                  </a:lnTo>
                  <a:lnTo>
                    <a:pt x="485" y="604"/>
                  </a:lnTo>
                  <a:lnTo>
                    <a:pt x="499" y="640"/>
                  </a:lnTo>
                  <a:lnTo>
                    <a:pt x="507" y="691"/>
                  </a:lnTo>
                  <a:lnTo>
                    <a:pt x="547" y="719"/>
                  </a:lnTo>
                  <a:lnTo>
                    <a:pt x="591" y="770"/>
                  </a:lnTo>
                  <a:lnTo>
                    <a:pt x="564" y="824"/>
                  </a:lnTo>
                  <a:lnTo>
                    <a:pt x="536" y="839"/>
                  </a:lnTo>
                  <a:lnTo>
                    <a:pt x="547" y="915"/>
                  </a:lnTo>
                  <a:lnTo>
                    <a:pt x="539" y="934"/>
                  </a:lnTo>
                  <a:lnTo>
                    <a:pt x="515" y="911"/>
                  </a:lnTo>
                  <a:lnTo>
                    <a:pt x="478" y="907"/>
                  </a:lnTo>
                  <a:lnTo>
                    <a:pt x="422" y="928"/>
                  </a:lnTo>
                  <a:lnTo>
                    <a:pt x="354" y="923"/>
                  </a:lnTo>
                  <a:lnTo>
                    <a:pt x="343" y="953"/>
                  </a:lnTo>
                  <a:lnTo>
                    <a:pt x="304" y="922"/>
                  </a:lnTo>
                  <a:lnTo>
                    <a:pt x="280" y="928"/>
                  </a:lnTo>
                  <a:lnTo>
                    <a:pt x="197" y="893"/>
                  </a:lnTo>
                  <a:lnTo>
                    <a:pt x="181" y="918"/>
                  </a:lnTo>
                  <a:lnTo>
                    <a:pt x="115" y="917"/>
                  </a:lnTo>
                  <a:lnTo>
                    <a:pt x="125" y="834"/>
                  </a:lnTo>
                  <a:lnTo>
                    <a:pt x="164" y="754"/>
                  </a:lnTo>
                  <a:lnTo>
                    <a:pt x="52" y="732"/>
                  </a:lnTo>
                  <a:lnTo>
                    <a:pt x="15" y="701"/>
                  </a:lnTo>
                  <a:lnTo>
                    <a:pt x="20" y="648"/>
                  </a:lnTo>
                  <a:lnTo>
                    <a:pt x="4" y="621"/>
                  </a:lnTo>
                  <a:lnTo>
                    <a:pt x="13" y="539"/>
                  </a:lnTo>
                  <a:lnTo>
                    <a:pt x="0" y="408"/>
                  </a:lnTo>
                  <a:lnTo>
                    <a:pt x="47" y="408"/>
                  </a:lnTo>
                  <a:lnTo>
                    <a:pt x="66" y="361"/>
                  </a:lnTo>
                  <a:lnTo>
                    <a:pt x="86" y="244"/>
                  </a:lnTo>
                  <a:lnTo>
                    <a:pt x="71" y="200"/>
                  </a:lnTo>
                  <a:lnTo>
                    <a:pt x="86" y="172"/>
                  </a:lnTo>
                  <a:lnTo>
                    <a:pt x="151" y="165"/>
                  </a:lnTo>
                  <a:lnTo>
                    <a:pt x="166" y="194"/>
                  </a:lnTo>
                  <a:lnTo>
                    <a:pt x="219" y="129"/>
                  </a:lnTo>
                  <a:lnTo>
                    <a:pt x="201" y="79"/>
                  </a:lnTo>
                  <a:lnTo>
                    <a:pt x="197" y="3"/>
                  </a:lnTo>
                  <a:lnTo>
                    <a:pt x="256" y="21"/>
                  </a:lnTo>
                  <a:lnTo>
                    <a:pt x="306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6"/>
            <p:cNvSpPr/>
            <p:nvPr/>
          </p:nvSpPr>
          <p:spPr>
            <a:xfrm>
              <a:off x="6002338" y="4897438"/>
              <a:ext cx="46037" cy="50800"/>
            </a:xfrm>
            <a:custGeom>
              <a:rect b="b" l="l" r="r" t="t"/>
              <a:pathLst>
                <a:path extrusionOk="0" h="141" w="130">
                  <a:moveTo>
                    <a:pt x="111" y="0"/>
                  </a:moveTo>
                  <a:lnTo>
                    <a:pt x="129" y="24"/>
                  </a:lnTo>
                  <a:lnTo>
                    <a:pt x="127" y="57"/>
                  </a:lnTo>
                  <a:lnTo>
                    <a:pt x="82" y="76"/>
                  </a:lnTo>
                  <a:lnTo>
                    <a:pt x="116" y="98"/>
                  </a:lnTo>
                  <a:lnTo>
                    <a:pt x="87" y="140"/>
                  </a:lnTo>
                  <a:lnTo>
                    <a:pt x="70" y="126"/>
                  </a:lnTo>
                  <a:lnTo>
                    <a:pt x="51" y="131"/>
                  </a:lnTo>
                  <a:lnTo>
                    <a:pt x="7" y="130"/>
                  </a:lnTo>
                  <a:lnTo>
                    <a:pt x="6" y="106"/>
                  </a:lnTo>
                  <a:lnTo>
                    <a:pt x="0" y="84"/>
                  </a:lnTo>
                  <a:lnTo>
                    <a:pt x="26" y="47"/>
                  </a:lnTo>
                  <a:lnTo>
                    <a:pt x="54" y="12"/>
                  </a:lnTo>
                  <a:lnTo>
                    <a:pt x="87" y="19"/>
                  </a:lnTo>
                  <a:lnTo>
                    <a:pt x="111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6"/>
            <p:cNvSpPr/>
            <p:nvPr/>
          </p:nvSpPr>
          <p:spPr>
            <a:xfrm>
              <a:off x="6002338" y="4897438"/>
              <a:ext cx="46037" cy="50800"/>
            </a:xfrm>
            <a:custGeom>
              <a:rect b="b" l="l" r="r" t="t"/>
              <a:pathLst>
                <a:path extrusionOk="0" h="141" w="130">
                  <a:moveTo>
                    <a:pt x="111" y="0"/>
                  </a:moveTo>
                  <a:lnTo>
                    <a:pt x="129" y="24"/>
                  </a:lnTo>
                  <a:lnTo>
                    <a:pt x="127" y="57"/>
                  </a:lnTo>
                  <a:lnTo>
                    <a:pt x="82" y="76"/>
                  </a:lnTo>
                  <a:lnTo>
                    <a:pt x="116" y="98"/>
                  </a:lnTo>
                  <a:lnTo>
                    <a:pt x="87" y="140"/>
                  </a:lnTo>
                  <a:lnTo>
                    <a:pt x="70" y="126"/>
                  </a:lnTo>
                  <a:lnTo>
                    <a:pt x="51" y="131"/>
                  </a:lnTo>
                  <a:lnTo>
                    <a:pt x="7" y="130"/>
                  </a:lnTo>
                  <a:lnTo>
                    <a:pt x="6" y="106"/>
                  </a:lnTo>
                  <a:lnTo>
                    <a:pt x="0" y="84"/>
                  </a:lnTo>
                  <a:lnTo>
                    <a:pt x="26" y="47"/>
                  </a:lnTo>
                  <a:lnTo>
                    <a:pt x="54" y="12"/>
                  </a:lnTo>
                  <a:lnTo>
                    <a:pt x="87" y="19"/>
                  </a:lnTo>
                  <a:lnTo>
                    <a:pt x="111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6"/>
            <p:cNvSpPr/>
            <p:nvPr/>
          </p:nvSpPr>
          <p:spPr>
            <a:xfrm>
              <a:off x="5060950" y="3273425"/>
              <a:ext cx="128588" cy="147638"/>
            </a:xfrm>
            <a:custGeom>
              <a:rect b="b" l="l" r="r" t="t"/>
              <a:pathLst>
                <a:path extrusionOk="0" h="411" w="357">
                  <a:moveTo>
                    <a:pt x="356" y="300"/>
                  </a:moveTo>
                  <a:lnTo>
                    <a:pt x="310" y="410"/>
                  </a:lnTo>
                  <a:lnTo>
                    <a:pt x="228" y="333"/>
                  </a:lnTo>
                  <a:lnTo>
                    <a:pt x="218" y="276"/>
                  </a:lnTo>
                  <a:lnTo>
                    <a:pt x="332" y="230"/>
                  </a:lnTo>
                  <a:lnTo>
                    <a:pt x="356" y="300"/>
                  </a:lnTo>
                  <a:close/>
                  <a:moveTo>
                    <a:pt x="218" y="182"/>
                  </a:moveTo>
                  <a:lnTo>
                    <a:pt x="199" y="234"/>
                  </a:lnTo>
                  <a:lnTo>
                    <a:pt x="177" y="219"/>
                  </a:lnTo>
                  <a:lnTo>
                    <a:pt x="121" y="319"/>
                  </a:lnTo>
                  <a:lnTo>
                    <a:pt x="142" y="385"/>
                  </a:lnTo>
                  <a:lnTo>
                    <a:pt x="92" y="406"/>
                  </a:lnTo>
                  <a:lnTo>
                    <a:pt x="33" y="388"/>
                  </a:lnTo>
                  <a:lnTo>
                    <a:pt x="2" y="312"/>
                  </a:lnTo>
                  <a:lnTo>
                    <a:pt x="0" y="170"/>
                  </a:lnTo>
                  <a:lnTo>
                    <a:pt x="13" y="132"/>
                  </a:lnTo>
                  <a:lnTo>
                    <a:pt x="35" y="89"/>
                  </a:lnTo>
                  <a:lnTo>
                    <a:pt x="103" y="80"/>
                  </a:lnTo>
                  <a:lnTo>
                    <a:pt x="131" y="41"/>
                  </a:lnTo>
                  <a:lnTo>
                    <a:pt x="192" y="0"/>
                  </a:lnTo>
                  <a:lnTo>
                    <a:pt x="190" y="74"/>
                  </a:lnTo>
                  <a:lnTo>
                    <a:pt x="168" y="121"/>
                  </a:lnTo>
                  <a:lnTo>
                    <a:pt x="177" y="161"/>
                  </a:lnTo>
                  <a:lnTo>
                    <a:pt x="218" y="18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6"/>
            <p:cNvSpPr/>
            <p:nvPr/>
          </p:nvSpPr>
          <p:spPr>
            <a:xfrm>
              <a:off x="5140325" y="3355975"/>
              <a:ext cx="50800" cy="65088"/>
            </a:xfrm>
            <a:custGeom>
              <a:rect b="b" l="l" r="r" t="t"/>
              <a:pathLst>
                <a:path extrusionOk="0" h="181" w="139">
                  <a:moveTo>
                    <a:pt x="138" y="70"/>
                  </a:moveTo>
                  <a:lnTo>
                    <a:pt x="92" y="180"/>
                  </a:lnTo>
                  <a:lnTo>
                    <a:pt x="10" y="103"/>
                  </a:lnTo>
                  <a:lnTo>
                    <a:pt x="0" y="46"/>
                  </a:lnTo>
                  <a:lnTo>
                    <a:pt x="114" y="0"/>
                  </a:lnTo>
                  <a:lnTo>
                    <a:pt x="138" y="7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6"/>
            <p:cNvSpPr/>
            <p:nvPr/>
          </p:nvSpPr>
          <p:spPr>
            <a:xfrm>
              <a:off x="5060950" y="3273425"/>
              <a:ext cx="79375" cy="146050"/>
            </a:xfrm>
            <a:custGeom>
              <a:rect b="b" l="l" r="r" t="t"/>
              <a:pathLst>
                <a:path extrusionOk="0" h="407" w="219">
                  <a:moveTo>
                    <a:pt x="218" y="182"/>
                  </a:moveTo>
                  <a:lnTo>
                    <a:pt x="199" y="234"/>
                  </a:lnTo>
                  <a:lnTo>
                    <a:pt x="177" y="219"/>
                  </a:lnTo>
                  <a:lnTo>
                    <a:pt x="121" y="319"/>
                  </a:lnTo>
                  <a:lnTo>
                    <a:pt x="142" y="385"/>
                  </a:lnTo>
                  <a:lnTo>
                    <a:pt x="92" y="406"/>
                  </a:lnTo>
                  <a:lnTo>
                    <a:pt x="33" y="388"/>
                  </a:lnTo>
                  <a:lnTo>
                    <a:pt x="2" y="312"/>
                  </a:lnTo>
                  <a:lnTo>
                    <a:pt x="0" y="170"/>
                  </a:lnTo>
                  <a:lnTo>
                    <a:pt x="13" y="132"/>
                  </a:lnTo>
                  <a:lnTo>
                    <a:pt x="35" y="89"/>
                  </a:lnTo>
                  <a:lnTo>
                    <a:pt x="103" y="80"/>
                  </a:lnTo>
                  <a:lnTo>
                    <a:pt x="131" y="41"/>
                  </a:lnTo>
                  <a:lnTo>
                    <a:pt x="192" y="0"/>
                  </a:lnTo>
                  <a:lnTo>
                    <a:pt x="190" y="74"/>
                  </a:lnTo>
                  <a:lnTo>
                    <a:pt x="168" y="121"/>
                  </a:lnTo>
                  <a:lnTo>
                    <a:pt x="177" y="161"/>
                  </a:lnTo>
                  <a:lnTo>
                    <a:pt x="218" y="18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6"/>
            <p:cNvSpPr/>
            <p:nvPr/>
          </p:nvSpPr>
          <p:spPr>
            <a:xfrm>
              <a:off x="2819400" y="4689475"/>
              <a:ext cx="101600" cy="68263"/>
            </a:xfrm>
            <a:custGeom>
              <a:rect b="b" l="l" r="r" t="t"/>
              <a:pathLst>
                <a:path extrusionOk="0" h="188" w="283">
                  <a:moveTo>
                    <a:pt x="18" y="15"/>
                  </a:moveTo>
                  <a:lnTo>
                    <a:pt x="28" y="0"/>
                  </a:lnTo>
                  <a:lnTo>
                    <a:pt x="89" y="1"/>
                  </a:lnTo>
                  <a:lnTo>
                    <a:pt x="135" y="22"/>
                  </a:lnTo>
                  <a:lnTo>
                    <a:pt x="155" y="20"/>
                  </a:lnTo>
                  <a:lnTo>
                    <a:pt x="169" y="49"/>
                  </a:lnTo>
                  <a:lnTo>
                    <a:pt x="212" y="47"/>
                  </a:lnTo>
                  <a:lnTo>
                    <a:pt x="209" y="72"/>
                  </a:lnTo>
                  <a:lnTo>
                    <a:pt x="244" y="75"/>
                  </a:lnTo>
                  <a:lnTo>
                    <a:pt x="282" y="105"/>
                  </a:lnTo>
                  <a:lnTo>
                    <a:pt x="253" y="138"/>
                  </a:lnTo>
                  <a:lnTo>
                    <a:pt x="216" y="120"/>
                  </a:lnTo>
                  <a:lnTo>
                    <a:pt x="181" y="124"/>
                  </a:lnTo>
                  <a:lnTo>
                    <a:pt x="155" y="120"/>
                  </a:lnTo>
                  <a:lnTo>
                    <a:pt x="141" y="135"/>
                  </a:lnTo>
                  <a:lnTo>
                    <a:pt x="111" y="140"/>
                  </a:lnTo>
                  <a:lnTo>
                    <a:pt x="99" y="120"/>
                  </a:lnTo>
                  <a:lnTo>
                    <a:pt x="74" y="132"/>
                  </a:lnTo>
                  <a:lnTo>
                    <a:pt x="42" y="187"/>
                  </a:lnTo>
                  <a:lnTo>
                    <a:pt x="22" y="174"/>
                  </a:lnTo>
                  <a:lnTo>
                    <a:pt x="18" y="151"/>
                  </a:lnTo>
                  <a:lnTo>
                    <a:pt x="20" y="129"/>
                  </a:lnTo>
                  <a:lnTo>
                    <a:pt x="0" y="104"/>
                  </a:lnTo>
                  <a:lnTo>
                    <a:pt x="19" y="91"/>
                  </a:lnTo>
                  <a:lnTo>
                    <a:pt x="25" y="59"/>
                  </a:lnTo>
                  <a:lnTo>
                    <a:pt x="18" y="1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6"/>
            <p:cNvSpPr/>
            <p:nvPr/>
          </p:nvSpPr>
          <p:spPr>
            <a:xfrm>
              <a:off x="2819400" y="4689475"/>
              <a:ext cx="101600" cy="68263"/>
            </a:xfrm>
            <a:custGeom>
              <a:rect b="b" l="l" r="r" t="t"/>
              <a:pathLst>
                <a:path extrusionOk="0" h="188" w="283">
                  <a:moveTo>
                    <a:pt x="18" y="15"/>
                  </a:moveTo>
                  <a:lnTo>
                    <a:pt x="28" y="0"/>
                  </a:lnTo>
                  <a:lnTo>
                    <a:pt x="89" y="1"/>
                  </a:lnTo>
                  <a:lnTo>
                    <a:pt x="135" y="22"/>
                  </a:lnTo>
                  <a:lnTo>
                    <a:pt x="155" y="20"/>
                  </a:lnTo>
                  <a:lnTo>
                    <a:pt x="169" y="49"/>
                  </a:lnTo>
                  <a:lnTo>
                    <a:pt x="212" y="47"/>
                  </a:lnTo>
                  <a:lnTo>
                    <a:pt x="209" y="72"/>
                  </a:lnTo>
                  <a:lnTo>
                    <a:pt x="244" y="75"/>
                  </a:lnTo>
                  <a:lnTo>
                    <a:pt x="282" y="105"/>
                  </a:lnTo>
                  <a:lnTo>
                    <a:pt x="253" y="138"/>
                  </a:lnTo>
                  <a:lnTo>
                    <a:pt x="216" y="120"/>
                  </a:lnTo>
                  <a:lnTo>
                    <a:pt x="181" y="124"/>
                  </a:lnTo>
                  <a:lnTo>
                    <a:pt x="155" y="120"/>
                  </a:lnTo>
                  <a:lnTo>
                    <a:pt x="141" y="135"/>
                  </a:lnTo>
                  <a:lnTo>
                    <a:pt x="111" y="140"/>
                  </a:lnTo>
                  <a:lnTo>
                    <a:pt x="99" y="120"/>
                  </a:lnTo>
                  <a:lnTo>
                    <a:pt x="74" y="132"/>
                  </a:lnTo>
                  <a:lnTo>
                    <a:pt x="42" y="187"/>
                  </a:lnTo>
                  <a:lnTo>
                    <a:pt x="22" y="174"/>
                  </a:lnTo>
                  <a:lnTo>
                    <a:pt x="18" y="151"/>
                  </a:lnTo>
                  <a:lnTo>
                    <a:pt x="20" y="129"/>
                  </a:lnTo>
                  <a:lnTo>
                    <a:pt x="0" y="104"/>
                  </a:lnTo>
                  <a:lnTo>
                    <a:pt x="19" y="91"/>
                  </a:lnTo>
                  <a:lnTo>
                    <a:pt x="25" y="59"/>
                  </a:lnTo>
                  <a:lnTo>
                    <a:pt x="18" y="1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6"/>
            <p:cNvSpPr/>
            <p:nvPr/>
          </p:nvSpPr>
          <p:spPr>
            <a:xfrm>
              <a:off x="4591050" y="4138613"/>
              <a:ext cx="579438" cy="574675"/>
            </a:xfrm>
            <a:custGeom>
              <a:rect b="b" l="l" r="r" t="t"/>
              <a:pathLst>
                <a:path extrusionOk="0" h="1596" w="1610">
                  <a:moveTo>
                    <a:pt x="1609" y="1229"/>
                  </a:moveTo>
                  <a:lnTo>
                    <a:pt x="1343" y="1388"/>
                  </a:lnTo>
                  <a:lnTo>
                    <a:pt x="1118" y="1551"/>
                  </a:lnTo>
                  <a:lnTo>
                    <a:pt x="1008" y="1587"/>
                  </a:lnTo>
                  <a:lnTo>
                    <a:pt x="922" y="1595"/>
                  </a:lnTo>
                  <a:lnTo>
                    <a:pt x="921" y="1543"/>
                  </a:lnTo>
                  <a:lnTo>
                    <a:pt x="885" y="1530"/>
                  </a:lnTo>
                  <a:lnTo>
                    <a:pt x="836" y="1506"/>
                  </a:lnTo>
                  <a:lnTo>
                    <a:pt x="818" y="1468"/>
                  </a:lnTo>
                  <a:lnTo>
                    <a:pt x="555" y="1286"/>
                  </a:lnTo>
                  <a:lnTo>
                    <a:pt x="293" y="1101"/>
                  </a:lnTo>
                  <a:lnTo>
                    <a:pt x="0" y="892"/>
                  </a:lnTo>
                  <a:lnTo>
                    <a:pt x="2" y="875"/>
                  </a:lnTo>
                  <a:lnTo>
                    <a:pt x="2" y="870"/>
                  </a:lnTo>
                  <a:lnTo>
                    <a:pt x="1" y="766"/>
                  </a:lnTo>
                  <a:lnTo>
                    <a:pt x="127" y="700"/>
                  </a:lnTo>
                  <a:lnTo>
                    <a:pt x="204" y="686"/>
                  </a:lnTo>
                  <a:lnTo>
                    <a:pt x="268" y="663"/>
                  </a:lnTo>
                  <a:lnTo>
                    <a:pt x="298" y="618"/>
                  </a:lnTo>
                  <a:lnTo>
                    <a:pt x="389" y="582"/>
                  </a:lnTo>
                  <a:lnTo>
                    <a:pt x="392" y="515"/>
                  </a:lnTo>
                  <a:lnTo>
                    <a:pt x="437" y="507"/>
                  </a:lnTo>
                  <a:lnTo>
                    <a:pt x="472" y="473"/>
                  </a:lnTo>
                  <a:lnTo>
                    <a:pt x="574" y="458"/>
                  </a:lnTo>
                  <a:lnTo>
                    <a:pt x="588" y="422"/>
                  </a:lnTo>
                  <a:lnTo>
                    <a:pt x="568" y="403"/>
                  </a:lnTo>
                  <a:lnTo>
                    <a:pt x="541" y="305"/>
                  </a:lnTo>
                  <a:lnTo>
                    <a:pt x="537" y="248"/>
                  </a:lnTo>
                  <a:lnTo>
                    <a:pt x="507" y="187"/>
                  </a:lnTo>
                  <a:lnTo>
                    <a:pt x="582" y="135"/>
                  </a:lnTo>
                  <a:lnTo>
                    <a:pt x="666" y="119"/>
                  </a:lnTo>
                  <a:lnTo>
                    <a:pt x="715" y="79"/>
                  </a:lnTo>
                  <a:lnTo>
                    <a:pt x="790" y="50"/>
                  </a:lnTo>
                  <a:lnTo>
                    <a:pt x="922" y="33"/>
                  </a:lnTo>
                  <a:lnTo>
                    <a:pt x="1051" y="25"/>
                  </a:lnTo>
                  <a:lnTo>
                    <a:pt x="1090" y="39"/>
                  </a:lnTo>
                  <a:lnTo>
                    <a:pt x="1163" y="1"/>
                  </a:lnTo>
                  <a:lnTo>
                    <a:pt x="1246" y="0"/>
                  </a:lnTo>
                  <a:lnTo>
                    <a:pt x="1278" y="23"/>
                  </a:lnTo>
                  <a:lnTo>
                    <a:pt x="1331" y="17"/>
                  </a:lnTo>
                  <a:lnTo>
                    <a:pt x="1315" y="66"/>
                  </a:lnTo>
                  <a:lnTo>
                    <a:pt x="1328" y="157"/>
                  </a:lnTo>
                  <a:lnTo>
                    <a:pt x="1310" y="236"/>
                  </a:lnTo>
                  <a:lnTo>
                    <a:pt x="1261" y="288"/>
                  </a:lnTo>
                  <a:lnTo>
                    <a:pt x="1268" y="358"/>
                  </a:lnTo>
                  <a:lnTo>
                    <a:pt x="1332" y="413"/>
                  </a:lnTo>
                  <a:lnTo>
                    <a:pt x="1333" y="436"/>
                  </a:lnTo>
                  <a:lnTo>
                    <a:pt x="1381" y="472"/>
                  </a:lnTo>
                  <a:lnTo>
                    <a:pt x="1414" y="635"/>
                  </a:lnTo>
                  <a:lnTo>
                    <a:pt x="1439" y="714"/>
                  </a:lnTo>
                  <a:lnTo>
                    <a:pt x="1443" y="755"/>
                  </a:lnTo>
                  <a:lnTo>
                    <a:pt x="1430" y="827"/>
                  </a:lnTo>
                  <a:lnTo>
                    <a:pt x="1435" y="867"/>
                  </a:lnTo>
                  <a:lnTo>
                    <a:pt x="1425" y="915"/>
                  </a:lnTo>
                  <a:lnTo>
                    <a:pt x="1432" y="969"/>
                  </a:lnTo>
                  <a:lnTo>
                    <a:pt x="1401" y="1005"/>
                  </a:lnTo>
                  <a:lnTo>
                    <a:pt x="1447" y="1068"/>
                  </a:lnTo>
                  <a:lnTo>
                    <a:pt x="1450" y="1104"/>
                  </a:lnTo>
                  <a:lnTo>
                    <a:pt x="1478" y="1152"/>
                  </a:lnTo>
                  <a:lnTo>
                    <a:pt x="1513" y="1136"/>
                  </a:lnTo>
                  <a:lnTo>
                    <a:pt x="1575" y="1176"/>
                  </a:lnTo>
                  <a:lnTo>
                    <a:pt x="1609" y="122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6"/>
            <p:cNvSpPr/>
            <p:nvPr/>
          </p:nvSpPr>
          <p:spPr>
            <a:xfrm>
              <a:off x="4591050" y="4138613"/>
              <a:ext cx="579438" cy="574675"/>
            </a:xfrm>
            <a:custGeom>
              <a:rect b="b" l="l" r="r" t="t"/>
              <a:pathLst>
                <a:path extrusionOk="0" h="1596" w="1610">
                  <a:moveTo>
                    <a:pt x="1609" y="1229"/>
                  </a:moveTo>
                  <a:lnTo>
                    <a:pt x="1343" y="1388"/>
                  </a:lnTo>
                  <a:lnTo>
                    <a:pt x="1118" y="1551"/>
                  </a:lnTo>
                  <a:lnTo>
                    <a:pt x="1008" y="1587"/>
                  </a:lnTo>
                  <a:lnTo>
                    <a:pt x="922" y="1595"/>
                  </a:lnTo>
                  <a:lnTo>
                    <a:pt x="921" y="1543"/>
                  </a:lnTo>
                  <a:lnTo>
                    <a:pt x="885" y="1530"/>
                  </a:lnTo>
                  <a:lnTo>
                    <a:pt x="836" y="1506"/>
                  </a:lnTo>
                  <a:lnTo>
                    <a:pt x="818" y="1468"/>
                  </a:lnTo>
                  <a:lnTo>
                    <a:pt x="555" y="1286"/>
                  </a:lnTo>
                  <a:lnTo>
                    <a:pt x="293" y="1101"/>
                  </a:lnTo>
                  <a:lnTo>
                    <a:pt x="0" y="892"/>
                  </a:lnTo>
                  <a:lnTo>
                    <a:pt x="2" y="875"/>
                  </a:lnTo>
                  <a:lnTo>
                    <a:pt x="2" y="870"/>
                  </a:lnTo>
                  <a:lnTo>
                    <a:pt x="1" y="766"/>
                  </a:lnTo>
                  <a:lnTo>
                    <a:pt x="127" y="700"/>
                  </a:lnTo>
                  <a:lnTo>
                    <a:pt x="204" y="686"/>
                  </a:lnTo>
                  <a:lnTo>
                    <a:pt x="268" y="663"/>
                  </a:lnTo>
                  <a:lnTo>
                    <a:pt x="298" y="618"/>
                  </a:lnTo>
                  <a:lnTo>
                    <a:pt x="389" y="582"/>
                  </a:lnTo>
                  <a:lnTo>
                    <a:pt x="392" y="515"/>
                  </a:lnTo>
                  <a:lnTo>
                    <a:pt x="437" y="507"/>
                  </a:lnTo>
                  <a:lnTo>
                    <a:pt x="472" y="473"/>
                  </a:lnTo>
                  <a:lnTo>
                    <a:pt x="574" y="458"/>
                  </a:lnTo>
                  <a:lnTo>
                    <a:pt x="588" y="422"/>
                  </a:lnTo>
                  <a:lnTo>
                    <a:pt x="568" y="403"/>
                  </a:lnTo>
                  <a:lnTo>
                    <a:pt x="541" y="305"/>
                  </a:lnTo>
                  <a:lnTo>
                    <a:pt x="537" y="248"/>
                  </a:lnTo>
                  <a:lnTo>
                    <a:pt x="507" y="187"/>
                  </a:lnTo>
                  <a:lnTo>
                    <a:pt x="582" y="135"/>
                  </a:lnTo>
                  <a:lnTo>
                    <a:pt x="666" y="119"/>
                  </a:lnTo>
                  <a:lnTo>
                    <a:pt x="715" y="79"/>
                  </a:lnTo>
                  <a:lnTo>
                    <a:pt x="790" y="50"/>
                  </a:lnTo>
                  <a:lnTo>
                    <a:pt x="922" y="33"/>
                  </a:lnTo>
                  <a:lnTo>
                    <a:pt x="1051" y="25"/>
                  </a:lnTo>
                  <a:lnTo>
                    <a:pt x="1090" y="39"/>
                  </a:lnTo>
                  <a:lnTo>
                    <a:pt x="1163" y="1"/>
                  </a:lnTo>
                  <a:lnTo>
                    <a:pt x="1246" y="0"/>
                  </a:lnTo>
                  <a:lnTo>
                    <a:pt x="1278" y="23"/>
                  </a:lnTo>
                  <a:lnTo>
                    <a:pt x="1331" y="17"/>
                  </a:lnTo>
                  <a:lnTo>
                    <a:pt x="1315" y="66"/>
                  </a:lnTo>
                  <a:lnTo>
                    <a:pt x="1328" y="157"/>
                  </a:lnTo>
                  <a:lnTo>
                    <a:pt x="1310" y="236"/>
                  </a:lnTo>
                  <a:lnTo>
                    <a:pt x="1261" y="288"/>
                  </a:lnTo>
                  <a:lnTo>
                    <a:pt x="1268" y="358"/>
                  </a:lnTo>
                  <a:lnTo>
                    <a:pt x="1332" y="413"/>
                  </a:lnTo>
                  <a:lnTo>
                    <a:pt x="1333" y="436"/>
                  </a:lnTo>
                  <a:lnTo>
                    <a:pt x="1381" y="472"/>
                  </a:lnTo>
                  <a:lnTo>
                    <a:pt x="1414" y="635"/>
                  </a:lnTo>
                  <a:lnTo>
                    <a:pt x="1439" y="714"/>
                  </a:lnTo>
                  <a:lnTo>
                    <a:pt x="1443" y="755"/>
                  </a:lnTo>
                  <a:lnTo>
                    <a:pt x="1430" y="827"/>
                  </a:lnTo>
                  <a:lnTo>
                    <a:pt x="1435" y="867"/>
                  </a:lnTo>
                  <a:lnTo>
                    <a:pt x="1425" y="915"/>
                  </a:lnTo>
                  <a:lnTo>
                    <a:pt x="1432" y="969"/>
                  </a:lnTo>
                  <a:lnTo>
                    <a:pt x="1401" y="1005"/>
                  </a:lnTo>
                  <a:lnTo>
                    <a:pt x="1447" y="1068"/>
                  </a:lnTo>
                  <a:lnTo>
                    <a:pt x="1450" y="1104"/>
                  </a:lnTo>
                  <a:lnTo>
                    <a:pt x="1478" y="1152"/>
                  </a:lnTo>
                  <a:lnTo>
                    <a:pt x="1513" y="1136"/>
                  </a:lnTo>
                  <a:lnTo>
                    <a:pt x="1575" y="1176"/>
                  </a:lnTo>
                  <a:lnTo>
                    <a:pt x="1609" y="12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6"/>
            <p:cNvSpPr/>
            <p:nvPr/>
          </p:nvSpPr>
          <p:spPr>
            <a:xfrm>
              <a:off x="2566988" y="5214938"/>
              <a:ext cx="160337" cy="176212"/>
            </a:xfrm>
            <a:custGeom>
              <a:rect b="b" l="l" r="r" t="t"/>
              <a:pathLst>
                <a:path extrusionOk="0" h="491" w="447">
                  <a:moveTo>
                    <a:pt x="52" y="370"/>
                  </a:moveTo>
                  <a:lnTo>
                    <a:pt x="93" y="312"/>
                  </a:lnTo>
                  <a:lnTo>
                    <a:pt x="76" y="278"/>
                  </a:lnTo>
                  <a:lnTo>
                    <a:pt x="46" y="314"/>
                  </a:lnTo>
                  <a:lnTo>
                    <a:pt x="0" y="280"/>
                  </a:lnTo>
                  <a:lnTo>
                    <a:pt x="16" y="259"/>
                  </a:lnTo>
                  <a:lnTo>
                    <a:pt x="3" y="188"/>
                  </a:lnTo>
                  <a:lnTo>
                    <a:pt x="30" y="177"/>
                  </a:lnTo>
                  <a:lnTo>
                    <a:pt x="44" y="129"/>
                  </a:lnTo>
                  <a:lnTo>
                    <a:pt x="74" y="79"/>
                  </a:lnTo>
                  <a:lnTo>
                    <a:pt x="68" y="47"/>
                  </a:lnTo>
                  <a:lnTo>
                    <a:pt x="111" y="31"/>
                  </a:lnTo>
                  <a:lnTo>
                    <a:pt x="164" y="0"/>
                  </a:lnTo>
                  <a:lnTo>
                    <a:pt x="242" y="44"/>
                  </a:lnTo>
                  <a:lnTo>
                    <a:pt x="257" y="43"/>
                  </a:lnTo>
                  <a:lnTo>
                    <a:pt x="275" y="76"/>
                  </a:lnTo>
                  <a:lnTo>
                    <a:pt x="341" y="87"/>
                  </a:lnTo>
                  <a:lnTo>
                    <a:pt x="364" y="75"/>
                  </a:lnTo>
                  <a:lnTo>
                    <a:pt x="402" y="100"/>
                  </a:lnTo>
                  <a:lnTo>
                    <a:pt x="435" y="119"/>
                  </a:lnTo>
                  <a:lnTo>
                    <a:pt x="446" y="177"/>
                  </a:lnTo>
                  <a:lnTo>
                    <a:pt x="422" y="227"/>
                  </a:lnTo>
                  <a:lnTo>
                    <a:pt x="337" y="308"/>
                  </a:lnTo>
                  <a:lnTo>
                    <a:pt x="243" y="339"/>
                  </a:lnTo>
                  <a:lnTo>
                    <a:pt x="196" y="406"/>
                  </a:lnTo>
                  <a:lnTo>
                    <a:pt x="181" y="459"/>
                  </a:lnTo>
                  <a:lnTo>
                    <a:pt x="137" y="490"/>
                  </a:lnTo>
                  <a:lnTo>
                    <a:pt x="104" y="451"/>
                  </a:lnTo>
                  <a:lnTo>
                    <a:pt x="73" y="443"/>
                  </a:lnTo>
                  <a:lnTo>
                    <a:pt x="41" y="449"/>
                  </a:lnTo>
                  <a:lnTo>
                    <a:pt x="39" y="421"/>
                  </a:lnTo>
                  <a:lnTo>
                    <a:pt x="61" y="402"/>
                  </a:lnTo>
                  <a:lnTo>
                    <a:pt x="52" y="37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6"/>
            <p:cNvSpPr/>
            <p:nvPr/>
          </p:nvSpPr>
          <p:spPr>
            <a:xfrm>
              <a:off x="2566988" y="5214938"/>
              <a:ext cx="160337" cy="176212"/>
            </a:xfrm>
            <a:custGeom>
              <a:rect b="b" l="l" r="r" t="t"/>
              <a:pathLst>
                <a:path extrusionOk="0" h="491" w="447">
                  <a:moveTo>
                    <a:pt x="52" y="370"/>
                  </a:moveTo>
                  <a:lnTo>
                    <a:pt x="93" y="312"/>
                  </a:lnTo>
                  <a:lnTo>
                    <a:pt x="76" y="278"/>
                  </a:lnTo>
                  <a:lnTo>
                    <a:pt x="46" y="314"/>
                  </a:lnTo>
                  <a:lnTo>
                    <a:pt x="0" y="280"/>
                  </a:lnTo>
                  <a:lnTo>
                    <a:pt x="16" y="259"/>
                  </a:lnTo>
                  <a:lnTo>
                    <a:pt x="3" y="188"/>
                  </a:lnTo>
                  <a:lnTo>
                    <a:pt x="30" y="177"/>
                  </a:lnTo>
                  <a:lnTo>
                    <a:pt x="44" y="129"/>
                  </a:lnTo>
                  <a:lnTo>
                    <a:pt x="74" y="79"/>
                  </a:lnTo>
                  <a:lnTo>
                    <a:pt x="68" y="47"/>
                  </a:lnTo>
                  <a:lnTo>
                    <a:pt x="111" y="31"/>
                  </a:lnTo>
                  <a:lnTo>
                    <a:pt x="164" y="0"/>
                  </a:lnTo>
                  <a:lnTo>
                    <a:pt x="242" y="44"/>
                  </a:lnTo>
                  <a:lnTo>
                    <a:pt x="257" y="43"/>
                  </a:lnTo>
                  <a:lnTo>
                    <a:pt x="275" y="76"/>
                  </a:lnTo>
                  <a:lnTo>
                    <a:pt x="341" y="87"/>
                  </a:lnTo>
                  <a:lnTo>
                    <a:pt x="364" y="75"/>
                  </a:lnTo>
                  <a:lnTo>
                    <a:pt x="402" y="100"/>
                  </a:lnTo>
                  <a:lnTo>
                    <a:pt x="435" y="119"/>
                  </a:lnTo>
                  <a:lnTo>
                    <a:pt x="446" y="177"/>
                  </a:lnTo>
                  <a:lnTo>
                    <a:pt x="422" y="227"/>
                  </a:lnTo>
                  <a:lnTo>
                    <a:pt x="337" y="308"/>
                  </a:lnTo>
                  <a:lnTo>
                    <a:pt x="243" y="339"/>
                  </a:lnTo>
                  <a:lnTo>
                    <a:pt x="196" y="406"/>
                  </a:lnTo>
                  <a:lnTo>
                    <a:pt x="181" y="459"/>
                  </a:lnTo>
                  <a:lnTo>
                    <a:pt x="137" y="490"/>
                  </a:lnTo>
                  <a:lnTo>
                    <a:pt x="104" y="451"/>
                  </a:lnTo>
                  <a:lnTo>
                    <a:pt x="73" y="443"/>
                  </a:lnTo>
                  <a:lnTo>
                    <a:pt x="41" y="449"/>
                  </a:lnTo>
                  <a:lnTo>
                    <a:pt x="39" y="421"/>
                  </a:lnTo>
                  <a:lnTo>
                    <a:pt x="61" y="402"/>
                  </a:lnTo>
                  <a:lnTo>
                    <a:pt x="52" y="37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6"/>
            <p:cNvSpPr/>
            <p:nvPr/>
          </p:nvSpPr>
          <p:spPr>
            <a:xfrm>
              <a:off x="5487988" y="3171825"/>
              <a:ext cx="134937" cy="114300"/>
            </a:xfrm>
            <a:custGeom>
              <a:rect b="b" l="l" r="r" t="t"/>
              <a:pathLst>
                <a:path extrusionOk="0" h="319" w="374">
                  <a:moveTo>
                    <a:pt x="76" y="272"/>
                  </a:moveTo>
                  <a:lnTo>
                    <a:pt x="85" y="185"/>
                  </a:lnTo>
                  <a:lnTo>
                    <a:pt x="57" y="204"/>
                  </a:lnTo>
                  <a:lnTo>
                    <a:pt x="7" y="151"/>
                  </a:lnTo>
                  <a:lnTo>
                    <a:pt x="0" y="65"/>
                  </a:lnTo>
                  <a:lnTo>
                    <a:pt x="99" y="22"/>
                  </a:lnTo>
                  <a:lnTo>
                    <a:pt x="197" y="0"/>
                  </a:lnTo>
                  <a:lnTo>
                    <a:pt x="281" y="25"/>
                  </a:lnTo>
                  <a:lnTo>
                    <a:pt x="362" y="21"/>
                  </a:lnTo>
                  <a:lnTo>
                    <a:pt x="373" y="47"/>
                  </a:lnTo>
                  <a:lnTo>
                    <a:pt x="318" y="134"/>
                  </a:lnTo>
                  <a:lnTo>
                    <a:pt x="341" y="272"/>
                  </a:lnTo>
                  <a:lnTo>
                    <a:pt x="308" y="318"/>
                  </a:lnTo>
                  <a:lnTo>
                    <a:pt x="243" y="318"/>
                  </a:lnTo>
                  <a:lnTo>
                    <a:pt x="176" y="264"/>
                  </a:lnTo>
                  <a:lnTo>
                    <a:pt x="142" y="246"/>
                  </a:lnTo>
                  <a:lnTo>
                    <a:pt x="76" y="27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6"/>
            <p:cNvSpPr/>
            <p:nvPr/>
          </p:nvSpPr>
          <p:spPr>
            <a:xfrm>
              <a:off x="5487988" y="3171825"/>
              <a:ext cx="134937" cy="114300"/>
            </a:xfrm>
            <a:custGeom>
              <a:rect b="b" l="l" r="r" t="t"/>
              <a:pathLst>
                <a:path extrusionOk="0" h="319" w="374">
                  <a:moveTo>
                    <a:pt x="76" y="272"/>
                  </a:moveTo>
                  <a:lnTo>
                    <a:pt x="85" y="185"/>
                  </a:lnTo>
                  <a:lnTo>
                    <a:pt x="57" y="204"/>
                  </a:lnTo>
                  <a:lnTo>
                    <a:pt x="7" y="151"/>
                  </a:lnTo>
                  <a:lnTo>
                    <a:pt x="0" y="65"/>
                  </a:lnTo>
                  <a:lnTo>
                    <a:pt x="99" y="22"/>
                  </a:lnTo>
                  <a:lnTo>
                    <a:pt x="197" y="0"/>
                  </a:lnTo>
                  <a:lnTo>
                    <a:pt x="281" y="25"/>
                  </a:lnTo>
                  <a:lnTo>
                    <a:pt x="362" y="21"/>
                  </a:lnTo>
                  <a:lnTo>
                    <a:pt x="373" y="47"/>
                  </a:lnTo>
                  <a:lnTo>
                    <a:pt x="318" y="134"/>
                  </a:lnTo>
                  <a:lnTo>
                    <a:pt x="341" y="272"/>
                  </a:lnTo>
                  <a:lnTo>
                    <a:pt x="308" y="318"/>
                  </a:lnTo>
                  <a:lnTo>
                    <a:pt x="243" y="318"/>
                  </a:lnTo>
                  <a:lnTo>
                    <a:pt x="176" y="264"/>
                  </a:lnTo>
                  <a:lnTo>
                    <a:pt x="142" y="246"/>
                  </a:lnTo>
                  <a:lnTo>
                    <a:pt x="76" y="27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6"/>
            <p:cNvSpPr/>
            <p:nvPr/>
          </p:nvSpPr>
          <p:spPr>
            <a:xfrm>
              <a:off x="5526088" y="4325938"/>
              <a:ext cx="341312" cy="300037"/>
            </a:xfrm>
            <a:custGeom>
              <a:rect b="b" l="l" r="r" t="t"/>
              <a:pathLst>
                <a:path extrusionOk="0" h="833" w="948">
                  <a:moveTo>
                    <a:pt x="796" y="187"/>
                  </a:moveTo>
                  <a:lnTo>
                    <a:pt x="774" y="223"/>
                  </a:lnTo>
                  <a:lnTo>
                    <a:pt x="757" y="289"/>
                  </a:lnTo>
                  <a:lnTo>
                    <a:pt x="736" y="335"/>
                  </a:lnTo>
                  <a:lnTo>
                    <a:pt x="718" y="350"/>
                  </a:lnTo>
                  <a:lnTo>
                    <a:pt x="692" y="322"/>
                  </a:lnTo>
                  <a:lnTo>
                    <a:pt x="657" y="283"/>
                  </a:lnTo>
                  <a:lnTo>
                    <a:pt x="601" y="156"/>
                  </a:lnTo>
                  <a:lnTo>
                    <a:pt x="593" y="164"/>
                  </a:lnTo>
                  <a:lnTo>
                    <a:pt x="626" y="257"/>
                  </a:lnTo>
                  <a:lnTo>
                    <a:pt x="673" y="346"/>
                  </a:lnTo>
                  <a:lnTo>
                    <a:pt x="732" y="481"/>
                  </a:lnTo>
                  <a:lnTo>
                    <a:pt x="761" y="528"/>
                  </a:lnTo>
                  <a:lnTo>
                    <a:pt x="786" y="576"/>
                  </a:lnTo>
                  <a:lnTo>
                    <a:pt x="856" y="670"/>
                  </a:lnTo>
                  <a:lnTo>
                    <a:pt x="840" y="685"/>
                  </a:lnTo>
                  <a:lnTo>
                    <a:pt x="843" y="740"/>
                  </a:lnTo>
                  <a:lnTo>
                    <a:pt x="933" y="815"/>
                  </a:lnTo>
                  <a:lnTo>
                    <a:pt x="947" y="832"/>
                  </a:lnTo>
                  <a:lnTo>
                    <a:pt x="638" y="832"/>
                  </a:lnTo>
                  <a:lnTo>
                    <a:pt x="336" y="832"/>
                  </a:lnTo>
                  <a:lnTo>
                    <a:pt x="24" y="832"/>
                  </a:lnTo>
                  <a:lnTo>
                    <a:pt x="24" y="521"/>
                  </a:lnTo>
                  <a:lnTo>
                    <a:pt x="24" y="210"/>
                  </a:lnTo>
                  <a:lnTo>
                    <a:pt x="0" y="139"/>
                  </a:lnTo>
                  <a:lnTo>
                    <a:pt x="20" y="83"/>
                  </a:lnTo>
                  <a:lnTo>
                    <a:pt x="8" y="45"/>
                  </a:lnTo>
                  <a:lnTo>
                    <a:pt x="36" y="1"/>
                  </a:lnTo>
                  <a:lnTo>
                    <a:pt x="140" y="0"/>
                  </a:lnTo>
                  <a:lnTo>
                    <a:pt x="215" y="24"/>
                  </a:lnTo>
                  <a:lnTo>
                    <a:pt x="292" y="50"/>
                  </a:lnTo>
                  <a:lnTo>
                    <a:pt x="328" y="64"/>
                  </a:lnTo>
                  <a:lnTo>
                    <a:pt x="388" y="36"/>
                  </a:lnTo>
                  <a:lnTo>
                    <a:pt x="420" y="10"/>
                  </a:lnTo>
                  <a:lnTo>
                    <a:pt x="489" y="2"/>
                  </a:lnTo>
                  <a:lnTo>
                    <a:pt x="544" y="14"/>
                  </a:lnTo>
                  <a:lnTo>
                    <a:pt x="565" y="59"/>
                  </a:lnTo>
                  <a:lnTo>
                    <a:pt x="583" y="29"/>
                  </a:lnTo>
                  <a:lnTo>
                    <a:pt x="646" y="50"/>
                  </a:lnTo>
                  <a:lnTo>
                    <a:pt x="706" y="56"/>
                  </a:lnTo>
                  <a:lnTo>
                    <a:pt x="745" y="33"/>
                  </a:lnTo>
                  <a:lnTo>
                    <a:pt x="796" y="18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6"/>
            <p:cNvSpPr/>
            <p:nvPr/>
          </p:nvSpPr>
          <p:spPr>
            <a:xfrm>
              <a:off x="5526088" y="4325938"/>
              <a:ext cx="341312" cy="300037"/>
            </a:xfrm>
            <a:custGeom>
              <a:rect b="b" l="l" r="r" t="t"/>
              <a:pathLst>
                <a:path extrusionOk="0" h="833" w="948">
                  <a:moveTo>
                    <a:pt x="796" y="187"/>
                  </a:moveTo>
                  <a:lnTo>
                    <a:pt x="774" y="223"/>
                  </a:lnTo>
                  <a:lnTo>
                    <a:pt x="757" y="289"/>
                  </a:lnTo>
                  <a:lnTo>
                    <a:pt x="736" y="335"/>
                  </a:lnTo>
                  <a:lnTo>
                    <a:pt x="718" y="350"/>
                  </a:lnTo>
                  <a:lnTo>
                    <a:pt x="692" y="322"/>
                  </a:lnTo>
                  <a:lnTo>
                    <a:pt x="657" y="283"/>
                  </a:lnTo>
                  <a:lnTo>
                    <a:pt x="601" y="156"/>
                  </a:lnTo>
                  <a:lnTo>
                    <a:pt x="593" y="164"/>
                  </a:lnTo>
                  <a:lnTo>
                    <a:pt x="626" y="257"/>
                  </a:lnTo>
                  <a:lnTo>
                    <a:pt x="673" y="346"/>
                  </a:lnTo>
                  <a:lnTo>
                    <a:pt x="732" y="481"/>
                  </a:lnTo>
                  <a:lnTo>
                    <a:pt x="761" y="528"/>
                  </a:lnTo>
                  <a:lnTo>
                    <a:pt x="786" y="576"/>
                  </a:lnTo>
                  <a:lnTo>
                    <a:pt x="856" y="670"/>
                  </a:lnTo>
                  <a:lnTo>
                    <a:pt x="840" y="685"/>
                  </a:lnTo>
                  <a:lnTo>
                    <a:pt x="843" y="740"/>
                  </a:lnTo>
                  <a:lnTo>
                    <a:pt x="933" y="815"/>
                  </a:lnTo>
                  <a:lnTo>
                    <a:pt x="947" y="832"/>
                  </a:lnTo>
                  <a:lnTo>
                    <a:pt x="638" y="832"/>
                  </a:lnTo>
                  <a:lnTo>
                    <a:pt x="336" y="832"/>
                  </a:lnTo>
                  <a:lnTo>
                    <a:pt x="24" y="832"/>
                  </a:lnTo>
                  <a:lnTo>
                    <a:pt x="24" y="521"/>
                  </a:lnTo>
                  <a:lnTo>
                    <a:pt x="24" y="210"/>
                  </a:lnTo>
                  <a:lnTo>
                    <a:pt x="0" y="139"/>
                  </a:lnTo>
                  <a:lnTo>
                    <a:pt x="20" y="83"/>
                  </a:lnTo>
                  <a:lnTo>
                    <a:pt x="8" y="45"/>
                  </a:lnTo>
                  <a:lnTo>
                    <a:pt x="36" y="1"/>
                  </a:lnTo>
                  <a:lnTo>
                    <a:pt x="140" y="0"/>
                  </a:lnTo>
                  <a:lnTo>
                    <a:pt x="215" y="24"/>
                  </a:lnTo>
                  <a:lnTo>
                    <a:pt x="292" y="50"/>
                  </a:lnTo>
                  <a:lnTo>
                    <a:pt x="328" y="64"/>
                  </a:lnTo>
                  <a:lnTo>
                    <a:pt x="388" y="36"/>
                  </a:lnTo>
                  <a:lnTo>
                    <a:pt x="420" y="10"/>
                  </a:lnTo>
                  <a:lnTo>
                    <a:pt x="489" y="2"/>
                  </a:lnTo>
                  <a:lnTo>
                    <a:pt x="544" y="14"/>
                  </a:lnTo>
                  <a:lnTo>
                    <a:pt x="565" y="59"/>
                  </a:lnTo>
                  <a:lnTo>
                    <a:pt x="583" y="29"/>
                  </a:lnTo>
                  <a:lnTo>
                    <a:pt x="646" y="50"/>
                  </a:lnTo>
                  <a:lnTo>
                    <a:pt x="706" y="56"/>
                  </a:lnTo>
                  <a:lnTo>
                    <a:pt x="745" y="33"/>
                  </a:lnTo>
                  <a:lnTo>
                    <a:pt x="796" y="18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6"/>
            <p:cNvSpPr/>
            <p:nvPr/>
          </p:nvSpPr>
          <p:spPr>
            <a:xfrm>
              <a:off x="4356100" y="4451350"/>
              <a:ext cx="236538" cy="204788"/>
            </a:xfrm>
            <a:custGeom>
              <a:rect b="b" l="l" r="r" t="t"/>
              <a:pathLst>
                <a:path extrusionOk="0" h="570" w="655">
                  <a:moveTo>
                    <a:pt x="310" y="0"/>
                  </a:moveTo>
                  <a:lnTo>
                    <a:pt x="654" y="3"/>
                  </a:lnTo>
                  <a:lnTo>
                    <a:pt x="654" y="8"/>
                  </a:lnTo>
                  <a:lnTo>
                    <a:pt x="652" y="25"/>
                  </a:lnTo>
                  <a:lnTo>
                    <a:pt x="652" y="157"/>
                  </a:lnTo>
                  <a:lnTo>
                    <a:pt x="396" y="152"/>
                  </a:lnTo>
                  <a:lnTo>
                    <a:pt x="399" y="370"/>
                  </a:lnTo>
                  <a:lnTo>
                    <a:pt x="326" y="378"/>
                  </a:lnTo>
                  <a:lnTo>
                    <a:pt x="307" y="421"/>
                  </a:lnTo>
                  <a:lnTo>
                    <a:pt x="322" y="541"/>
                  </a:lnTo>
                  <a:lnTo>
                    <a:pt x="17" y="541"/>
                  </a:lnTo>
                  <a:lnTo>
                    <a:pt x="0" y="569"/>
                  </a:lnTo>
                  <a:lnTo>
                    <a:pt x="3" y="533"/>
                  </a:lnTo>
                  <a:lnTo>
                    <a:pt x="7" y="495"/>
                  </a:lnTo>
                  <a:lnTo>
                    <a:pt x="37" y="472"/>
                  </a:lnTo>
                  <a:lnTo>
                    <a:pt x="62" y="428"/>
                  </a:lnTo>
                  <a:lnTo>
                    <a:pt x="57" y="400"/>
                  </a:lnTo>
                  <a:lnTo>
                    <a:pt x="84" y="340"/>
                  </a:lnTo>
                  <a:lnTo>
                    <a:pt x="127" y="287"/>
                  </a:lnTo>
                  <a:lnTo>
                    <a:pt x="154" y="273"/>
                  </a:lnTo>
                  <a:lnTo>
                    <a:pt x="174" y="223"/>
                  </a:lnTo>
                  <a:lnTo>
                    <a:pt x="176" y="177"/>
                  </a:lnTo>
                  <a:lnTo>
                    <a:pt x="204" y="124"/>
                  </a:lnTo>
                  <a:lnTo>
                    <a:pt x="256" y="93"/>
                  </a:lnTo>
                  <a:lnTo>
                    <a:pt x="305" y="4"/>
                  </a:lnTo>
                  <a:lnTo>
                    <a:pt x="307" y="3"/>
                  </a:lnTo>
                  <a:lnTo>
                    <a:pt x="310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6"/>
            <p:cNvSpPr/>
            <p:nvPr/>
          </p:nvSpPr>
          <p:spPr>
            <a:xfrm>
              <a:off x="4356100" y="4451350"/>
              <a:ext cx="236538" cy="204788"/>
            </a:xfrm>
            <a:custGeom>
              <a:rect b="b" l="l" r="r" t="t"/>
              <a:pathLst>
                <a:path extrusionOk="0" h="570" w="655">
                  <a:moveTo>
                    <a:pt x="310" y="0"/>
                  </a:moveTo>
                  <a:lnTo>
                    <a:pt x="410" y="1"/>
                  </a:lnTo>
                  <a:lnTo>
                    <a:pt x="437" y="2"/>
                  </a:lnTo>
                  <a:lnTo>
                    <a:pt x="654" y="3"/>
                  </a:lnTo>
                  <a:lnTo>
                    <a:pt x="654" y="8"/>
                  </a:lnTo>
                  <a:lnTo>
                    <a:pt x="652" y="25"/>
                  </a:lnTo>
                  <a:lnTo>
                    <a:pt x="652" y="157"/>
                  </a:lnTo>
                  <a:lnTo>
                    <a:pt x="396" y="152"/>
                  </a:lnTo>
                  <a:lnTo>
                    <a:pt x="399" y="370"/>
                  </a:lnTo>
                  <a:lnTo>
                    <a:pt x="326" y="378"/>
                  </a:lnTo>
                  <a:lnTo>
                    <a:pt x="307" y="421"/>
                  </a:lnTo>
                  <a:lnTo>
                    <a:pt x="322" y="541"/>
                  </a:lnTo>
                  <a:lnTo>
                    <a:pt x="17" y="541"/>
                  </a:lnTo>
                  <a:lnTo>
                    <a:pt x="0" y="569"/>
                  </a:lnTo>
                  <a:lnTo>
                    <a:pt x="3" y="533"/>
                  </a:lnTo>
                  <a:lnTo>
                    <a:pt x="7" y="495"/>
                  </a:lnTo>
                  <a:lnTo>
                    <a:pt x="37" y="472"/>
                  </a:lnTo>
                  <a:lnTo>
                    <a:pt x="62" y="428"/>
                  </a:lnTo>
                  <a:lnTo>
                    <a:pt x="57" y="400"/>
                  </a:lnTo>
                  <a:lnTo>
                    <a:pt x="84" y="340"/>
                  </a:lnTo>
                  <a:lnTo>
                    <a:pt x="127" y="287"/>
                  </a:lnTo>
                  <a:lnTo>
                    <a:pt x="154" y="273"/>
                  </a:lnTo>
                  <a:lnTo>
                    <a:pt x="174" y="223"/>
                  </a:lnTo>
                  <a:lnTo>
                    <a:pt x="176" y="177"/>
                  </a:lnTo>
                  <a:lnTo>
                    <a:pt x="204" y="124"/>
                  </a:lnTo>
                  <a:lnTo>
                    <a:pt x="256" y="93"/>
                  </a:lnTo>
                  <a:lnTo>
                    <a:pt x="305" y="4"/>
                  </a:lnTo>
                  <a:lnTo>
                    <a:pt x="307" y="3"/>
                  </a:lnTo>
                  <a:lnTo>
                    <a:pt x="310" y="0"/>
                  </a:lnTo>
                  <a:lnTo>
                    <a:pt x="437" y="2"/>
                  </a:lnTo>
                  <a:lnTo>
                    <a:pt x="410" y="1"/>
                  </a:lnTo>
                  <a:lnTo>
                    <a:pt x="31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6"/>
            <p:cNvSpPr/>
            <p:nvPr/>
          </p:nvSpPr>
          <p:spPr>
            <a:xfrm>
              <a:off x="5851525" y="4745038"/>
              <a:ext cx="190500" cy="160337"/>
            </a:xfrm>
            <a:custGeom>
              <a:rect b="b" l="l" r="r" t="t"/>
              <a:pathLst>
                <a:path extrusionOk="0" h="445" w="527">
                  <a:moveTo>
                    <a:pt x="469" y="437"/>
                  </a:moveTo>
                  <a:lnTo>
                    <a:pt x="442" y="412"/>
                  </a:lnTo>
                  <a:lnTo>
                    <a:pt x="410" y="365"/>
                  </a:lnTo>
                  <a:lnTo>
                    <a:pt x="376" y="340"/>
                  </a:lnTo>
                  <a:lnTo>
                    <a:pt x="356" y="312"/>
                  </a:lnTo>
                  <a:lnTo>
                    <a:pt x="288" y="280"/>
                  </a:lnTo>
                  <a:lnTo>
                    <a:pt x="235" y="279"/>
                  </a:lnTo>
                  <a:lnTo>
                    <a:pt x="216" y="262"/>
                  </a:lnTo>
                  <a:lnTo>
                    <a:pt x="170" y="281"/>
                  </a:lnTo>
                  <a:lnTo>
                    <a:pt x="123" y="245"/>
                  </a:lnTo>
                  <a:lnTo>
                    <a:pt x="99" y="304"/>
                  </a:lnTo>
                  <a:lnTo>
                    <a:pt x="8" y="288"/>
                  </a:lnTo>
                  <a:lnTo>
                    <a:pt x="0" y="256"/>
                  </a:lnTo>
                  <a:lnTo>
                    <a:pt x="33" y="138"/>
                  </a:lnTo>
                  <a:lnTo>
                    <a:pt x="41" y="84"/>
                  </a:lnTo>
                  <a:lnTo>
                    <a:pt x="65" y="59"/>
                  </a:lnTo>
                  <a:lnTo>
                    <a:pt x="123" y="46"/>
                  </a:lnTo>
                  <a:lnTo>
                    <a:pt x="162" y="0"/>
                  </a:lnTo>
                  <a:lnTo>
                    <a:pt x="207" y="94"/>
                  </a:lnTo>
                  <a:lnTo>
                    <a:pt x="229" y="168"/>
                  </a:lnTo>
                  <a:lnTo>
                    <a:pt x="271" y="207"/>
                  </a:lnTo>
                  <a:lnTo>
                    <a:pt x="378" y="282"/>
                  </a:lnTo>
                  <a:lnTo>
                    <a:pt x="421" y="328"/>
                  </a:lnTo>
                  <a:lnTo>
                    <a:pt x="463" y="374"/>
                  </a:lnTo>
                  <a:lnTo>
                    <a:pt x="487" y="401"/>
                  </a:lnTo>
                  <a:lnTo>
                    <a:pt x="526" y="425"/>
                  </a:lnTo>
                  <a:lnTo>
                    <a:pt x="502" y="444"/>
                  </a:lnTo>
                  <a:lnTo>
                    <a:pt x="469" y="43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6"/>
            <p:cNvSpPr/>
            <p:nvPr/>
          </p:nvSpPr>
          <p:spPr>
            <a:xfrm>
              <a:off x="5851525" y="4745038"/>
              <a:ext cx="190500" cy="160337"/>
            </a:xfrm>
            <a:custGeom>
              <a:rect b="b" l="l" r="r" t="t"/>
              <a:pathLst>
                <a:path extrusionOk="0" h="445" w="527">
                  <a:moveTo>
                    <a:pt x="469" y="437"/>
                  </a:moveTo>
                  <a:lnTo>
                    <a:pt x="442" y="412"/>
                  </a:lnTo>
                  <a:lnTo>
                    <a:pt x="410" y="365"/>
                  </a:lnTo>
                  <a:lnTo>
                    <a:pt x="376" y="340"/>
                  </a:lnTo>
                  <a:lnTo>
                    <a:pt x="356" y="312"/>
                  </a:lnTo>
                  <a:lnTo>
                    <a:pt x="288" y="280"/>
                  </a:lnTo>
                  <a:lnTo>
                    <a:pt x="235" y="279"/>
                  </a:lnTo>
                  <a:lnTo>
                    <a:pt x="216" y="262"/>
                  </a:lnTo>
                  <a:lnTo>
                    <a:pt x="170" y="281"/>
                  </a:lnTo>
                  <a:lnTo>
                    <a:pt x="123" y="245"/>
                  </a:lnTo>
                  <a:lnTo>
                    <a:pt x="99" y="304"/>
                  </a:lnTo>
                  <a:lnTo>
                    <a:pt x="8" y="288"/>
                  </a:lnTo>
                  <a:lnTo>
                    <a:pt x="0" y="256"/>
                  </a:lnTo>
                  <a:lnTo>
                    <a:pt x="33" y="138"/>
                  </a:lnTo>
                  <a:lnTo>
                    <a:pt x="41" y="84"/>
                  </a:lnTo>
                  <a:lnTo>
                    <a:pt x="65" y="59"/>
                  </a:lnTo>
                  <a:lnTo>
                    <a:pt x="123" y="46"/>
                  </a:lnTo>
                  <a:lnTo>
                    <a:pt x="162" y="0"/>
                  </a:lnTo>
                  <a:lnTo>
                    <a:pt x="207" y="94"/>
                  </a:lnTo>
                  <a:lnTo>
                    <a:pt x="229" y="168"/>
                  </a:lnTo>
                  <a:lnTo>
                    <a:pt x="271" y="207"/>
                  </a:lnTo>
                  <a:lnTo>
                    <a:pt x="378" y="282"/>
                  </a:lnTo>
                  <a:lnTo>
                    <a:pt x="421" y="328"/>
                  </a:lnTo>
                  <a:lnTo>
                    <a:pt x="463" y="374"/>
                  </a:lnTo>
                  <a:lnTo>
                    <a:pt x="487" y="401"/>
                  </a:lnTo>
                  <a:lnTo>
                    <a:pt x="526" y="425"/>
                  </a:lnTo>
                  <a:lnTo>
                    <a:pt x="502" y="444"/>
                  </a:lnTo>
                  <a:lnTo>
                    <a:pt x="469" y="43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6"/>
            <p:cNvSpPr/>
            <p:nvPr/>
          </p:nvSpPr>
          <p:spPr>
            <a:xfrm>
              <a:off x="4572000" y="3895725"/>
              <a:ext cx="349250" cy="284163"/>
            </a:xfrm>
            <a:custGeom>
              <a:rect b="b" l="l" r="r" t="t"/>
              <a:pathLst>
                <a:path extrusionOk="0" h="790" w="969">
                  <a:moveTo>
                    <a:pt x="28" y="197"/>
                  </a:moveTo>
                  <a:lnTo>
                    <a:pt x="32" y="123"/>
                  </a:lnTo>
                  <a:lnTo>
                    <a:pt x="0" y="77"/>
                  </a:lnTo>
                  <a:lnTo>
                    <a:pt x="110" y="0"/>
                  </a:lnTo>
                  <a:lnTo>
                    <a:pt x="205" y="19"/>
                  </a:lnTo>
                  <a:lnTo>
                    <a:pt x="310" y="19"/>
                  </a:lnTo>
                  <a:lnTo>
                    <a:pt x="393" y="37"/>
                  </a:lnTo>
                  <a:lnTo>
                    <a:pt x="457" y="31"/>
                  </a:lnTo>
                  <a:lnTo>
                    <a:pt x="583" y="35"/>
                  </a:lnTo>
                  <a:lnTo>
                    <a:pt x="614" y="76"/>
                  </a:lnTo>
                  <a:lnTo>
                    <a:pt x="757" y="124"/>
                  </a:lnTo>
                  <a:lnTo>
                    <a:pt x="786" y="101"/>
                  </a:lnTo>
                  <a:lnTo>
                    <a:pt x="873" y="149"/>
                  </a:lnTo>
                  <a:lnTo>
                    <a:pt x="963" y="135"/>
                  </a:lnTo>
                  <a:lnTo>
                    <a:pt x="968" y="196"/>
                  </a:lnTo>
                  <a:lnTo>
                    <a:pt x="894" y="265"/>
                  </a:lnTo>
                  <a:lnTo>
                    <a:pt x="794" y="287"/>
                  </a:lnTo>
                  <a:lnTo>
                    <a:pt x="787" y="321"/>
                  </a:lnTo>
                  <a:lnTo>
                    <a:pt x="739" y="378"/>
                  </a:lnTo>
                  <a:lnTo>
                    <a:pt x="709" y="460"/>
                  </a:lnTo>
                  <a:lnTo>
                    <a:pt x="739" y="517"/>
                  </a:lnTo>
                  <a:lnTo>
                    <a:pt x="694" y="561"/>
                  </a:lnTo>
                  <a:lnTo>
                    <a:pt x="678" y="625"/>
                  </a:lnTo>
                  <a:lnTo>
                    <a:pt x="619" y="644"/>
                  </a:lnTo>
                  <a:lnTo>
                    <a:pt x="564" y="719"/>
                  </a:lnTo>
                  <a:lnTo>
                    <a:pt x="465" y="721"/>
                  </a:lnTo>
                  <a:lnTo>
                    <a:pt x="391" y="719"/>
                  </a:lnTo>
                  <a:lnTo>
                    <a:pt x="342" y="753"/>
                  </a:lnTo>
                  <a:lnTo>
                    <a:pt x="313" y="789"/>
                  </a:lnTo>
                  <a:lnTo>
                    <a:pt x="274" y="781"/>
                  </a:lnTo>
                  <a:lnTo>
                    <a:pt x="246" y="749"/>
                  </a:lnTo>
                  <a:lnTo>
                    <a:pt x="223" y="693"/>
                  </a:lnTo>
                  <a:lnTo>
                    <a:pt x="151" y="678"/>
                  </a:lnTo>
                  <a:lnTo>
                    <a:pt x="144" y="646"/>
                  </a:lnTo>
                  <a:lnTo>
                    <a:pt x="173" y="609"/>
                  </a:lnTo>
                  <a:lnTo>
                    <a:pt x="184" y="583"/>
                  </a:lnTo>
                  <a:lnTo>
                    <a:pt x="157" y="553"/>
                  </a:lnTo>
                  <a:lnTo>
                    <a:pt x="179" y="488"/>
                  </a:lnTo>
                  <a:lnTo>
                    <a:pt x="147" y="428"/>
                  </a:lnTo>
                  <a:lnTo>
                    <a:pt x="181" y="419"/>
                  </a:lnTo>
                  <a:lnTo>
                    <a:pt x="184" y="372"/>
                  </a:lnTo>
                  <a:lnTo>
                    <a:pt x="197" y="357"/>
                  </a:lnTo>
                  <a:lnTo>
                    <a:pt x="198" y="277"/>
                  </a:lnTo>
                  <a:lnTo>
                    <a:pt x="234" y="249"/>
                  </a:lnTo>
                  <a:lnTo>
                    <a:pt x="212" y="197"/>
                  </a:lnTo>
                  <a:lnTo>
                    <a:pt x="167" y="193"/>
                  </a:lnTo>
                  <a:lnTo>
                    <a:pt x="153" y="207"/>
                  </a:lnTo>
                  <a:lnTo>
                    <a:pt x="107" y="207"/>
                  </a:lnTo>
                  <a:lnTo>
                    <a:pt x="88" y="156"/>
                  </a:lnTo>
                  <a:lnTo>
                    <a:pt x="56" y="171"/>
                  </a:lnTo>
                  <a:lnTo>
                    <a:pt x="28" y="19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6"/>
            <p:cNvSpPr/>
            <p:nvPr/>
          </p:nvSpPr>
          <p:spPr>
            <a:xfrm>
              <a:off x="4572000" y="3895725"/>
              <a:ext cx="349250" cy="284163"/>
            </a:xfrm>
            <a:custGeom>
              <a:rect b="b" l="l" r="r" t="t"/>
              <a:pathLst>
                <a:path extrusionOk="0" h="790" w="969">
                  <a:moveTo>
                    <a:pt x="28" y="197"/>
                  </a:moveTo>
                  <a:lnTo>
                    <a:pt x="32" y="123"/>
                  </a:lnTo>
                  <a:lnTo>
                    <a:pt x="0" y="77"/>
                  </a:lnTo>
                  <a:lnTo>
                    <a:pt x="110" y="0"/>
                  </a:lnTo>
                  <a:lnTo>
                    <a:pt x="205" y="19"/>
                  </a:lnTo>
                  <a:lnTo>
                    <a:pt x="310" y="19"/>
                  </a:lnTo>
                  <a:lnTo>
                    <a:pt x="393" y="37"/>
                  </a:lnTo>
                  <a:lnTo>
                    <a:pt x="457" y="31"/>
                  </a:lnTo>
                  <a:lnTo>
                    <a:pt x="583" y="35"/>
                  </a:lnTo>
                  <a:lnTo>
                    <a:pt x="614" y="76"/>
                  </a:lnTo>
                  <a:lnTo>
                    <a:pt x="757" y="124"/>
                  </a:lnTo>
                  <a:lnTo>
                    <a:pt x="786" y="101"/>
                  </a:lnTo>
                  <a:lnTo>
                    <a:pt x="873" y="149"/>
                  </a:lnTo>
                  <a:lnTo>
                    <a:pt x="963" y="135"/>
                  </a:lnTo>
                  <a:lnTo>
                    <a:pt x="968" y="196"/>
                  </a:lnTo>
                  <a:lnTo>
                    <a:pt x="894" y="265"/>
                  </a:lnTo>
                  <a:lnTo>
                    <a:pt x="794" y="287"/>
                  </a:lnTo>
                  <a:lnTo>
                    <a:pt x="787" y="321"/>
                  </a:lnTo>
                  <a:lnTo>
                    <a:pt x="739" y="378"/>
                  </a:lnTo>
                  <a:lnTo>
                    <a:pt x="709" y="460"/>
                  </a:lnTo>
                  <a:lnTo>
                    <a:pt x="739" y="517"/>
                  </a:lnTo>
                  <a:lnTo>
                    <a:pt x="694" y="561"/>
                  </a:lnTo>
                  <a:lnTo>
                    <a:pt x="678" y="625"/>
                  </a:lnTo>
                  <a:lnTo>
                    <a:pt x="619" y="644"/>
                  </a:lnTo>
                  <a:lnTo>
                    <a:pt x="564" y="719"/>
                  </a:lnTo>
                  <a:lnTo>
                    <a:pt x="465" y="721"/>
                  </a:lnTo>
                  <a:lnTo>
                    <a:pt x="391" y="719"/>
                  </a:lnTo>
                  <a:lnTo>
                    <a:pt x="342" y="753"/>
                  </a:lnTo>
                  <a:lnTo>
                    <a:pt x="313" y="789"/>
                  </a:lnTo>
                  <a:lnTo>
                    <a:pt x="274" y="781"/>
                  </a:lnTo>
                  <a:lnTo>
                    <a:pt x="246" y="749"/>
                  </a:lnTo>
                  <a:lnTo>
                    <a:pt x="223" y="693"/>
                  </a:lnTo>
                  <a:lnTo>
                    <a:pt x="151" y="678"/>
                  </a:lnTo>
                  <a:lnTo>
                    <a:pt x="144" y="646"/>
                  </a:lnTo>
                  <a:lnTo>
                    <a:pt x="173" y="609"/>
                  </a:lnTo>
                  <a:lnTo>
                    <a:pt x="184" y="583"/>
                  </a:lnTo>
                  <a:lnTo>
                    <a:pt x="157" y="553"/>
                  </a:lnTo>
                  <a:lnTo>
                    <a:pt x="179" y="488"/>
                  </a:lnTo>
                  <a:lnTo>
                    <a:pt x="147" y="428"/>
                  </a:lnTo>
                  <a:lnTo>
                    <a:pt x="181" y="419"/>
                  </a:lnTo>
                  <a:lnTo>
                    <a:pt x="184" y="372"/>
                  </a:lnTo>
                  <a:lnTo>
                    <a:pt x="197" y="357"/>
                  </a:lnTo>
                  <a:lnTo>
                    <a:pt x="198" y="277"/>
                  </a:lnTo>
                  <a:lnTo>
                    <a:pt x="234" y="249"/>
                  </a:lnTo>
                  <a:lnTo>
                    <a:pt x="212" y="197"/>
                  </a:lnTo>
                  <a:lnTo>
                    <a:pt x="167" y="193"/>
                  </a:lnTo>
                  <a:lnTo>
                    <a:pt x="153" y="207"/>
                  </a:lnTo>
                  <a:lnTo>
                    <a:pt x="107" y="207"/>
                  </a:lnTo>
                  <a:lnTo>
                    <a:pt x="88" y="156"/>
                  </a:lnTo>
                  <a:lnTo>
                    <a:pt x="56" y="171"/>
                  </a:lnTo>
                  <a:lnTo>
                    <a:pt x="28" y="19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6"/>
            <p:cNvSpPr/>
            <p:nvPr/>
          </p:nvSpPr>
          <p:spPr>
            <a:xfrm>
              <a:off x="5757863" y="4832350"/>
              <a:ext cx="415925" cy="325438"/>
            </a:xfrm>
            <a:custGeom>
              <a:rect b="b" l="l" r="r" t="t"/>
              <a:pathLst>
                <a:path extrusionOk="0" h="906" w="1156">
                  <a:moveTo>
                    <a:pt x="386" y="0"/>
                  </a:moveTo>
                  <a:lnTo>
                    <a:pt x="433" y="36"/>
                  </a:lnTo>
                  <a:lnTo>
                    <a:pt x="479" y="17"/>
                  </a:lnTo>
                  <a:lnTo>
                    <a:pt x="498" y="34"/>
                  </a:lnTo>
                  <a:lnTo>
                    <a:pt x="551" y="35"/>
                  </a:lnTo>
                  <a:lnTo>
                    <a:pt x="619" y="67"/>
                  </a:lnTo>
                  <a:lnTo>
                    <a:pt x="639" y="95"/>
                  </a:lnTo>
                  <a:lnTo>
                    <a:pt x="673" y="120"/>
                  </a:lnTo>
                  <a:lnTo>
                    <a:pt x="705" y="167"/>
                  </a:lnTo>
                  <a:lnTo>
                    <a:pt x="732" y="192"/>
                  </a:lnTo>
                  <a:lnTo>
                    <a:pt x="704" y="227"/>
                  </a:lnTo>
                  <a:lnTo>
                    <a:pt x="678" y="264"/>
                  </a:lnTo>
                  <a:lnTo>
                    <a:pt x="684" y="286"/>
                  </a:lnTo>
                  <a:lnTo>
                    <a:pt x="685" y="310"/>
                  </a:lnTo>
                  <a:lnTo>
                    <a:pt x="729" y="311"/>
                  </a:lnTo>
                  <a:lnTo>
                    <a:pt x="748" y="306"/>
                  </a:lnTo>
                  <a:lnTo>
                    <a:pt x="765" y="320"/>
                  </a:lnTo>
                  <a:lnTo>
                    <a:pt x="748" y="348"/>
                  </a:lnTo>
                  <a:lnTo>
                    <a:pt x="777" y="391"/>
                  </a:lnTo>
                  <a:lnTo>
                    <a:pt x="805" y="429"/>
                  </a:lnTo>
                  <a:lnTo>
                    <a:pt x="835" y="457"/>
                  </a:lnTo>
                  <a:lnTo>
                    <a:pt x="1090" y="550"/>
                  </a:lnTo>
                  <a:lnTo>
                    <a:pt x="1155" y="549"/>
                  </a:lnTo>
                  <a:lnTo>
                    <a:pt x="935" y="783"/>
                  </a:lnTo>
                  <a:lnTo>
                    <a:pt x="834" y="786"/>
                  </a:lnTo>
                  <a:lnTo>
                    <a:pt x="764" y="841"/>
                  </a:lnTo>
                  <a:lnTo>
                    <a:pt x="715" y="842"/>
                  </a:lnTo>
                  <a:lnTo>
                    <a:pt x="693" y="867"/>
                  </a:lnTo>
                  <a:lnTo>
                    <a:pt x="640" y="867"/>
                  </a:lnTo>
                  <a:lnTo>
                    <a:pt x="609" y="840"/>
                  </a:lnTo>
                  <a:lnTo>
                    <a:pt x="538" y="873"/>
                  </a:lnTo>
                  <a:lnTo>
                    <a:pt x="514" y="905"/>
                  </a:lnTo>
                  <a:lnTo>
                    <a:pt x="463" y="899"/>
                  </a:lnTo>
                  <a:lnTo>
                    <a:pt x="445" y="890"/>
                  </a:lnTo>
                  <a:lnTo>
                    <a:pt x="427" y="892"/>
                  </a:lnTo>
                  <a:lnTo>
                    <a:pt x="403" y="892"/>
                  </a:lnTo>
                  <a:lnTo>
                    <a:pt x="304" y="825"/>
                  </a:lnTo>
                  <a:lnTo>
                    <a:pt x="250" y="825"/>
                  </a:lnTo>
                  <a:lnTo>
                    <a:pt x="223" y="800"/>
                  </a:lnTo>
                  <a:lnTo>
                    <a:pt x="223" y="757"/>
                  </a:lnTo>
                  <a:lnTo>
                    <a:pt x="183" y="744"/>
                  </a:lnTo>
                  <a:lnTo>
                    <a:pt x="137" y="659"/>
                  </a:lnTo>
                  <a:lnTo>
                    <a:pt x="101" y="641"/>
                  </a:lnTo>
                  <a:lnTo>
                    <a:pt x="88" y="610"/>
                  </a:lnTo>
                  <a:lnTo>
                    <a:pt x="48" y="572"/>
                  </a:lnTo>
                  <a:lnTo>
                    <a:pt x="0" y="566"/>
                  </a:lnTo>
                  <a:lnTo>
                    <a:pt x="27" y="522"/>
                  </a:lnTo>
                  <a:lnTo>
                    <a:pt x="68" y="520"/>
                  </a:lnTo>
                  <a:lnTo>
                    <a:pt x="80" y="496"/>
                  </a:lnTo>
                  <a:lnTo>
                    <a:pt x="79" y="426"/>
                  </a:lnTo>
                  <a:lnTo>
                    <a:pt x="102" y="343"/>
                  </a:lnTo>
                  <a:lnTo>
                    <a:pt x="139" y="321"/>
                  </a:lnTo>
                  <a:lnTo>
                    <a:pt x="147" y="289"/>
                  </a:lnTo>
                  <a:lnTo>
                    <a:pt x="180" y="229"/>
                  </a:lnTo>
                  <a:lnTo>
                    <a:pt x="227" y="189"/>
                  </a:lnTo>
                  <a:lnTo>
                    <a:pt x="259" y="111"/>
                  </a:lnTo>
                  <a:lnTo>
                    <a:pt x="271" y="43"/>
                  </a:lnTo>
                  <a:lnTo>
                    <a:pt x="362" y="59"/>
                  </a:lnTo>
                  <a:lnTo>
                    <a:pt x="386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6"/>
            <p:cNvSpPr/>
            <p:nvPr/>
          </p:nvSpPr>
          <p:spPr>
            <a:xfrm>
              <a:off x="5757863" y="4832350"/>
              <a:ext cx="415925" cy="325438"/>
            </a:xfrm>
            <a:custGeom>
              <a:rect b="b" l="l" r="r" t="t"/>
              <a:pathLst>
                <a:path extrusionOk="0" h="906" w="1156">
                  <a:moveTo>
                    <a:pt x="386" y="0"/>
                  </a:moveTo>
                  <a:lnTo>
                    <a:pt x="433" y="36"/>
                  </a:lnTo>
                  <a:lnTo>
                    <a:pt x="479" y="17"/>
                  </a:lnTo>
                  <a:lnTo>
                    <a:pt x="498" y="34"/>
                  </a:lnTo>
                  <a:lnTo>
                    <a:pt x="551" y="35"/>
                  </a:lnTo>
                  <a:lnTo>
                    <a:pt x="619" y="67"/>
                  </a:lnTo>
                  <a:lnTo>
                    <a:pt x="639" y="95"/>
                  </a:lnTo>
                  <a:lnTo>
                    <a:pt x="673" y="120"/>
                  </a:lnTo>
                  <a:lnTo>
                    <a:pt x="705" y="167"/>
                  </a:lnTo>
                  <a:lnTo>
                    <a:pt x="732" y="192"/>
                  </a:lnTo>
                  <a:lnTo>
                    <a:pt x="704" y="227"/>
                  </a:lnTo>
                  <a:lnTo>
                    <a:pt x="678" y="264"/>
                  </a:lnTo>
                  <a:lnTo>
                    <a:pt x="684" y="286"/>
                  </a:lnTo>
                  <a:lnTo>
                    <a:pt x="685" y="310"/>
                  </a:lnTo>
                  <a:lnTo>
                    <a:pt x="729" y="311"/>
                  </a:lnTo>
                  <a:lnTo>
                    <a:pt x="748" y="306"/>
                  </a:lnTo>
                  <a:lnTo>
                    <a:pt x="765" y="320"/>
                  </a:lnTo>
                  <a:lnTo>
                    <a:pt x="748" y="348"/>
                  </a:lnTo>
                  <a:lnTo>
                    <a:pt x="777" y="391"/>
                  </a:lnTo>
                  <a:lnTo>
                    <a:pt x="805" y="429"/>
                  </a:lnTo>
                  <a:lnTo>
                    <a:pt x="835" y="457"/>
                  </a:lnTo>
                  <a:lnTo>
                    <a:pt x="1090" y="550"/>
                  </a:lnTo>
                  <a:lnTo>
                    <a:pt x="1155" y="549"/>
                  </a:lnTo>
                  <a:lnTo>
                    <a:pt x="935" y="783"/>
                  </a:lnTo>
                  <a:lnTo>
                    <a:pt x="834" y="786"/>
                  </a:lnTo>
                  <a:lnTo>
                    <a:pt x="764" y="841"/>
                  </a:lnTo>
                  <a:lnTo>
                    <a:pt x="715" y="842"/>
                  </a:lnTo>
                  <a:lnTo>
                    <a:pt x="693" y="867"/>
                  </a:lnTo>
                  <a:lnTo>
                    <a:pt x="640" y="867"/>
                  </a:lnTo>
                  <a:lnTo>
                    <a:pt x="609" y="840"/>
                  </a:lnTo>
                  <a:lnTo>
                    <a:pt x="538" y="873"/>
                  </a:lnTo>
                  <a:lnTo>
                    <a:pt x="514" y="905"/>
                  </a:lnTo>
                  <a:lnTo>
                    <a:pt x="463" y="899"/>
                  </a:lnTo>
                  <a:lnTo>
                    <a:pt x="445" y="890"/>
                  </a:lnTo>
                  <a:lnTo>
                    <a:pt x="427" y="892"/>
                  </a:lnTo>
                  <a:lnTo>
                    <a:pt x="403" y="892"/>
                  </a:lnTo>
                  <a:lnTo>
                    <a:pt x="304" y="825"/>
                  </a:lnTo>
                  <a:lnTo>
                    <a:pt x="250" y="825"/>
                  </a:lnTo>
                  <a:lnTo>
                    <a:pt x="223" y="800"/>
                  </a:lnTo>
                  <a:lnTo>
                    <a:pt x="223" y="757"/>
                  </a:lnTo>
                  <a:lnTo>
                    <a:pt x="183" y="744"/>
                  </a:lnTo>
                  <a:lnTo>
                    <a:pt x="137" y="659"/>
                  </a:lnTo>
                  <a:lnTo>
                    <a:pt x="101" y="641"/>
                  </a:lnTo>
                  <a:lnTo>
                    <a:pt x="88" y="610"/>
                  </a:lnTo>
                  <a:lnTo>
                    <a:pt x="48" y="572"/>
                  </a:lnTo>
                  <a:lnTo>
                    <a:pt x="0" y="566"/>
                  </a:lnTo>
                  <a:lnTo>
                    <a:pt x="27" y="522"/>
                  </a:lnTo>
                  <a:lnTo>
                    <a:pt x="68" y="520"/>
                  </a:lnTo>
                  <a:lnTo>
                    <a:pt x="80" y="496"/>
                  </a:lnTo>
                  <a:lnTo>
                    <a:pt x="79" y="426"/>
                  </a:lnTo>
                  <a:lnTo>
                    <a:pt x="102" y="343"/>
                  </a:lnTo>
                  <a:lnTo>
                    <a:pt x="139" y="321"/>
                  </a:lnTo>
                  <a:lnTo>
                    <a:pt x="147" y="289"/>
                  </a:lnTo>
                  <a:lnTo>
                    <a:pt x="180" y="229"/>
                  </a:lnTo>
                  <a:lnTo>
                    <a:pt x="227" y="189"/>
                  </a:lnTo>
                  <a:lnTo>
                    <a:pt x="259" y="111"/>
                  </a:lnTo>
                  <a:lnTo>
                    <a:pt x="271" y="43"/>
                  </a:lnTo>
                  <a:lnTo>
                    <a:pt x="362" y="59"/>
                  </a:lnTo>
                  <a:lnTo>
                    <a:pt x="386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6"/>
            <p:cNvSpPr/>
            <p:nvPr/>
          </p:nvSpPr>
          <p:spPr>
            <a:xfrm>
              <a:off x="3119438" y="6916738"/>
              <a:ext cx="96837" cy="53975"/>
            </a:xfrm>
            <a:custGeom>
              <a:rect b="b" l="l" r="r" t="t"/>
              <a:pathLst>
                <a:path extrusionOk="0" h="151" w="270">
                  <a:moveTo>
                    <a:pt x="0" y="93"/>
                  </a:moveTo>
                  <a:lnTo>
                    <a:pt x="94" y="18"/>
                  </a:lnTo>
                  <a:lnTo>
                    <a:pt x="160" y="49"/>
                  </a:lnTo>
                  <a:lnTo>
                    <a:pt x="206" y="0"/>
                  </a:lnTo>
                  <a:lnTo>
                    <a:pt x="269" y="55"/>
                  </a:lnTo>
                  <a:lnTo>
                    <a:pt x="245" y="99"/>
                  </a:lnTo>
                  <a:lnTo>
                    <a:pt x="140" y="137"/>
                  </a:lnTo>
                  <a:lnTo>
                    <a:pt x="105" y="93"/>
                  </a:lnTo>
                  <a:lnTo>
                    <a:pt x="39" y="150"/>
                  </a:lnTo>
                  <a:lnTo>
                    <a:pt x="0" y="9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6"/>
            <p:cNvSpPr/>
            <p:nvPr/>
          </p:nvSpPr>
          <p:spPr>
            <a:xfrm>
              <a:off x="3119438" y="6916738"/>
              <a:ext cx="96837" cy="53975"/>
            </a:xfrm>
            <a:custGeom>
              <a:rect b="b" l="l" r="r" t="t"/>
              <a:pathLst>
                <a:path extrusionOk="0" h="151" w="270">
                  <a:moveTo>
                    <a:pt x="0" y="93"/>
                  </a:moveTo>
                  <a:lnTo>
                    <a:pt x="94" y="18"/>
                  </a:lnTo>
                  <a:lnTo>
                    <a:pt x="160" y="49"/>
                  </a:lnTo>
                  <a:lnTo>
                    <a:pt x="206" y="0"/>
                  </a:lnTo>
                  <a:lnTo>
                    <a:pt x="269" y="55"/>
                  </a:lnTo>
                  <a:lnTo>
                    <a:pt x="245" y="99"/>
                  </a:lnTo>
                  <a:lnTo>
                    <a:pt x="140" y="137"/>
                  </a:lnTo>
                  <a:lnTo>
                    <a:pt x="105" y="93"/>
                  </a:lnTo>
                  <a:lnTo>
                    <a:pt x="39" y="150"/>
                  </a:lnTo>
                  <a:lnTo>
                    <a:pt x="0" y="9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6"/>
            <p:cNvSpPr/>
            <p:nvPr/>
          </p:nvSpPr>
          <p:spPr>
            <a:xfrm>
              <a:off x="5413375" y="2465388"/>
              <a:ext cx="304800" cy="693737"/>
            </a:xfrm>
            <a:custGeom>
              <a:rect b="b" l="l" r="r" t="t"/>
              <a:pathLst>
                <a:path extrusionOk="0" h="1926" w="847">
                  <a:moveTo>
                    <a:pt x="618" y="245"/>
                  </a:moveTo>
                  <a:lnTo>
                    <a:pt x="607" y="395"/>
                  </a:lnTo>
                  <a:lnTo>
                    <a:pt x="726" y="534"/>
                  </a:lnTo>
                  <a:lnTo>
                    <a:pt x="654" y="686"/>
                  </a:lnTo>
                  <a:lnTo>
                    <a:pt x="745" y="907"/>
                  </a:lnTo>
                  <a:lnTo>
                    <a:pt x="692" y="1067"/>
                  </a:lnTo>
                  <a:lnTo>
                    <a:pt x="762" y="1201"/>
                  </a:lnTo>
                  <a:lnTo>
                    <a:pt x="730" y="1316"/>
                  </a:lnTo>
                  <a:lnTo>
                    <a:pt x="846" y="1435"/>
                  </a:lnTo>
                  <a:lnTo>
                    <a:pt x="816" y="1521"/>
                  </a:lnTo>
                  <a:lnTo>
                    <a:pt x="744" y="1616"/>
                  </a:lnTo>
                  <a:lnTo>
                    <a:pt x="577" y="1822"/>
                  </a:lnTo>
                  <a:lnTo>
                    <a:pt x="436" y="1834"/>
                  </a:lnTo>
                  <a:lnTo>
                    <a:pt x="299" y="1892"/>
                  </a:lnTo>
                  <a:lnTo>
                    <a:pt x="173" y="1925"/>
                  </a:lnTo>
                  <a:lnTo>
                    <a:pt x="128" y="1839"/>
                  </a:lnTo>
                  <a:lnTo>
                    <a:pt x="52" y="1788"/>
                  </a:lnTo>
                  <a:lnTo>
                    <a:pt x="70" y="1629"/>
                  </a:lnTo>
                  <a:lnTo>
                    <a:pt x="32" y="1479"/>
                  </a:lnTo>
                  <a:lnTo>
                    <a:pt x="69" y="1379"/>
                  </a:lnTo>
                  <a:lnTo>
                    <a:pt x="139" y="1270"/>
                  </a:lnTo>
                  <a:lnTo>
                    <a:pt x="317" y="1075"/>
                  </a:lnTo>
                  <a:lnTo>
                    <a:pt x="370" y="1037"/>
                  </a:lnTo>
                  <a:lnTo>
                    <a:pt x="361" y="958"/>
                  </a:lnTo>
                  <a:lnTo>
                    <a:pt x="253" y="868"/>
                  </a:lnTo>
                  <a:lnTo>
                    <a:pt x="227" y="793"/>
                  </a:lnTo>
                  <a:lnTo>
                    <a:pt x="225" y="485"/>
                  </a:lnTo>
                  <a:lnTo>
                    <a:pt x="103" y="342"/>
                  </a:lnTo>
                  <a:lnTo>
                    <a:pt x="0" y="236"/>
                  </a:lnTo>
                  <a:lnTo>
                    <a:pt x="46" y="178"/>
                  </a:lnTo>
                  <a:lnTo>
                    <a:pt x="133" y="294"/>
                  </a:lnTo>
                  <a:lnTo>
                    <a:pt x="234" y="283"/>
                  </a:lnTo>
                  <a:lnTo>
                    <a:pt x="318" y="335"/>
                  </a:lnTo>
                  <a:lnTo>
                    <a:pt x="392" y="239"/>
                  </a:lnTo>
                  <a:lnTo>
                    <a:pt x="430" y="77"/>
                  </a:lnTo>
                  <a:lnTo>
                    <a:pt x="551" y="0"/>
                  </a:lnTo>
                  <a:lnTo>
                    <a:pt x="651" y="90"/>
                  </a:lnTo>
                  <a:lnTo>
                    <a:pt x="618" y="24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6"/>
            <p:cNvSpPr/>
            <p:nvPr/>
          </p:nvSpPr>
          <p:spPr>
            <a:xfrm>
              <a:off x="5413375" y="2465388"/>
              <a:ext cx="304800" cy="693737"/>
            </a:xfrm>
            <a:custGeom>
              <a:rect b="b" l="l" r="r" t="t"/>
              <a:pathLst>
                <a:path extrusionOk="0" h="1926" w="847">
                  <a:moveTo>
                    <a:pt x="618" y="245"/>
                  </a:moveTo>
                  <a:lnTo>
                    <a:pt x="607" y="395"/>
                  </a:lnTo>
                  <a:lnTo>
                    <a:pt x="726" y="534"/>
                  </a:lnTo>
                  <a:lnTo>
                    <a:pt x="654" y="686"/>
                  </a:lnTo>
                  <a:lnTo>
                    <a:pt x="745" y="907"/>
                  </a:lnTo>
                  <a:lnTo>
                    <a:pt x="692" y="1067"/>
                  </a:lnTo>
                  <a:lnTo>
                    <a:pt x="762" y="1201"/>
                  </a:lnTo>
                  <a:lnTo>
                    <a:pt x="730" y="1316"/>
                  </a:lnTo>
                  <a:lnTo>
                    <a:pt x="846" y="1435"/>
                  </a:lnTo>
                  <a:lnTo>
                    <a:pt x="816" y="1521"/>
                  </a:lnTo>
                  <a:lnTo>
                    <a:pt x="744" y="1616"/>
                  </a:lnTo>
                  <a:lnTo>
                    <a:pt x="577" y="1822"/>
                  </a:lnTo>
                  <a:lnTo>
                    <a:pt x="436" y="1834"/>
                  </a:lnTo>
                  <a:lnTo>
                    <a:pt x="299" y="1892"/>
                  </a:lnTo>
                  <a:lnTo>
                    <a:pt x="173" y="1925"/>
                  </a:lnTo>
                  <a:lnTo>
                    <a:pt x="128" y="1839"/>
                  </a:lnTo>
                  <a:lnTo>
                    <a:pt x="52" y="1788"/>
                  </a:lnTo>
                  <a:lnTo>
                    <a:pt x="70" y="1629"/>
                  </a:lnTo>
                  <a:lnTo>
                    <a:pt x="32" y="1479"/>
                  </a:lnTo>
                  <a:lnTo>
                    <a:pt x="69" y="1379"/>
                  </a:lnTo>
                  <a:lnTo>
                    <a:pt x="139" y="1270"/>
                  </a:lnTo>
                  <a:lnTo>
                    <a:pt x="317" y="1075"/>
                  </a:lnTo>
                  <a:lnTo>
                    <a:pt x="370" y="1037"/>
                  </a:lnTo>
                  <a:lnTo>
                    <a:pt x="361" y="958"/>
                  </a:lnTo>
                  <a:lnTo>
                    <a:pt x="253" y="868"/>
                  </a:lnTo>
                  <a:lnTo>
                    <a:pt x="227" y="793"/>
                  </a:lnTo>
                  <a:lnTo>
                    <a:pt x="225" y="485"/>
                  </a:lnTo>
                  <a:lnTo>
                    <a:pt x="103" y="342"/>
                  </a:lnTo>
                  <a:lnTo>
                    <a:pt x="0" y="236"/>
                  </a:lnTo>
                  <a:lnTo>
                    <a:pt x="46" y="178"/>
                  </a:lnTo>
                  <a:lnTo>
                    <a:pt x="133" y="294"/>
                  </a:lnTo>
                  <a:lnTo>
                    <a:pt x="234" y="283"/>
                  </a:lnTo>
                  <a:lnTo>
                    <a:pt x="318" y="335"/>
                  </a:lnTo>
                  <a:lnTo>
                    <a:pt x="392" y="239"/>
                  </a:lnTo>
                  <a:lnTo>
                    <a:pt x="430" y="77"/>
                  </a:lnTo>
                  <a:lnTo>
                    <a:pt x="551" y="0"/>
                  </a:lnTo>
                  <a:lnTo>
                    <a:pt x="651" y="90"/>
                  </a:lnTo>
                  <a:lnTo>
                    <a:pt x="618" y="24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6"/>
            <p:cNvSpPr/>
            <p:nvPr/>
          </p:nvSpPr>
          <p:spPr>
            <a:xfrm>
              <a:off x="9801225" y="5705475"/>
              <a:ext cx="82550" cy="66675"/>
            </a:xfrm>
            <a:custGeom>
              <a:rect b="b" l="l" r="r" t="t"/>
              <a:pathLst>
                <a:path extrusionOk="0" h="184" w="228">
                  <a:moveTo>
                    <a:pt x="227" y="0"/>
                  </a:moveTo>
                  <a:lnTo>
                    <a:pt x="217" y="39"/>
                  </a:lnTo>
                  <a:lnTo>
                    <a:pt x="211" y="43"/>
                  </a:lnTo>
                  <a:lnTo>
                    <a:pt x="162" y="63"/>
                  </a:lnTo>
                  <a:lnTo>
                    <a:pt x="112" y="80"/>
                  </a:lnTo>
                  <a:lnTo>
                    <a:pt x="102" y="50"/>
                  </a:lnTo>
                  <a:lnTo>
                    <a:pt x="141" y="33"/>
                  </a:lnTo>
                  <a:lnTo>
                    <a:pt x="166" y="29"/>
                  </a:lnTo>
                  <a:lnTo>
                    <a:pt x="211" y="4"/>
                  </a:lnTo>
                  <a:lnTo>
                    <a:pt x="227" y="0"/>
                  </a:lnTo>
                  <a:close/>
                  <a:moveTo>
                    <a:pt x="65" y="120"/>
                  </a:moveTo>
                  <a:lnTo>
                    <a:pt x="85" y="106"/>
                  </a:lnTo>
                  <a:lnTo>
                    <a:pt x="111" y="130"/>
                  </a:lnTo>
                  <a:lnTo>
                    <a:pt x="99" y="172"/>
                  </a:lnTo>
                  <a:lnTo>
                    <a:pt x="50" y="183"/>
                  </a:lnTo>
                  <a:lnTo>
                    <a:pt x="7" y="173"/>
                  </a:lnTo>
                  <a:lnTo>
                    <a:pt x="0" y="137"/>
                  </a:lnTo>
                  <a:lnTo>
                    <a:pt x="30" y="110"/>
                  </a:lnTo>
                  <a:lnTo>
                    <a:pt x="65" y="1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6"/>
            <p:cNvSpPr/>
            <p:nvPr/>
          </p:nvSpPr>
          <p:spPr>
            <a:xfrm>
              <a:off x="9837738" y="5705475"/>
              <a:ext cx="46037" cy="28575"/>
            </a:xfrm>
            <a:custGeom>
              <a:rect b="b" l="l" r="r" t="t"/>
              <a:pathLst>
                <a:path extrusionOk="0" h="81" w="126">
                  <a:moveTo>
                    <a:pt x="125" y="0"/>
                  </a:moveTo>
                  <a:lnTo>
                    <a:pt x="115" y="39"/>
                  </a:lnTo>
                  <a:lnTo>
                    <a:pt x="109" y="43"/>
                  </a:lnTo>
                  <a:lnTo>
                    <a:pt x="60" y="63"/>
                  </a:lnTo>
                  <a:lnTo>
                    <a:pt x="10" y="80"/>
                  </a:lnTo>
                  <a:lnTo>
                    <a:pt x="0" y="50"/>
                  </a:lnTo>
                  <a:lnTo>
                    <a:pt x="39" y="33"/>
                  </a:lnTo>
                  <a:lnTo>
                    <a:pt x="64" y="29"/>
                  </a:lnTo>
                  <a:lnTo>
                    <a:pt x="109" y="4"/>
                  </a:lnTo>
                  <a:lnTo>
                    <a:pt x="125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6"/>
            <p:cNvSpPr/>
            <p:nvPr/>
          </p:nvSpPr>
          <p:spPr>
            <a:xfrm>
              <a:off x="9801225" y="5743575"/>
              <a:ext cx="39688" cy="28575"/>
            </a:xfrm>
            <a:custGeom>
              <a:rect b="b" l="l" r="r" t="t"/>
              <a:pathLst>
                <a:path extrusionOk="0" h="78" w="112">
                  <a:moveTo>
                    <a:pt x="65" y="14"/>
                  </a:moveTo>
                  <a:lnTo>
                    <a:pt x="85" y="0"/>
                  </a:lnTo>
                  <a:lnTo>
                    <a:pt x="111" y="24"/>
                  </a:lnTo>
                  <a:lnTo>
                    <a:pt x="99" y="66"/>
                  </a:lnTo>
                  <a:lnTo>
                    <a:pt x="50" y="77"/>
                  </a:lnTo>
                  <a:lnTo>
                    <a:pt x="7" y="67"/>
                  </a:lnTo>
                  <a:lnTo>
                    <a:pt x="0" y="31"/>
                  </a:lnTo>
                  <a:lnTo>
                    <a:pt x="30" y="4"/>
                  </a:lnTo>
                  <a:lnTo>
                    <a:pt x="65" y="1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6"/>
            <p:cNvSpPr/>
            <p:nvPr/>
          </p:nvSpPr>
          <p:spPr>
            <a:xfrm>
              <a:off x="4705350" y="3589338"/>
              <a:ext cx="396875" cy="395287"/>
            </a:xfrm>
            <a:custGeom>
              <a:rect b="b" l="l" r="r" t="t"/>
              <a:pathLst>
                <a:path extrusionOk="0" h="1100" w="1103">
                  <a:moveTo>
                    <a:pt x="1102" y="1019"/>
                  </a:moveTo>
                  <a:lnTo>
                    <a:pt x="1076" y="1099"/>
                  </a:lnTo>
                  <a:lnTo>
                    <a:pt x="1041" y="1078"/>
                  </a:lnTo>
                  <a:lnTo>
                    <a:pt x="1023" y="1008"/>
                  </a:lnTo>
                  <a:lnTo>
                    <a:pt x="1039" y="969"/>
                  </a:lnTo>
                  <a:lnTo>
                    <a:pt x="1089" y="929"/>
                  </a:lnTo>
                  <a:lnTo>
                    <a:pt x="1102" y="1019"/>
                  </a:lnTo>
                  <a:close/>
                  <a:moveTo>
                    <a:pt x="637" y="94"/>
                  </a:moveTo>
                  <a:lnTo>
                    <a:pt x="691" y="152"/>
                  </a:lnTo>
                  <a:lnTo>
                    <a:pt x="731" y="142"/>
                  </a:lnTo>
                  <a:lnTo>
                    <a:pt x="799" y="197"/>
                  </a:lnTo>
                  <a:lnTo>
                    <a:pt x="817" y="207"/>
                  </a:lnTo>
                  <a:lnTo>
                    <a:pt x="839" y="205"/>
                  </a:lnTo>
                  <a:lnTo>
                    <a:pt x="876" y="236"/>
                  </a:lnTo>
                  <a:lnTo>
                    <a:pt x="988" y="258"/>
                  </a:lnTo>
                  <a:lnTo>
                    <a:pt x="949" y="338"/>
                  </a:lnTo>
                  <a:lnTo>
                    <a:pt x="939" y="421"/>
                  </a:lnTo>
                  <a:lnTo>
                    <a:pt x="917" y="441"/>
                  </a:lnTo>
                  <a:lnTo>
                    <a:pt x="882" y="430"/>
                  </a:lnTo>
                  <a:lnTo>
                    <a:pt x="884" y="459"/>
                  </a:lnTo>
                  <a:lnTo>
                    <a:pt x="827" y="523"/>
                  </a:lnTo>
                  <a:lnTo>
                    <a:pt x="826" y="574"/>
                  </a:lnTo>
                  <a:lnTo>
                    <a:pt x="864" y="557"/>
                  </a:lnTo>
                  <a:lnTo>
                    <a:pt x="890" y="606"/>
                  </a:lnTo>
                  <a:lnTo>
                    <a:pt x="887" y="637"/>
                  </a:lnTo>
                  <a:lnTo>
                    <a:pt x="910" y="679"/>
                  </a:lnTo>
                  <a:lnTo>
                    <a:pt x="883" y="712"/>
                  </a:lnTo>
                  <a:lnTo>
                    <a:pt x="903" y="797"/>
                  </a:lnTo>
                  <a:lnTo>
                    <a:pt x="945" y="809"/>
                  </a:lnTo>
                  <a:lnTo>
                    <a:pt x="936" y="856"/>
                  </a:lnTo>
                  <a:lnTo>
                    <a:pt x="866" y="916"/>
                  </a:lnTo>
                  <a:lnTo>
                    <a:pt x="712" y="887"/>
                  </a:lnTo>
                  <a:lnTo>
                    <a:pt x="599" y="922"/>
                  </a:lnTo>
                  <a:lnTo>
                    <a:pt x="590" y="985"/>
                  </a:lnTo>
                  <a:lnTo>
                    <a:pt x="500" y="999"/>
                  </a:lnTo>
                  <a:lnTo>
                    <a:pt x="413" y="951"/>
                  </a:lnTo>
                  <a:lnTo>
                    <a:pt x="384" y="974"/>
                  </a:lnTo>
                  <a:lnTo>
                    <a:pt x="241" y="926"/>
                  </a:lnTo>
                  <a:lnTo>
                    <a:pt x="210" y="884"/>
                  </a:lnTo>
                  <a:lnTo>
                    <a:pt x="250" y="820"/>
                  </a:lnTo>
                  <a:lnTo>
                    <a:pt x="265" y="602"/>
                  </a:lnTo>
                  <a:lnTo>
                    <a:pt x="185" y="484"/>
                  </a:lnTo>
                  <a:lnTo>
                    <a:pt x="127" y="426"/>
                  </a:lnTo>
                  <a:lnTo>
                    <a:pt x="8" y="382"/>
                  </a:lnTo>
                  <a:lnTo>
                    <a:pt x="0" y="296"/>
                  </a:lnTo>
                  <a:lnTo>
                    <a:pt x="101" y="271"/>
                  </a:lnTo>
                  <a:lnTo>
                    <a:pt x="232" y="301"/>
                  </a:lnTo>
                  <a:lnTo>
                    <a:pt x="207" y="167"/>
                  </a:lnTo>
                  <a:lnTo>
                    <a:pt x="281" y="218"/>
                  </a:lnTo>
                  <a:lnTo>
                    <a:pt x="462" y="125"/>
                  </a:lnTo>
                  <a:lnTo>
                    <a:pt x="486" y="25"/>
                  </a:lnTo>
                  <a:lnTo>
                    <a:pt x="554" y="0"/>
                  </a:lnTo>
                  <a:lnTo>
                    <a:pt x="565" y="43"/>
                  </a:lnTo>
                  <a:lnTo>
                    <a:pt x="601" y="45"/>
                  </a:lnTo>
                  <a:lnTo>
                    <a:pt x="637" y="9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6"/>
            <p:cNvSpPr/>
            <p:nvPr/>
          </p:nvSpPr>
          <p:spPr>
            <a:xfrm>
              <a:off x="5073650" y="3924300"/>
              <a:ext cx="28575" cy="61913"/>
            </a:xfrm>
            <a:custGeom>
              <a:rect b="b" l="l" r="r" t="t"/>
              <a:pathLst>
                <a:path extrusionOk="0" h="171" w="80">
                  <a:moveTo>
                    <a:pt x="79" y="90"/>
                  </a:moveTo>
                  <a:lnTo>
                    <a:pt x="53" y="170"/>
                  </a:lnTo>
                  <a:lnTo>
                    <a:pt x="18" y="149"/>
                  </a:lnTo>
                  <a:lnTo>
                    <a:pt x="0" y="79"/>
                  </a:lnTo>
                  <a:lnTo>
                    <a:pt x="16" y="40"/>
                  </a:lnTo>
                  <a:lnTo>
                    <a:pt x="66" y="0"/>
                  </a:lnTo>
                  <a:lnTo>
                    <a:pt x="79" y="9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6"/>
            <p:cNvSpPr/>
            <p:nvPr/>
          </p:nvSpPr>
          <p:spPr>
            <a:xfrm>
              <a:off x="4705350" y="3589338"/>
              <a:ext cx="355600" cy="360362"/>
            </a:xfrm>
            <a:custGeom>
              <a:rect b="b" l="l" r="r" t="t"/>
              <a:pathLst>
                <a:path extrusionOk="0" h="1000" w="989">
                  <a:moveTo>
                    <a:pt x="637" y="94"/>
                  </a:moveTo>
                  <a:lnTo>
                    <a:pt x="691" y="152"/>
                  </a:lnTo>
                  <a:lnTo>
                    <a:pt x="731" y="142"/>
                  </a:lnTo>
                  <a:lnTo>
                    <a:pt x="799" y="197"/>
                  </a:lnTo>
                  <a:lnTo>
                    <a:pt x="817" y="207"/>
                  </a:lnTo>
                  <a:lnTo>
                    <a:pt x="839" y="205"/>
                  </a:lnTo>
                  <a:lnTo>
                    <a:pt x="876" y="236"/>
                  </a:lnTo>
                  <a:lnTo>
                    <a:pt x="988" y="258"/>
                  </a:lnTo>
                  <a:lnTo>
                    <a:pt x="949" y="338"/>
                  </a:lnTo>
                  <a:lnTo>
                    <a:pt x="939" y="421"/>
                  </a:lnTo>
                  <a:lnTo>
                    <a:pt x="917" y="441"/>
                  </a:lnTo>
                  <a:lnTo>
                    <a:pt x="882" y="430"/>
                  </a:lnTo>
                  <a:lnTo>
                    <a:pt x="884" y="459"/>
                  </a:lnTo>
                  <a:lnTo>
                    <a:pt x="827" y="523"/>
                  </a:lnTo>
                  <a:lnTo>
                    <a:pt x="826" y="574"/>
                  </a:lnTo>
                  <a:lnTo>
                    <a:pt x="864" y="557"/>
                  </a:lnTo>
                  <a:lnTo>
                    <a:pt x="890" y="606"/>
                  </a:lnTo>
                  <a:lnTo>
                    <a:pt x="887" y="637"/>
                  </a:lnTo>
                  <a:lnTo>
                    <a:pt x="910" y="679"/>
                  </a:lnTo>
                  <a:lnTo>
                    <a:pt x="883" y="712"/>
                  </a:lnTo>
                  <a:lnTo>
                    <a:pt x="903" y="797"/>
                  </a:lnTo>
                  <a:lnTo>
                    <a:pt x="945" y="809"/>
                  </a:lnTo>
                  <a:lnTo>
                    <a:pt x="936" y="856"/>
                  </a:lnTo>
                  <a:lnTo>
                    <a:pt x="866" y="916"/>
                  </a:lnTo>
                  <a:lnTo>
                    <a:pt x="712" y="887"/>
                  </a:lnTo>
                  <a:lnTo>
                    <a:pt x="599" y="922"/>
                  </a:lnTo>
                  <a:lnTo>
                    <a:pt x="590" y="985"/>
                  </a:lnTo>
                  <a:lnTo>
                    <a:pt x="500" y="999"/>
                  </a:lnTo>
                  <a:lnTo>
                    <a:pt x="413" y="951"/>
                  </a:lnTo>
                  <a:lnTo>
                    <a:pt x="384" y="974"/>
                  </a:lnTo>
                  <a:lnTo>
                    <a:pt x="241" y="926"/>
                  </a:lnTo>
                  <a:lnTo>
                    <a:pt x="210" y="884"/>
                  </a:lnTo>
                  <a:lnTo>
                    <a:pt x="250" y="820"/>
                  </a:lnTo>
                  <a:lnTo>
                    <a:pt x="265" y="602"/>
                  </a:lnTo>
                  <a:lnTo>
                    <a:pt x="185" y="484"/>
                  </a:lnTo>
                  <a:lnTo>
                    <a:pt x="127" y="426"/>
                  </a:lnTo>
                  <a:lnTo>
                    <a:pt x="8" y="382"/>
                  </a:lnTo>
                  <a:lnTo>
                    <a:pt x="0" y="296"/>
                  </a:lnTo>
                  <a:lnTo>
                    <a:pt x="101" y="271"/>
                  </a:lnTo>
                  <a:lnTo>
                    <a:pt x="232" y="301"/>
                  </a:lnTo>
                  <a:lnTo>
                    <a:pt x="207" y="167"/>
                  </a:lnTo>
                  <a:lnTo>
                    <a:pt x="281" y="218"/>
                  </a:lnTo>
                  <a:lnTo>
                    <a:pt x="462" y="125"/>
                  </a:lnTo>
                  <a:lnTo>
                    <a:pt x="486" y="25"/>
                  </a:lnTo>
                  <a:lnTo>
                    <a:pt x="554" y="0"/>
                  </a:lnTo>
                  <a:lnTo>
                    <a:pt x="565" y="43"/>
                  </a:lnTo>
                  <a:lnTo>
                    <a:pt x="601" y="45"/>
                  </a:lnTo>
                  <a:lnTo>
                    <a:pt x="637" y="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6"/>
            <p:cNvSpPr/>
            <p:nvPr/>
          </p:nvSpPr>
          <p:spPr>
            <a:xfrm>
              <a:off x="5081588" y="5189538"/>
              <a:ext cx="157162" cy="176212"/>
            </a:xfrm>
            <a:custGeom>
              <a:rect b="b" l="l" r="r" t="t"/>
              <a:pathLst>
                <a:path extrusionOk="0" h="489" w="438">
                  <a:moveTo>
                    <a:pt x="177" y="488"/>
                  </a:moveTo>
                  <a:lnTo>
                    <a:pt x="98" y="409"/>
                  </a:lnTo>
                  <a:lnTo>
                    <a:pt x="47" y="346"/>
                  </a:lnTo>
                  <a:lnTo>
                    <a:pt x="0" y="266"/>
                  </a:lnTo>
                  <a:lnTo>
                    <a:pt x="2" y="240"/>
                  </a:lnTo>
                  <a:lnTo>
                    <a:pt x="19" y="215"/>
                  </a:lnTo>
                  <a:lnTo>
                    <a:pt x="38" y="159"/>
                  </a:lnTo>
                  <a:lnTo>
                    <a:pt x="54" y="102"/>
                  </a:lnTo>
                  <a:lnTo>
                    <a:pt x="80" y="97"/>
                  </a:lnTo>
                  <a:lnTo>
                    <a:pt x="192" y="98"/>
                  </a:lnTo>
                  <a:lnTo>
                    <a:pt x="191" y="5"/>
                  </a:lnTo>
                  <a:lnTo>
                    <a:pt x="228" y="0"/>
                  </a:lnTo>
                  <a:lnTo>
                    <a:pt x="276" y="10"/>
                  </a:lnTo>
                  <a:lnTo>
                    <a:pt x="322" y="0"/>
                  </a:lnTo>
                  <a:lnTo>
                    <a:pt x="332" y="4"/>
                  </a:lnTo>
                  <a:lnTo>
                    <a:pt x="326" y="38"/>
                  </a:lnTo>
                  <a:lnTo>
                    <a:pt x="348" y="78"/>
                  </a:lnTo>
                  <a:lnTo>
                    <a:pt x="405" y="72"/>
                  </a:lnTo>
                  <a:lnTo>
                    <a:pt x="425" y="87"/>
                  </a:lnTo>
                  <a:lnTo>
                    <a:pt x="391" y="177"/>
                  </a:lnTo>
                  <a:lnTo>
                    <a:pt x="428" y="222"/>
                  </a:lnTo>
                  <a:lnTo>
                    <a:pt x="437" y="283"/>
                  </a:lnTo>
                  <a:lnTo>
                    <a:pt x="427" y="334"/>
                  </a:lnTo>
                  <a:lnTo>
                    <a:pt x="403" y="371"/>
                  </a:lnTo>
                  <a:lnTo>
                    <a:pt x="334" y="367"/>
                  </a:lnTo>
                  <a:lnTo>
                    <a:pt x="293" y="330"/>
                  </a:lnTo>
                  <a:lnTo>
                    <a:pt x="286" y="365"/>
                  </a:lnTo>
                  <a:lnTo>
                    <a:pt x="234" y="374"/>
                  </a:lnTo>
                  <a:lnTo>
                    <a:pt x="207" y="394"/>
                  </a:lnTo>
                  <a:lnTo>
                    <a:pt x="236" y="445"/>
                  </a:lnTo>
                  <a:lnTo>
                    <a:pt x="177" y="48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6"/>
            <p:cNvSpPr/>
            <p:nvPr/>
          </p:nvSpPr>
          <p:spPr>
            <a:xfrm>
              <a:off x="5081588" y="5189538"/>
              <a:ext cx="157162" cy="176212"/>
            </a:xfrm>
            <a:custGeom>
              <a:rect b="b" l="l" r="r" t="t"/>
              <a:pathLst>
                <a:path extrusionOk="0" h="489" w="438">
                  <a:moveTo>
                    <a:pt x="177" y="488"/>
                  </a:moveTo>
                  <a:lnTo>
                    <a:pt x="98" y="409"/>
                  </a:lnTo>
                  <a:lnTo>
                    <a:pt x="47" y="346"/>
                  </a:lnTo>
                  <a:lnTo>
                    <a:pt x="0" y="266"/>
                  </a:lnTo>
                  <a:lnTo>
                    <a:pt x="2" y="240"/>
                  </a:lnTo>
                  <a:lnTo>
                    <a:pt x="19" y="215"/>
                  </a:lnTo>
                  <a:lnTo>
                    <a:pt x="38" y="159"/>
                  </a:lnTo>
                  <a:lnTo>
                    <a:pt x="54" y="102"/>
                  </a:lnTo>
                  <a:lnTo>
                    <a:pt x="80" y="97"/>
                  </a:lnTo>
                  <a:lnTo>
                    <a:pt x="192" y="98"/>
                  </a:lnTo>
                  <a:lnTo>
                    <a:pt x="191" y="5"/>
                  </a:lnTo>
                  <a:lnTo>
                    <a:pt x="228" y="0"/>
                  </a:lnTo>
                  <a:lnTo>
                    <a:pt x="276" y="10"/>
                  </a:lnTo>
                  <a:lnTo>
                    <a:pt x="322" y="0"/>
                  </a:lnTo>
                  <a:lnTo>
                    <a:pt x="332" y="4"/>
                  </a:lnTo>
                  <a:lnTo>
                    <a:pt x="326" y="38"/>
                  </a:lnTo>
                  <a:lnTo>
                    <a:pt x="348" y="78"/>
                  </a:lnTo>
                  <a:lnTo>
                    <a:pt x="405" y="72"/>
                  </a:lnTo>
                  <a:lnTo>
                    <a:pt x="425" y="87"/>
                  </a:lnTo>
                  <a:lnTo>
                    <a:pt x="391" y="177"/>
                  </a:lnTo>
                  <a:lnTo>
                    <a:pt x="428" y="222"/>
                  </a:lnTo>
                  <a:lnTo>
                    <a:pt x="437" y="283"/>
                  </a:lnTo>
                  <a:lnTo>
                    <a:pt x="427" y="334"/>
                  </a:lnTo>
                  <a:lnTo>
                    <a:pt x="403" y="371"/>
                  </a:lnTo>
                  <a:lnTo>
                    <a:pt x="334" y="367"/>
                  </a:lnTo>
                  <a:lnTo>
                    <a:pt x="293" y="330"/>
                  </a:lnTo>
                  <a:lnTo>
                    <a:pt x="286" y="365"/>
                  </a:lnTo>
                  <a:lnTo>
                    <a:pt x="234" y="374"/>
                  </a:lnTo>
                  <a:lnTo>
                    <a:pt x="207" y="394"/>
                  </a:lnTo>
                  <a:lnTo>
                    <a:pt x="236" y="445"/>
                  </a:lnTo>
                  <a:lnTo>
                    <a:pt x="177" y="48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6"/>
            <p:cNvSpPr/>
            <p:nvPr/>
          </p:nvSpPr>
          <p:spPr>
            <a:xfrm>
              <a:off x="4622800" y="3224213"/>
              <a:ext cx="260350" cy="417512"/>
            </a:xfrm>
            <a:custGeom>
              <a:rect b="b" l="l" r="r" t="t"/>
              <a:pathLst>
                <a:path extrusionOk="0" h="1161" w="721">
                  <a:moveTo>
                    <a:pt x="148" y="577"/>
                  </a:moveTo>
                  <a:lnTo>
                    <a:pt x="107" y="668"/>
                  </a:lnTo>
                  <a:lnTo>
                    <a:pt x="48" y="641"/>
                  </a:lnTo>
                  <a:lnTo>
                    <a:pt x="0" y="643"/>
                  </a:lnTo>
                  <a:lnTo>
                    <a:pt x="16" y="572"/>
                  </a:lnTo>
                  <a:lnTo>
                    <a:pt x="0" y="499"/>
                  </a:lnTo>
                  <a:lnTo>
                    <a:pt x="65" y="494"/>
                  </a:lnTo>
                  <a:lnTo>
                    <a:pt x="148" y="577"/>
                  </a:lnTo>
                  <a:close/>
                  <a:moveTo>
                    <a:pt x="355" y="1"/>
                  </a:moveTo>
                  <a:lnTo>
                    <a:pt x="272" y="160"/>
                  </a:lnTo>
                  <a:lnTo>
                    <a:pt x="351" y="140"/>
                  </a:lnTo>
                  <a:lnTo>
                    <a:pt x="436" y="141"/>
                  </a:lnTo>
                  <a:lnTo>
                    <a:pt x="416" y="258"/>
                  </a:lnTo>
                  <a:lnTo>
                    <a:pt x="346" y="383"/>
                  </a:lnTo>
                  <a:lnTo>
                    <a:pt x="427" y="392"/>
                  </a:lnTo>
                  <a:lnTo>
                    <a:pt x="433" y="407"/>
                  </a:lnTo>
                  <a:lnTo>
                    <a:pt x="502" y="567"/>
                  </a:lnTo>
                  <a:lnTo>
                    <a:pt x="556" y="589"/>
                  </a:lnTo>
                  <a:lnTo>
                    <a:pt x="604" y="739"/>
                  </a:lnTo>
                  <a:lnTo>
                    <a:pt x="626" y="790"/>
                  </a:lnTo>
                  <a:lnTo>
                    <a:pt x="720" y="814"/>
                  </a:lnTo>
                  <a:lnTo>
                    <a:pt x="711" y="896"/>
                  </a:lnTo>
                  <a:lnTo>
                    <a:pt x="671" y="933"/>
                  </a:lnTo>
                  <a:lnTo>
                    <a:pt x="702" y="997"/>
                  </a:lnTo>
                  <a:lnTo>
                    <a:pt x="632" y="1062"/>
                  </a:lnTo>
                  <a:lnTo>
                    <a:pt x="528" y="1061"/>
                  </a:lnTo>
                  <a:lnTo>
                    <a:pt x="396" y="1094"/>
                  </a:lnTo>
                  <a:lnTo>
                    <a:pt x="359" y="1070"/>
                  </a:lnTo>
                  <a:lnTo>
                    <a:pt x="308" y="1127"/>
                  </a:lnTo>
                  <a:lnTo>
                    <a:pt x="236" y="1114"/>
                  </a:lnTo>
                  <a:lnTo>
                    <a:pt x="181" y="1160"/>
                  </a:lnTo>
                  <a:lnTo>
                    <a:pt x="140" y="1136"/>
                  </a:lnTo>
                  <a:lnTo>
                    <a:pt x="254" y="1007"/>
                  </a:lnTo>
                  <a:lnTo>
                    <a:pt x="324" y="980"/>
                  </a:lnTo>
                  <a:lnTo>
                    <a:pt x="323" y="980"/>
                  </a:lnTo>
                  <a:lnTo>
                    <a:pt x="202" y="959"/>
                  </a:lnTo>
                  <a:lnTo>
                    <a:pt x="180" y="909"/>
                  </a:lnTo>
                  <a:lnTo>
                    <a:pt x="261" y="870"/>
                  </a:lnTo>
                  <a:lnTo>
                    <a:pt x="218" y="801"/>
                  </a:lnTo>
                  <a:lnTo>
                    <a:pt x="233" y="716"/>
                  </a:lnTo>
                  <a:lnTo>
                    <a:pt x="349" y="728"/>
                  </a:lnTo>
                  <a:lnTo>
                    <a:pt x="349" y="728"/>
                  </a:lnTo>
                  <a:lnTo>
                    <a:pt x="360" y="652"/>
                  </a:lnTo>
                  <a:lnTo>
                    <a:pt x="308" y="570"/>
                  </a:lnTo>
                  <a:lnTo>
                    <a:pt x="307" y="568"/>
                  </a:lnTo>
                  <a:lnTo>
                    <a:pt x="212" y="545"/>
                  </a:lnTo>
                  <a:lnTo>
                    <a:pt x="194" y="508"/>
                  </a:lnTo>
                  <a:lnTo>
                    <a:pt x="222" y="447"/>
                  </a:lnTo>
                  <a:lnTo>
                    <a:pt x="197" y="409"/>
                  </a:lnTo>
                  <a:lnTo>
                    <a:pt x="155" y="474"/>
                  </a:lnTo>
                  <a:lnTo>
                    <a:pt x="150" y="341"/>
                  </a:lnTo>
                  <a:lnTo>
                    <a:pt x="111" y="269"/>
                  </a:lnTo>
                  <a:lnTo>
                    <a:pt x="139" y="120"/>
                  </a:lnTo>
                  <a:lnTo>
                    <a:pt x="200" y="0"/>
                  </a:lnTo>
                  <a:lnTo>
                    <a:pt x="262" y="12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6"/>
            <p:cNvSpPr/>
            <p:nvPr/>
          </p:nvSpPr>
          <p:spPr>
            <a:xfrm>
              <a:off x="4622800" y="3402013"/>
              <a:ext cx="53975" cy="63500"/>
            </a:xfrm>
            <a:custGeom>
              <a:rect b="b" l="l" r="r" t="t"/>
              <a:pathLst>
                <a:path extrusionOk="0" h="175" w="149">
                  <a:moveTo>
                    <a:pt x="148" y="83"/>
                  </a:moveTo>
                  <a:lnTo>
                    <a:pt x="107" y="174"/>
                  </a:lnTo>
                  <a:lnTo>
                    <a:pt x="48" y="147"/>
                  </a:lnTo>
                  <a:lnTo>
                    <a:pt x="0" y="149"/>
                  </a:lnTo>
                  <a:lnTo>
                    <a:pt x="16" y="78"/>
                  </a:lnTo>
                  <a:lnTo>
                    <a:pt x="0" y="5"/>
                  </a:lnTo>
                  <a:lnTo>
                    <a:pt x="65" y="0"/>
                  </a:lnTo>
                  <a:lnTo>
                    <a:pt x="148" y="8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6"/>
            <p:cNvSpPr/>
            <p:nvPr/>
          </p:nvSpPr>
          <p:spPr>
            <a:xfrm>
              <a:off x="4662488" y="3224213"/>
              <a:ext cx="219075" cy="417512"/>
            </a:xfrm>
            <a:custGeom>
              <a:rect b="b" l="l" r="r" t="t"/>
              <a:pathLst>
                <a:path extrusionOk="0" h="1161" w="610">
                  <a:moveTo>
                    <a:pt x="244" y="1"/>
                  </a:moveTo>
                  <a:lnTo>
                    <a:pt x="161" y="160"/>
                  </a:lnTo>
                  <a:lnTo>
                    <a:pt x="240" y="140"/>
                  </a:lnTo>
                  <a:lnTo>
                    <a:pt x="325" y="141"/>
                  </a:lnTo>
                  <a:lnTo>
                    <a:pt x="305" y="258"/>
                  </a:lnTo>
                  <a:lnTo>
                    <a:pt x="235" y="383"/>
                  </a:lnTo>
                  <a:lnTo>
                    <a:pt x="316" y="392"/>
                  </a:lnTo>
                  <a:lnTo>
                    <a:pt x="322" y="407"/>
                  </a:lnTo>
                  <a:lnTo>
                    <a:pt x="391" y="567"/>
                  </a:lnTo>
                  <a:lnTo>
                    <a:pt x="445" y="589"/>
                  </a:lnTo>
                  <a:lnTo>
                    <a:pt x="493" y="739"/>
                  </a:lnTo>
                  <a:lnTo>
                    <a:pt x="515" y="790"/>
                  </a:lnTo>
                  <a:lnTo>
                    <a:pt x="609" y="814"/>
                  </a:lnTo>
                  <a:lnTo>
                    <a:pt x="600" y="896"/>
                  </a:lnTo>
                  <a:lnTo>
                    <a:pt x="560" y="933"/>
                  </a:lnTo>
                  <a:lnTo>
                    <a:pt x="591" y="997"/>
                  </a:lnTo>
                  <a:lnTo>
                    <a:pt x="521" y="1062"/>
                  </a:lnTo>
                  <a:lnTo>
                    <a:pt x="417" y="1061"/>
                  </a:lnTo>
                  <a:lnTo>
                    <a:pt x="285" y="1094"/>
                  </a:lnTo>
                  <a:lnTo>
                    <a:pt x="248" y="1070"/>
                  </a:lnTo>
                  <a:lnTo>
                    <a:pt x="197" y="1127"/>
                  </a:lnTo>
                  <a:lnTo>
                    <a:pt x="125" y="1114"/>
                  </a:lnTo>
                  <a:lnTo>
                    <a:pt x="70" y="1160"/>
                  </a:lnTo>
                  <a:lnTo>
                    <a:pt x="29" y="1136"/>
                  </a:lnTo>
                  <a:lnTo>
                    <a:pt x="143" y="1007"/>
                  </a:lnTo>
                  <a:lnTo>
                    <a:pt x="213" y="980"/>
                  </a:lnTo>
                  <a:lnTo>
                    <a:pt x="212" y="980"/>
                  </a:lnTo>
                  <a:lnTo>
                    <a:pt x="91" y="959"/>
                  </a:lnTo>
                  <a:lnTo>
                    <a:pt x="69" y="909"/>
                  </a:lnTo>
                  <a:lnTo>
                    <a:pt x="150" y="870"/>
                  </a:lnTo>
                  <a:lnTo>
                    <a:pt x="107" y="801"/>
                  </a:lnTo>
                  <a:lnTo>
                    <a:pt x="122" y="716"/>
                  </a:lnTo>
                  <a:lnTo>
                    <a:pt x="238" y="728"/>
                  </a:lnTo>
                  <a:lnTo>
                    <a:pt x="238" y="728"/>
                  </a:lnTo>
                  <a:lnTo>
                    <a:pt x="249" y="652"/>
                  </a:lnTo>
                  <a:lnTo>
                    <a:pt x="197" y="570"/>
                  </a:lnTo>
                  <a:lnTo>
                    <a:pt x="196" y="568"/>
                  </a:lnTo>
                  <a:lnTo>
                    <a:pt x="101" y="545"/>
                  </a:lnTo>
                  <a:lnTo>
                    <a:pt x="83" y="508"/>
                  </a:lnTo>
                  <a:lnTo>
                    <a:pt x="111" y="447"/>
                  </a:lnTo>
                  <a:lnTo>
                    <a:pt x="86" y="409"/>
                  </a:lnTo>
                  <a:lnTo>
                    <a:pt x="44" y="474"/>
                  </a:lnTo>
                  <a:lnTo>
                    <a:pt x="39" y="341"/>
                  </a:lnTo>
                  <a:lnTo>
                    <a:pt x="0" y="269"/>
                  </a:lnTo>
                  <a:lnTo>
                    <a:pt x="28" y="120"/>
                  </a:lnTo>
                  <a:lnTo>
                    <a:pt x="89" y="0"/>
                  </a:lnTo>
                  <a:lnTo>
                    <a:pt x="151" y="12"/>
                  </a:lnTo>
                  <a:lnTo>
                    <a:pt x="244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6"/>
            <p:cNvSpPr/>
            <p:nvPr/>
          </p:nvSpPr>
          <p:spPr>
            <a:xfrm>
              <a:off x="5953125" y="3903663"/>
              <a:ext cx="187325" cy="93662"/>
            </a:xfrm>
            <a:custGeom>
              <a:rect b="b" l="l" r="r" t="t"/>
              <a:pathLst>
                <a:path extrusionOk="0" h="262" w="521">
                  <a:moveTo>
                    <a:pt x="125" y="212"/>
                  </a:moveTo>
                  <a:lnTo>
                    <a:pt x="136" y="168"/>
                  </a:lnTo>
                  <a:lnTo>
                    <a:pt x="117" y="96"/>
                  </a:lnTo>
                  <a:lnTo>
                    <a:pt x="72" y="57"/>
                  </a:lnTo>
                  <a:lnTo>
                    <a:pt x="29" y="45"/>
                  </a:lnTo>
                  <a:lnTo>
                    <a:pt x="0" y="13"/>
                  </a:lnTo>
                  <a:lnTo>
                    <a:pt x="10" y="0"/>
                  </a:lnTo>
                  <a:lnTo>
                    <a:pt x="76" y="18"/>
                  </a:lnTo>
                  <a:lnTo>
                    <a:pt x="190" y="35"/>
                  </a:lnTo>
                  <a:lnTo>
                    <a:pt x="296" y="86"/>
                  </a:lnTo>
                  <a:lnTo>
                    <a:pt x="310" y="106"/>
                  </a:lnTo>
                  <a:lnTo>
                    <a:pt x="357" y="89"/>
                  </a:lnTo>
                  <a:lnTo>
                    <a:pt x="430" y="111"/>
                  </a:lnTo>
                  <a:lnTo>
                    <a:pt x="453" y="154"/>
                  </a:lnTo>
                  <a:lnTo>
                    <a:pt x="502" y="179"/>
                  </a:lnTo>
                  <a:lnTo>
                    <a:pt x="482" y="193"/>
                  </a:lnTo>
                  <a:lnTo>
                    <a:pt x="520" y="249"/>
                  </a:lnTo>
                  <a:lnTo>
                    <a:pt x="510" y="261"/>
                  </a:lnTo>
                  <a:lnTo>
                    <a:pt x="468" y="255"/>
                  </a:lnTo>
                  <a:lnTo>
                    <a:pt x="410" y="225"/>
                  </a:lnTo>
                  <a:lnTo>
                    <a:pt x="391" y="242"/>
                  </a:lnTo>
                  <a:lnTo>
                    <a:pt x="283" y="258"/>
                  </a:lnTo>
                  <a:lnTo>
                    <a:pt x="208" y="207"/>
                  </a:lnTo>
                  <a:lnTo>
                    <a:pt x="125" y="21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6"/>
            <p:cNvSpPr/>
            <p:nvPr/>
          </p:nvSpPr>
          <p:spPr>
            <a:xfrm>
              <a:off x="5953125" y="3903663"/>
              <a:ext cx="187325" cy="93662"/>
            </a:xfrm>
            <a:custGeom>
              <a:rect b="b" l="l" r="r" t="t"/>
              <a:pathLst>
                <a:path extrusionOk="0" h="262" w="521">
                  <a:moveTo>
                    <a:pt x="125" y="212"/>
                  </a:moveTo>
                  <a:lnTo>
                    <a:pt x="136" y="168"/>
                  </a:lnTo>
                  <a:lnTo>
                    <a:pt x="117" y="96"/>
                  </a:lnTo>
                  <a:lnTo>
                    <a:pt x="72" y="57"/>
                  </a:lnTo>
                  <a:lnTo>
                    <a:pt x="29" y="45"/>
                  </a:lnTo>
                  <a:lnTo>
                    <a:pt x="0" y="13"/>
                  </a:lnTo>
                  <a:lnTo>
                    <a:pt x="10" y="0"/>
                  </a:lnTo>
                  <a:lnTo>
                    <a:pt x="76" y="18"/>
                  </a:lnTo>
                  <a:lnTo>
                    <a:pt x="190" y="35"/>
                  </a:lnTo>
                  <a:lnTo>
                    <a:pt x="296" y="86"/>
                  </a:lnTo>
                  <a:lnTo>
                    <a:pt x="310" y="106"/>
                  </a:lnTo>
                  <a:lnTo>
                    <a:pt x="357" y="89"/>
                  </a:lnTo>
                  <a:lnTo>
                    <a:pt x="430" y="111"/>
                  </a:lnTo>
                  <a:lnTo>
                    <a:pt x="453" y="154"/>
                  </a:lnTo>
                  <a:lnTo>
                    <a:pt x="502" y="179"/>
                  </a:lnTo>
                  <a:lnTo>
                    <a:pt x="482" y="193"/>
                  </a:lnTo>
                  <a:lnTo>
                    <a:pt x="520" y="249"/>
                  </a:lnTo>
                  <a:lnTo>
                    <a:pt x="510" y="261"/>
                  </a:lnTo>
                  <a:lnTo>
                    <a:pt x="468" y="255"/>
                  </a:lnTo>
                  <a:lnTo>
                    <a:pt x="410" y="225"/>
                  </a:lnTo>
                  <a:lnTo>
                    <a:pt x="391" y="242"/>
                  </a:lnTo>
                  <a:lnTo>
                    <a:pt x="283" y="258"/>
                  </a:lnTo>
                  <a:lnTo>
                    <a:pt x="208" y="207"/>
                  </a:lnTo>
                  <a:lnTo>
                    <a:pt x="125" y="21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6"/>
            <p:cNvSpPr/>
            <p:nvPr/>
          </p:nvSpPr>
          <p:spPr>
            <a:xfrm>
              <a:off x="3306763" y="5094288"/>
              <a:ext cx="80962" cy="103187"/>
            </a:xfrm>
            <a:custGeom>
              <a:rect b="b" l="l" r="r" t="t"/>
              <a:pathLst>
                <a:path extrusionOk="0" h="288" w="223">
                  <a:moveTo>
                    <a:pt x="153" y="252"/>
                  </a:moveTo>
                  <a:lnTo>
                    <a:pt x="123" y="282"/>
                  </a:lnTo>
                  <a:lnTo>
                    <a:pt x="86" y="287"/>
                  </a:lnTo>
                  <a:lnTo>
                    <a:pt x="75" y="265"/>
                  </a:lnTo>
                  <a:lnTo>
                    <a:pt x="58" y="262"/>
                  </a:lnTo>
                  <a:lnTo>
                    <a:pt x="34" y="283"/>
                  </a:lnTo>
                  <a:lnTo>
                    <a:pt x="0" y="267"/>
                  </a:lnTo>
                  <a:lnTo>
                    <a:pt x="20" y="234"/>
                  </a:lnTo>
                  <a:lnTo>
                    <a:pt x="26" y="199"/>
                  </a:lnTo>
                  <a:lnTo>
                    <a:pt x="40" y="166"/>
                  </a:lnTo>
                  <a:lnTo>
                    <a:pt x="9" y="120"/>
                  </a:lnTo>
                  <a:lnTo>
                    <a:pt x="3" y="67"/>
                  </a:lnTo>
                  <a:lnTo>
                    <a:pt x="44" y="0"/>
                  </a:lnTo>
                  <a:lnTo>
                    <a:pt x="70" y="9"/>
                  </a:lnTo>
                  <a:lnTo>
                    <a:pt x="127" y="27"/>
                  </a:lnTo>
                  <a:lnTo>
                    <a:pt x="210" y="93"/>
                  </a:lnTo>
                  <a:lnTo>
                    <a:pt x="222" y="124"/>
                  </a:lnTo>
                  <a:lnTo>
                    <a:pt x="176" y="195"/>
                  </a:lnTo>
                  <a:lnTo>
                    <a:pt x="153" y="25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6"/>
            <p:cNvSpPr/>
            <p:nvPr/>
          </p:nvSpPr>
          <p:spPr>
            <a:xfrm>
              <a:off x="3306763" y="5094288"/>
              <a:ext cx="80962" cy="103187"/>
            </a:xfrm>
            <a:custGeom>
              <a:rect b="b" l="l" r="r" t="t"/>
              <a:pathLst>
                <a:path extrusionOk="0" h="288" w="223">
                  <a:moveTo>
                    <a:pt x="153" y="252"/>
                  </a:moveTo>
                  <a:lnTo>
                    <a:pt x="123" y="282"/>
                  </a:lnTo>
                  <a:lnTo>
                    <a:pt x="86" y="287"/>
                  </a:lnTo>
                  <a:lnTo>
                    <a:pt x="75" y="265"/>
                  </a:lnTo>
                  <a:lnTo>
                    <a:pt x="58" y="262"/>
                  </a:lnTo>
                  <a:lnTo>
                    <a:pt x="34" y="283"/>
                  </a:lnTo>
                  <a:lnTo>
                    <a:pt x="0" y="267"/>
                  </a:lnTo>
                  <a:lnTo>
                    <a:pt x="20" y="234"/>
                  </a:lnTo>
                  <a:lnTo>
                    <a:pt x="26" y="199"/>
                  </a:lnTo>
                  <a:lnTo>
                    <a:pt x="40" y="166"/>
                  </a:lnTo>
                  <a:lnTo>
                    <a:pt x="9" y="120"/>
                  </a:lnTo>
                  <a:lnTo>
                    <a:pt x="3" y="67"/>
                  </a:lnTo>
                  <a:lnTo>
                    <a:pt x="44" y="0"/>
                  </a:lnTo>
                  <a:lnTo>
                    <a:pt x="70" y="9"/>
                  </a:lnTo>
                  <a:lnTo>
                    <a:pt x="127" y="27"/>
                  </a:lnTo>
                  <a:lnTo>
                    <a:pt x="210" y="93"/>
                  </a:lnTo>
                  <a:lnTo>
                    <a:pt x="222" y="124"/>
                  </a:lnTo>
                  <a:lnTo>
                    <a:pt x="176" y="195"/>
                  </a:lnTo>
                  <a:lnTo>
                    <a:pt x="153" y="25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6"/>
            <p:cNvSpPr/>
            <p:nvPr/>
          </p:nvSpPr>
          <p:spPr>
            <a:xfrm>
              <a:off x="4743450" y="4943475"/>
              <a:ext cx="120650" cy="179388"/>
            </a:xfrm>
            <a:custGeom>
              <a:rect b="b" l="l" r="r" t="t"/>
              <a:pathLst>
                <a:path extrusionOk="0" h="500" w="336">
                  <a:moveTo>
                    <a:pt x="335" y="405"/>
                  </a:moveTo>
                  <a:lnTo>
                    <a:pt x="212" y="450"/>
                  </a:lnTo>
                  <a:lnTo>
                    <a:pt x="169" y="477"/>
                  </a:lnTo>
                  <a:lnTo>
                    <a:pt x="99" y="499"/>
                  </a:lnTo>
                  <a:lnTo>
                    <a:pt x="30" y="477"/>
                  </a:lnTo>
                  <a:lnTo>
                    <a:pt x="33" y="446"/>
                  </a:lnTo>
                  <a:lnTo>
                    <a:pt x="0" y="380"/>
                  </a:lnTo>
                  <a:lnTo>
                    <a:pt x="20" y="292"/>
                  </a:lnTo>
                  <a:lnTo>
                    <a:pt x="53" y="226"/>
                  </a:lnTo>
                  <a:lnTo>
                    <a:pt x="32" y="115"/>
                  </a:lnTo>
                  <a:lnTo>
                    <a:pt x="21" y="56"/>
                  </a:lnTo>
                  <a:lnTo>
                    <a:pt x="23" y="11"/>
                  </a:lnTo>
                  <a:lnTo>
                    <a:pt x="158" y="7"/>
                  </a:lnTo>
                  <a:lnTo>
                    <a:pt x="193" y="13"/>
                  </a:lnTo>
                  <a:lnTo>
                    <a:pt x="218" y="0"/>
                  </a:lnTo>
                  <a:lnTo>
                    <a:pt x="254" y="7"/>
                  </a:lnTo>
                  <a:lnTo>
                    <a:pt x="248" y="31"/>
                  </a:lnTo>
                  <a:lnTo>
                    <a:pt x="280" y="72"/>
                  </a:lnTo>
                  <a:lnTo>
                    <a:pt x="280" y="129"/>
                  </a:lnTo>
                  <a:lnTo>
                    <a:pt x="288" y="190"/>
                  </a:lnTo>
                  <a:lnTo>
                    <a:pt x="307" y="219"/>
                  </a:lnTo>
                  <a:lnTo>
                    <a:pt x="290" y="289"/>
                  </a:lnTo>
                  <a:lnTo>
                    <a:pt x="296" y="328"/>
                  </a:lnTo>
                  <a:lnTo>
                    <a:pt x="317" y="377"/>
                  </a:lnTo>
                  <a:lnTo>
                    <a:pt x="335" y="40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6"/>
            <p:cNvSpPr/>
            <p:nvPr/>
          </p:nvSpPr>
          <p:spPr>
            <a:xfrm>
              <a:off x="4743450" y="4943475"/>
              <a:ext cx="120650" cy="179388"/>
            </a:xfrm>
            <a:custGeom>
              <a:rect b="b" l="l" r="r" t="t"/>
              <a:pathLst>
                <a:path extrusionOk="0" h="500" w="336">
                  <a:moveTo>
                    <a:pt x="335" y="405"/>
                  </a:moveTo>
                  <a:lnTo>
                    <a:pt x="212" y="450"/>
                  </a:lnTo>
                  <a:lnTo>
                    <a:pt x="169" y="477"/>
                  </a:lnTo>
                  <a:lnTo>
                    <a:pt x="99" y="499"/>
                  </a:lnTo>
                  <a:lnTo>
                    <a:pt x="30" y="477"/>
                  </a:lnTo>
                  <a:lnTo>
                    <a:pt x="33" y="446"/>
                  </a:lnTo>
                  <a:lnTo>
                    <a:pt x="0" y="380"/>
                  </a:lnTo>
                  <a:lnTo>
                    <a:pt x="20" y="292"/>
                  </a:lnTo>
                  <a:lnTo>
                    <a:pt x="53" y="226"/>
                  </a:lnTo>
                  <a:lnTo>
                    <a:pt x="32" y="115"/>
                  </a:lnTo>
                  <a:lnTo>
                    <a:pt x="21" y="56"/>
                  </a:lnTo>
                  <a:lnTo>
                    <a:pt x="23" y="11"/>
                  </a:lnTo>
                  <a:lnTo>
                    <a:pt x="158" y="7"/>
                  </a:lnTo>
                  <a:lnTo>
                    <a:pt x="193" y="13"/>
                  </a:lnTo>
                  <a:lnTo>
                    <a:pt x="218" y="0"/>
                  </a:lnTo>
                  <a:lnTo>
                    <a:pt x="254" y="7"/>
                  </a:lnTo>
                  <a:lnTo>
                    <a:pt x="248" y="31"/>
                  </a:lnTo>
                  <a:lnTo>
                    <a:pt x="280" y="72"/>
                  </a:lnTo>
                  <a:lnTo>
                    <a:pt x="280" y="129"/>
                  </a:lnTo>
                  <a:lnTo>
                    <a:pt x="288" y="190"/>
                  </a:lnTo>
                  <a:lnTo>
                    <a:pt x="307" y="219"/>
                  </a:lnTo>
                  <a:lnTo>
                    <a:pt x="290" y="289"/>
                  </a:lnTo>
                  <a:lnTo>
                    <a:pt x="296" y="328"/>
                  </a:lnTo>
                  <a:lnTo>
                    <a:pt x="317" y="377"/>
                  </a:lnTo>
                  <a:lnTo>
                    <a:pt x="335" y="40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6"/>
            <p:cNvSpPr/>
            <p:nvPr/>
          </p:nvSpPr>
          <p:spPr>
            <a:xfrm>
              <a:off x="2781300" y="623888"/>
              <a:ext cx="1711325" cy="2524125"/>
            </a:xfrm>
            <a:custGeom>
              <a:rect b="b" l="l" r="r" t="t"/>
              <a:pathLst>
                <a:path extrusionOk="0" h="7010" w="4755">
                  <a:moveTo>
                    <a:pt x="2065" y="664"/>
                  </a:moveTo>
                  <a:lnTo>
                    <a:pt x="2326" y="286"/>
                  </a:lnTo>
                  <a:lnTo>
                    <a:pt x="2599" y="316"/>
                  </a:lnTo>
                  <a:lnTo>
                    <a:pt x="2698" y="67"/>
                  </a:lnTo>
                  <a:lnTo>
                    <a:pt x="2973" y="0"/>
                  </a:lnTo>
                  <a:lnTo>
                    <a:pt x="3595" y="87"/>
                  </a:lnTo>
                  <a:lnTo>
                    <a:pt x="4082" y="603"/>
                  </a:lnTo>
                  <a:lnTo>
                    <a:pt x="3938" y="834"/>
                  </a:lnTo>
                  <a:lnTo>
                    <a:pt x="3640" y="860"/>
                  </a:lnTo>
                  <a:lnTo>
                    <a:pt x="3221" y="916"/>
                  </a:lnTo>
                  <a:lnTo>
                    <a:pt x="3261" y="1017"/>
                  </a:lnTo>
                  <a:lnTo>
                    <a:pt x="3536" y="955"/>
                  </a:lnTo>
                  <a:lnTo>
                    <a:pt x="3770" y="1147"/>
                  </a:lnTo>
                  <a:lnTo>
                    <a:pt x="3922" y="977"/>
                  </a:lnTo>
                  <a:lnTo>
                    <a:pt x="3986" y="1175"/>
                  </a:lnTo>
                  <a:lnTo>
                    <a:pt x="3901" y="1480"/>
                  </a:lnTo>
                  <a:lnTo>
                    <a:pt x="4099" y="1287"/>
                  </a:lnTo>
                  <a:lnTo>
                    <a:pt x="4477" y="1078"/>
                  </a:lnTo>
                  <a:lnTo>
                    <a:pt x="4710" y="1183"/>
                  </a:lnTo>
                  <a:lnTo>
                    <a:pt x="4754" y="1409"/>
                  </a:lnTo>
                  <a:lnTo>
                    <a:pt x="4437" y="1760"/>
                  </a:lnTo>
                  <a:lnTo>
                    <a:pt x="4393" y="1868"/>
                  </a:lnTo>
                  <a:lnTo>
                    <a:pt x="4144" y="1948"/>
                  </a:lnTo>
                  <a:lnTo>
                    <a:pt x="4324" y="1970"/>
                  </a:lnTo>
                  <a:lnTo>
                    <a:pt x="4233" y="2289"/>
                  </a:lnTo>
                  <a:lnTo>
                    <a:pt x="4170" y="2555"/>
                  </a:lnTo>
                  <a:lnTo>
                    <a:pt x="4173" y="2979"/>
                  </a:lnTo>
                  <a:lnTo>
                    <a:pt x="4266" y="3210"/>
                  </a:lnTo>
                  <a:lnTo>
                    <a:pt x="4145" y="3224"/>
                  </a:lnTo>
                  <a:lnTo>
                    <a:pt x="4017" y="3332"/>
                  </a:lnTo>
                  <a:lnTo>
                    <a:pt x="4160" y="3507"/>
                  </a:lnTo>
                  <a:lnTo>
                    <a:pt x="4179" y="3774"/>
                  </a:lnTo>
                  <a:lnTo>
                    <a:pt x="4095" y="3802"/>
                  </a:lnTo>
                  <a:lnTo>
                    <a:pt x="4196" y="4056"/>
                  </a:lnTo>
                  <a:lnTo>
                    <a:pt x="4024" y="4077"/>
                  </a:lnTo>
                  <a:lnTo>
                    <a:pt x="4114" y="4192"/>
                  </a:lnTo>
                  <a:lnTo>
                    <a:pt x="4088" y="4289"/>
                  </a:lnTo>
                  <a:lnTo>
                    <a:pt x="3979" y="4331"/>
                  </a:lnTo>
                  <a:lnTo>
                    <a:pt x="3870" y="4332"/>
                  </a:lnTo>
                  <a:lnTo>
                    <a:pt x="3967" y="4512"/>
                  </a:lnTo>
                  <a:lnTo>
                    <a:pt x="3969" y="4627"/>
                  </a:lnTo>
                  <a:lnTo>
                    <a:pt x="3815" y="4520"/>
                  </a:lnTo>
                  <a:lnTo>
                    <a:pt x="3775" y="4589"/>
                  </a:lnTo>
                  <a:lnTo>
                    <a:pt x="3879" y="4653"/>
                  </a:lnTo>
                  <a:lnTo>
                    <a:pt x="3982" y="4805"/>
                  </a:lnTo>
                  <a:lnTo>
                    <a:pt x="4011" y="4998"/>
                  </a:lnTo>
                  <a:lnTo>
                    <a:pt x="3872" y="5043"/>
                  </a:lnTo>
                  <a:lnTo>
                    <a:pt x="3812" y="4952"/>
                  </a:lnTo>
                  <a:lnTo>
                    <a:pt x="3716" y="4814"/>
                  </a:lnTo>
                  <a:lnTo>
                    <a:pt x="3743" y="4977"/>
                  </a:lnTo>
                  <a:lnTo>
                    <a:pt x="3652" y="5100"/>
                  </a:lnTo>
                  <a:lnTo>
                    <a:pt x="3857" y="5109"/>
                  </a:lnTo>
                  <a:lnTo>
                    <a:pt x="3965" y="5122"/>
                  </a:lnTo>
                  <a:lnTo>
                    <a:pt x="3756" y="5317"/>
                  </a:lnTo>
                  <a:lnTo>
                    <a:pt x="3544" y="5487"/>
                  </a:lnTo>
                  <a:lnTo>
                    <a:pt x="3317" y="5559"/>
                  </a:lnTo>
                  <a:lnTo>
                    <a:pt x="3231" y="5560"/>
                  </a:lnTo>
                  <a:lnTo>
                    <a:pt x="3151" y="5640"/>
                  </a:lnTo>
                  <a:lnTo>
                    <a:pt x="3042" y="5852"/>
                  </a:lnTo>
                  <a:lnTo>
                    <a:pt x="2875" y="5988"/>
                  </a:lnTo>
                  <a:lnTo>
                    <a:pt x="2821" y="5996"/>
                  </a:lnTo>
                  <a:lnTo>
                    <a:pt x="2717" y="6042"/>
                  </a:lnTo>
                  <a:lnTo>
                    <a:pt x="2606" y="6086"/>
                  </a:lnTo>
                  <a:lnTo>
                    <a:pt x="2539" y="6200"/>
                  </a:lnTo>
                  <a:lnTo>
                    <a:pt x="2538" y="6327"/>
                  </a:lnTo>
                  <a:lnTo>
                    <a:pt x="2499" y="6443"/>
                  </a:lnTo>
                  <a:lnTo>
                    <a:pt x="2372" y="6580"/>
                  </a:lnTo>
                  <a:lnTo>
                    <a:pt x="2403" y="6711"/>
                  </a:lnTo>
                  <a:lnTo>
                    <a:pt x="2368" y="6845"/>
                  </a:lnTo>
                  <a:lnTo>
                    <a:pt x="2328" y="7000"/>
                  </a:lnTo>
                  <a:lnTo>
                    <a:pt x="2219" y="7009"/>
                  </a:lnTo>
                  <a:lnTo>
                    <a:pt x="2104" y="6880"/>
                  </a:lnTo>
                  <a:lnTo>
                    <a:pt x="1948" y="6880"/>
                  </a:lnTo>
                  <a:lnTo>
                    <a:pt x="1872" y="6791"/>
                  </a:lnTo>
                  <a:lnTo>
                    <a:pt x="1821" y="6630"/>
                  </a:lnTo>
                  <a:lnTo>
                    <a:pt x="1686" y="6417"/>
                  </a:lnTo>
                  <a:lnTo>
                    <a:pt x="1646" y="6302"/>
                  </a:lnTo>
                  <a:lnTo>
                    <a:pt x="1636" y="6139"/>
                  </a:lnTo>
                  <a:lnTo>
                    <a:pt x="1528" y="5965"/>
                  </a:lnTo>
                  <a:lnTo>
                    <a:pt x="1556" y="5821"/>
                  </a:lnTo>
                  <a:lnTo>
                    <a:pt x="1504" y="5751"/>
                  </a:lnTo>
                  <a:lnTo>
                    <a:pt x="1581" y="5511"/>
                  </a:lnTo>
                  <a:lnTo>
                    <a:pt x="1698" y="5432"/>
                  </a:lnTo>
                  <a:lnTo>
                    <a:pt x="1729" y="5341"/>
                  </a:lnTo>
                  <a:lnTo>
                    <a:pt x="1745" y="5167"/>
                  </a:lnTo>
                  <a:lnTo>
                    <a:pt x="1656" y="5247"/>
                  </a:lnTo>
                  <a:lnTo>
                    <a:pt x="1614" y="5280"/>
                  </a:lnTo>
                  <a:lnTo>
                    <a:pt x="1544" y="5312"/>
                  </a:lnTo>
                  <a:lnTo>
                    <a:pt x="1448" y="5239"/>
                  </a:lnTo>
                  <a:lnTo>
                    <a:pt x="1443" y="5085"/>
                  </a:lnTo>
                  <a:lnTo>
                    <a:pt x="1474" y="4961"/>
                  </a:lnTo>
                  <a:lnTo>
                    <a:pt x="1546" y="4957"/>
                  </a:lnTo>
                  <a:lnTo>
                    <a:pt x="1705" y="5020"/>
                  </a:lnTo>
                  <a:lnTo>
                    <a:pt x="1571" y="4869"/>
                  </a:lnTo>
                  <a:lnTo>
                    <a:pt x="1501" y="4786"/>
                  </a:lnTo>
                  <a:lnTo>
                    <a:pt x="1424" y="4820"/>
                  </a:lnTo>
                  <a:lnTo>
                    <a:pt x="1359" y="4759"/>
                  </a:lnTo>
                  <a:lnTo>
                    <a:pt x="1446" y="4523"/>
                  </a:lnTo>
                  <a:lnTo>
                    <a:pt x="1398" y="4425"/>
                  </a:lnTo>
                  <a:lnTo>
                    <a:pt x="1337" y="4238"/>
                  </a:lnTo>
                  <a:lnTo>
                    <a:pt x="1243" y="3936"/>
                  </a:lnTo>
                  <a:lnTo>
                    <a:pt x="1144" y="3820"/>
                  </a:lnTo>
                  <a:lnTo>
                    <a:pt x="1145" y="3691"/>
                  </a:lnTo>
                  <a:lnTo>
                    <a:pt x="936" y="3506"/>
                  </a:lnTo>
                  <a:lnTo>
                    <a:pt x="771" y="3482"/>
                  </a:lnTo>
                  <a:lnTo>
                    <a:pt x="563" y="3495"/>
                  </a:lnTo>
                  <a:lnTo>
                    <a:pt x="373" y="3519"/>
                  </a:lnTo>
                  <a:lnTo>
                    <a:pt x="282" y="3415"/>
                  </a:lnTo>
                  <a:lnTo>
                    <a:pt x="147" y="3202"/>
                  </a:lnTo>
                  <a:lnTo>
                    <a:pt x="351" y="3092"/>
                  </a:lnTo>
                  <a:lnTo>
                    <a:pt x="508" y="3073"/>
                  </a:lnTo>
                  <a:lnTo>
                    <a:pt x="175" y="2980"/>
                  </a:lnTo>
                  <a:lnTo>
                    <a:pt x="0" y="2829"/>
                  </a:lnTo>
                  <a:lnTo>
                    <a:pt x="11" y="2681"/>
                  </a:lnTo>
                  <a:lnTo>
                    <a:pt x="305" y="2490"/>
                  </a:lnTo>
                  <a:lnTo>
                    <a:pt x="590" y="2291"/>
                  </a:lnTo>
                  <a:lnTo>
                    <a:pt x="620" y="2135"/>
                  </a:lnTo>
                  <a:lnTo>
                    <a:pt x="410" y="1975"/>
                  </a:lnTo>
                  <a:lnTo>
                    <a:pt x="478" y="1791"/>
                  </a:lnTo>
                  <a:lnTo>
                    <a:pt x="748" y="1448"/>
                  </a:lnTo>
                  <a:lnTo>
                    <a:pt x="861" y="1394"/>
                  </a:lnTo>
                  <a:lnTo>
                    <a:pt x="828" y="1156"/>
                  </a:lnTo>
                  <a:lnTo>
                    <a:pt x="1013" y="1010"/>
                  </a:lnTo>
                  <a:lnTo>
                    <a:pt x="1252" y="921"/>
                  </a:lnTo>
                  <a:lnTo>
                    <a:pt x="1491" y="916"/>
                  </a:lnTo>
                  <a:lnTo>
                    <a:pt x="1576" y="1091"/>
                  </a:lnTo>
                  <a:lnTo>
                    <a:pt x="1783" y="777"/>
                  </a:lnTo>
                  <a:lnTo>
                    <a:pt x="1968" y="993"/>
                  </a:lnTo>
                  <a:lnTo>
                    <a:pt x="2077" y="1037"/>
                  </a:lnTo>
                  <a:lnTo>
                    <a:pt x="2239" y="1215"/>
                  </a:lnTo>
                  <a:lnTo>
                    <a:pt x="2054" y="916"/>
                  </a:lnTo>
                  <a:lnTo>
                    <a:pt x="2065" y="66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6"/>
            <p:cNvSpPr/>
            <p:nvPr/>
          </p:nvSpPr>
          <p:spPr>
            <a:xfrm>
              <a:off x="2781300" y="623888"/>
              <a:ext cx="1711325" cy="2524125"/>
            </a:xfrm>
            <a:custGeom>
              <a:rect b="b" l="l" r="r" t="t"/>
              <a:pathLst>
                <a:path extrusionOk="0" h="7010" w="4755">
                  <a:moveTo>
                    <a:pt x="2065" y="664"/>
                  </a:moveTo>
                  <a:lnTo>
                    <a:pt x="2326" y="286"/>
                  </a:lnTo>
                  <a:lnTo>
                    <a:pt x="2599" y="316"/>
                  </a:lnTo>
                  <a:lnTo>
                    <a:pt x="2698" y="67"/>
                  </a:lnTo>
                  <a:lnTo>
                    <a:pt x="2973" y="0"/>
                  </a:lnTo>
                  <a:lnTo>
                    <a:pt x="3595" y="87"/>
                  </a:lnTo>
                  <a:lnTo>
                    <a:pt x="4082" y="603"/>
                  </a:lnTo>
                  <a:lnTo>
                    <a:pt x="3938" y="834"/>
                  </a:lnTo>
                  <a:lnTo>
                    <a:pt x="3640" y="860"/>
                  </a:lnTo>
                  <a:lnTo>
                    <a:pt x="3221" y="916"/>
                  </a:lnTo>
                  <a:lnTo>
                    <a:pt x="3261" y="1017"/>
                  </a:lnTo>
                  <a:lnTo>
                    <a:pt x="3536" y="955"/>
                  </a:lnTo>
                  <a:lnTo>
                    <a:pt x="3770" y="1147"/>
                  </a:lnTo>
                  <a:lnTo>
                    <a:pt x="3922" y="977"/>
                  </a:lnTo>
                  <a:lnTo>
                    <a:pt x="3986" y="1175"/>
                  </a:lnTo>
                  <a:lnTo>
                    <a:pt x="3901" y="1480"/>
                  </a:lnTo>
                  <a:lnTo>
                    <a:pt x="4099" y="1287"/>
                  </a:lnTo>
                  <a:lnTo>
                    <a:pt x="4477" y="1078"/>
                  </a:lnTo>
                  <a:lnTo>
                    <a:pt x="4710" y="1183"/>
                  </a:lnTo>
                  <a:lnTo>
                    <a:pt x="4754" y="1409"/>
                  </a:lnTo>
                  <a:lnTo>
                    <a:pt x="4437" y="1760"/>
                  </a:lnTo>
                  <a:lnTo>
                    <a:pt x="4393" y="1868"/>
                  </a:lnTo>
                  <a:lnTo>
                    <a:pt x="4144" y="1948"/>
                  </a:lnTo>
                  <a:lnTo>
                    <a:pt x="4324" y="1970"/>
                  </a:lnTo>
                  <a:lnTo>
                    <a:pt x="4233" y="2289"/>
                  </a:lnTo>
                  <a:lnTo>
                    <a:pt x="4170" y="2555"/>
                  </a:lnTo>
                  <a:lnTo>
                    <a:pt x="4173" y="2979"/>
                  </a:lnTo>
                  <a:lnTo>
                    <a:pt x="4266" y="3210"/>
                  </a:lnTo>
                  <a:lnTo>
                    <a:pt x="4145" y="3224"/>
                  </a:lnTo>
                  <a:lnTo>
                    <a:pt x="4017" y="3332"/>
                  </a:lnTo>
                  <a:lnTo>
                    <a:pt x="4160" y="3507"/>
                  </a:lnTo>
                  <a:lnTo>
                    <a:pt x="4179" y="3774"/>
                  </a:lnTo>
                  <a:lnTo>
                    <a:pt x="4095" y="3802"/>
                  </a:lnTo>
                  <a:lnTo>
                    <a:pt x="4196" y="4056"/>
                  </a:lnTo>
                  <a:lnTo>
                    <a:pt x="4024" y="4077"/>
                  </a:lnTo>
                  <a:lnTo>
                    <a:pt x="4114" y="4192"/>
                  </a:lnTo>
                  <a:lnTo>
                    <a:pt x="4088" y="4289"/>
                  </a:lnTo>
                  <a:lnTo>
                    <a:pt x="3979" y="4331"/>
                  </a:lnTo>
                  <a:lnTo>
                    <a:pt x="3870" y="4332"/>
                  </a:lnTo>
                  <a:lnTo>
                    <a:pt x="3967" y="4512"/>
                  </a:lnTo>
                  <a:lnTo>
                    <a:pt x="3969" y="4627"/>
                  </a:lnTo>
                  <a:lnTo>
                    <a:pt x="3815" y="4520"/>
                  </a:lnTo>
                  <a:lnTo>
                    <a:pt x="3775" y="4589"/>
                  </a:lnTo>
                  <a:lnTo>
                    <a:pt x="3879" y="4653"/>
                  </a:lnTo>
                  <a:lnTo>
                    <a:pt x="3982" y="4805"/>
                  </a:lnTo>
                  <a:lnTo>
                    <a:pt x="4011" y="4998"/>
                  </a:lnTo>
                  <a:lnTo>
                    <a:pt x="3872" y="5043"/>
                  </a:lnTo>
                  <a:lnTo>
                    <a:pt x="3812" y="4952"/>
                  </a:lnTo>
                  <a:lnTo>
                    <a:pt x="3716" y="4814"/>
                  </a:lnTo>
                  <a:lnTo>
                    <a:pt x="3743" y="4977"/>
                  </a:lnTo>
                  <a:lnTo>
                    <a:pt x="3652" y="5100"/>
                  </a:lnTo>
                  <a:lnTo>
                    <a:pt x="3857" y="5109"/>
                  </a:lnTo>
                  <a:lnTo>
                    <a:pt x="3965" y="5122"/>
                  </a:lnTo>
                  <a:lnTo>
                    <a:pt x="3756" y="5317"/>
                  </a:lnTo>
                  <a:lnTo>
                    <a:pt x="3544" y="5487"/>
                  </a:lnTo>
                  <a:lnTo>
                    <a:pt x="3317" y="5559"/>
                  </a:lnTo>
                  <a:lnTo>
                    <a:pt x="3231" y="5560"/>
                  </a:lnTo>
                  <a:lnTo>
                    <a:pt x="3151" y="5640"/>
                  </a:lnTo>
                  <a:lnTo>
                    <a:pt x="3042" y="5852"/>
                  </a:lnTo>
                  <a:lnTo>
                    <a:pt x="2875" y="5988"/>
                  </a:lnTo>
                  <a:lnTo>
                    <a:pt x="2821" y="5996"/>
                  </a:lnTo>
                  <a:lnTo>
                    <a:pt x="2717" y="6042"/>
                  </a:lnTo>
                  <a:lnTo>
                    <a:pt x="2606" y="6086"/>
                  </a:lnTo>
                  <a:lnTo>
                    <a:pt x="2539" y="6200"/>
                  </a:lnTo>
                  <a:lnTo>
                    <a:pt x="2538" y="6327"/>
                  </a:lnTo>
                  <a:lnTo>
                    <a:pt x="2499" y="6443"/>
                  </a:lnTo>
                  <a:lnTo>
                    <a:pt x="2372" y="6580"/>
                  </a:lnTo>
                  <a:lnTo>
                    <a:pt x="2403" y="6711"/>
                  </a:lnTo>
                  <a:lnTo>
                    <a:pt x="2368" y="6845"/>
                  </a:lnTo>
                  <a:lnTo>
                    <a:pt x="2328" y="7000"/>
                  </a:lnTo>
                  <a:lnTo>
                    <a:pt x="2219" y="7009"/>
                  </a:lnTo>
                  <a:lnTo>
                    <a:pt x="2104" y="6880"/>
                  </a:lnTo>
                  <a:lnTo>
                    <a:pt x="1948" y="6880"/>
                  </a:lnTo>
                  <a:lnTo>
                    <a:pt x="1872" y="6791"/>
                  </a:lnTo>
                  <a:lnTo>
                    <a:pt x="1821" y="6630"/>
                  </a:lnTo>
                  <a:lnTo>
                    <a:pt x="1686" y="6417"/>
                  </a:lnTo>
                  <a:lnTo>
                    <a:pt x="1646" y="6302"/>
                  </a:lnTo>
                  <a:lnTo>
                    <a:pt x="1636" y="6139"/>
                  </a:lnTo>
                  <a:lnTo>
                    <a:pt x="1528" y="5965"/>
                  </a:lnTo>
                  <a:lnTo>
                    <a:pt x="1556" y="5821"/>
                  </a:lnTo>
                  <a:lnTo>
                    <a:pt x="1504" y="5751"/>
                  </a:lnTo>
                  <a:lnTo>
                    <a:pt x="1581" y="5511"/>
                  </a:lnTo>
                  <a:lnTo>
                    <a:pt x="1698" y="5432"/>
                  </a:lnTo>
                  <a:lnTo>
                    <a:pt x="1729" y="5341"/>
                  </a:lnTo>
                  <a:lnTo>
                    <a:pt x="1745" y="5167"/>
                  </a:lnTo>
                  <a:lnTo>
                    <a:pt x="1656" y="5247"/>
                  </a:lnTo>
                  <a:lnTo>
                    <a:pt x="1614" y="5280"/>
                  </a:lnTo>
                  <a:lnTo>
                    <a:pt x="1544" y="5312"/>
                  </a:lnTo>
                  <a:lnTo>
                    <a:pt x="1448" y="5239"/>
                  </a:lnTo>
                  <a:lnTo>
                    <a:pt x="1443" y="5085"/>
                  </a:lnTo>
                  <a:lnTo>
                    <a:pt x="1474" y="4961"/>
                  </a:lnTo>
                  <a:lnTo>
                    <a:pt x="1546" y="4957"/>
                  </a:lnTo>
                  <a:lnTo>
                    <a:pt x="1705" y="5020"/>
                  </a:lnTo>
                  <a:lnTo>
                    <a:pt x="1571" y="4869"/>
                  </a:lnTo>
                  <a:lnTo>
                    <a:pt x="1501" y="4786"/>
                  </a:lnTo>
                  <a:lnTo>
                    <a:pt x="1424" y="4820"/>
                  </a:lnTo>
                  <a:lnTo>
                    <a:pt x="1359" y="4759"/>
                  </a:lnTo>
                  <a:lnTo>
                    <a:pt x="1446" y="4523"/>
                  </a:lnTo>
                  <a:lnTo>
                    <a:pt x="1398" y="4425"/>
                  </a:lnTo>
                  <a:lnTo>
                    <a:pt x="1337" y="4238"/>
                  </a:lnTo>
                  <a:lnTo>
                    <a:pt x="1243" y="3936"/>
                  </a:lnTo>
                  <a:lnTo>
                    <a:pt x="1144" y="3820"/>
                  </a:lnTo>
                  <a:lnTo>
                    <a:pt x="1145" y="3691"/>
                  </a:lnTo>
                  <a:lnTo>
                    <a:pt x="936" y="3506"/>
                  </a:lnTo>
                  <a:lnTo>
                    <a:pt x="771" y="3482"/>
                  </a:lnTo>
                  <a:lnTo>
                    <a:pt x="563" y="3495"/>
                  </a:lnTo>
                  <a:lnTo>
                    <a:pt x="373" y="3519"/>
                  </a:lnTo>
                  <a:lnTo>
                    <a:pt x="282" y="3415"/>
                  </a:lnTo>
                  <a:lnTo>
                    <a:pt x="147" y="3202"/>
                  </a:lnTo>
                  <a:lnTo>
                    <a:pt x="351" y="3092"/>
                  </a:lnTo>
                  <a:lnTo>
                    <a:pt x="508" y="3073"/>
                  </a:lnTo>
                  <a:lnTo>
                    <a:pt x="175" y="2980"/>
                  </a:lnTo>
                  <a:lnTo>
                    <a:pt x="0" y="2829"/>
                  </a:lnTo>
                  <a:lnTo>
                    <a:pt x="11" y="2681"/>
                  </a:lnTo>
                  <a:lnTo>
                    <a:pt x="305" y="2490"/>
                  </a:lnTo>
                  <a:lnTo>
                    <a:pt x="590" y="2291"/>
                  </a:lnTo>
                  <a:lnTo>
                    <a:pt x="620" y="2135"/>
                  </a:lnTo>
                  <a:lnTo>
                    <a:pt x="410" y="1975"/>
                  </a:lnTo>
                  <a:lnTo>
                    <a:pt x="478" y="1791"/>
                  </a:lnTo>
                  <a:lnTo>
                    <a:pt x="748" y="1448"/>
                  </a:lnTo>
                  <a:lnTo>
                    <a:pt x="861" y="1394"/>
                  </a:lnTo>
                  <a:lnTo>
                    <a:pt x="828" y="1156"/>
                  </a:lnTo>
                  <a:lnTo>
                    <a:pt x="1013" y="1010"/>
                  </a:lnTo>
                  <a:lnTo>
                    <a:pt x="1252" y="921"/>
                  </a:lnTo>
                  <a:lnTo>
                    <a:pt x="1491" y="916"/>
                  </a:lnTo>
                  <a:lnTo>
                    <a:pt x="1576" y="1091"/>
                  </a:lnTo>
                  <a:lnTo>
                    <a:pt x="1783" y="777"/>
                  </a:lnTo>
                  <a:lnTo>
                    <a:pt x="1968" y="993"/>
                  </a:lnTo>
                  <a:lnTo>
                    <a:pt x="2077" y="1037"/>
                  </a:lnTo>
                  <a:lnTo>
                    <a:pt x="2239" y="1215"/>
                  </a:lnTo>
                  <a:lnTo>
                    <a:pt x="2054" y="916"/>
                  </a:lnTo>
                  <a:lnTo>
                    <a:pt x="2065" y="66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6"/>
            <p:cNvSpPr/>
            <p:nvPr/>
          </p:nvSpPr>
          <p:spPr>
            <a:xfrm>
              <a:off x="4362450" y="4864100"/>
              <a:ext cx="84138" cy="22225"/>
            </a:xfrm>
            <a:custGeom>
              <a:rect b="b" l="l" r="r" t="t"/>
              <a:pathLst>
                <a:path extrusionOk="0" h="61" w="234">
                  <a:moveTo>
                    <a:pt x="0" y="58"/>
                  </a:moveTo>
                  <a:lnTo>
                    <a:pt x="10" y="23"/>
                  </a:lnTo>
                  <a:lnTo>
                    <a:pt x="95" y="20"/>
                  </a:lnTo>
                  <a:lnTo>
                    <a:pt x="113" y="2"/>
                  </a:lnTo>
                  <a:lnTo>
                    <a:pt x="137" y="0"/>
                  </a:lnTo>
                  <a:lnTo>
                    <a:pt x="168" y="20"/>
                  </a:lnTo>
                  <a:lnTo>
                    <a:pt x="192" y="20"/>
                  </a:lnTo>
                  <a:lnTo>
                    <a:pt x="218" y="7"/>
                  </a:lnTo>
                  <a:lnTo>
                    <a:pt x="233" y="30"/>
                  </a:lnTo>
                  <a:lnTo>
                    <a:pt x="200" y="48"/>
                  </a:lnTo>
                  <a:lnTo>
                    <a:pt x="166" y="46"/>
                  </a:lnTo>
                  <a:lnTo>
                    <a:pt x="133" y="30"/>
                  </a:lnTo>
                  <a:lnTo>
                    <a:pt x="104" y="48"/>
                  </a:lnTo>
                  <a:lnTo>
                    <a:pt x="90" y="49"/>
                  </a:lnTo>
                  <a:lnTo>
                    <a:pt x="71" y="60"/>
                  </a:lnTo>
                  <a:lnTo>
                    <a:pt x="0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6"/>
            <p:cNvSpPr/>
            <p:nvPr/>
          </p:nvSpPr>
          <p:spPr>
            <a:xfrm>
              <a:off x="4362450" y="4864100"/>
              <a:ext cx="84138" cy="22225"/>
            </a:xfrm>
            <a:custGeom>
              <a:rect b="b" l="l" r="r" t="t"/>
              <a:pathLst>
                <a:path extrusionOk="0" h="61" w="234">
                  <a:moveTo>
                    <a:pt x="0" y="58"/>
                  </a:moveTo>
                  <a:lnTo>
                    <a:pt x="10" y="23"/>
                  </a:lnTo>
                  <a:lnTo>
                    <a:pt x="95" y="20"/>
                  </a:lnTo>
                  <a:lnTo>
                    <a:pt x="113" y="2"/>
                  </a:lnTo>
                  <a:lnTo>
                    <a:pt x="137" y="0"/>
                  </a:lnTo>
                  <a:lnTo>
                    <a:pt x="168" y="20"/>
                  </a:lnTo>
                  <a:lnTo>
                    <a:pt x="192" y="20"/>
                  </a:lnTo>
                  <a:lnTo>
                    <a:pt x="218" y="7"/>
                  </a:lnTo>
                  <a:lnTo>
                    <a:pt x="233" y="30"/>
                  </a:lnTo>
                  <a:lnTo>
                    <a:pt x="200" y="48"/>
                  </a:lnTo>
                  <a:lnTo>
                    <a:pt x="166" y="46"/>
                  </a:lnTo>
                  <a:lnTo>
                    <a:pt x="133" y="30"/>
                  </a:lnTo>
                  <a:lnTo>
                    <a:pt x="104" y="48"/>
                  </a:lnTo>
                  <a:lnTo>
                    <a:pt x="90" y="49"/>
                  </a:lnTo>
                  <a:lnTo>
                    <a:pt x="71" y="60"/>
                  </a:lnTo>
                  <a:lnTo>
                    <a:pt x="0" y="5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6"/>
            <p:cNvSpPr/>
            <p:nvPr/>
          </p:nvSpPr>
          <p:spPr>
            <a:xfrm>
              <a:off x="4410075" y="4900613"/>
              <a:ext cx="204788" cy="149225"/>
            </a:xfrm>
            <a:custGeom>
              <a:rect b="b" l="l" r="r" t="t"/>
              <a:pathLst>
                <a:path extrusionOk="0" h="415" w="569">
                  <a:moveTo>
                    <a:pt x="521" y="385"/>
                  </a:moveTo>
                  <a:lnTo>
                    <a:pt x="499" y="383"/>
                  </a:lnTo>
                  <a:lnTo>
                    <a:pt x="483" y="414"/>
                  </a:lnTo>
                  <a:lnTo>
                    <a:pt x="461" y="414"/>
                  </a:lnTo>
                  <a:lnTo>
                    <a:pt x="446" y="397"/>
                  </a:lnTo>
                  <a:lnTo>
                    <a:pt x="451" y="366"/>
                  </a:lnTo>
                  <a:lnTo>
                    <a:pt x="419" y="318"/>
                  </a:lnTo>
                  <a:lnTo>
                    <a:pt x="398" y="327"/>
                  </a:lnTo>
                  <a:lnTo>
                    <a:pt x="382" y="329"/>
                  </a:lnTo>
                  <a:lnTo>
                    <a:pt x="360" y="333"/>
                  </a:lnTo>
                  <a:lnTo>
                    <a:pt x="361" y="305"/>
                  </a:lnTo>
                  <a:lnTo>
                    <a:pt x="349" y="284"/>
                  </a:lnTo>
                  <a:lnTo>
                    <a:pt x="351" y="261"/>
                  </a:lnTo>
                  <a:lnTo>
                    <a:pt x="334" y="228"/>
                  </a:lnTo>
                  <a:lnTo>
                    <a:pt x="313" y="200"/>
                  </a:lnTo>
                  <a:lnTo>
                    <a:pt x="251" y="200"/>
                  </a:lnTo>
                  <a:lnTo>
                    <a:pt x="232" y="215"/>
                  </a:lnTo>
                  <a:lnTo>
                    <a:pt x="211" y="217"/>
                  </a:lnTo>
                  <a:lnTo>
                    <a:pt x="198" y="233"/>
                  </a:lnTo>
                  <a:lnTo>
                    <a:pt x="189" y="255"/>
                  </a:lnTo>
                  <a:lnTo>
                    <a:pt x="147" y="290"/>
                  </a:lnTo>
                  <a:lnTo>
                    <a:pt x="113" y="243"/>
                  </a:lnTo>
                  <a:lnTo>
                    <a:pt x="83" y="213"/>
                  </a:lnTo>
                  <a:lnTo>
                    <a:pt x="63" y="203"/>
                  </a:lnTo>
                  <a:lnTo>
                    <a:pt x="43" y="187"/>
                  </a:lnTo>
                  <a:lnTo>
                    <a:pt x="35" y="152"/>
                  </a:lnTo>
                  <a:lnTo>
                    <a:pt x="23" y="135"/>
                  </a:lnTo>
                  <a:lnTo>
                    <a:pt x="0" y="122"/>
                  </a:lnTo>
                  <a:lnTo>
                    <a:pt x="35" y="84"/>
                  </a:lnTo>
                  <a:lnTo>
                    <a:pt x="59" y="85"/>
                  </a:lnTo>
                  <a:lnTo>
                    <a:pt x="79" y="72"/>
                  </a:lnTo>
                  <a:lnTo>
                    <a:pt x="96" y="72"/>
                  </a:lnTo>
                  <a:lnTo>
                    <a:pt x="108" y="61"/>
                  </a:lnTo>
                  <a:lnTo>
                    <a:pt x="102" y="35"/>
                  </a:lnTo>
                  <a:lnTo>
                    <a:pt x="110" y="27"/>
                  </a:lnTo>
                  <a:lnTo>
                    <a:pt x="112" y="0"/>
                  </a:lnTo>
                  <a:lnTo>
                    <a:pt x="149" y="1"/>
                  </a:lnTo>
                  <a:lnTo>
                    <a:pt x="205" y="20"/>
                  </a:lnTo>
                  <a:lnTo>
                    <a:pt x="222" y="18"/>
                  </a:lnTo>
                  <a:lnTo>
                    <a:pt x="228" y="9"/>
                  </a:lnTo>
                  <a:lnTo>
                    <a:pt x="271" y="16"/>
                  </a:lnTo>
                  <a:lnTo>
                    <a:pt x="282" y="11"/>
                  </a:lnTo>
                  <a:lnTo>
                    <a:pt x="286" y="40"/>
                  </a:lnTo>
                  <a:lnTo>
                    <a:pt x="299" y="40"/>
                  </a:lnTo>
                  <a:lnTo>
                    <a:pt x="319" y="29"/>
                  </a:lnTo>
                  <a:lnTo>
                    <a:pt x="332" y="32"/>
                  </a:lnTo>
                  <a:lnTo>
                    <a:pt x="354" y="52"/>
                  </a:lnTo>
                  <a:lnTo>
                    <a:pt x="387" y="59"/>
                  </a:lnTo>
                  <a:lnTo>
                    <a:pt x="408" y="41"/>
                  </a:lnTo>
                  <a:lnTo>
                    <a:pt x="433" y="31"/>
                  </a:lnTo>
                  <a:lnTo>
                    <a:pt x="452" y="20"/>
                  </a:lnTo>
                  <a:lnTo>
                    <a:pt x="468" y="22"/>
                  </a:lnTo>
                  <a:lnTo>
                    <a:pt x="485" y="39"/>
                  </a:lnTo>
                  <a:lnTo>
                    <a:pt x="494" y="61"/>
                  </a:lnTo>
                  <a:lnTo>
                    <a:pt x="526" y="94"/>
                  </a:lnTo>
                  <a:lnTo>
                    <a:pt x="510" y="114"/>
                  </a:lnTo>
                  <a:lnTo>
                    <a:pt x="507" y="140"/>
                  </a:lnTo>
                  <a:lnTo>
                    <a:pt x="524" y="132"/>
                  </a:lnTo>
                  <a:lnTo>
                    <a:pt x="533" y="142"/>
                  </a:lnTo>
                  <a:lnTo>
                    <a:pt x="529" y="165"/>
                  </a:lnTo>
                  <a:lnTo>
                    <a:pt x="553" y="188"/>
                  </a:lnTo>
                  <a:lnTo>
                    <a:pt x="538" y="194"/>
                  </a:lnTo>
                  <a:lnTo>
                    <a:pt x="531" y="220"/>
                  </a:lnTo>
                  <a:lnTo>
                    <a:pt x="549" y="253"/>
                  </a:lnTo>
                  <a:lnTo>
                    <a:pt x="568" y="315"/>
                  </a:lnTo>
                  <a:lnTo>
                    <a:pt x="539" y="325"/>
                  </a:lnTo>
                  <a:lnTo>
                    <a:pt x="532" y="336"/>
                  </a:lnTo>
                  <a:lnTo>
                    <a:pt x="538" y="351"/>
                  </a:lnTo>
                  <a:lnTo>
                    <a:pt x="534" y="385"/>
                  </a:lnTo>
                  <a:lnTo>
                    <a:pt x="521" y="38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6"/>
            <p:cNvSpPr/>
            <p:nvPr/>
          </p:nvSpPr>
          <p:spPr>
            <a:xfrm>
              <a:off x="4410075" y="4900613"/>
              <a:ext cx="204788" cy="149225"/>
            </a:xfrm>
            <a:custGeom>
              <a:rect b="b" l="l" r="r" t="t"/>
              <a:pathLst>
                <a:path extrusionOk="0" h="415" w="569">
                  <a:moveTo>
                    <a:pt x="521" y="385"/>
                  </a:moveTo>
                  <a:lnTo>
                    <a:pt x="499" y="383"/>
                  </a:lnTo>
                  <a:lnTo>
                    <a:pt x="483" y="414"/>
                  </a:lnTo>
                  <a:lnTo>
                    <a:pt x="461" y="414"/>
                  </a:lnTo>
                  <a:lnTo>
                    <a:pt x="446" y="397"/>
                  </a:lnTo>
                  <a:lnTo>
                    <a:pt x="451" y="366"/>
                  </a:lnTo>
                  <a:lnTo>
                    <a:pt x="419" y="318"/>
                  </a:lnTo>
                  <a:lnTo>
                    <a:pt x="398" y="327"/>
                  </a:lnTo>
                  <a:lnTo>
                    <a:pt x="382" y="329"/>
                  </a:lnTo>
                  <a:lnTo>
                    <a:pt x="360" y="333"/>
                  </a:lnTo>
                  <a:lnTo>
                    <a:pt x="361" y="305"/>
                  </a:lnTo>
                  <a:lnTo>
                    <a:pt x="349" y="284"/>
                  </a:lnTo>
                  <a:lnTo>
                    <a:pt x="351" y="261"/>
                  </a:lnTo>
                  <a:lnTo>
                    <a:pt x="334" y="228"/>
                  </a:lnTo>
                  <a:lnTo>
                    <a:pt x="313" y="200"/>
                  </a:lnTo>
                  <a:lnTo>
                    <a:pt x="251" y="200"/>
                  </a:lnTo>
                  <a:lnTo>
                    <a:pt x="232" y="215"/>
                  </a:lnTo>
                  <a:lnTo>
                    <a:pt x="211" y="217"/>
                  </a:lnTo>
                  <a:lnTo>
                    <a:pt x="198" y="233"/>
                  </a:lnTo>
                  <a:lnTo>
                    <a:pt x="189" y="255"/>
                  </a:lnTo>
                  <a:lnTo>
                    <a:pt x="147" y="290"/>
                  </a:lnTo>
                  <a:lnTo>
                    <a:pt x="113" y="243"/>
                  </a:lnTo>
                  <a:lnTo>
                    <a:pt x="83" y="213"/>
                  </a:lnTo>
                  <a:lnTo>
                    <a:pt x="63" y="203"/>
                  </a:lnTo>
                  <a:lnTo>
                    <a:pt x="43" y="187"/>
                  </a:lnTo>
                  <a:lnTo>
                    <a:pt x="35" y="152"/>
                  </a:lnTo>
                  <a:lnTo>
                    <a:pt x="23" y="135"/>
                  </a:lnTo>
                  <a:lnTo>
                    <a:pt x="0" y="122"/>
                  </a:lnTo>
                  <a:lnTo>
                    <a:pt x="35" y="84"/>
                  </a:lnTo>
                  <a:lnTo>
                    <a:pt x="59" y="85"/>
                  </a:lnTo>
                  <a:lnTo>
                    <a:pt x="79" y="72"/>
                  </a:lnTo>
                  <a:lnTo>
                    <a:pt x="96" y="72"/>
                  </a:lnTo>
                  <a:lnTo>
                    <a:pt x="108" y="61"/>
                  </a:lnTo>
                  <a:lnTo>
                    <a:pt x="102" y="35"/>
                  </a:lnTo>
                  <a:lnTo>
                    <a:pt x="110" y="27"/>
                  </a:lnTo>
                  <a:lnTo>
                    <a:pt x="112" y="0"/>
                  </a:lnTo>
                  <a:lnTo>
                    <a:pt x="149" y="1"/>
                  </a:lnTo>
                  <a:lnTo>
                    <a:pt x="205" y="20"/>
                  </a:lnTo>
                  <a:lnTo>
                    <a:pt x="222" y="18"/>
                  </a:lnTo>
                  <a:lnTo>
                    <a:pt x="228" y="9"/>
                  </a:lnTo>
                  <a:lnTo>
                    <a:pt x="271" y="16"/>
                  </a:lnTo>
                  <a:lnTo>
                    <a:pt x="282" y="11"/>
                  </a:lnTo>
                  <a:lnTo>
                    <a:pt x="286" y="40"/>
                  </a:lnTo>
                  <a:lnTo>
                    <a:pt x="299" y="40"/>
                  </a:lnTo>
                  <a:lnTo>
                    <a:pt x="319" y="29"/>
                  </a:lnTo>
                  <a:lnTo>
                    <a:pt x="332" y="32"/>
                  </a:lnTo>
                  <a:lnTo>
                    <a:pt x="354" y="52"/>
                  </a:lnTo>
                  <a:lnTo>
                    <a:pt x="387" y="59"/>
                  </a:lnTo>
                  <a:lnTo>
                    <a:pt x="408" y="41"/>
                  </a:lnTo>
                  <a:lnTo>
                    <a:pt x="433" y="31"/>
                  </a:lnTo>
                  <a:lnTo>
                    <a:pt x="452" y="20"/>
                  </a:lnTo>
                  <a:lnTo>
                    <a:pt x="468" y="22"/>
                  </a:lnTo>
                  <a:lnTo>
                    <a:pt x="485" y="39"/>
                  </a:lnTo>
                  <a:lnTo>
                    <a:pt x="494" y="61"/>
                  </a:lnTo>
                  <a:lnTo>
                    <a:pt x="526" y="94"/>
                  </a:lnTo>
                  <a:lnTo>
                    <a:pt x="510" y="114"/>
                  </a:lnTo>
                  <a:lnTo>
                    <a:pt x="507" y="140"/>
                  </a:lnTo>
                  <a:lnTo>
                    <a:pt x="524" y="132"/>
                  </a:lnTo>
                  <a:lnTo>
                    <a:pt x="533" y="142"/>
                  </a:lnTo>
                  <a:lnTo>
                    <a:pt x="529" y="165"/>
                  </a:lnTo>
                  <a:lnTo>
                    <a:pt x="553" y="188"/>
                  </a:lnTo>
                  <a:lnTo>
                    <a:pt x="538" y="194"/>
                  </a:lnTo>
                  <a:lnTo>
                    <a:pt x="531" y="220"/>
                  </a:lnTo>
                  <a:lnTo>
                    <a:pt x="549" y="253"/>
                  </a:lnTo>
                  <a:lnTo>
                    <a:pt x="568" y="315"/>
                  </a:lnTo>
                  <a:lnTo>
                    <a:pt x="539" y="325"/>
                  </a:lnTo>
                  <a:lnTo>
                    <a:pt x="532" y="336"/>
                  </a:lnTo>
                  <a:lnTo>
                    <a:pt x="538" y="351"/>
                  </a:lnTo>
                  <a:lnTo>
                    <a:pt x="534" y="385"/>
                  </a:lnTo>
                  <a:lnTo>
                    <a:pt x="521" y="38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6"/>
            <p:cNvSpPr/>
            <p:nvPr/>
          </p:nvSpPr>
          <p:spPr>
            <a:xfrm>
              <a:off x="5095875" y="5191125"/>
              <a:ext cx="55563" cy="36513"/>
            </a:xfrm>
            <a:custGeom>
              <a:rect b="b" l="l" r="r" t="t"/>
              <a:pathLst>
                <a:path extrusionOk="0" h="100" w="154">
                  <a:moveTo>
                    <a:pt x="15" y="99"/>
                  </a:moveTo>
                  <a:lnTo>
                    <a:pt x="0" y="87"/>
                  </a:lnTo>
                  <a:lnTo>
                    <a:pt x="27" y="0"/>
                  </a:lnTo>
                  <a:lnTo>
                    <a:pt x="152" y="2"/>
                  </a:lnTo>
                  <a:lnTo>
                    <a:pt x="153" y="95"/>
                  </a:lnTo>
                  <a:lnTo>
                    <a:pt x="41" y="94"/>
                  </a:lnTo>
                  <a:lnTo>
                    <a:pt x="15" y="9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6"/>
            <p:cNvSpPr/>
            <p:nvPr/>
          </p:nvSpPr>
          <p:spPr>
            <a:xfrm>
              <a:off x="5095875" y="5191125"/>
              <a:ext cx="55563" cy="36513"/>
            </a:xfrm>
            <a:custGeom>
              <a:rect b="b" l="l" r="r" t="t"/>
              <a:pathLst>
                <a:path extrusionOk="0" h="100" w="154">
                  <a:moveTo>
                    <a:pt x="15" y="99"/>
                  </a:moveTo>
                  <a:lnTo>
                    <a:pt x="0" y="87"/>
                  </a:lnTo>
                  <a:lnTo>
                    <a:pt x="27" y="0"/>
                  </a:lnTo>
                  <a:lnTo>
                    <a:pt x="152" y="2"/>
                  </a:lnTo>
                  <a:lnTo>
                    <a:pt x="153" y="95"/>
                  </a:lnTo>
                  <a:lnTo>
                    <a:pt x="41" y="94"/>
                  </a:lnTo>
                  <a:lnTo>
                    <a:pt x="15" y="9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6"/>
            <p:cNvSpPr/>
            <p:nvPr/>
          </p:nvSpPr>
          <p:spPr>
            <a:xfrm>
              <a:off x="5399088" y="3970338"/>
              <a:ext cx="180975" cy="246062"/>
            </a:xfrm>
            <a:custGeom>
              <a:rect b="b" l="l" r="r" t="t"/>
              <a:pathLst>
                <a:path extrusionOk="0" h="683" w="503">
                  <a:moveTo>
                    <a:pt x="276" y="607"/>
                  </a:moveTo>
                  <a:lnTo>
                    <a:pt x="319" y="639"/>
                  </a:lnTo>
                  <a:lnTo>
                    <a:pt x="379" y="634"/>
                  </a:lnTo>
                  <a:lnTo>
                    <a:pt x="437" y="641"/>
                  </a:lnTo>
                  <a:lnTo>
                    <a:pt x="435" y="657"/>
                  </a:lnTo>
                  <a:lnTo>
                    <a:pt x="478" y="646"/>
                  </a:lnTo>
                  <a:lnTo>
                    <a:pt x="468" y="674"/>
                  </a:lnTo>
                  <a:lnTo>
                    <a:pt x="356" y="682"/>
                  </a:lnTo>
                  <a:lnTo>
                    <a:pt x="357" y="666"/>
                  </a:lnTo>
                  <a:lnTo>
                    <a:pt x="262" y="648"/>
                  </a:lnTo>
                  <a:lnTo>
                    <a:pt x="276" y="607"/>
                  </a:lnTo>
                  <a:close/>
                  <a:moveTo>
                    <a:pt x="502" y="25"/>
                  </a:moveTo>
                  <a:lnTo>
                    <a:pt x="478" y="90"/>
                  </a:lnTo>
                  <a:lnTo>
                    <a:pt x="460" y="101"/>
                  </a:lnTo>
                  <a:lnTo>
                    <a:pt x="412" y="99"/>
                  </a:lnTo>
                  <a:lnTo>
                    <a:pt x="372" y="89"/>
                  </a:lnTo>
                  <a:lnTo>
                    <a:pt x="277" y="116"/>
                  </a:lnTo>
                  <a:lnTo>
                    <a:pt x="331" y="173"/>
                  </a:lnTo>
                  <a:lnTo>
                    <a:pt x="292" y="189"/>
                  </a:lnTo>
                  <a:lnTo>
                    <a:pt x="248" y="189"/>
                  </a:lnTo>
                  <a:lnTo>
                    <a:pt x="207" y="137"/>
                  </a:lnTo>
                  <a:lnTo>
                    <a:pt x="193" y="159"/>
                  </a:lnTo>
                  <a:lnTo>
                    <a:pt x="210" y="220"/>
                  </a:lnTo>
                  <a:lnTo>
                    <a:pt x="249" y="267"/>
                  </a:lnTo>
                  <a:lnTo>
                    <a:pt x="220" y="289"/>
                  </a:lnTo>
                  <a:lnTo>
                    <a:pt x="263" y="335"/>
                  </a:lnTo>
                  <a:lnTo>
                    <a:pt x="301" y="363"/>
                  </a:lnTo>
                  <a:lnTo>
                    <a:pt x="303" y="419"/>
                  </a:lnTo>
                  <a:lnTo>
                    <a:pt x="265" y="387"/>
                  </a:lnTo>
                  <a:lnTo>
                    <a:pt x="230" y="393"/>
                  </a:lnTo>
                  <a:lnTo>
                    <a:pt x="253" y="443"/>
                  </a:lnTo>
                  <a:lnTo>
                    <a:pt x="228" y="448"/>
                  </a:lnTo>
                  <a:lnTo>
                    <a:pt x="200" y="429"/>
                  </a:lnTo>
                  <a:lnTo>
                    <a:pt x="233" y="538"/>
                  </a:lnTo>
                  <a:lnTo>
                    <a:pt x="217" y="538"/>
                  </a:lnTo>
                  <a:lnTo>
                    <a:pt x="205" y="504"/>
                  </a:lnTo>
                  <a:lnTo>
                    <a:pt x="189" y="503"/>
                  </a:lnTo>
                  <a:lnTo>
                    <a:pt x="182" y="540"/>
                  </a:lnTo>
                  <a:lnTo>
                    <a:pt x="169" y="531"/>
                  </a:lnTo>
                  <a:lnTo>
                    <a:pt x="172" y="511"/>
                  </a:lnTo>
                  <a:lnTo>
                    <a:pt x="157" y="482"/>
                  </a:lnTo>
                  <a:lnTo>
                    <a:pt x="139" y="482"/>
                  </a:lnTo>
                  <a:lnTo>
                    <a:pt x="142" y="505"/>
                  </a:lnTo>
                  <a:lnTo>
                    <a:pt x="135" y="513"/>
                  </a:lnTo>
                  <a:lnTo>
                    <a:pt x="118" y="498"/>
                  </a:lnTo>
                  <a:lnTo>
                    <a:pt x="107" y="470"/>
                  </a:lnTo>
                  <a:lnTo>
                    <a:pt x="122" y="454"/>
                  </a:lnTo>
                  <a:lnTo>
                    <a:pt x="112" y="433"/>
                  </a:lnTo>
                  <a:lnTo>
                    <a:pt x="101" y="423"/>
                  </a:lnTo>
                  <a:lnTo>
                    <a:pt x="89" y="420"/>
                  </a:lnTo>
                  <a:lnTo>
                    <a:pt x="75" y="394"/>
                  </a:lnTo>
                  <a:lnTo>
                    <a:pt x="91" y="380"/>
                  </a:lnTo>
                  <a:lnTo>
                    <a:pt x="101" y="366"/>
                  </a:lnTo>
                  <a:lnTo>
                    <a:pt x="117" y="369"/>
                  </a:lnTo>
                  <a:lnTo>
                    <a:pt x="124" y="358"/>
                  </a:lnTo>
                  <a:lnTo>
                    <a:pt x="140" y="353"/>
                  </a:lnTo>
                  <a:lnTo>
                    <a:pt x="159" y="366"/>
                  </a:lnTo>
                  <a:lnTo>
                    <a:pt x="174" y="371"/>
                  </a:lnTo>
                  <a:lnTo>
                    <a:pt x="185" y="354"/>
                  </a:lnTo>
                  <a:lnTo>
                    <a:pt x="159" y="351"/>
                  </a:lnTo>
                  <a:lnTo>
                    <a:pt x="144" y="346"/>
                  </a:lnTo>
                  <a:lnTo>
                    <a:pt x="109" y="354"/>
                  </a:lnTo>
                  <a:lnTo>
                    <a:pt x="75" y="355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44" y="285"/>
                  </a:lnTo>
                  <a:lnTo>
                    <a:pt x="5" y="253"/>
                  </a:lnTo>
                  <a:lnTo>
                    <a:pt x="0" y="225"/>
                  </a:lnTo>
                  <a:lnTo>
                    <a:pt x="36" y="176"/>
                  </a:lnTo>
                  <a:lnTo>
                    <a:pt x="41" y="143"/>
                  </a:lnTo>
                  <a:lnTo>
                    <a:pt x="66" y="128"/>
                  </a:lnTo>
                  <a:lnTo>
                    <a:pt x="67" y="101"/>
                  </a:lnTo>
                  <a:lnTo>
                    <a:pt x="118" y="92"/>
                  </a:lnTo>
                  <a:lnTo>
                    <a:pt x="148" y="70"/>
                  </a:lnTo>
                  <a:lnTo>
                    <a:pt x="190" y="71"/>
                  </a:lnTo>
                  <a:lnTo>
                    <a:pt x="203" y="53"/>
                  </a:lnTo>
                  <a:lnTo>
                    <a:pt x="218" y="50"/>
                  </a:lnTo>
                  <a:lnTo>
                    <a:pt x="275" y="53"/>
                  </a:lnTo>
                  <a:lnTo>
                    <a:pt x="338" y="25"/>
                  </a:lnTo>
                  <a:lnTo>
                    <a:pt x="392" y="61"/>
                  </a:lnTo>
                  <a:lnTo>
                    <a:pt x="463" y="51"/>
                  </a:lnTo>
                  <a:lnTo>
                    <a:pt x="464" y="0"/>
                  </a:lnTo>
                  <a:lnTo>
                    <a:pt x="502" y="2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6"/>
            <p:cNvSpPr/>
            <p:nvPr/>
          </p:nvSpPr>
          <p:spPr>
            <a:xfrm>
              <a:off x="5492750" y="4187825"/>
              <a:ext cx="77788" cy="26988"/>
            </a:xfrm>
            <a:custGeom>
              <a:rect b="b" l="l" r="r" t="t"/>
              <a:pathLst>
                <a:path extrusionOk="0" h="76" w="217">
                  <a:moveTo>
                    <a:pt x="14" y="0"/>
                  </a:moveTo>
                  <a:lnTo>
                    <a:pt x="57" y="32"/>
                  </a:lnTo>
                  <a:lnTo>
                    <a:pt x="117" y="27"/>
                  </a:lnTo>
                  <a:lnTo>
                    <a:pt x="175" y="34"/>
                  </a:lnTo>
                  <a:lnTo>
                    <a:pt x="173" y="50"/>
                  </a:lnTo>
                  <a:lnTo>
                    <a:pt x="216" y="39"/>
                  </a:lnTo>
                  <a:lnTo>
                    <a:pt x="206" y="67"/>
                  </a:lnTo>
                  <a:lnTo>
                    <a:pt x="94" y="75"/>
                  </a:lnTo>
                  <a:lnTo>
                    <a:pt x="95" y="59"/>
                  </a:lnTo>
                  <a:lnTo>
                    <a:pt x="0" y="41"/>
                  </a:lnTo>
                  <a:lnTo>
                    <a:pt x="14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6"/>
            <p:cNvSpPr/>
            <p:nvPr/>
          </p:nvSpPr>
          <p:spPr>
            <a:xfrm>
              <a:off x="5399088" y="3970338"/>
              <a:ext cx="180975" cy="195262"/>
            </a:xfrm>
            <a:custGeom>
              <a:rect b="b" l="l" r="r" t="t"/>
              <a:pathLst>
                <a:path extrusionOk="0" h="541" w="503">
                  <a:moveTo>
                    <a:pt x="502" y="25"/>
                  </a:moveTo>
                  <a:lnTo>
                    <a:pt x="478" y="90"/>
                  </a:lnTo>
                  <a:lnTo>
                    <a:pt x="460" y="101"/>
                  </a:lnTo>
                  <a:lnTo>
                    <a:pt x="412" y="99"/>
                  </a:lnTo>
                  <a:lnTo>
                    <a:pt x="372" y="89"/>
                  </a:lnTo>
                  <a:lnTo>
                    <a:pt x="277" y="116"/>
                  </a:lnTo>
                  <a:lnTo>
                    <a:pt x="331" y="173"/>
                  </a:lnTo>
                  <a:lnTo>
                    <a:pt x="292" y="189"/>
                  </a:lnTo>
                  <a:lnTo>
                    <a:pt x="248" y="189"/>
                  </a:lnTo>
                  <a:lnTo>
                    <a:pt x="207" y="137"/>
                  </a:lnTo>
                  <a:lnTo>
                    <a:pt x="193" y="159"/>
                  </a:lnTo>
                  <a:lnTo>
                    <a:pt x="210" y="220"/>
                  </a:lnTo>
                  <a:lnTo>
                    <a:pt x="249" y="267"/>
                  </a:lnTo>
                  <a:lnTo>
                    <a:pt x="220" y="289"/>
                  </a:lnTo>
                  <a:lnTo>
                    <a:pt x="263" y="335"/>
                  </a:lnTo>
                  <a:lnTo>
                    <a:pt x="301" y="363"/>
                  </a:lnTo>
                  <a:lnTo>
                    <a:pt x="303" y="419"/>
                  </a:lnTo>
                  <a:lnTo>
                    <a:pt x="265" y="387"/>
                  </a:lnTo>
                  <a:lnTo>
                    <a:pt x="230" y="393"/>
                  </a:lnTo>
                  <a:lnTo>
                    <a:pt x="253" y="443"/>
                  </a:lnTo>
                  <a:lnTo>
                    <a:pt x="228" y="448"/>
                  </a:lnTo>
                  <a:lnTo>
                    <a:pt x="200" y="429"/>
                  </a:lnTo>
                  <a:lnTo>
                    <a:pt x="233" y="538"/>
                  </a:lnTo>
                  <a:lnTo>
                    <a:pt x="217" y="538"/>
                  </a:lnTo>
                  <a:lnTo>
                    <a:pt x="205" y="504"/>
                  </a:lnTo>
                  <a:lnTo>
                    <a:pt x="189" y="503"/>
                  </a:lnTo>
                  <a:lnTo>
                    <a:pt x="182" y="540"/>
                  </a:lnTo>
                  <a:lnTo>
                    <a:pt x="169" y="531"/>
                  </a:lnTo>
                  <a:lnTo>
                    <a:pt x="172" y="511"/>
                  </a:lnTo>
                  <a:lnTo>
                    <a:pt x="157" y="482"/>
                  </a:lnTo>
                  <a:lnTo>
                    <a:pt x="139" y="482"/>
                  </a:lnTo>
                  <a:lnTo>
                    <a:pt x="142" y="505"/>
                  </a:lnTo>
                  <a:lnTo>
                    <a:pt x="135" y="513"/>
                  </a:lnTo>
                  <a:lnTo>
                    <a:pt x="118" y="498"/>
                  </a:lnTo>
                  <a:lnTo>
                    <a:pt x="107" y="470"/>
                  </a:lnTo>
                  <a:lnTo>
                    <a:pt x="122" y="454"/>
                  </a:lnTo>
                  <a:lnTo>
                    <a:pt x="112" y="433"/>
                  </a:lnTo>
                  <a:lnTo>
                    <a:pt x="101" y="423"/>
                  </a:lnTo>
                  <a:lnTo>
                    <a:pt x="89" y="420"/>
                  </a:lnTo>
                  <a:lnTo>
                    <a:pt x="75" y="394"/>
                  </a:lnTo>
                  <a:lnTo>
                    <a:pt x="91" y="380"/>
                  </a:lnTo>
                  <a:lnTo>
                    <a:pt x="101" y="366"/>
                  </a:lnTo>
                  <a:lnTo>
                    <a:pt x="117" y="369"/>
                  </a:lnTo>
                  <a:lnTo>
                    <a:pt x="124" y="358"/>
                  </a:lnTo>
                  <a:lnTo>
                    <a:pt x="140" y="353"/>
                  </a:lnTo>
                  <a:lnTo>
                    <a:pt x="159" y="366"/>
                  </a:lnTo>
                  <a:lnTo>
                    <a:pt x="174" y="371"/>
                  </a:lnTo>
                  <a:lnTo>
                    <a:pt x="185" y="354"/>
                  </a:lnTo>
                  <a:lnTo>
                    <a:pt x="159" y="351"/>
                  </a:lnTo>
                  <a:lnTo>
                    <a:pt x="144" y="346"/>
                  </a:lnTo>
                  <a:lnTo>
                    <a:pt x="109" y="354"/>
                  </a:lnTo>
                  <a:lnTo>
                    <a:pt x="75" y="355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44" y="285"/>
                  </a:lnTo>
                  <a:lnTo>
                    <a:pt x="5" y="253"/>
                  </a:lnTo>
                  <a:lnTo>
                    <a:pt x="0" y="225"/>
                  </a:lnTo>
                  <a:lnTo>
                    <a:pt x="36" y="176"/>
                  </a:lnTo>
                  <a:lnTo>
                    <a:pt x="41" y="143"/>
                  </a:lnTo>
                  <a:lnTo>
                    <a:pt x="66" y="128"/>
                  </a:lnTo>
                  <a:lnTo>
                    <a:pt x="67" y="101"/>
                  </a:lnTo>
                  <a:lnTo>
                    <a:pt x="118" y="92"/>
                  </a:lnTo>
                  <a:lnTo>
                    <a:pt x="148" y="70"/>
                  </a:lnTo>
                  <a:lnTo>
                    <a:pt x="190" y="71"/>
                  </a:lnTo>
                  <a:lnTo>
                    <a:pt x="203" y="53"/>
                  </a:lnTo>
                  <a:lnTo>
                    <a:pt x="218" y="50"/>
                  </a:lnTo>
                  <a:lnTo>
                    <a:pt x="275" y="53"/>
                  </a:lnTo>
                  <a:lnTo>
                    <a:pt x="338" y="25"/>
                  </a:lnTo>
                  <a:lnTo>
                    <a:pt x="392" y="61"/>
                  </a:lnTo>
                  <a:lnTo>
                    <a:pt x="463" y="51"/>
                  </a:lnTo>
                  <a:lnTo>
                    <a:pt x="464" y="0"/>
                  </a:lnTo>
                  <a:lnTo>
                    <a:pt x="502" y="2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6"/>
            <p:cNvSpPr/>
            <p:nvPr/>
          </p:nvSpPr>
          <p:spPr>
            <a:xfrm>
              <a:off x="2251075" y="4749800"/>
              <a:ext cx="112713" cy="119063"/>
            </a:xfrm>
            <a:custGeom>
              <a:rect b="b" l="l" r="r" t="t"/>
              <a:pathLst>
                <a:path extrusionOk="0" h="329" w="312">
                  <a:moveTo>
                    <a:pt x="166" y="328"/>
                  </a:moveTo>
                  <a:lnTo>
                    <a:pt x="126" y="315"/>
                  </a:lnTo>
                  <a:lnTo>
                    <a:pt x="77" y="313"/>
                  </a:lnTo>
                  <a:lnTo>
                    <a:pt x="41" y="297"/>
                  </a:lnTo>
                  <a:lnTo>
                    <a:pt x="0" y="265"/>
                  </a:lnTo>
                  <a:lnTo>
                    <a:pt x="1" y="241"/>
                  </a:lnTo>
                  <a:lnTo>
                    <a:pt x="10" y="222"/>
                  </a:lnTo>
                  <a:lnTo>
                    <a:pt x="0" y="207"/>
                  </a:lnTo>
                  <a:lnTo>
                    <a:pt x="37" y="142"/>
                  </a:lnTo>
                  <a:lnTo>
                    <a:pt x="137" y="142"/>
                  </a:lnTo>
                  <a:lnTo>
                    <a:pt x="139" y="114"/>
                  </a:lnTo>
                  <a:lnTo>
                    <a:pt x="126" y="109"/>
                  </a:lnTo>
                  <a:lnTo>
                    <a:pt x="117" y="92"/>
                  </a:lnTo>
                  <a:lnTo>
                    <a:pt x="89" y="73"/>
                  </a:lnTo>
                  <a:lnTo>
                    <a:pt x="60" y="46"/>
                  </a:lnTo>
                  <a:lnTo>
                    <a:pt x="95" y="46"/>
                  </a:lnTo>
                  <a:lnTo>
                    <a:pt x="95" y="0"/>
                  </a:lnTo>
                  <a:lnTo>
                    <a:pt x="168" y="0"/>
                  </a:lnTo>
                  <a:lnTo>
                    <a:pt x="240" y="1"/>
                  </a:lnTo>
                  <a:lnTo>
                    <a:pt x="239" y="65"/>
                  </a:lnTo>
                  <a:lnTo>
                    <a:pt x="233" y="156"/>
                  </a:lnTo>
                  <a:lnTo>
                    <a:pt x="256" y="156"/>
                  </a:lnTo>
                  <a:lnTo>
                    <a:pt x="282" y="171"/>
                  </a:lnTo>
                  <a:lnTo>
                    <a:pt x="288" y="159"/>
                  </a:lnTo>
                  <a:lnTo>
                    <a:pt x="311" y="169"/>
                  </a:lnTo>
                  <a:lnTo>
                    <a:pt x="276" y="200"/>
                  </a:lnTo>
                  <a:lnTo>
                    <a:pt x="239" y="222"/>
                  </a:lnTo>
                  <a:lnTo>
                    <a:pt x="233" y="238"/>
                  </a:lnTo>
                  <a:lnTo>
                    <a:pt x="239" y="253"/>
                  </a:lnTo>
                  <a:lnTo>
                    <a:pt x="223" y="274"/>
                  </a:lnTo>
                  <a:lnTo>
                    <a:pt x="205" y="279"/>
                  </a:lnTo>
                  <a:lnTo>
                    <a:pt x="209" y="288"/>
                  </a:lnTo>
                  <a:lnTo>
                    <a:pt x="195" y="297"/>
                  </a:lnTo>
                  <a:lnTo>
                    <a:pt x="168" y="317"/>
                  </a:lnTo>
                  <a:lnTo>
                    <a:pt x="166" y="32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6"/>
            <p:cNvSpPr/>
            <p:nvPr/>
          </p:nvSpPr>
          <p:spPr>
            <a:xfrm>
              <a:off x="2251075" y="4749800"/>
              <a:ext cx="112713" cy="119063"/>
            </a:xfrm>
            <a:custGeom>
              <a:rect b="b" l="l" r="r" t="t"/>
              <a:pathLst>
                <a:path extrusionOk="0" h="329" w="312">
                  <a:moveTo>
                    <a:pt x="166" y="328"/>
                  </a:moveTo>
                  <a:lnTo>
                    <a:pt x="126" y="315"/>
                  </a:lnTo>
                  <a:lnTo>
                    <a:pt x="77" y="313"/>
                  </a:lnTo>
                  <a:lnTo>
                    <a:pt x="41" y="297"/>
                  </a:lnTo>
                  <a:lnTo>
                    <a:pt x="0" y="265"/>
                  </a:lnTo>
                  <a:lnTo>
                    <a:pt x="1" y="241"/>
                  </a:lnTo>
                  <a:lnTo>
                    <a:pt x="10" y="222"/>
                  </a:lnTo>
                  <a:lnTo>
                    <a:pt x="0" y="207"/>
                  </a:lnTo>
                  <a:lnTo>
                    <a:pt x="37" y="142"/>
                  </a:lnTo>
                  <a:lnTo>
                    <a:pt x="137" y="142"/>
                  </a:lnTo>
                  <a:lnTo>
                    <a:pt x="139" y="114"/>
                  </a:lnTo>
                  <a:lnTo>
                    <a:pt x="126" y="109"/>
                  </a:lnTo>
                  <a:lnTo>
                    <a:pt x="117" y="92"/>
                  </a:lnTo>
                  <a:lnTo>
                    <a:pt x="89" y="73"/>
                  </a:lnTo>
                  <a:lnTo>
                    <a:pt x="60" y="46"/>
                  </a:lnTo>
                  <a:lnTo>
                    <a:pt x="95" y="46"/>
                  </a:lnTo>
                  <a:lnTo>
                    <a:pt x="95" y="0"/>
                  </a:lnTo>
                  <a:lnTo>
                    <a:pt x="168" y="0"/>
                  </a:lnTo>
                  <a:lnTo>
                    <a:pt x="240" y="1"/>
                  </a:lnTo>
                  <a:lnTo>
                    <a:pt x="239" y="65"/>
                  </a:lnTo>
                  <a:lnTo>
                    <a:pt x="233" y="156"/>
                  </a:lnTo>
                  <a:lnTo>
                    <a:pt x="256" y="156"/>
                  </a:lnTo>
                  <a:lnTo>
                    <a:pt x="282" y="171"/>
                  </a:lnTo>
                  <a:lnTo>
                    <a:pt x="288" y="159"/>
                  </a:lnTo>
                  <a:lnTo>
                    <a:pt x="311" y="169"/>
                  </a:lnTo>
                  <a:lnTo>
                    <a:pt x="276" y="200"/>
                  </a:lnTo>
                  <a:lnTo>
                    <a:pt x="239" y="222"/>
                  </a:lnTo>
                  <a:lnTo>
                    <a:pt x="233" y="238"/>
                  </a:lnTo>
                  <a:lnTo>
                    <a:pt x="239" y="253"/>
                  </a:lnTo>
                  <a:lnTo>
                    <a:pt x="223" y="274"/>
                  </a:lnTo>
                  <a:lnTo>
                    <a:pt x="205" y="279"/>
                  </a:lnTo>
                  <a:lnTo>
                    <a:pt x="209" y="288"/>
                  </a:lnTo>
                  <a:lnTo>
                    <a:pt x="195" y="297"/>
                  </a:lnTo>
                  <a:lnTo>
                    <a:pt x="168" y="317"/>
                  </a:lnTo>
                  <a:lnTo>
                    <a:pt x="166" y="32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6"/>
            <p:cNvSpPr/>
            <p:nvPr/>
          </p:nvSpPr>
          <p:spPr>
            <a:xfrm>
              <a:off x="4367213" y="4899025"/>
              <a:ext cx="84137" cy="46038"/>
            </a:xfrm>
            <a:custGeom>
              <a:rect b="b" l="l" r="r" t="t"/>
              <a:pathLst>
                <a:path extrusionOk="0" h="127" w="233">
                  <a:moveTo>
                    <a:pt x="120" y="126"/>
                  </a:moveTo>
                  <a:lnTo>
                    <a:pt x="79" y="93"/>
                  </a:lnTo>
                  <a:lnTo>
                    <a:pt x="46" y="88"/>
                  </a:lnTo>
                  <a:lnTo>
                    <a:pt x="28" y="65"/>
                  </a:lnTo>
                  <a:lnTo>
                    <a:pt x="29" y="53"/>
                  </a:lnTo>
                  <a:lnTo>
                    <a:pt x="5" y="37"/>
                  </a:lnTo>
                  <a:lnTo>
                    <a:pt x="0" y="20"/>
                  </a:lnTo>
                  <a:lnTo>
                    <a:pt x="41" y="7"/>
                  </a:lnTo>
                  <a:lnTo>
                    <a:pt x="67" y="9"/>
                  </a:lnTo>
                  <a:lnTo>
                    <a:pt x="88" y="0"/>
                  </a:lnTo>
                  <a:lnTo>
                    <a:pt x="232" y="4"/>
                  </a:lnTo>
                  <a:lnTo>
                    <a:pt x="230" y="31"/>
                  </a:lnTo>
                  <a:lnTo>
                    <a:pt x="222" y="39"/>
                  </a:lnTo>
                  <a:lnTo>
                    <a:pt x="228" y="65"/>
                  </a:lnTo>
                  <a:lnTo>
                    <a:pt x="216" y="76"/>
                  </a:lnTo>
                  <a:lnTo>
                    <a:pt x="199" y="76"/>
                  </a:lnTo>
                  <a:lnTo>
                    <a:pt x="179" y="89"/>
                  </a:lnTo>
                  <a:lnTo>
                    <a:pt x="155" y="88"/>
                  </a:lnTo>
                  <a:lnTo>
                    <a:pt x="120" y="12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6"/>
            <p:cNvSpPr/>
            <p:nvPr/>
          </p:nvSpPr>
          <p:spPr>
            <a:xfrm>
              <a:off x="4367213" y="4899025"/>
              <a:ext cx="84137" cy="46038"/>
            </a:xfrm>
            <a:custGeom>
              <a:rect b="b" l="l" r="r" t="t"/>
              <a:pathLst>
                <a:path extrusionOk="0" h="127" w="233">
                  <a:moveTo>
                    <a:pt x="120" y="126"/>
                  </a:moveTo>
                  <a:lnTo>
                    <a:pt x="79" y="93"/>
                  </a:lnTo>
                  <a:lnTo>
                    <a:pt x="46" y="88"/>
                  </a:lnTo>
                  <a:lnTo>
                    <a:pt x="28" y="65"/>
                  </a:lnTo>
                  <a:lnTo>
                    <a:pt x="29" y="53"/>
                  </a:lnTo>
                  <a:lnTo>
                    <a:pt x="5" y="37"/>
                  </a:lnTo>
                  <a:lnTo>
                    <a:pt x="0" y="20"/>
                  </a:lnTo>
                  <a:lnTo>
                    <a:pt x="41" y="7"/>
                  </a:lnTo>
                  <a:lnTo>
                    <a:pt x="67" y="9"/>
                  </a:lnTo>
                  <a:lnTo>
                    <a:pt x="88" y="0"/>
                  </a:lnTo>
                  <a:lnTo>
                    <a:pt x="232" y="4"/>
                  </a:lnTo>
                  <a:lnTo>
                    <a:pt x="230" y="31"/>
                  </a:lnTo>
                  <a:lnTo>
                    <a:pt x="222" y="39"/>
                  </a:lnTo>
                  <a:lnTo>
                    <a:pt x="228" y="65"/>
                  </a:lnTo>
                  <a:lnTo>
                    <a:pt x="216" y="76"/>
                  </a:lnTo>
                  <a:lnTo>
                    <a:pt x="199" y="76"/>
                  </a:lnTo>
                  <a:lnTo>
                    <a:pt x="179" y="89"/>
                  </a:lnTo>
                  <a:lnTo>
                    <a:pt x="155" y="88"/>
                  </a:lnTo>
                  <a:lnTo>
                    <a:pt x="120" y="12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6"/>
            <p:cNvSpPr/>
            <p:nvPr/>
          </p:nvSpPr>
          <p:spPr>
            <a:xfrm>
              <a:off x="3114675" y="5021263"/>
              <a:ext cx="136525" cy="198437"/>
            </a:xfrm>
            <a:custGeom>
              <a:rect b="b" l="l" r="r" t="t"/>
              <a:pathLst>
                <a:path extrusionOk="0" h="552" w="380">
                  <a:moveTo>
                    <a:pt x="128" y="0"/>
                  </a:moveTo>
                  <a:lnTo>
                    <a:pt x="179" y="28"/>
                  </a:lnTo>
                  <a:lnTo>
                    <a:pt x="228" y="79"/>
                  </a:lnTo>
                  <a:lnTo>
                    <a:pt x="230" y="119"/>
                  </a:lnTo>
                  <a:lnTo>
                    <a:pt x="259" y="121"/>
                  </a:lnTo>
                  <a:lnTo>
                    <a:pt x="301" y="159"/>
                  </a:lnTo>
                  <a:lnTo>
                    <a:pt x="332" y="186"/>
                  </a:lnTo>
                  <a:lnTo>
                    <a:pt x="319" y="256"/>
                  </a:lnTo>
                  <a:lnTo>
                    <a:pt x="272" y="276"/>
                  </a:lnTo>
                  <a:lnTo>
                    <a:pt x="276" y="294"/>
                  </a:lnTo>
                  <a:lnTo>
                    <a:pt x="262" y="335"/>
                  </a:lnTo>
                  <a:lnTo>
                    <a:pt x="296" y="391"/>
                  </a:lnTo>
                  <a:lnTo>
                    <a:pt x="321" y="391"/>
                  </a:lnTo>
                  <a:lnTo>
                    <a:pt x="331" y="435"/>
                  </a:lnTo>
                  <a:lnTo>
                    <a:pt x="379" y="502"/>
                  </a:lnTo>
                  <a:lnTo>
                    <a:pt x="360" y="505"/>
                  </a:lnTo>
                  <a:lnTo>
                    <a:pt x="317" y="498"/>
                  </a:lnTo>
                  <a:lnTo>
                    <a:pt x="292" y="519"/>
                  </a:lnTo>
                  <a:lnTo>
                    <a:pt x="256" y="532"/>
                  </a:lnTo>
                  <a:lnTo>
                    <a:pt x="232" y="536"/>
                  </a:lnTo>
                  <a:lnTo>
                    <a:pt x="223" y="551"/>
                  </a:lnTo>
                  <a:lnTo>
                    <a:pt x="185" y="547"/>
                  </a:lnTo>
                  <a:lnTo>
                    <a:pt x="137" y="511"/>
                  </a:lnTo>
                  <a:lnTo>
                    <a:pt x="131" y="475"/>
                  </a:lnTo>
                  <a:lnTo>
                    <a:pt x="111" y="436"/>
                  </a:lnTo>
                  <a:lnTo>
                    <a:pt x="124" y="370"/>
                  </a:lnTo>
                  <a:lnTo>
                    <a:pt x="146" y="342"/>
                  </a:lnTo>
                  <a:lnTo>
                    <a:pt x="128" y="306"/>
                  </a:lnTo>
                  <a:lnTo>
                    <a:pt x="101" y="295"/>
                  </a:lnTo>
                  <a:lnTo>
                    <a:pt x="111" y="261"/>
                  </a:lnTo>
                  <a:lnTo>
                    <a:pt x="93" y="243"/>
                  </a:lnTo>
                  <a:lnTo>
                    <a:pt x="52" y="246"/>
                  </a:lnTo>
                  <a:lnTo>
                    <a:pt x="0" y="187"/>
                  </a:lnTo>
                  <a:lnTo>
                    <a:pt x="21" y="166"/>
                  </a:lnTo>
                  <a:lnTo>
                    <a:pt x="19" y="130"/>
                  </a:lnTo>
                  <a:lnTo>
                    <a:pt x="67" y="117"/>
                  </a:lnTo>
                  <a:lnTo>
                    <a:pt x="86" y="103"/>
                  </a:lnTo>
                  <a:lnTo>
                    <a:pt x="60" y="74"/>
                  </a:lnTo>
                  <a:lnTo>
                    <a:pt x="67" y="46"/>
                  </a:lnTo>
                  <a:lnTo>
                    <a:pt x="128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6"/>
            <p:cNvSpPr/>
            <p:nvPr/>
          </p:nvSpPr>
          <p:spPr>
            <a:xfrm>
              <a:off x="3114675" y="5021263"/>
              <a:ext cx="136525" cy="198437"/>
            </a:xfrm>
            <a:custGeom>
              <a:rect b="b" l="l" r="r" t="t"/>
              <a:pathLst>
                <a:path extrusionOk="0" h="552" w="380">
                  <a:moveTo>
                    <a:pt x="128" y="0"/>
                  </a:moveTo>
                  <a:lnTo>
                    <a:pt x="179" y="28"/>
                  </a:lnTo>
                  <a:lnTo>
                    <a:pt x="228" y="79"/>
                  </a:lnTo>
                  <a:lnTo>
                    <a:pt x="230" y="119"/>
                  </a:lnTo>
                  <a:lnTo>
                    <a:pt x="259" y="121"/>
                  </a:lnTo>
                  <a:lnTo>
                    <a:pt x="301" y="159"/>
                  </a:lnTo>
                  <a:lnTo>
                    <a:pt x="332" y="186"/>
                  </a:lnTo>
                  <a:lnTo>
                    <a:pt x="319" y="256"/>
                  </a:lnTo>
                  <a:lnTo>
                    <a:pt x="272" y="276"/>
                  </a:lnTo>
                  <a:lnTo>
                    <a:pt x="276" y="294"/>
                  </a:lnTo>
                  <a:lnTo>
                    <a:pt x="262" y="335"/>
                  </a:lnTo>
                  <a:lnTo>
                    <a:pt x="296" y="391"/>
                  </a:lnTo>
                  <a:lnTo>
                    <a:pt x="321" y="391"/>
                  </a:lnTo>
                  <a:lnTo>
                    <a:pt x="331" y="435"/>
                  </a:lnTo>
                  <a:lnTo>
                    <a:pt x="379" y="502"/>
                  </a:lnTo>
                  <a:lnTo>
                    <a:pt x="360" y="505"/>
                  </a:lnTo>
                  <a:lnTo>
                    <a:pt x="317" y="498"/>
                  </a:lnTo>
                  <a:lnTo>
                    <a:pt x="292" y="519"/>
                  </a:lnTo>
                  <a:lnTo>
                    <a:pt x="256" y="532"/>
                  </a:lnTo>
                  <a:lnTo>
                    <a:pt x="232" y="536"/>
                  </a:lnTo>
                  <a:lnTo>
                    <a:pt x="223" y="551"/>
                  </a:lnTo>
                  <a:lnTo>
                    <a:pt x="185" y="547"/>
                  </a:lnTo>
                  <a:lnTo>
                    <a:pt x="137" y="511"/>
                  </a:lnTo>
                  <a:lnTo>
                    <a:pt x="131" y="475"/>
                  </a:lnTo>
                  <a:lnTo>
                    <a:pt x="111" y="436"/>
                  </a:lnTo>
                  <a:lnTo>
                    <a:pt x="124" y="370"/>
                  </a:lnTo>
                  <a:lnTo>
                    <a:pt x="146" y="342"/>
                  </a:lnTo>
                  <a:lnTo>
                    <a:pt x="128" y="306"/>
                  </a:lnTo>
                  <a:lnTo>
                    <a:pt x="101" y="295"/>
                  </a:lnTo>
                  <a:lnTo>
                    <a:pt x="111" y="261"/>
                  </a:lnTo>
                  <a:lnTo>
                    <a:pt x="93" y="243"/>
                  </a:lnTo>
                  <a:lnTo>
                    <a:pt x="52" y="246"/>
                  </a:lnTo>
                  <a:lnTo>
                    <a:pt x="0" y="187"/>
                  </a:lnTo>
                  <a:lnTo>
                    <a:pt x="21" y="166"/>
                  </a:lnTo>
                  <a:lnTo>
                    <a:pt x="19" y="130"/>
                  </a:lnTo>
                  <a:lnTo>
                    <a:pt x="67" y="117"/>
                  </a:lnTo>
                  <a:lnTo>
                    <a:pt x="86" y="103"/>
                  </a:lnTo>
                  <a:lnTo>
                    <a:pt x="60" y="74"/>
                  </a:lnTo>
                  <a:lnTo>
                    <a:pt x="67" y="46"/>
                  </a:lnTo>
                  <a:lnTo>
                    <a:pt x="12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6"/>
            <p:cNvSpPr/>
            <p:nvPr/>
          </p:nvSpPr>
          <p:spPr>
            <a:xfrm>
              <a:off x="2332038" y="4802188"/>
              <a:ext cx="174625" cy="87312"/>
            </a:xfrm>
            <a:custGeom>
              <a:rect b="b" l="l" r="r" t="t"/>
              <a:pathLst>
                <a:path extrusionOk="0" h="242" w="484">
                  <a:moveTo>
                    <a:pt x="159" y="241"/>
                  </a:moveTo>
                  <a:lnTo>
                    <a:pt x="145" y="216"/>
                  </a:lnTo>
                  <a:lnTo>
                    <a:pt x="122" y="210"/>
                  </a:lnTo>
                  <a:lnTo>
                    <a:pt x="127" y="178"/>
                  </a:lnTo>
                  <a:lnTo>
                    <a:pt x="117" y="169"/>
                  </a:lnTo>
                  <a:lnTo>
                    <a:pt x="100" y="163"/>
                  </a:lnTo>
                  <a:lnTo>
                    <a:pt x="66" y="173"/>
                  </a:lnTo>
                  <a:lnTo>
                    <a:pt x="64" y="162"/>
                  </a:lnTo>
                  <a:lnTo>
                    <a:pt x="40" y="149"/>
                  </a:lnTo>
                  <a:lnTo>
                    <a:pt x="23" y="133"/>
                  </a:lnTo>
                  <a:lnTo>
                    <a:pt x="0" y="127"/>
                  </a:lnTo>
                  <a:lnTo>
                    <a:pt x="16" y="106"/>
                  </a:lnTo>
                  <a:lnTo>
                    <a:pt x="10" y="91"/>
                  </a:lnTo>
                  <a:lnTo>
                    <a:pt x="16" y="75"/>
                  </a:lnTo>
                  <a:lnTo>
                    <a:pt x="53" y="53"/>
                  </a:lnTo>
                  <a:lnTo>
                    <a:pt x="88" y="22"/>
                  </a:lnTo>
                  <a:lnTo>
                    <a:pt x="96" y="25"/>
                  </a:lnTo>
                  <a:lnTo>
                    <a:pt x="113" y="11"/>
                  </a:lnTo>
                  <a:lnTo>
                    <a:pt x="135" y="10"/>
                  </a:lnTo>
                  <a:lnTo>
                    <a:pt x="143" y="17"/>
                  </a:lnTo>
                  <a:lnTo>
                    <a:pt x="155" y="13"/>
                  </a:lnTo>
                  <a:lnTo>
                    <a:pt x="191" y="20"/>
                  </a:lnTo>
                  <a:lnTo>
                    <a:pt x="227" y="18"/>
                  </a:lnTo>
                  <a:lnTo>
                    <a:pt x="252" y="9"/>
                  </a:lnTo>
                  <a:lnTo>
                    <a:pt x="261" y="0"/>
                  </a:lnTo>
                  <a:lnTo>
                    <a:pt x="286" y="4"/>
                  </a:lnTo>
                  <a:lnTo>
                    <a:pt x="304" y="10"/>
                  </a:lnTo>
                  <a:lnTo>
                    <a:pt x="325" y="8"/>
                  </a:lnTo>
                  <a:lnTo>
                    <a:pt x="340" y="1"/>
                  </a:lnTo>
                  <a:lnTo>
                    <a:pt x="376" y="12"/>
                  </a:lnTo>
                  <a:lnTo>
                    <a:pt x="388" y="14"/>
                  </a:lnTo>
                  <a:lnTo>
                    <a:pt x="412" y="29"/>
                  </a:lnTo>
                  <a:lnTo>
                    <a:pt x="434" y="47"/>
                  </a:lnTo>
                  <a:lnTo>
                    <a:pt x="463" y="59"/>
                  </a:lnTo>
                  <a:lnTo>
                    <a:pt x="483" y="81"/>
                  </a:lnTo>
                  <a:lnTo>
                    <a:pt x="457" y="79"/>
                  </a:lnTo>
                  <a:lnTo>
                    <a:pt x="446" y="90"/>
                  </a:lnTo>
                  <a:lnTo>
                    <a:pt x="419" y="101"/>
                  </a:lnTo>
                  <a:lnTo>
                    <a:pt x="399" y="101"/>
                  </a:lnTo>
                  <a:lnTo>
                    <a:pt x="382" y="111"/>
                  </a:lnTo>
                  <a:lnTo>
                    <a:pt x="366" y="107"/>
                  </a:lnTo>
                  <a:lnTo>
                    <a:pt x="353" y="95"/>
                  </a:lnTo>
                  <a:lnTo>
                    <a:pt x="345" y="97"/>
                  </a:lnTo>
                  <a:lnTo>
                    <a:pt x="335" y="117"/>
                  </a:lnTo>
                  <a:lnTo>
                    <a:pt x="327" y="116"/>
                  </a:lnTo>
                  <a:lnTo>
                    <a:pt x="326" y="132"/>
                  </a:lnTo>
                  <a:lnTo>
                    <a:pt x="299" y="154"/>
                  </a:lnTo>
                  <a:lnTo>
                    <a:pt x="285" y="164"/>
                  </a:lnTo>
                  <a:lnTo>
                    <a:pt x="277" y="174"/>
                  </a:lnTo>
                  <a:lnTo>
                    <a:pt x="254" y="158"/>
                  </a:lnTo>
                  <a:lnTo>
                    <a:pt x="237" y="179"/>
                  </a:lnTo>
                  <a:lnTo>
                    <a:pt x="221" y="178"/>
                  </a:lnTo>
                  <a:lnTo>
                    <a:pt x="202" y="180"/>
                  </a:lnTo>
                  <a:lnTo>
                    <a:pt x="204" y="219"/>
                  </a:lnTo>
                  <a:lnTo>
                    <a:pt x="193" y="220"/>
                  </a:lnTo>
                  <a:lnTo>
                    <a:pt x="183" y="238"/>
                  </a:lnTo>
                  <a:lnTo>
                    <a:pt x="159" y="24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6"/>
            <p:cNvSpPr/>
            <p:nvPr/>
          </p:nvSpPr>
          <p:spPr>
            <a:xfrm>
              <a:off x="2332038" y="4802188"/>
              <a:ext cx="174625" cy="87312"/>
            </a:xfrm>
            <a:custGeom>
              <a:rect b="b" l="l" r="r" t="t"/>
              <a:pathLst>
                <a:path extrusionOk="0" h="242" w="484">
                  <a:moveTo>
                    <a:pt x="159" y="241"/>
                  </a:moveTo>
                  <a:lnTo>
                    <a:pt x="145" y="216"/>
                  </a:lnTo>
                  <a:lnTo>
                    <a:pt x="122" y="210"/>
                  </a:lnTo>
                  <a:lnTo>
                    <a:pt x="127" y="178"/>
                  </a:lnTo>
                  <a:lnTo>
                    <a:pt x="117" y="169"/>
                  </a:lnTo>
                  <a:lnTo>
                    <a:pt x="100" y="163"/>
                  </a:lnTo>
                  <a:lnTo>
                    <a:pt x="66" y="173"/>
                  </a:lnTo>
                  <a:lnTo>
                    <a:pt x="64" y="162"/>
                  </a:lnTo>
                  <a:lnTo>
                    <a:pt x="40" y="149"/>
                  </a:lnTo>
                  <a:lnTo>
                    <a:pt x="23" y="133"/>
                  </a:lnTo>
                  <a:lnTo>
                    <a:pt x="0" y="127"/>
                  </a:lnTo>
                  <a:lnTo>
                    <a:pt x="16" y="106"/>
                  </a:lnTo>
                  <a:lnTo>
                    <a:pt x="10" y="91"/>
                  </a:lnTo>
                  <a:lnTo>
                    <a:pt x="16" y="75"/>
                  </a:lnTo>
                  <a:lnTo>
                    <a:pt x="53" y="53"/>
                  </a:lnTo>
                  <a:lnTo>
                    <a:pt x="88" y="22"/>
                  </a:lnTo>
                  <a:lnTo>
                    <a:pt x="96" y="25"/>
                  </a:lnTo>
                  <a:lnTo>
                    <a:pt x="113" y="11"/>
                  </a:lnTo>
                  <a:lnTo>
                    <a:pt x="135" y="10"/>
                  </a:lnTo>
                  <a:lnTo>
                    <a:pt x="143" y="17"/>
                  </a:lnTo>
                  <a:lnTo>
                    <a:pt x="155" y="13"/>
                  </a:lnTo>
                  <a:lnTo>
                    <a:pt x="191" y="20"/>
                  </a:lnTo>
                  <a:lnTo>
                    <a:pt x="227" y="18"/>
                  </a:lnTo>
                  <a:lnTo>
                    <a:pt x="252" y="9"/>
                  </a:lnTo>
                  <a:lnTo>
                    <a:pt x="261" y="0"/>
                  </a:lnTo>
                  <a:lnTo>
                    <a:pt x="286" y="4"/>
                  </a:lnTo>
                  <a:lnTo>
                    <a:pt x="304" y="10"/>
                  </a:lnTo>
                  <a:lnTo>
                    <a:pt x="325" y="8"/>
                  </a:lnTo>
                  <a:lnTo>
                    <a:pt x="340" y="1"/>
                  </a:lnTo>
                  <a:lnTo>
                    <a:pt x="376" y="12"/>
                  </a:lnTo>
                  <a:lnTo>
                    <a:pt x="388" y="14"/>
                  </a:lnTo>
                  <a:lnTo>
                    <a:pt x="412" y="29"/>
                  </a:lnTo>
                  <a:lnTo>
                    <a:pt x="434" y="47"/>
                  </a:lnTo>
                  <a:lnTo>
                    <a:pt x="463" y="59"/>
                  </a:lnTo>
                  <a:lnTo>
                    <a:pt x="483" y="81"/>
                  </a:lnTo>
                  <a:lnTo>
                    <a:pt x="457" y="79"/>
                  </a:lnTo>
                  <a:lnTo>
                    <a:pt x="446" y="90"/>
                  </a:lnTo>
                  <a:lnTo>
                    <a:pt x="419" y="101"/>
                  </a:lnTo>
                  <a:lnTo>
                    <a:pt x="399" y="101"/>
                  </a:lnTo>
                  <a:lnTo>
                    <a:pt x="382" y="111"/>
                  </a:lnTo>
                  <a:lnTo>
                    <a:pt x="366" y="107"/>
                  </a:lnTo>
                  <a:lnTo>
                    <a:pt x="353" y="95"/>
                  </a:lnTo>
                  <a:lnTo>
                    <a:pt x="345" y="97"/>
                  </a:lnTo>
                  <a:lnTo>
                    <a:pt x="335" y="117"/>
                  </a:lnTo>
                  <a:lnTo>
                    <a:pt x="327" y="116"/>
                  </a:lnTo>
                  <a:lnTo>
                    <a:pt x="326" y="132"/>
                  </a:lnTo>
                  <a:lnTo>
                    <a:pt x="299" y="154"/>
                  </a:lnTo>
                  <a:lnTo>
                    <a:pt x="285" y="164"/>
                  </a:lnTo>
                  <a:lnTo>
                    <a:pt x="277" y="174"/>
                  </a:lnTo>
                  <a:lnTo>
                    <a:pt x="254" y="158"/>
                  </a:lnTo>
                  <a:lnTo>
                    <a:pt x="237" y="179"/>
                  </a:lnTo>
                  <a:lnTo>
                    <a:pt x="221" y="178"/>
                  </a:lnTo>
                  <a:lnTo>
                    <a:pt x="202" y="180"/>
                  </a:lnTo>
                  <a:lnTo>
                    <a:pt x="204" y="219"/>
                  </a:lnTo>
                  <a:lnTo>
                    <a:pt x="193" y="220"/>
                  </a:lnTo>
                  <a:lnTo>
                    <a:pt x="183" y="238"/>
                  </a:lnTo>
                  <a:lnTo>
                    <a:pt x="159" y="24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6"/>
            <p:cNvSpPr/>
            <p:nvPr/>
          </p:nvSpPr>
          <p:spPr>
            <a:xfrm>
              <a:off x="5216525" y="3787775"/>
              <a:ext cx="160338" cy="157163"/>
            </a:xfrm>
            <a:custGeom>
              <a:rect b="b" l="l" r="r" t="t"/>
              <a:pathLst>
                <a:path extrusionOk="0" h="438" w="447">
                  <a:moveTo>
                    <a:pt x="402" y="67"/>
                  </a:moveTo>
                  <a:lnTo>
                    <a:pt x="421" y="110"/>
                  </a:lnTo>
                  <a:lnTo>
                    <a:pt x="446" y="141"/>
                  </a:lnTo>
                  <a:lnTo>
                    <a:pt x="416" y="183"/>
                  </a:lnTo>
                  <a:lnTo>
                    <a:pt x="381" y="158"/>
                  </a:lnTo>
                  <a:lnTo>
                    <a:pt x="327" y="160"/>
                  </a:lnTo>
                  <a:lnTo>
                    <a:pt x="260" y="141"/>
                  </a:lnTo>
                  <a:lnTo>
                    <a:pt x="224" y="144"/>
                  </a:lnTo>
                  <a:lnTo>
                    <a:pt x="207" y="167"/>
                  </a:lnTo>
                  <a:lnTo>
                    <a:pt x="179" y="141"/>
                  </a:lnTo>
                  <a:lnTo>
                    <a:pt x="163" y="187"/>
                  </a:lnTo>
                  <a:lnTo>
                    <a:pt x="201" y="238"/>
                  </a:lnTo>
                  <a:lnTo>
                    <a:pt x="217" y="270"/>
                  </a:lnTo>
                  <a:lnTo>
                    <a:pt x="253" y="311"/>
                  </a:lnTo>
                  <a:lnTo>
                    <a:pt x="283" y="334"/>
                  </a:lnTo>
                  <a:lnTo>
                    <a:pt x="312" y="379"/>
                  </a:lnTo>
                  <a:lnTo>
                    <a:pt x="381" y="419"/>
                  </a:lnTo>
                  <a:lnTo>
                    <a:pt x="373" y="437"/>
                  </a:lnTo>
                  <a:lnTo>
                    <a:pt x="300" y="398"/>
                  </a:lnTo>
                  <a:lnTo>
                    <a:pt x="254" y="359"/>
                  </a:lnTo>
                  <a:lnTo>
                    <a:pt x="183" y="328"/>
                  </a:lnTo>
                  <a:lnTo>
                    <a:pt x="118" y="250"/>
                  </a:lnTo>
                  <a:lnTo>
                    <a:pt x="134" y="241"/>
                  </a:lnTo>
                  <a:lnTo>
                    <a:pt x="98" y="196"/>
                  </a:lnTo>
                  <a:lnTo>
                    <a:pt x="96" y="159"/>
                  </a:lnTo>
                  <a:lnTo>
                    <a:pt x="47" y="141"/>
                  </a:lnTo>
                  <a:lnTo>
                    <a:pt x="23" y="189"/>
                  </a:lnTo>
                  <a:lnTo>
                    <a:pt x="0" y="152"/>
                  </a:lnTo>
                  <a:lnTo>
                    <a:pt x="2" y="114"/>
                  </a:lnTo>
                  <a:lnTo>
                    <a:pt x="4" y="112"/>
                  </a:lnTo>
                  <a:lnTo>
                    <a:pt x="58" y="116"/>
                  </a:lnTo>
                  <a:lnTo>
                    <a:pt x="73" y="97"/>
                  </a:lnTo>
                  <a:lnTo>
                    <a:pt x="99" y="115"/>
                  </a:lnTo>
                  <a:lnTo>
                    <a:pt x="130" y="117"/>
                  </a:lnTo>
                  <a:lnTo>
                    <a:pt x="129" y="86"/>
                  </a:lnTo>
                  <a:lnTo>
                    <a:pt x="156" y="75"/>
                  </a:lnTo>
                  <a:lnTo>
                    <a:pt x="164" y="30"/>
                  </a:lnTo>
                  <a:lnTo>
                    <a:pt x="226" y="0"/>
                  </a:lnTo>
                  <a:lnTo>
                    <a:pt x="251" y="14"/>
                  </a:lnTo>
                  <a:lnTo>
                    <a:pt x="309" y="62"/>
                  </a:lnTo>
                  <a:lnTo>
                    <a:pt x="373" y="83"/>
                  </a:lnTo>
                  <a:lnTo>
                    <a:pt x="402" y="6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6"/>
            <p:cNvSpPr/>
            <p:nvPr/>
          </p:nvSpPr>
          <p:spPr>
            <a:xfrm>
              <a:off x="5216525" y="3787775"/>
              <a:ext cx="160338" cy="157163"/>
            </a:xfrm>
            <a:custGeom>
              <a:rect b="b" l="l" r="r" t="t"/>
              <a:pathLst>
                <a:path extrusionOk="0" h="438" w="447">
                  <a:moveTo>
                    <a:pt x="402" y="67"/>
                  </a:moveTo>
                  <a:lnTo>
                    <a:pt x="421" y="110"/>
                  </a:lnTo>
                  <a:lnTo>
                    <a:pt x="446" y="141"/>
                  </a:lnTo>
                  <a:lnTo>
                    <a:pt x="416" y="183"/>
                  </a:lnTo>
                  <a:lnTo>
                    <a:pt x="381" y="158"/>
                  </a:lnTo>
                  <a:lnTo>
                    <a:pt x="327" y="160"/>
                  </a:lnTo>
                  <a:lnTo>
                    <a:pt x="260" y="141"/>
                  </a:lnTo>
                  <a:lnTo>
                    <a:pt x="224" y="144"/>
                  </a:lnTo>
                  <a:lnTo>
                    <a:pt x="207" y="167"/>
                  </a:lnTo>
                  <a:lnTo>
                    <a:pt x="179" y="141"/>
                  </a:lnTo>
                  <a:lnTo>
                    <a:pt x="163" y="187"/>
                  </a:lnTo>
                  <a:lnTo>
                    <a:pt x="201" y="238"/>
                  </a:lnTo>
                  <a:lnTo>
                    <a:pt x="217" y="270"/>
                  </a:lnTo>
                  <a:lnTo>
                    <a:pt x="253" y="311"/>
                  </a:lnTo>
                  <a:lnTo>
                    <a:pt x="283" y="334"/>
                  </a:lnTo>
                  <a:lnTo>
                    <a:pt x="312" y="379"/>
                  </a:lnTo>
                  <a:lnTo>
                    <a:pt x="381" y="419"/>
                  </a:lnTo>
                  <a:lnTo>
                    <a:pt x="373" y="437"/>
                  </a:lnTo>
                  <a:lnTo>
                    <a:pt x="300" y="398"/>
                  </a:lnTo>
                  <a:lnTo>
                    <a:pt x="254" y="359"/>
                  </a:lnTo>
                  <a:lnTo>
                    <a:pt x="183" y="328"/>
                  </a:lnTo>
                  <a:lnTo>
                    <a:pt x="118" y="250"/>
                  </a:lnTo>
                  <a:lnTo>
                    <a:pt x="134" y="241"/>
                  </a:lnTo>
                  <a:lnTo>
                    <a:pt x="98" y="196"/>
                  </a:lnTo>
                  <a:lnTo>
                    <a:pt x="96" y="159"/>
                  </a:lnTo>
                  <a:lnTo>
                    <a:pt x="47" y="141"/>
                  </a:lnTo>
                  <a:lnTo>
                    <a:pt x="23" y="189"/>
                  </a:lnTo>
                  <a:lnTo>
                    <a:pt x="0" y="152"/>
                  </a:lnTo>
                  <a:lnTo>
                    <a:pt x="2" y="114"/>
                  </a:lnTo>
                  <a:lnTo>
                    <a:pt x="4" y="112"/>
                  </a:lnTo>
                  <a:lnTo>
                    <a:pt x="58" y="116"/>
                  </a:lnTo>
                  <a:lnTo>
                    <a:pt x="73" y="97"/>
                  </a:lnTo>
                  <a:lnTo>
                    <a:pt x="99" y="115"/>
                  </a:lnTo>
                  <a:lnTo>
                    <a:pt x="130" y="117"/>
                  </a:lnTo>
                  <a:lnTo>
                    <a:pt x="129" y="86"/>
                  </a:lnTo>
                  <a:lnTo>
                    <a:pt x="156" y="75"/>
                  </a:lnTo>
                  <a:lnTo>
                    <a:pt x="164" y="30"/>
                  </a:lnTo>
                  <a:lnTo>
                    <a:pt x="226" y="0"/>
                  </a:lnTo>
                  <a:lnTo>
                    <a:pt x="251" y="14"/>
                  </a:lnTo>
                  <a:lnTo>
                    <a:pt x="309" y="62"/>
                  </a:lnTo>
                  <a:lnTo>
                    <a:pt x="373" y="83"/>
                  </a:lnTo>
                  <a:lnTo>
                    <a:pt x="402" y="6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6"/>
            <p:cNvSpPr/>
            <p:nvPr/>
          </p:nvSpPr>
          <p:spPr>
            <a:xfrm>
              <a:off x="2747963" y="4687888"/>
              <a:ext cx="79375" cy="55562"/>
            </a:xfrm>
            <a:custGeom>
              <a:rect b="b" l="l" r="r" t="t"/>
              <a:pathLst>
                <a:path extrusionOk="0" h="155" w="222">
                  <a:moveTo>
                    <a:pt x="99" y="0"/>
                  </a:moveTo>
                  <a:lnTo>
                    <a:pt x="147" y="4"/>
                  </a:lnTo>
                  <a:lnTo>
                    <a:pt x="214" y="17"/>
                  </a:lnTo>
                  <a:lnTo>
                    <a:pt x="221" y="61"/>
                  </a:lnTo>
                  <a:lnTo>
                    <a:pt x="215" y="93"/>
                  </a:lnTo>
                  <a:lnTo>
                    <a:pt x="196" y="106"/>
                  </a:lnTo>
                  <a:lnTo>
                    <a:pt x="216" y="131"/>
                  </a:lnTo>
                  <a:lnTo>
                    <a:pt x="214" y="153"/>
                  </a:lnTo>
                  <a:lnTo>
                    <a:pt x="163" y="139"/>
                  </a:lnTo>
                  <a:lnTo>
                    <a:pt x="126" y="145"/>
                  </a:lnTo>
                  <a:lnTo>
                    <a:pt x="79" y="139"/>
                  </a:lnTo>
                  <a:lnTo>
                    <a:pt x="42" y="154"/>
                  </a:lnTo>
                  <a:lnTo>
                    <a:pt x="0" y="129"/>
                  </a:lnTo>
                  <a:lnTo>
                    <a:pt x="7" y="102"/>
                  </a:lnTo>
                  <a:lnTo>
                    <a:pt x="79" y="114"/>
                  </a:lnTo>
                  <a:lnTo>
                    <a:pt x="138" y="120"/>
                  </a:lnTo>
                  <a:lnTo>
                    <a:pt x="166" y="102"/>
                  </a:lnTo>
                  <a:lnTo>
                    <a:pt x="130" y="67"/>
                  </a:lnTo>
                  <a:lnTo>
                    <a:pt x="131" y="35"/>
                  </a:lnTo>
                  <a:lnTo>
                    <a:pt x="82" y="23"/>
                  </a:lnTo>
                  <a:lnTo>
                    <a:pt x="99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6"/>
            <p:cNvSpPr/>
            <p:nvPr/>
          </p:nvSpPr>
          <p:spPr>
            <a:xfrm>
              <a:off x="2747963" y="4687888"/>
              <a:ext cx="79375" cy="55562"/>
            </a:xfrm>
            <a:custGeom>
              <a:rect b="b" l="l" r="r" t="t"/>
              <a:pathLst>
                <a:path extrusionOk="0" h="155" w="222">
                  <a:moveTo>
                    <a:pt x="99" y="0"/>
                  </a:moveTo>
                  <a:lnTo>
                    <a:pt x="147" y="4"/>
                  </a:lnTo>
                  <a:lnTo>
                    <a:pt x="214" y="17"/>
                  </a:lnTo>
                  <a:lnTo>
                    <a:pt x="221" y="61"/>
                  </a:lnTo>
                  <a:lnTo>
                    <a:pt x="215" y="93"/>
                  </a:lnTo>
                  <a:lnTo>
                    <a:pt x="196" y="106"/>
                  </a:lnTo>
                  <a:lnTo>
                    <a:pt x="216" y="131"/>
                  </a:lnTo>
                  <a:lnTo>
                    <a:pt x="214" y="153"/>
                  </a:lnTo>
                  <a:lnTo>
                    <a:pt x="163" y="139"/>
                  </a:lnTo>
                  <a:lnTo>
                    <a:pt x="126" y="145"/>
                  </a:lnTo>
                  <a:lnTo>
                    <a:pt x="79" y="139"/>
                  </a:lnTo>
                  <a:lnTo>
                    <a:pt x="42" y="154"/>
                  </a:lnTo>
                  <a:lnTo>
                    <a:pt x="0" y="129"/>
                  </a:lnTo>
                  <a:lnTo>
                    <a:pt x="7" y="102"/>
                  </a:lnTo>
                  <a:lnTo>
                    <a:pt x="79" y="114"/>
                  </a:lnTo>
                  <a:lnTo>
                    <a:pt x="138" y="120"/>
                  </a:lnTo>
                  <a:lnTo>
                    <a:pt x="166" y="102"/>
                  </a:lnTo>
                  <a:lnTo>
                    <a:pt x="130" y="67"/>
                  </a:lnTo>
                  <a:lnTo>
                    <a:pt x="131" y="35"/>
                  </a:lnTo>
                  <a:lnTo>
                    <a:pt x="82" y="23"/>
                  </a:lnTo>
                  <a:lnTo>
                    <a:pt x="9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6"/>
            <p:cNvSpPr/>
            <p:nvPr/>
          </p:nvSpPr>
          <p:spPr>
            <a:xfrm>
              <a:off x="5287963" y="3698875"/>
              <a:ext cx="182562" cy="117475"/>
            </a:xfrm>
            <a:custGeom>
              <a:rect b="b" l="l" r="r" t="t"/>
              <a:pathLst>
                <a:path extrusionOk="0" h="328" w="507">
                  <a:moveTo>
                    <a:pt x="0" y="205"/>
                  </a:moveTo>
                  <a:lnTo>
                    <a:pt x="26" y="131"/>
                  </a:lnTo>
                  <a:lnTo>
                    <a:pt x="11" y="106"/>
                  </a:lnTo>
                  <a:lnTo>
                    <a:pt x="54" y="106"/>
                  </a:lnTo>
                  <a:lnTo>
                    <a:pt x="60" y="59"/>
                  </a:lnTo>
                  <a:lnTo>
                    <a:pt x="100" y="88"/>
                  </a:lnTo>
                  <a:lnTo>
                    <a:pt x="129" y="101"/>
                  </a:lnTo>
                  <a:lnTo>
                    <a:pt x="194" y="87"/>
                  </a:lnTo>
                  <a:lnTo>
                    <a:pt x="200" y="64"/>
                  </a:lnTo>
                  <a:lnTo>
                    <a:pt x="231" y="60"/>
                  </a:lnTo>
                  <a:lnTo>
                    <a:pt x="269" y="42"/>
                  </a:lnTo>
                  <a:lnTo>
                    <a:pt x="277" y="49"/>
                  </a:lnTo>
                  <a:lnTo>
                    <a:pt x="314" y="35"/>
                  </a:lnTo>
                  <a:lnTo>
                    <a:pt x="332" y="7"/>
                  </a:lnTo>
                  <a:lnTo>
                    <a:pt x="358" y="0"/>
                  </a:lnTo>
                  <a:lnTo>
                    <a:pt x="441" y="36"/>
                  </a:lnTo>
                  <a:lnTo>
                    <a:pt x="458" y="24"/>
                  </a:lnTo>
                  <a:lnTo>
                    <a:pt x="501" y="55"/>
                  </a:lnTo>
                  <a:lnTo>
                    <a:pt x="506" y="87"/>
                  </a:lnTo>
                  <a:lnTo>
                    <a:pt x="459" y="111"/>
                  </a:lnTo>
                  <a:lnTo>
                    <a:pt x="422" y="188"/>
                  </a:lnTo>
                  <a:lnTo>
                    <a:pt x="375" y="265"/>
                  </a:lnTo>
                  <a:lnTo>
                    <a:pt x="313" y="286"/>
                  </a:lnTo>
                  <a:lnTo>
                    <a:pt x="264" y="281"/>
                  </a:lnTo>
                  <a:lnTo>
                    <a:pt x="204" y="311"/>
                  </a:lnTo>
                  <a:lnTo>
                    <a:pt x="175" y="327"/>
                  </a:lnTo>
                  <a:lnTo>
                    <a:pt x="111" y="306"/>
                  </a:lnTo>
                  <a:lnTo>
                    <a:pt x="53" y="258"/>
                  </a:lnTo>
                  <a:lnTo>
                    <a:pt x="28" y="244"/>
                  </a:lnTo>
                  <a:lnTo>
                    <a:pt x="13" y="206"/>
                  </a:lnTo>
                  <a:lnTo>
                    <a:pt x="0" y="20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6"/>
            <p:cNvSpPr/>
            <p:nvPr/>
          </p:nvSpPr>
          <p:spPr>
            <a:xfrm>
              <a:off x="5287963" y="3698875"/>
              <a:ext cx="182562" cy="117475"/>
            </a:xfrm>
            <a:custGeom>
              <a:rect b="b" l="l" r="r" t="t"/>
              <a:pathLst>
                <a:path extrusionOk="0" h="328" w="507">
                  <a:moveTo>
                    <a:pt x="0" y="205"/>
                  </a:moveTo>
                  <a:lnTo>
                    <a:pt x="26" y="131"/>
                  </a:lnTo>
                  <a:lnTo>
                    <a:pt x="11" y="106"/>
                  </a:lnTo>
                  <a:lnTo>
                    <a:pt x="54" y="106"/>
                  </a:lnTo>
                  <a:lnTo>
                    <a:pt x="60" y="59"/>
                  </a:lnTo>
                  <a:lnTo>
                    <a:pt x="100" y="88"/>
                  </a:lnTo>
                  <a:lnTo>
                    <a:pt x="129" y="101"/>
                  </a:lnTo>
                  <a:lnTo>
                    <a:pt x="194" y="87"/>
                  </a:lnTo>
                  <a:lnTo>
                    <a:pt x="200" y="64"/>
                  </a:lnTo>
                  <a:lnTo>
                    <a:pt x="231" y="60"/>
                  </a:lnTo>
                  <a:lnTo>
                    <a:pt x="269" y="42"/>
                  </a:lnTo>
                  <a:lnTo>
                    <a:pt x="277" y="49"/>
                  </a:lnTo>
                  <a:lnTo>
                    <a:pt x="314" y="35"/>
                  </a:lnTo>
                  <a:lnTo>
                    <a:pt x="332" y="7"/>
                  </a:lnTo>
                  <a:lnTo>
                    <a:pt x="358" y="0"/>
                  </a:lnTo>
                  <a:lnTo>
                    <a:pt x="441" y="36"/>
                  </a:lnTo>
                  <a:lnTo>
                    <a:pt x="458" y="24"/>
                  </a:lnTo>
                  <a:lnTo>
                    <a:pt x="501" y="55"/>
                  </a:lnTo>
                  <a:lnTo>
                    <a:pt x="506" y="87"/>
                  </a:lnTo>
                  <a:lnTo>
                    <a:pt x="459" y="111"/>
                  </a:lnTo>
                  <a:lnTo>
                    <a:pt x="422" y="188"/>
                  </a:lnTo>
                  <a:lnTo>
                    <a:pt x="375" y="265"/>
                  </a:lnTo>
                  <a:lnTo>
                    <a:pt x="313" y="286"/>
                  </a:lnTo>
                  <a:lnTo>
                    <a:pt x="264" y="281"/>
                  </a:lnTo>
                  <a:lnTo>
                    <a:pt x="204" y="311"/>
                  </a:lnTo>
                  <a:lnTo>
                    <a:pt x="175" y="327"/>
                  </a:lnTo>
                  <a:lnTo>
                    <a:pt x="111" y="306"/>
                  </a:lnTo>
                  <a:lnTo>
                    <a:pt x="53" y="258"/>
                  </a:lnTo>
                  <a:lnTo>
                    <a:pt x="28" y="244"/>
                  </a:lnTo>
                  <a:lnTo>
                    <a:pt x="13" y="206"/>
                  </a:lnTo>
                  <a:lnTo>
                    <a:pt x="0" y="20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6"/>
            <p:cNvSpPr/>
            <p:nvPr/>
          </p:nvSpPr>
          <p:spPr>
            <a:xfrm>
              <a:off x="7504113" y="5102225"/>
              <a:ext cx="1282700" cy="442913"/>
            </a:xfrm>
            <a:custGeom>
              <a:rect b="b" l="l" r="r" t="t"/>
              <a:pathLst>
                <a:path extrusionOk="0" h="1230" w="3561">
                  <a:moveTo>
                    <a:pt x="1978" y="1220"/>
                  </a:moveTo>
                  <a:lnTo>
                    <a:pt x="1946" y="1221"/>
                  </a:lnTo>
                  <a:lnTo>
                    <a:pt x="1842" y="1166"/>
                  </a:lnTo>
                  <a:lnTo>
                    <a:pt x="1915" y="1150"/>
                  </a:lnTo>
                  <a:lnTo>
                    <a:pt x="1956" y="1174"/>
                  </a:lnTo>
                  <a:lnTo>
                    <a:pt x="1983" y="1198"/>
                  </a:lnTo>
                  <a:lnTo>
                    <a:pt x="1978" y="1220"/>
                  </a:lnTo>
                  <a:close/>
                  <a:moveTo>
                    <a:pt x="2268" y="1212"/>
                  </a:moveTo>
                  <a:lnTo>
                    <a:pt x="2201" y="1229"/>
                  </a:lnTo>
                  <a:lnTo>
                    <a:pt x="2192" y="1220"/>
                  </a:lnTo>
                  <a:lnTo>
                    <a:pt x="2199" y="1193"/>
                  </a:lnTo>
                  <a:lnTo>
                    <a:pt x="2232" y="1145"/>
                  </a:lnTo>
                  <a:lnTo>
                    <a:pt x="2309" y="1114"/>
                  </a:lnTo>
                  <a:lnTo>
                    <a:pt x="2317" y="1130"/>
                  </a:lnTo>
                  <a:lnTo>
                    <a:pt x="2318" y="1154"/>
                  </a:lnTo>
                  <a:lnTo>
                    <a:pt x="2268" y="1212"/>
                  </a:lnTo>
                  <a:close/>
                  <a:moveTo>
                    <a:pt x="1759" y="1052"/>
                  </a:moveTo>
                  <a:lnTo>
                    <a:pt x="1787" y="1072"/>
                  </a:lnTo>
                  <a:lnTo>
                    <a:pt x="1835" y="1066"/>
                  </a:lnTo>
                  <a:lnTo>
                    <a:pt x="1855" y="1099"/>
                  </a:lnTo>
                  <a:lnTo>
                    <a:pt x="1765" y="1115"/>
                  </a:lnTo>
                  <a:lnTo>
                    <a:pt x="1711" y="1126"/>
                  </a:lnTo>
                  <a:lnTo>
                    <a:pt x="1669" y="1125"/>
                  </a:lnTo>
                  <a:lnTo>
                    <a:pt x="1696" y="1080"/>
                  </a:lnTo>
                  <a:lnTo>
                    <a:pt x="1738" y="1080"/>
                  </a:lnTo>
                  <a:lnTo>
                    <a:pt x="1759" y="1052"/>
                  </a:lnTo>
                  <a:close/>
                  <a:moveTo>
                    <a:pt x="2149" y="1051"/>
                  </a:moveTo>
                  <a:lnTo>
                    <a:pt x="2137" y="1095"/>
                  </a:lnTo>
                  <a:lnTo>
                    <a:pt x="2020" y="1117"/>
                  </a:lnTo>
                  <a:lnTo>
                    <a:pt x="1917" y="1107"/>
                  </a:lnTo>
                  <a:lnTo>
                    <a:pt x="1917" y="1079"/>
                  </a:lnTo>
                  <a:lnTo>
                    <a:pt x="1979" y="1062"/>
                  </a:lnTo>
                  <a:lnTo>
                    <a:pt x="2027" y="1086"/>
                  </a:lnTo>
                  <a:lnTo>
                    <a:pt x="2079" y="1080"/>
                  </a:lnTo>
                  <a:lnTo>
                    <a:pt x="2149" y="1051"/>
                  </a:lnTo>
                  <a:close/>
                  <a:moveTo>
                    <a:pt x="1037" y="949"/>
                  </a:moveTo>
                  <a:lnTo>
                    <a:pt x="1186" y="957"/>
                  </a:lnTo>
                  <a:lnTo>
                    <a:pt x="1204" y="925"/>
                  </a:lnTo>
                  <a:lnTo>
                    <a:pt x="1348" y="962"/>
                  </a:lnTo>
                  <a:lnTo>
                    <a:pt x="1376" y="1013"/>
                  </a:lnTo>
                  <a:lnTo>
                    <a:pt x="1493" y="1027"/>
                  </a:lnTo>
                  <a:lnTo>
                    <a:pt x="1589" y="1073"/>
                  </a:lnTo>
                  <a:lnTo>
                    <a:pt x="1500" y="1103"/>
                  </a:lnTo>
                  <a:lnTo>
                    <a:pt x="1414" y="1071"/>
                  </a:lnTo>
                  <a:lnTo>
                    <a:pt x="1344" y="1074"/>
                  </a:lnTo>
                  <a:lnTo>
                    <a:pt x="1263" y="1068"/>
                  </a:lnTo>
                  <a:lnTo>
                    <a:pt x="1190" y="1054"/>
                  </a:lnTo>
                  <a:lnTo>
                    <a:pt x="1100" y="1024"/>
                  </a:lnTo>
                  <a:lnTo>
                    <a:pt x="1043" y="1016"/>
                  </a:lnTo>
                  <a:lnTo>
                    <a:pt x="1010" y="1026"/>
                  </a:lnTo>
                  <a:lnTo>
                    <a:pt x="869" y="994"/>
                  </a:lnTo>
                  <a:lnTo>
                    <a:pt x="855" y="960"/>
                  </a:lnTo>
                  <a:lnTo>
                    <a:pt x="784" y="954"/>
                  </a:lnTo>
                  <a:lnTo>
                    <a:pt x="837" y="880"/>
                  </a:lnTo>
                  <a:lnTo>
                    <a:pt x="931" y="885"/>
                  </a:lnTo>
                  <a:lnTo>
                    <a:pt x="994" y="915"/>
                  </a:lnTo>
                  <a:lnTo>
                    <a:pt x="1026" y="921"/>
                  </a:lnTo>
                  <a:lnTo>
                    <a:pt x="1037" y="949"/>
                  </a:lnTo>
                  <a:close/>
                  <a:moveTo>
                    <a:pt x="3069" y="905"/>
                  </a:moveTo>
                  <a:lnTo>
                    <a:pt x="3029" y="958"/>
                  </a:lnTo>
                  <a:lnTo>
                    <a:pt x="3021" y="900"/>
                  </a:lnTo>
                  <a:lnTo>
                    <a:pt x="3035" y="872"/>
                  </a:lnTo>
                  <a:lnTo>
                    <a:pt x="3051" y="845"/>
                  </a:lnTo>
                  <a:lnTo>
                    <a:pt x="3069" y="868"/>
                  </a:lnTo>
                  <a:lnTo>
                    <a:pt x="3069" y="905"/>
                  </a:lnTo>
                  <a:close/>
                  <a:moveTo>
                    <a:pt x="2487" y="691"/>
                  </a:moveTo>
                  <a:lnTo>
                    <a:pt x="2458" y="717"/>
                  </a:lnTo>
                  <a:lnTo>
                    <a:pt x="2404" y="703"/>
                  </a:lnTo>
                  <a:lnTo>
                    <a:pt x="2389" y="670"/>
                  </a:lnTo>
                  <a:lnTo>
                    <a:pt x="2467" y="666"/>
                  </a:lnTo>
                  <a:lnTo>
                    <a:pt x="2487" y="691"/>
                  </a:lnTo>
                  <a:close/>
                  <a:moveTo>
                    <a:pt x="2738" y="663"/>
                  </a:moveTo>
                  <a:lnTo>
                    <a:pt x="2766" y="722"/>
                  </a:lnTo>
                  <a:lnTo>
                    <a:pt x="2700" y="690"/>
                  </a:lnTo>
                  <a:lnTo>
                    <a:pt x="2635" y="684"/>
                  </a:lnTo>
                  <a:lnTo>
                    <a:pt x="2591" y="689"/>
                  </a:lnTo>
                  <a:lnTo>
                    <a:pt x="2538" y="686"/>
                  </a:lnTo>
                  <a:lnTo>
                    <a:pt x="2556" y="644"/>
                  </a:lnTo>
                  <a:lnTo>
                    <a:pt x="2652" y="640"/>
                  </a:lnTo>
                  <a:lnTo>
                    <a:pt x="2738" y="663"/>
                  </a:lnTo>
                  <a:close/>
                  <a:moveTo>
                    <a:pt x="3023" y="513"/>
                  </a:moveTo>
                  <a:lnTo>
                    <a:pt x="3045" y="638"/>
                  </a:lnTo>
                  <a:lnTo>
                    <a:pt x="3125" y="684"/>
                  </a:lnTo>
                  <a:lnTo>
                    <a:pt x="3190" y="602"/>
                  </a:lnTo>
                  <a:lnTo>
                    <a:pt x="3280" y="555"/>
                  </a:lnTo>
                  <a:lnTo>
                    <a:pt x="3349" y="555"/>
                  </a:lnTo>
                  <a:lnTo>
                    <a:pt x="3415" y="582"/>
                  </a:lnTo>
                  <a:lnTo>
                    <a:pt x="3473" y="610"/>
                  </a:lnTo>
                  <a:lnTo>
                    <a:pt x="3557" y="625"/>
                  </a:lnTo>
                  <a:lnTo>
                    <a:pt x="3558" y="877"/>
                  </a:lnTo>
                  <a:lnTo>
                    <a:pt x="3560" y="1132"/>
                  </a:lnTo>
                  <a:lnTo>
                    <a:pt x="3490" y="1067"/>
                  </a:lnTo>
                  <a:lnTo>
                    <a:pt x="3411" y="1052"/>
                  </a:lnTo>
                  <a:lnTo>
                    <a:pt x="3392" y="1074"/>
                  </a:lnTo>
                  <a:lnTo>
                    <a:pt x="3293" y="1076"/>
                  </a:lnTo>
                  <a:lnTo>
                    <a:pt x="3326" y="1013"/>
                  </a:lnTo>
                  <a:lnTo>
                    <a:pt x="3375" y="991"/>
                  </a:lnTo>
                  <a:lnTo>
                    <a:pt x="3355" y="907"/>
                  </a:lnTo>
                  <a:lnTo>
                    <a:pt x="3318" y="841"/>
                  </a:lnTo>
                  <a:lnTo>
                    <a:pt x="3167" y="776"/>
                  </a:lnTo>
                  <a:lnTo>
                    <a:pt x="3103" y="769"/>
                  </a:lnTo>
                  <a:lnTo>
                    <a:pt x="2986" y="698"/>
                  </a:lnTo>
                  <a:lnTo>
                    <a:pt x="2963" y="735"/>
                  </a:lnTo>
                  <a:lnTo>
                    <a:pt x="2933" y="742"/>
                  </a:lnTo>
                  <a:lnTo>
                    <a:pt x="2915" y="714"/>
                  </a:lnTo>
                  <a:lnTo>
                    <a:pt x="2915" y="680"/>
                  </a:lnTo>
                  <a:lnTo>
                    <a:pt x="2855" y="642"/>
                  </a:lnTo>
                  <a:lnTo>
                    <a:pt x="2939" y="615"/>
                  </a:lnTo>
                  <a:lnTo>
                    <a:pt x="2995" y="616"/>
                  </a:lnTo>
                  <a:lnTo>
                    <a:pt x="2988" y="595"/>
                  </a:lnTo>
                  <a:lnTo>
                    <a:pt x="2874" y="595"/>
                  </a:lnTo>
                  <a:lnTo>
                    <a:pt x="2843" y="549"/>
                  </a:lnTo>
                  <a:lnTo>
                    <a:pt x="2774" y="535"/>
                  </a:lnTo>
                  <a:lnTo>
                    <a:pt x="2741" y="497"/>
                  </a:lnTo>
                  <a:lnTo>
                    <a:pt x="2846" y="478"/>
                  </a:lnTo>
                  <a:lnTo>
                    <a:pt x="2886" y="453"/>
                  </a:lnTo>
                  <a:lnTo>
                    <a:pt x="3011" y="484"/>
                  </a:lnTo>
                  <a:lnTo>
                    <a:pt x="3023" y="513"/>
                  </a:lnTo>
                  <a:close/>
                  <a:moveTo>
                    <a:pt x="2330" y="314"/>
                  </a:moveTo>
                  <a:lnTo>
                    <a:pt x="2268" y="391"/>
                  </a:lnTo>
                  <a:lnTo>
                    <a:pt x="2209" y="406"/>
                  </a:lnTo>
                  <a:lnTo>
                    <a:pt x="2135" y="391"/>
                  </a:lnTo>
                  <a:lnTo>
                    <a:pt x="2005" y="394"/>
                  </a:lnTo>
                  <a:lnTo>
                    <a:pt x="1937" y="406"/>
                  </a:lnTo>
                  <a:lnTo>
                    <a:pt x="1926" y="464"/>
                  </a:lnTo>
                  <a:lnTo>
                    <a:pt x="1995" y="533"/>
                  </a:lnTo>
                  <a:lnTo>
                    <a:pt x="2037" y="498"/>
                  </a:lnTo>
                  <a:lnTo>
                    <a:pt x="2183" y="472"/>
                  </a:lnTo>
                  <a:lnTo>
                    <a:pt x="2176" y="507"/>
                  </a:lnTo>
                  <a:lnTo>
                    <a:pt x="2142" y="496"/>
                  </a:lnTo>
                  <a:lnTo>
                    <a:pt x="2108" y="541"/>
                  </a:lnTo>
                  <a:lnTo>
                    <a:pt x="2040" y="571"/>
                  </a:lnTo>
                  <a:lnTo>
                    <a:pt x="2113" y="670"/>
                  </a:lnTo>
                  <a:lnTo>
                    <a:pt x="2099" y="697"/>
                  </a:lnTo>
                  <a:lnTo>
                    <a:pt x="2169" y="786"/>
                  </a:lnTo>
                  <a:lnTo>
                    <a:pt x="2169" y="837"/>
                  </a:lnTo>
                  <a:lnTo>
                    <a:pt x="2127" y="860"/>
                  </a:lnTo>
                  <a:lnTo>
                    <a:pt x="2097" y="833"/>
                  </a:lnTo>
                  <a:lnTo>
                    <a:pt x="2134" y="769"/>
                  </a:lnTo>
                  <a:lnTo>
                    <a:pt x="2058" y="799"/>
                  </a:lnTo>
                  <a:lnTo>
                    <a:pt x="2039" y="778"/>
                  </a:lnTo>
                  <a:lnTo>
                    <a:pt x="2048" y="748"/>
                  </a:lnTo>
                  <a:lnTo>
                    <a:pt x="1992" y="703"/>
                  </a:lnTo>
                  <a:lnTo>
                    <a:pt x="1998" y="627"/>
                  </a:lnTo>
                  <a:lnTo>
                    <a:pt x="1946" y="651"/>
                  </a:lnTo>
                  <a:lnTo>
                    <a:pt x="1953" y="741"/>
                  </a:lnTo>
                  <a:lnTo>
                    <a:pt x="1956" y="852"/>
                  </a:lnTo>
                  <a:lnTo>
                    <a:pt x="1907" y="863"/>
                  </a:lnTo>
                  <a:lnTo>
                    <a:pt x="1873" y="840"/>
                  </a:lnTo>
                  <a:lnTo>
                    <a:pt x="1896" y="769"/>
                  </a:lnTo>
                  <a:lnTo>
                    <a:pt x="1884" y="694"/>
                  </a:lnTo>
                  <a:lnTo>
                    <a:pt x="1851" y="694"/>
                  </a:lnTo>
                  <a:lnTo>
                    <a:pt x="1827" y="641"/>
                  </a:lnTo>
                  <a:lnTo>
                    <a:pt x="1859" y="590"/>
                  </a:lnTo>
                  <a:lnTo>
                    <a:pt x="1870" y="529"/>
                  </a:lnTo>
                  <a:lnTo>
                    <a:pt x="1909" y="412"/>
                  </a:lnTo>
                  <a:lnTo>
                    <a:pt x="1926" y="380"/>
                  </a:lnTo>
                  <a:lnTo>
                    <a:pt x="1992" y="323"/>
                  </a:lnTo>
                  <a:lnTo>
                    <a:pt x="2052" y="346"/>
                  </a:lnTo>
                  <a:lnTo>
                    <a:pt x="2151" y="356"/>
                  </a:lnTo>
                  <a:lnTo>
                    <a:pt x="2240" y="353"/>
                  </a:lnTo>
                  <a:lnTo>
                    <a:pt x="2317" y="297"/>
                  </a:lnTo>
                  <a:lnTo>
                    <a:pt x="2330" y="314"/>
                  </a:lnTo>
                  <a:close/>
                  <a:moveTo>
                    <a:pt x="2599" y="336"/>
                  </a:moveTo>
                  <a:lnTo>
                    <a:pt x="2595" y="404"/>
                  </a:lnTo>
                  <a:lnTo>
                    <a:pt x="2554" y="396"/>
                  </a:lnTo>
                  <a:lnTo>
                    <a:pt x="2543" y="443"/>
                  </a:lnTo>
                  <a:lnTo>
                    <a:pt x="2575" y="484"/>
                  </a:lnTo>
                  <a:lnTo>
                    <a:pt x="2553" y="493"/>
                  </a:lnTo>
                  <a:lnTo>
                    <a:pt x="2521" y="444"/>
                  </a:lnTo>
                  <a:lnTo>
                    <a:pt x="2498" y="345"/>
                  </a:lnTo>
                  <a:lnTo>
                    <a:pt x="2514" y="283"/>
                  </a:lnTo>
                  <a:lnTo>
                    <a:pt x="2540" y="255"/>
                  </a:lnTo>
                  <a:lnTo>
                    <a:pt x="2545" y="298"/>
                  </a:lnTo>
                  <a:lnTo>
                    <a:pt x="2591" y="304"/>
                  </a:lnTo>
                  <a:lnTo>
                    <a:pt x="2599" y="336"/>
                  </a:lnTo>
                  <a:close/>
                  <a:moveTo>
                    <a:pt x="1757" y="282"/>
                  </a:moveTo>
                  <a:lnTo>
                    <a:pt x="1844" y="354"/>
                  </a:lnTo>
                  <a:lnTo>
                    <a:pt x="1752" y="363"/>
                  </a:lnTo>
                  <a:lnTo>
                    <a:pt x="1726" y="416"/>
                  </a:lnTo>
                  <a:lnTo>
                    <a:pt x="1730" y="486"/>
                  </a:lnTo>
                  <a:lnTo>
                    <a:pt x="1655" y="539"/>
                  </a:lnTo>
                  <a:lnTo>
                    <a:pt x="1653" y="616"/>
                  </a:lnTo>
                  <a:lnTo>
                    <a:pt x="1623" y="734"/>
                  </a:lnTo>
                  <a:lnTo>
                    <a:pt x="1612" y="707"/>
                  </a:lnTo>
                  <a:lnTo>
                    <a:pt x="1523" y="742"/>
                  </a:lnTo>
                  <a:lnTo>
                    <a:pt x="1492" y="694"/>
                  </a:lnTo>
                  <a:lnTo>
                    <a:pt x="1437" y="690"/>
                  </a:lnTo>
                  <a:lnTo>
                    <a:pt x="1398" y="665"/>
                  </a:lnTo>
                  <a:lnTo>
                    <a:pt x="1305" y="693"/>
                  </a:lnTo>
                  <a:lnTo>
                    <a:pt x="1277" y="655"/>
                  </a:lnTo>
                  <a:lnTo>
                    <a:pt x="1226" y="660"/>
                  </a:lnTo>
                  <a:lnTo>
                    <a:pt x="1162" y="651"/>
                  </a:lnTo>
                  <a:lnTo>
                    <a:pt x="1150" y="547"/>
                  </a:lnTo>
                  <a:lnTo>
                    <a:pt x="1111" y="525"/>
                  </a:lnTo>
                  <a:lnTo>
                    <a:pt x="1074" y="459"/>
                  </a:lnTo>
                  <a:lnTo>
                    <a:pt x="1063" y="392"/>
                  </a:lnTo>
                  <a:lnTo>
                    <a:pt x="1072" y="320"/>
                  </a:lnTo>
                  <a:lnTo>
                    <a:pt x="1118" y="269"/>
                  </a:lnTo>
                  <a:lnTo>
                    <a:pt x="1131" y="320"/>
                  </a:lnTo>
                  <a:lnTo>
                    <a:pt x="1185" y="364"/>
                  </a:lnTo>
                  <a:lnTo>
                    <a:pt x="1235" y="348"/>
                  </a:lnTo>
                  <a:lnTo>
                    <a:pt x="1285" y="354"/>
                  </a:lnTo>
                  <a:lnTo>
                    <a:pt x="1330" y="315"/>
                  </a:lnTo>
                  <a:lnTo>
                    <a:pt x="1367" y="308"/>
                  </a:lnTo>
                  <a:lnTo>
                    <a:pt x="1441" y="330"/>
                  </a:lnTo>
                  <a:lnTo>
                    <a:pt x="1504" y="313"/>
                  </a:lnTo>
                  <a:lnTo>
                    <a:pt x="1544" y="205"/>
                  </a:lnTo>
                  <a:lnTo>
                    <a:pt x="1574" y="179"/>
                  </a:lnTo>
                  <a:lnTo>
                    <a:pt x="1601" y="91"/>
                  </a:lnTo>
                  <a:lnTo>
                    <a:pt x="1690" y="91"/>
                  </a:lnTo>
                  <a:lnTo>
                    <a:pt x="1758" y="104"/>
                  </a:lnTo>
                  <a:lnTo>
                    <a:pt x="1714" y="174"/>
                  </a:lnTo>
                  <a:lnTo>
                    <a:pt x="1771" y="247"/>
                  </a:lnTo>
                  <a:lnTo>
                    <a:pt x="1757" y="282"/>
                  </a:lnTo>
                  <a:close/>
                  <a:moveTo>
                    <a:pt x="819" y="877"/>
                  </a:moveTo>
                  <a:lnTo>
                    <a:pt x="733" y="878"/>
                  </a:lnTo>
                  <a:lnTo>
                    <a:pt x="667" y="814"/>
                  </a:lnTo>
                  <a:lnTo>
                    <a:pt x="567" y="750"/>
                  </a:lnTo>
                  <a:lnTo>
                    <a:pt x="534" y="703"/>
                  </a:lnTo>
                  <a:lnTo>
                    <a:pt x="475" y="640"/>
                  </a:lnTo>
                  <a:lnTo>
                    <a:pt x="437" y="582"/>
                  </a:lnTo>
                  <a:lnTo>
                    <a:pt x="378" y="474"/>
                  </a:lnTo>
                  <a:lnTo>
                    <a:pt x="309" y="410"/>
                  </a:lnTo>
                  <a:lnTo>
                    <a:pt x="287" y="343"/>
                  </a:lnTo>
                  <a:lnTo>
                    <a:pt x="258" y="283"/>
                  </a:lnTo>
                  <a:lnTo>
                    <a:pt x="188" y="235"/>
                  </a:lnTo>
                  <a:lnTo>
                    <a:pt x="147" y="168"/>
                  </a:lnTo>
                  <a:lnTo>
                    <a:pt x="88" y="125"/>
                  </a:lnTo>
                  <a:lnTo>
                    <a:pt x="7" y="39"/>
                  </a:lnTo>
                  <a:lnTo>
                    <a:pt x="0" y="0"/>
                  </a:lnTo>
                  <a:lnTo>
                    <a:pt x="51" y="3"/>
                  </a:lnTo>
                  <a:lnTo>
                    <a:pt x="171" y="18"/>
                  </a:lnTo>
                  <a:lnTo>
                    <a:pt x="240" y="94"/>
                  </a:lnTo>
                  <a:lnTo>
                    <a:pt x="300" y="146"/>
                  </a:lnTo>
                  <a:lnTo>
                    <a:pt x="343" y="179"/>
                  </a:lnTo>
                  <a:lnTo>
                    <a:pt x="417" y="262"/>
                  </a:lnTo>
                  <a:lnTo>
                    <a:pt x="496" y="263"/>
                  </a:lnTo>
                  <a:lnTo>
                    <a:pt x="562" y="316"/>
                  </a:lnTo>
                  <a:lnTo>
                    <a:pt x="607" y="381"/>
                  </a:lnTo>
                  <a:lnTo>
                    <a:pt x="666" y="416"/>
                  </a:lnTo>
                  <a:lnTo>
                    <a:pt x="635" y="479"/>
                  </a:lnTo>
                  <a:lnTo>
                    <a:pt x="679" y="506"/>
                  </a:lnTo>
                  <a:lnTo>
                    <a:pt x="707" y="508"/>
                  </a:lnTo>
                  <a:lnTo>
                    <a:pt x="721" y="562"/>
                  </a:lnTo>
                  <a:lnTo>
                    <a:pt x="748" y="605"/>
                  </a:lnTo>
                  <a:lnTo>
                    <a:pt x="805" y="612"/>
                  </a:lnTo>
                  <a:lnTo>
                    <a:pt x="843" y="661"/>
                  </a:lnTo>
                  <a:lnTo>
                    <a:pt x="823" y="757"/>
                  </a:lnTo>
                  <a:lnTo>
                    <a:pt x="819" y="87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6"/>
            <p:cNvSpPr/>
            <p:nvPr/>
          </p:nvSpPr>
          <p:spPr>
            <a:xfrm>
              <a:off x="8167688" y="5514975"/>
              <a:ext cx="50800" cy="25400"/>
            </a:xfrm>
            <a:custGeom>
              <a:rect b="b" l="l" r="r" t="t"/>
              <a:pathLst>
                <a:path extrusionOk="0" h="72" w="142">
                  <a:moveTo>
                    <a:pt x="136" y="70"/>
                  </a:moveTo>
                  <a:lnTo>
                    <a:pt x="104" y="71"/>
                  </a:lnTo>
                  <a:lnTo>
                    <a:pt x="0" y="16"/>
                  </a:lnTo>
                  <a:lnTo>
                    <a:pt x="73" y="0"/>
                  </a:lnTo>
                  <a:lnTo>
                    <a:pt x="114" y="24"/>
                  </a:lnTo>
                  <a:lnTo>
                    <a:pt x="141" y="48"/>
                  </a:lnTo>
                  <a:lnTo>
                    <a:pt x="136" y="7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6"/>
            <p:cNvSpPr/>
            <p:nvPr/>
          </p:nvSpPr>
          <p:spPr>
            <a:xfrm>
              <a:off x="8293100" y="5502275"/>
              <a:ext cx="46038" cy="41275"/>
            </a:xfrm>
            <a:custGeom>
              <a:rect b="b" l="l" r="r" t="t"/>
              <a:pathLst>
                <a:path extrusionOk="0" h="116" w="127">
                  <a:moveTo>
                    <a:pt x="76" y="98"/>
                  </a:moveTo>
                  <a:lnTo>
                    <a:pt x="9" y="115"/>
                  </a:lnTo>
                  <a:lnTo>
                    <a:pt x="0" y="106"/>
                  </a:lnTo>
                  <a:lnTo>
                    <a:pt x="7" y="79"/>
                  </a:lnTo>
                  <a:lnTo>
                    <a:pt x="40" y="31"/>
                  </a:lnTo>
                  <a:lnTo>
                    <a:pt x="117" y="0"/>
                  </a:lnTo>
                  <a:lnTo>
                    <a:pt x="125" y="16"/>
                  </a:lnTo>
                  <a:lnTo>
                    <a:pt x="126" y="40"/>
                  </a:lnTo>
                  <a:lnTo>
                    <a:pt x="76" y="9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6"/>
            <p:cNvSpPr/>
            <p:nvPr/>
          </p:nvSpPr>
          <p:spPr>
            <a:xfrm>
              <a:off x="8105775" y="5480050"/>
              <a:ext cx="66675" cy="26988"/>
            </a:xfrm>
            <a:custGeom>
              <a:rect b="b" l="l" r="r" t="t"/>
              <a:pathLst>
                <a:path extrusionOk="0" h="75" w="187">
                  <a:moveTo>
                    <a:pt x="90" y="0"/>
                  </a:moveTo>
                  <a:lnTo>
                    <a:pt x="118" y="20"/>
                  </a:lnTo>
                  <a:lnTo>
                    <a:pt x="166" y="14"/>
                  </a:lnTo>
                  <a:lnTo>
                    <a:pt x="186" y="47"/>
                  </a:lnTo>
                  <a:lnTo>
                    <a:pt x="96" y="63"/>
                  </a:lnTo>
                  <a:lnTo>
                    <a:pt x="42" y="74"/>
                  </a:lnTo>
                  <a:lnTo>
                    <a:pt x="0" y="73"/>
                  </a:lnTo>
                  <a:lnTo>
                    <a:pt x="27" y="28"/>
                  </a:lnTo>
                  <a:lnTo>
                    <a:pt x="69" y="28"/>
                  </a:lnTo>
                  <a:lnTo>
                    <a:pt x="9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6"/>
            <p:cNvSpPr/>
            <p:nvPr/>
          </p:nvSpPr>
          <p:spPr>
            <a:xfrm>
              <a:off x="8194675" y="5480050"/>
              <a:ext cx="84138" cy="23813"/>
            </a:xfrm>
            <a:custGeom>
              <a:rect b="b" l="l" r="r" t="t"/>
              <a:pathLst>
                <a:path extrusionOk="0" h="67" w="233">
                  <a:moveTo>
                    <a:pt x="232" y="0"/>
                  </a:moveTo>
                  <a:lnTo>
                    <a:pt x="220" y="44"/>
                  </a:lnTo>
                  <a:lnTo>
                    <a:pt x="103" y="66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62" y="11"/>
                  </a:lnTo>
                  <a:lnTo>
                    <a:pt x="110" y="35"/>
                  </a:lnTo>
                  <a:lnTo>
                    <a:pt x="162" y="29"/>
                  </a:lnTo>
                  <a:lnTo>
                    <a:pt x="23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6"/>
            <p:cNvSpPr/>
            <p:nvPr/>
          </p:nvSpPr>
          <p:spPr>
            <a:xfrm>
              <a:off x="7786688" y="5418138"/>
              <a:ext cx="290512" cy="80962"/>
            </a:xfrm>
            <a:custGeom>
              <a:rect b="b" l="l" r="r" t="t"/>
              <a:pathLst>
                <a:path extrusionOk="0" h="224" w="806">
                  <a:moveTo>
                    <a:pt x="253" y="69"/>
                  </a:moveTo>
                  <a:lnTo>
                    <a:pt x="402" y="77"/>
                  </a:lnTo>
                  <a:lnTo>
                    <a:pt x="420" y="45"/>
                  </a:lnTo>
                  <a:lnTo>
                    <a:pt x="564" y="82"/>
                  </a:lnTo>
                  <a:lnTo>
                    <a:pt x="592" y="133"/>
                  </a:lnTo>
                  <a:lnTo>
                    <a:pt x="709" y="147"/>
                  </a:lnTo>
                  <a:lnTo>
                    <a:pt x="805" y="193"/>
                  </a:lnTo>
                  <a:lnTo>
                    <a:pt x="716" y="223"/>
                  </a:lnTo>
                  <a:lnTo>
                    <a:pt x="630" y="191"/>
                  </a:lnTo>
                  <a:lnTo>
                    <a:pt x="560" y="194"/>
                  </a:lnTo>
                  <a:lnTo>
                    <a:pt x="479" y="188"/>
                  </a:lnTo>
                  <a:lnTo>
                    <a:pt x="406" y="174"/>
                  </a:lnTo>
                  <a:lnTo>
                    <a:pt x="316" y="144"/>
                  </a:lnTo>
                  <a:lnTo>
                    <a:pt x="259" y="136"/>
                  </a:lnTo>
                  <a:lnTo>
                    <a:pt x="226" y="146"/>
                  </a:lnTo>
                  <a:lnTo>
                    <a:pt x="85" y="114"/>
                  </a:lnTo>
                  <a:lnTo>
                    <a:pt x="71" y="80"/>
                  </a:lnTo>
                  <a:lnTo>
                    <a:pt x="0" y="74"/>
                  </a:lnTo>
                  <a:lnTo>
                    <a:pt x="53" y="0"/>
                  </a:lnTo>
                  <a:lnTo>
                    <a:pt x="147" y="5"/>
                  </a:lnTo>
                  <a:lnTo>
                    <a:pt x="210" y="35"/>
                  </a:lnTo>
                  <a:lnTo>
                    <a:pt x="242" y="41"/>
                  </a:lnTo>
                  <a:lnTo>
                    <a:pt x="253" y="6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6"/>
            <p:cNvSpPr/>
            <p:nvPr/>
          </p:nvSpPr>
          <p:spPr>
            <a:xfrm>
              <a:off x="8591550" y="5405438"/>
              <a:ext cx="17463" cy="41275"/>
            </a:xfrm>
            <a:custGeom>
              <a:rect b="b" l="l" r="r" t="t"/>
              <a:pathLst>
                <a:path extrusionOk="0" h="114" w="49">
                  <a:moveTo>
                    <a:pt x="48" y="60"/>
                  </a:moveTo>
                  <a:lnTo>
                    <a:pt x="8" y="113"/>
                  </a:lnTo>
                  <a:lnTo>
                    <a:pt x="0" y="55"/>
                  </a:lnTo>
                  <a:lnTo>
                    <a:pt x="14" y="27"/>
                  </a:lnTo>
                  <a:lnTo>
                    <a:pt x="30" y="0"/>
                  </a:lnTo>
                  <a:lnTo>
                    <a:pt x="48" y="23"/>
                  </a:lnTo>
                  <a:lnTo>
                    <a:pt x="48" y="6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6"/>
            <p:cNvSpPr/>
            <p:nvPr/>
          </p:nvSpPr>
          <p:spPr>
            <a:xfrm>
              <a:off x="8364538" y="5341938"/>
              <a:ext cx="34925" cy="19050"/>
            </a:xfrm>
            <a:custGeom>
              <a:rect b="b" l="l" r="r" t="t"/>
              <a:pathLst>
                <a:path extrusionOk="0" h="52" w="99">
                  <a:moveTo>
                    <a:pt x="98" y="25"/>
                  </a:moveTo>
                  <a:lnTo>
                    <a:pt x="69" y="51"/>
                  </a:lnTo>
                  <a:lnTo>
                    <a:pt x="15" y="37"/>
                  </a:lnTo>
                  <a:lnTo>
                    <a:pt x="0" y="4"/>
                  </a:lnTo>
                  <a:lnTo>
                    <a:pt x="78" y="0"/>
                  </a:lnTo>
                  <a:lnTo>
                    <a:pt x="98" y="2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6"/>
            <p:cNvSpPr/>
            <p:nvPr/>
          </p:nvSpPr>
          <p:spPr>
            <a:xfrm>
              <a:off x="8418513" y="5332413"/>
              <a:ext cx="82550" cy="30162"/>
            </a:xfrm>
            <a:custGeom>
              <a:rect b="b" l="l" r="r" t="t"/>
              <a:pathLst>
                <a:path extrusionOk="0" h="83" w="229">
                  <a:moveTo>
                    <a:pt x="200" y="23"/>
                  </a:moveTo>
                  <a:lnTo>
                    <a:pt x="228" y="82"/>
                  </a:lnTo>
                  <a:lnTo>
                    <a:pt x="162" y="50"/>
                  </a:lnTo>
                  <a:lnTo>
                    <a:pt x="97" y="44"/>
                  </a:lnTo>
                  <a:lnTo>
                    <a:pt x="53" y="49"/>
                  </a:lnTo>
                  <a:lnTo>
                    <a:pt x="0" y="46"/>
                  </a:lnTo>
                  <a:lnTo>
                    <a:pt x="18" y="4"/>
                  </a:lnTo>
                  <a:lnTo>
                    <a:pt x="114" y="0"/>
                  </a:lnTo>
                  <a:lnTo>
                    <a:pt x="200" y="2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6"/>
            <p:cNvSpPr/>
            <p:nvPr/>
          </p:nvSpPr>
          <p:spPr>
            <a:xfrm>
              <a:off x="8491538" y="5264150"/>
              <a:ext cx="295275" cy="244475"/>
            </a:xfrm>
            <a:custGeom>
              <a:rect b="b" l="l" r="r" t="t"/>
              <a:pathLst>
                <a:path extrusionOk="0" h="680" w="820">
                  <a:moveTo>
                    <a:pt x="282" y="60"/>
                  </a:moveTo>
                  <a:lnTo>
                    <a:pt x="304" y="185"/>
                  </a:lnTo>
                  <a:lnTo>
                    <a:pt x="384" y="231"/>
                  </a:lnTo>
                  <a:lnTo>
                    <a:pt x="449" y="149"/>
                  </a:lnTo>
                  <a:lnTo>
                    <a:pt x="539" y="102"/>
                  </a:lnTo>
                  <a:lnTo>
                    <a:pt x="608" y="102"/>
                  </a:lnTo>
                  <a:lnTo>
                    <a:pt x="674" y="129"/>
                  </a:lnTo>
                  <a:lnTo>
                    <a:pt x="732" y="157"/>
                  </a:lnTo>
                  <a:lnTo>
                    <a:pt x="816" y="172"/>
                  </a:lnTo>
                  <a:lnTo>
                    <a:pt x="817" y="424"/>
                  </a:lnTo>
                  <a:lnTo>
                    <a:pt x="819" y="679"/>
                  </a:lnTo>
                  <a:lnTo>
                    <a:pt x="749" y="614"/>
                  </a:lnTo>
                  <a:lnTo>
                    <a:pt x="670" y="599"/>
                  </a:lnTo>
                  <a:lnTo>
                    <a:pt x="651" y="621"/>
                  </a:lnTo>
                  <a:lnTo>
                    <a:pt x="552" y="623"/>
                  </a:lnTo>
                  <a:lnTo>
                    <a:pt x="585" y="560"/>
                  </a:lnTo>
                  <a:lnTo>
                    <a:pt x="634" y="538"/>
                  </a:lnTo>
                  <a:lnTo>
                    <a:pt x="614" y="454"/>
                  </a:lnTo>
                  <a:lnTo>
                    <a:pt x="577" y="388"/>
                  </a:lnTo>
                  <a:lnTo>
                    <a:pt x="426" y="323"/>
                  </a:lnTo>
                  <a:lnTo>
                    <a:pt x="362" y="316"/>
                  </a:lnTo>
                  <a:lnTo>
                    <a:pt x="245" y="245"/>
                  </a:lnTo>
                  <a:lnTo>
                    <a:pt x="222" y="282"/>
                  </a:lnTo>
                  <a:lnTo>
                    <a:pt x="192" y="289"/>
                  </a:lnTo>
                  <a:lnTo>
                    <a:pt x="174" y="261"/>
                  </a:lnTo>
                  <a:lnTo>
                    <a:pt x="174" y="227"/>
                  </a:lnTo>
                  <a:lnTo>
                    <a:pt x="114" y="189"/>
                  </a:lnTo>
                  <a:lnTo>
                    <a:pt x="198" y="162"/>
                  </a:lnTo>
                  <a:lnTo>
                    <a:pt x="254" y="163"/>
                  </a:lnTo>
                  <a:lnTo>
                    <a:pt x="247" y="142"/>
                  </a:lnTo>
                  <a:lnTo>
                    <a:pt x="133" y="142"/>
                  </a:lnTo>
                  <a:lnTo>
                    <a:pt x="102" y="96"/>
                  </a:lnTo>
                  <a:lnTo>
                    <a:pt x="33" y="82"/>
                  </a:lnTo>
                  <a:lnTo>
                    <a:pt x="0" y="44"/>
                  </a:lnTo>
                  <a:lnTo>
                    <a:pt x="105" y="25"/>
                  </a:lnTo>
                  <a:lnTo>
                    <a:pt x="145" y="0"/>
                  </a:lnTo>
                  <a:lnTo>
                    <a:pt x="270" y="31"/>
                  </a:lnTo>
                  <a:lnTo>
                    <a:pt x="282" y="6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6"/>
            <p:cNvSpPr/>
            <p:nvPr/>
          </p:nvSpPr>
          <p:spPr>
            <a:xfrm>
              <a:off x="8161338" y="5208588"/>
              <a:ext cx="180975" cy="204787"/>
            </a:xfrm>
            <a:custGeom>
              <a:rect b="b" l="l" r="r" t="t"/>
              <a:pathLst>
                <a:path extrusionOk="0" h="567" w="504">
                  <a:moveTo>
                    <a:pt x="503" y="17"/>
                  </a:moveTo>
                  <a:lnTo>
                    <a:pt x="441" y="94"/>
                  </a:lnTo>
                  <a:lnTo>
                    <a:pt x="382" y="109"/>
                  </a:lnTo>
                  <a:lnTo>
                    <a:pt x="308" y="94"/>
                  </a:lnTo>
                  <a:lnTo>
                    <a:pt x="178" y="97"/>
                  </a:lnTo>
                  <a:lnTo>
                    <a:pt x="110" y="109"/>
                  </a:lnTo>
                  <a:lnTo>
                    <a:pt x="99" y="167"/>
                  </a:lnTo>
                  <a:lnTo>
                    <a:pt x="168" y="236"/>
                  </a:lnTo>
                  <a:lnTo>
                    <a:pt x="210" y="201"/>
                  </a:lnTo>
                  <a:lnTo>
                    <a:pt x="356" y="175"/>
                  </a:lnTo>
                  <a:lnTo>
                    <a:pt x="349" y="210"/>
                  </a:lnTo>
                  <a:lnTo>
                    <a:pt x="315" y="199"/>
                  </a:lnTo>
                  <a:lnTo>
                    <a:pt x="281" y="244"/>
                  </a:lnTo>
                  <a:lnTo>
                    <a:pt x="213" y="274"/>
                  </a:lnTo>
                  <a:lnTo>
                    <a:pt x="286" y="373"/>
                  </a:lnTo>
                  <a:lnTo>
                    <a:pt x="272" y="400"/>
                  </a:lnTo>
                  <a:lnTo>
                    <a:pt x="342" y="489"/>
                  </a:lnTo>
                  <a:lnTo>
                    <a:pt x="342" y="540"/>
                  </a:lnTo>
                  <a:lnTo>
                    <a:pt x="300" y="563"/>
                  </a:lnTo>
                  <a:lnTo>
                    <a:pt x="270" y="536"/>
                  </a:lnTo>
                  <a:lnTo>
                    <a:pt x="307" y="472"/>
                  </a:lnTo>
                  <a:lnTo>
                    <a:pt x="231" y="502"/>
                  </a:lnTo>
                  <a:lnTo>
                    <a:pt x="212" y="481"/>
                  </a:lnTo>
                  <a:lnTo>
                    <a:pt x="221" y="451"/>
                  </a:lnTo>
                  <a:lnTo>
                    <a:pt x="165" y="406"/>
                  </a:lnTo>
                  <a:lnTo>
                    <a:pt x="171" y="330"/>
                  </a:lnTo>
                  <a:lnTo>
                    <a:pt x="119" y="354"/>
                  </a:lnTo>
                  <a:lnTo>
                    <a:pt x="126" y="444"/>
                  </a:lnTo>
                  <a:lnTo>
                    <a:pt x="129" y="555"/>
                  </a:lnTo>
                  <a:lnTo>
                    <a:pt x="80" y="566"/>
                  </a:lnTo>
                  <a:lnTo>
                    <a:pt x="46" y="543"/>
                  </a:lnTo>
                  <a:lnTo>
                    <a:pt x="69" y="472"/>
                  </a:lnTo>
                  <a:lnTo>
                    <a:pt x="57" y="397"/>
                  </a:lnTo>
                  <a:lnTo>
                    <a:pt x="24" y="397"/>
                  </a:lnTo>
                  <a:lnTo>
                    <a:pt x="0" y="344"/>
                  </a:lnTo>
                  <a:lnTo>
                    <a:pt x="32" y="293"/>
                  </a:lnTo>
                  <a:lnTo>
                    <a:pt x="43" y="232"/>
                  </a:lnTo>
                  <a:lnTo>
                    <a:pt x="82" y="115"/>
                  </a:lnTo>
                  <a:lnTo>
                    <a:pt x="99" y="83"/>
                  </a:lnTo>
                  <a:lnTo>
                    <a:pt x="165" y="26"/>
                  </a:lnTo>
                  <a:lnTo>
                    <a:pt x="225" y="49"/>
                  </a:lnTo>
                  <a:lnTo>
                    <a:pt x="324" y="59"/>
                  </a:lnTo>
                  <a:lnTo>
                    <a:pt x="413" y="56"/>
                  </a:lnTo>
                  <a:lnTo>
                    <a:pt x="490" y="0"/>
                  </a:lnTo>
                  <a:lnTo>
                    <a:pt x="503" y="1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6"/>
            <p:cNvSpPr/>
            <p:nvPr/>
          </p:nvSpPr>
          <p:spPr>
            <a:xfrm>
              <a:off x="8404225" y="5192713"/>
              <a:ext cx="36513" cy="85725"/>
            </a:xfrm>
            <a:custGeom>
              <a:rect b="b" l="l" r="r" t="t"/>
              <a:pathLst>
                <a:path extrusionOk="0" h="239" w="102">
                  <a:moveTo>
                    <a:pt x="101" y="81"/>
                  </a:moveTo>
                  <a:lnTo>
                    <a:pt x="97" y="149"/>
                  </a:lnTo>
                  <a:lnTo>
                    <a:pt x="56" y="141"/>
                  </a:lnTo>
                  <a:lnTo>
                    <a:pt x="45" y="188"/>
                  </a:lnTo>
                  <a:lnTo>
                    <a:pt x="77" y="229"/>
                  </a:lnTo>
                  <a:lnTo>
                    <a:pt x="55" y="238"/>
                  </a:lnTo>
                  <a:lnTo>
                    <a:pt x="23" y="189"/>
                  </a:lnTo>
                  <a:lnTo>
                    <a:pt x="0" y="90"/>
                  </a:lnTo>
                  <a:lnTo>
                    <a:pt x="16" y="28"/>
                  </a:lnTo>
                  <a:lnTo>
                    <a:pt x="42" y="0"/>
                  </a:lnTo>
                  <a:lnTo>
                    <a:pt x="47" y="43"/>
                  </a:lnTo>
                  <a:lnTo>
                    <a:pt x="93" y="49"/>
                  </a:lnTo>
                  <a:lnTo>
                    <a:pt x="101" y="8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6"/>
            <p:cNvSpPr/>
            <p:nvPr/>
          </p:nvSpPr>
          <p:spPr>
            <a:xfrm>
              <a:off x="7886700" y="5133975"/>
              <a:ext cx="280988" cy="234950"/>
            </a:xfrm>
            <a:custGeom>
              <a:rect b="b" l="l" r="r" t="t"/>
              <a:pathLst>
                <a:path extrusionOk="0" h="652" w="782">
                  <a:moveTo>
                    <a:pt x="694" y="191"/>
                  </a:moveTo>
                  <a:lnTo>
                    <a:pt x="781" y="263"/>
                  </a:lnTo>
                  <a:lnTo>
                    <a:pt x="689" y="272"/>
                  </a:lnTo>
                  <a:lnTo>
                    <a:pt x="663" y="325"/>
                  </a:lnTo>
                  <a:lnTo>
                    <a:pt x="667" y="395"/>
                  </a:lnTo>
                  <a:lnTo>
                    <a:pt x="592" y="448"/>
                  </a:lnTo>
                  <a:lnTo>
                    <a:pt x="590" y="525"/>
                  </a:lnTo>
                  <a:lnTo>
                    <a:pt x="560" y="643"/>
                  </a:lnTo>
                  <a:lnTo>
                    <a:pt x="549" y="616"/>
                  </a:lnTo>
                  <a:lnTo>
                    <a:pt x="460" y="651"/>
                  </a:lnTo>
                  <a:lnTo>
                    <a:pt x="429" y="603"/>
                  </a:lnTo>
                  <a:lnTo>
                    <a:pt x="374" y="599"/>
                  </a:lnTo>
                  <a:lnTo>
                    <a:pt x="335" y="574"/>
                  </a:lnTo>
                  <a:lnTo>
                    <a:pt x="242" y="602"/>
                  </a:lnTo>
                  <a:lnTo>
                    <a:pt x="214" y="564"/>
                  </a:lnTo>
                  <a:lnTo>
                    <a:pt x="163" y="569"/>
                  </a:lnTo>
                  <a:lnTo>
                    <a:pt x="99" y="560"/>
                  </a:lnTo>
                  <a:lnTo>
                    <a:pt x="87" y="456"/>
                  </a:lnTo>
                  <a:lnTo>
                    <a:pt x="48" y="434"/>
                  </a:lnTo>
                  <a:lnTo>
                    <a:pt x="11" y="368"/>
                  </a:lnTo>
                  <a:lnTo>
                    <a:pt x="0" y="301"/>
                  </a:lnTo>
                  <a:lnTo>
                    <a:pt x="9" y="229"/>
                  </a:lnTo>
                  <a:lnTo>
                    <a:pt x="55" y="178"/>
                  </a:lnTo>
                  <a:lnTo>
                    <a:pt x="68" y="229"/>
                  </a:lnTo>
                  <a:lnTo>
                    <a:pt x="122" y="273"/>
                  </a:lnTo>
                  <a:lnTo>
                    <a:pt x="172" y="257"/>
                  </a:lnTo>
                  <a:lnTo>
                    <a:pt x="222" y="263"/>
                  </a:lnTo>
                  <a:lnTo>
                    <a:pt x="267" y="224"/>
                  </a:lnTo>
                  <a:lnTo>
                    <a:pt x="304" y="217"/>
                  </a:lnTo>
                  <a:lnTo>
                    <a:pt x="378" y="239"/>
                  </a:lnTo>
                  <a:lnTo>
                    <a:pt x="441" y="222"/>
                  </a:lnTo>
                  <a:lnTo>
                    <a:pt x="481" y="114"/>
                  </a:lnTo>
                  <a:lnTo>
                    <a:pt x="511" y="88"/>
                  </a:lnTo>
                  <a:lnTo>
                    <a:pt x="538" y="0"/>
                  </a:lnTo>
                  <a:lnTo>
                    <a:pt x="627" y="0"/>
                  </a:lnTo>
                  <a:lnTo>
                    <a:pt x="695" y="13"/>
                  </a:lnTo>
                  <a:lnTo>
                    <a:pt x="651" y="83"/>
                  </a:lnTo>
                  <a:lnTo>
                    <a:pt x="708" y="156"/>
                  </a:lnTo>
                  <a:lnTo>
                    <a:pt x="694" y="19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6"/>
            <p:cNvSpPr/>
            <p:nvPr/>
          </p:nvSpPr>
          <p:spPr>
            <a:xfrm>
              <a:off x="7504113" y="5102225"/>
              <a:ext cx="303212" cy="315913"/>
            </a:xfrm>
            <a:custGeom>
              <a:rect b="b" l="l" r="r" t="t"/>
              <a:pathLst>
                <a:path extrusionOk="0" h="879" w="844">
                  <a:moveTo>
                    <a:pt x="819" y="877"/>
                  </a:moveTo>
                  <a:lnTo>
                    <a:pt x="733" y="878"/>
                  </a:lnTo>
                  <a:lnTo>
                    <a:pt x="667" y="814"/>
                  </a:lnTo>
                  <a:lnTo>
                    <a:pt x="567" y="750"/>
                  </a:lnTo>
                  <a:lnTo>
                    <a:pt x="534" y="703"/>
                  </a:lnTo>
                  <a:lnTo>
                    <a:pt x="475" y="640"/>
                  </a:lnTo>
                  <a:lnTo>
                    <a:pt x="437" y="582"/>
                  </a:lnTo>
                  <a:lnTo>
                    <a:pt x="378" y="474"/>
                  </a:lnTo>
                  <a:lnTo>
                    <a:pt x="309" y="410"/>
                  </a:lnTo>
                  <a:lnTo>
                    <a:pt x="287" y="343"/>
                  </a:lnTo>
                  <a:lnTo>
                    <a:pt x="258" y="283"/>
                  </a:lnTo>
                  <a:lnTo>
                    <a:pt x="188" y="235"/>
                  </a:lnTo>
                  <a:lnTo>
                    <a:pt x="147" y="168"/>
                  </a:lnTo>
                  <a:lnTo>
                    <a:pt x="88" y="125"/>
                  </a:lnTo>
                  <a:lnTo>
                    <a:pt x="7" y="39"/>
                  </a:lnTo>
                  <a:lnTo>
                    <a:pt x="0" y="0"/>
                  </a:lnTo>
                  <a:lnTo>
                    <a:pt x="51" y="3"/>
                  </a:lnTo>
                  <a:lnTo>
                    <a:pt x="171" y="18"/>
                  </a:lnTo>
                  <a:lnTo>
                    <a:pt x="240" y="94"/>
                  </a:lnTo>
                  <a:lnTo>
                    <a:pt x="300" y="146"/>
                  </a:lnTo>
                  <a:lnTo>
                    <a:pt x="343" y="179"/>
                  </a:lnTo>
                  <a:lnTo>
                    <a:pt x="417" y="262"/>
                  </a:lnTo>
                  <a:lnTo>
                    <a:pt x="496" y="263"/>
                  </a:lnTo>
                  <a:lnTo>
                    <a:pt x="562" y="316"/>
                  </a:lnTo>
                  <a:lnTo>
                    <a:pt x="607" y="381"/>
                  </a:lnTo>
                  <a:lnTo>
                    <a:pt x="666" y="416"/>
                  </a:lnTo>
                  <a:lnTo>
                    <a:pt x="635" y="479"/>
                  </a:lnTo>
                  <a:lnTo>
                    <a:pt x="679" y="506"/>
                  </a:lnTo>
                  <a:lnTo>
                    <a:pt x="707" y="508"/>
                  </a:lnTo>
                  <a:lnTo>
                    <a:pt x="721" y="562"/>
                  </a:lnTo>
                  <a:lnTo>
                    <a:pt x="748" y="605"/>
                  </a:lnTo>
                  <a:lnTo>
                    <a:pt x="805" y="612"/>
                  </a:lnTo>
                  <a:lnTo>
                    <a:pt x="843" y="661"/>
                  </a:lnTo>
                  <a:lnTo>
                    <a:pt x="823" y="757"/>
                  </a:lnTo>
                  <a:lnTo>
                    <a:pt x="819" y="87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6"/>
            <p:cNvSpPr/>
            <p:nvPr/>
          </p:nvSpPr>
          <p:spPr>
            <a:xfrm>
              <a:off x="4556125" y="3403600"/>
              <a:ext cx="111125" cy="163513"/>
            </a:xfrm>
            <a:custGeom>
              <a:rect b="b" l="l" r="r" t="t"/>
              <a:pathLst>
                <a:path extrusionOk="0" h="452" w="307">
                  <a:moveTo>
                    <a:pt x="294" y="169"/>
                  </a:moveTo>
                  <a:lnTo>
                    <a:pt x="306" y="262"/>
                  </a:lnTo>
                  <a:lnTo>
                    <a:pt x="248" y="377"/>
                  </a:lnTo>
                  <a:lnTo>
                    <a:pt x="110" y="451"/>
                  </a:lnTo>
                  <a:lnTo>
                    <a:pt x="0" y="432"/>
                  </a:lnTo>
                  <a:lnTo>
                    <a:pt x="63" y="300"/>
                  </a:lnTo>
                  <a:lnTo>
                    <a:pt x="22" y="167"/>
                  </a:lnTo>
                  <a:lnTo>
                    <a:pt x="128" y="63"/>
                  </a:lnTo>
                  <a:lnTo>
                    <a:pt x="187" y="0"/>
                  </a:lnTo>
                  <a:lnTo>
                    <a:pt x="203" y="72"/>
                  </a:lnTo>
                  <a:lnTo>
                    <a:pt x="187" y="144"/>
                  </a:lnTo>
                  <a:lnTo>
                    <a:pt x="235" y="142"/>
                  </a:lnTo>
                  <a:lnTo>
                    <a:pt x="294" y="16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6"/>
            <p:cNvSpPr/>
            <p:nvPr/>
          </p:nvSpPr>
          <p:spPr>
            <a:xfrm>
              <a:off x="4556125" y="3403600"/>
              <a:ext cx="111125" cy="163513"/>
            </a:xfrm>
            <a:custGeom>
              <a:rect b="b" l="l" r="r" t="t"/>
              <a:pathLst>
                <a:path extrusionOk="0" h="452" w="307">
                  <a:moveTo>
                    <a:pt x="294" y="169"/>
                  </a:moveTo>
                  <a:lnTo>
                    <a:pt x="306" y="262"/>
                  </a:lnTo>
                  <a:lnTo>
                    <a:pt x="248" y="377"/>
                  </a:lnTo>
                  <a:lnTo>
                    <a:pt x="110" y="451"/>
                  </a:lnTo>
                  <a:lnTo>
                    <a:pt x="0" y="432"/>
                  </a:lnTo>
                  <a:lnTo>
                    <a:pt x="63" y="300"/>
                  </a:lnTo>
                  <a:lnTo>
                    <a:pt x="22" y="167"/>
                  </a:lnTo>
                  <a:lnTo>
                    <a:pt x="128" y="63"/>
                  </a:lnTo>
                  <a:lnTo>
                    <a:pt x="187" y="0"/>
                  </a:lnTo>
                  <a:lnTo>
                    <a:pt x="203" y="72"/>
                  </a:lnTo>
                  <a:lnTo>
                    <a:pt x="187" y="144"/>
                  </a:lnTo>
                  <a:lnTo>
                    <a:pt x="235" y="142"/>
                  </a:lnTo>
                  <a:lnTo>
                    <a:pt x="294" y="16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6"/>
            <p:cNvSpPr/>
            <p:nvPr/>
          </p:nvSpPr>
          <p:spPr>
            <a:xfrm>
              <a:off x="5794375" y="4270375"/>
              <a:ext cx="44450" cy="123825"/>
            </a:xfrm>
            <a:custGeom>
              <a:rect b="b" l="l" r="r" t="t"/>
              <a:pathLst>
                <a:path extrusionOk="0" h="344" w="123">
                  <a:moveTo>
                    <a:pt x="113" y="53"/>
                  </a:moveTo>
                  <a:lnTo>
                    <a:pt x="99" y="82"/>
                  </a:lnTo>
                  <a:lnTo>
                    <a:pt x="71" y="69"/>
                  </a:lnTo>
                  <a:lnTo>
                    <a:pt x="55" y="130"/>
                  </a:lnTo>
                  <a:lnTo>
                    <a:pt x="74" y="140"/>
                  </a:lnTo>
                  <a:lnTo>
                    <a:pt x="55" y="153"/>
                  </a:lnTo>
                  <a:lnTo>
                    <a:pt x="51" y="177"/>
                  </a:lnTo>
                  <a:lnTo>
                    <a:pt x="88" y="164"/>
                  </a:lnTo>
                  <a:lnTo>
                    <a:pt x="90" y="200"/>
                  </a:lnTo>
                  <a:lnTo>
                    <a:pt x="51" y="343"/>
                  </a:lnTo>
                  <a:lnTo>
                    <a:pt x="0" y="189"/>
                  </a:lnTo>
                  <a:lnTo>
                    <a:pt x="22" y="159"/>
                  </a:lnTo>
                  <a:lnTo>
                    <a:pt x="17" y="154"/>
                  </a:lnTo>
                  <a:lnTo>
                    <a:pt x="37" y="111"/>
                  </a:lnTo>
                  <a:lnTo>
                    <a:pt x="53" y="42"/>
                  </a:lnTo>
                  <a:lnTo>
                    <a:pt x="64" y="19"/>
                  </a:lnTo>
                  <a:lnTo>
                    <a:pt x="66" y="18"/>
                  </a:lnTo>
                  <a:lnTo>
                    <a:pt x="93" y="18"/>
                  </a:lnTo>
                  <a:lnTo>
                    <a:pt x="100" y="2"/>
                  </a:lnTo>
                  <a:lnTo>
                    <a:pt x="121" y="0"/>
                  </a:lnTo>
                  <a:lnTo>
                    <a:pt x="122" y="38"/>
                  </a:lnTo>
                  <a:lnTo>
                    <a:pt x="111" y="52"/>
                  </a:lnTo>
                  <a:lnTo>
                    <a:pt x="113" y="5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6"/>
            <p:cNvSpPr/>
            <p:nvPr/>
          </p:nvSpPr>
          <p:spPr>
            <a:xfrm>
              <a:off x="5794375" y="4270375"/>
              <a:ext cx="44450" cy="123825"/>
            </a:xfrm>
            <a:custGeom>
              <a:rect b="b" l="l" r="r" t="t"/>
              <a:pathLst>
                <a:path extrusionOk="0" h="344" w="123">
                  <a:moveTo>
                    <a:pt x="113" y="53"/>
                  </a:moveTo>
                  <a:lnTo>
                    <a:pt x="99" y="82"/>
                  </a:lnTo>
                  <a:lnTo>
                    <a:pt x="71" y="69"/>
                  </a:lnTo>
                  <a:lnTo>
                    <a:pt x="55" y="130"/>
                  </a:lnTo>
                  <a:lnTo>
                    <a:pt x="74" y="140"/>
                  </a:lnTo>
                  <a:lnTo>
                    <a:pt x="55" y="153"/>
                  </a:lnTo>
                  <a:lnTo>
                    <a:pt x="51" y="177"/>
                  </a:lnTo>
                  <a:lnTo>
                    <a:pt x="88" y="164"/>
                  </a:lnTo>
                  <a:lnTo>
                    <a:pt x="90" y="200"/>
                  </a:lnTo>
                  <a:lnTo>
                    <a:pt x="51" y="343"/>
                  </a:lnTo>
                  <a:lnTo>
                    <a:pt x="0" y="189"/>
                  </a:lnTo>
                  <a:lnTo>
                    <a:pt x="22" y="159"/>
                  </a:lnTo>
                  <a:lnTo>
                    <a:pt x="17" y="154"/>
                  </a:lnTo>
                  <a:lnTo>
                    <a:pt x="37" y="111"/>
                  </a:lnTo>
                  <a:lnTo>
                    <a:pt x="53" y="42"/>
                  </a:lnTo>
                  <a:lnTo>
                    <a:pt x="64" y="19"/>
                  </a:lnTo>
                  <a:lnTo>
                    <a:pt x="66" y="18"/>
                  </a:lnTo>
                  <a:lnTo>
                    <a:pt x="93" y="18"/>
                  </a:lnTo>
                  <a:lnTo>
                    <a:pt x="100" y="2"/>
                  </a:lnTo>
                  <a:lnTo>
                    <a:pt x="121" y="0"/>
                  </a:lnTo>
                  <a:lnTo>
                    <a:pt x="122" y="38"/>
                  </a:lnTo>
                  <a:lnTo>
                    <a:pt x="111" y="52"/>
                  </a:lnTo>
                  <a:lnTo>
                    <a:pt x="113" y="5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6"/>
            <p:cNvSpPr/>
            <p:nvPr/>
          </p:nvSpPr>
          <p:spPr>
            <a:xfrm>
              <a:off x="6745288" y="4195763"/>
              <a:ext cx="819150" cy="836612"/>
            </a:xfrm>
            <a:custGeom>
              <a:rect b="b" l="l" r="r" t="t"/>
              <a:pathLst>
                <a:path extrusionOk="0" h="2324" w="2275">
                  <a:moveTo>
                    <a:pt x="751" y="0"/>
                  </a:moveTo>
                  <a:lnTo>
                    <a:pt x="835" y="111"/>
                  </a:lnTo>
                  <a:lnTo>
                    <a:pt x="827" y="187"/>
                  </a:lnTo>
                  <a:lnTo>
                    <a:pt x="858" y="235"/>
                  </a:lnTo>
                  <a:lnTo>
                    <a:pt x="856" y="282"/>
                  </a:lnTo>
                  <a:lnTo>
                    <a:pt x="800" y="269"/>
                  </a:lnTo>
                  <a:lnTo>
                    <a:pt x="822" y="370"/>
                  </a:lnTo>
                  <a:lnTo>
                    <a:pt x="898" y="427"/>
                  </a:lnTo>
                  <a:lnTo>
                    <a:pt x="1006" y="490"/>
                  </a:lnTo>
                  <a:lnTo>
                    <a:pt x="957" y="531"/>
                  </a:lnTo>
                  <a:lnTo>
                    <a:pt x="927" y="614"/>
                  </a:lnTo>
                  <a:lnTo>
                    <a:pt x="1002" y="647"/>
                  </a:lnTo>
                  <a:lnTo>
                    <a:pt x="1075" y="690"/>
                  </a:lnTo>
                  <a:lnTo>
                    <a:pt x="1177" y="739"/>
                  </a:lnTo>
                  <a:lnTo>
                    <a:pt x="1284" y="751"/>
                  </a:lnTo>
                  <a:lnTo>
                    <a:pt x="1329" y="795"/>
                  </a:lnTo>
                  <a:lnTo>
                    <a:pt x="1388" y="803"/>
                  </a:lnTo>
                  <a:lnTo>
                    <a:pt x="1482" y="823"/>
                  </a:lnTo>
                  <a:lnTo>
                    <a:pt x="1547" y="822"/>
                  </a:lnTo>
                  <a:lnTo>
                    <a:pt x="1556" y="787"/>
                  </a:lnTo>
                  <a:lnTo>
                    <a:pt x="1546" y="732"/>
                  </a:lnTo>
                  <a:lnTo>
                    <a:pt x="1552" y="694"/>
                  </a:lnTo>
                  <a:lnTo>
                    <a:pt x="1599" y="676"/>
                  </a:lnTo>
                  <a:lnTo>
                    <a:pt x="1606" y="745"/>
                  </a:lnTo>
                  <a:lnTo>
                    <a:pt x="1607" y="762"/>
                  </a:lnTo>
                  <a:lnTo>
                    <a:pt x="1678" y="795"/>
                  </a:lnTo>
                  <a:lnTo>
                    <a:pt x="1727" y="782"/>
                  </a:lnTo>
                  <a:lnTo>
                    <a:pt x="1793" y="787"/>
                  </a:lnTo>
                  <a:lnTo>
                    <a:pt x="1856" y="785"/>
                  </a:lnTo>
                  <a:lnTo>
                    <a:pt x="1862" y="731"/>
                  </a:lnTo>
                  <a:lnTo>
                    <a:pt x="1830" y="704"/>
                  </a:lnTo>
                  <a:lnTo>
                    <a:pt x="1893" y="693"/>
                  </a:lnTo>
                  <a:lnTo>
                    <a:pt x="1964" y="627"/>
                  </a:lnTo>
                  <a:lnTo>
                    <a:pt x="2053" y="571"/>
                  </a:lnTo>
                  <a:lnTo>
                    <a:pt x="2118" y="593"/>
                  </a:lnTo>
                  <a:lnTo>
                    <a:pt x="2174" y="555"/>
                  </a:lnTo>
                  <a:lnTo>
                    <a:pt x="2211" y="610"/>
                  </a:lnTo>
                  <a:lnTo>
                    <a:pt x="2184" y="648"/>
                  </a:lnTo>
                  <a:lnTo>
                    <a:pt x="2268" y="661"/>
                  </a:lnTo>
                  <a:lnTo>
                    <a:pt x="2274" y="694"/>
                  </a:lnTo>
                  <a:lnTo>
                    <a:pt x="2247" y="710"/>
                  </a:lnTo>
                  <a:lnTo>
                    <a:pt x="2253" y="764"/>
                  </a:lnTo>
                  <a:lnTo>
                    <a:pt x="2198" y="748"/>
                  </a:lnTo>
                  <a:lnTo>
                    <a:pt x="2097" y="808"/>
                  </a:lnTo>
                  <a:lnTo>
                    <a:pt x="2099" y="857"/>
                  </a:lnTo>
                  <a:lnTo>
                    <a:pt x="2056" y="929"/>
                  </a:lnTo>
                  <a:lnTo>
                    <a:pt x="2052" y="971"/>
                  </a:lnTo>
                  <a:lnTo>
                    <a:pt x="2017" y="1041"/>
                  </a:lnTo>
                  <a:lnTo>
                    <a:pt x="1957" y="1021"/>
                  </a:lnTo>
                  <a:lnTo>
                    <a:pt x="1954" y="1109"/>
                  </a:lnTo>
                  <a:lnTo>
                    <a:pt x="1936" y="1137"/>
                  </a:lnTo>
                  <a:lnTo>
                    <a:pt x="1944" y="1173"/>
                  </a:lnTo>
                  <a:lnTo>
                    <a:pt x="1906" y="1193"/>
                  </a:lnTo>
                  <a:lnTo>
                    <a:pt x="1865" y="1060"/>
                  </a:lnTo>
                  <a:lnTo>
                    <a:pt x="1843" y="1060"/>
                  </a:lnTo>
                  <a:lnTo>
                    <a:pt x="1831" y="1114"/>
                  </a:lnTo>
                  <a:lnTo>
                    <a:pt x="1788" y="1070"/>
                  </a:lnTo>
                  <a:lnTo>
                    <a:pt x="1812" y="1022"/>
                  </a:lnTo>
                  <a:lnTo>
                    <a:pt x="1847" y="1017"/>
                  </a:lnTo>
                  <a:lnTo>
                    <a:pt x="1883" y="945"/>
                  </a:lnTo>
                  <a:lnTo>
                    <a:pt x="1838" y="930"/>
                  </a:lnTo>
                  <a:lnTo>
                    <a:pt x="1766" y="932"/>
                  </a:lnTo>
                  <a:lnTo>
                    <a:pt x="1692" y="920"/>
                  </a:lnTo>
                  <a:lnTo>
                    <a:pt x="1685" y="860"/>
                  </a:lnTo>
                  <a:lnTo>
                    <a:pt x="1648" y="856"/>
                  </a:lnTo>
                  <a:lnTo>
                    <a:pt x="1586" y="819"/>
                  </a:lnTo>
                  <a:lnTo>
                    <a:pt x="1559" y="877"/>
                  </a:lnTo>
                  <a:lnTo>
                    <a:pt x="1615" y="923"/>
                  </a:lnTo>
                  <a:lnTo>
                    <a:pt x="1566" y="955"/>
                  </a:lnTo>
                  <a:lnTo>
                    <a:pt x="1549" y="986"/>
                  </a:lnTo>
                  <a:lnTo>
                    <a:pt x="1597" y="1008"/>
                  </a:lnTo>
                  <a:lnTo>
                    <a:pt x="1584" y="1059"/>
                  </a:lnTo>
                  <a:lnTo>
                    <a:pt x="1611" y="1123"/>
                  </a:lnTo>
                  <a:lnTo>
                    <a:pt x="1623" y="1192"/>
                  </a:lnTo>
                  <a:lnTo>
                    <a:pt x="1611" y="1222"/>
                  </a:lnTo>
                  <a:lnTo>
                    <a:pt x="1559" y="1221"/>
                  </a:lnTo>
                  <a:lnTo>
                    <a:pt x="1463" y="1238"/>
                  </a:lnTo>
                  <a:lnTo>
                    <a:pt x="1467" y="1301"/>
                  </a:lnTo>
                  <a:lnTo>
                    <a:pt x="1425" y="1349"/>
                  </a:lnTo>
                  <a:lnTo>
                    <a:pt x="1314" y="1405"/>
                  </a:lnTo>
                  <a:lnTo>
                    <a:pt x="1226" y="1501"/>
                  </a:lnTo>
                  <a:lnTo>
                    <a:pt x="1168" y="1552"/>
                  </a:lnTo>
                  <a:lnTo>
                    <a:pt x="1090" y="1605"/>
                  </a:lnTo>
                  <a:lnTo>
                    <a:pt x="1090" y="1643"/>
                  </a:lnTo>
                  <a:lnTo>
                    <a:pt x="1052" y="1663"/>
                  </a:lnTo>
                  <a:lnTo>
                    <a:pt x="981" y="1691"/>
                  </a:lnTo>
                  <a:lnTo>
                    <a:pt x="945" y="1696"/>
                  </a:lnTo>
                  <a:lnTo>
                    <a:pt x="922" y="1757"/>
                  </a:lnTo>
                  <a:lnTo>
                    <a:pt x="938" y="1861"/>
                  </a:lnTo>
                  <a:lnTo>
                    <a:pt x="942" y="1926"/>
                  </a:lnTo>
                  <a:lnTo>
                    <a:pt x="909" y="2002"/>
                  </a:lnTo>
                  <a:lnTo>
                    <a:pt x="909" y="2136"/>
                  </a:lnTo>
                  <a:lnTo>
                    <a:pt x="868" y="2140"/>
                  </a:lnTo>
                  <a:lnTo>
                    <a:pt x="833" y="2199"/>
                  </a:lnTo>
                  <a:lnTo>
                    <a:pt x="857" y="2225"/>
                  </a:lnTo>
                  <a:lnTo>
                    <a:pt x="786" y="2247"/>
                  </a:lnTo>
                  <a:lnTo>
                    <a:pt x="760" y="2301"/>
                  </a:lnTo>
                  <a:lnTo>
                    <a:pt x="728" y="2323"/>
                  </a:lnTo>
                  <a:lnTo>
                    <a:pt x="655" y="2250"/>
                  </a:lnTo>
                  <a:lnTo>
                    <a:pt x="619" y="2140"/>
                  </a:lnTo>
                  <a:lnTo>
                    <a:pt x="589" y="2061"/>
                  </a:lnTo>
                  <a:lnTo>
                    <a:pt x="561" y="2024"/>
                  </a:lnTo>
                  <a:lnTo>
                    <a:pt x="520" y="1948"/>
                  </a:lnTo>
                  <a:lnTo>
                    <a:pt x="501" y="1848"/>
                  </a:lnTo>
                  <a:lnTo>
                    <a:pt x="487" y="1798"/>
                  </a:lnTo>
                  <a:lnTo>
                    <a:pt x="416" y="1688"/>
                  </a:lnTo>
                  <a:lnTo>
                    <a:pt x="384" y="1532"/>
                  </a:lnTo>
                  <a:lnTo>
                    <a:pt x="361" y="1427"/>
                  </a:lnTo>
                  <a:lnTo>
                    <a:pt x="361" y="1328"/>
                  </a:lnTo>
                  <a:lnTo>
                    <a:pt x="346" y="1250"/>
                  </a:lnTo>
                  <a:lnTo>
                    <a:pt x="233" y="1300"/>
                  </a:lnTo>
                  <a:lnTo>
                    <a:pt x="178" y="1290"/>
                  </a:lnTo>
                  <a:lnTo>
                    <a:pt x="76" y="1189"/>
                  </a:lnTo>
                  <a:lnTo>
                    <a:pt x="114" y="1159"/>
                  </a:lnTo>
                  <a:lnTo>
                    <a:pt x="91" y="1126"/>
                  </a:lnTo>
                  <a:lnTo>
                    <a:pt x="0" y="1054"/>
                  </a:lnTo>
                  <a:lnTo>
                    <a:pt x="52" y="998"/>
                  </a:lnTo>
                  <a:lnTo>
                    <a:pt x="223" y="998"/>
                  </a:lnTo>
                  <a:lnTo>
                    <a:pt x="207" y="925"/>
                  </a:lnTo>
                  <a:lnTo>
                    <a:pt x="164" y="881"/>
                  </a:lnTo>
                  <a:lnTo>
                    <a:pt x="155" y="815"/>
                  </a:lnTo>
                  <a:lnTo>
                    <a:pt x="104" y="776"/>
                  </a:lnTo>
                  <a:lnTo>
                    <a:pt x="189" y="684"/>
                  </a:lnTo>
                  <a:lnTo>
                    <a:pt x="280" y="691"/>
                  </a:lnTo>
                  <a:lnTo>
                    <a:pt x="361" y="599"/>
                  </a:lnTo>
                  <a:lnTo>
                    <a:pt x="410" y="509"/>
                  </a:lnTo>
                  <a:lnTo>
                    <a:pt x="486" y="419"/>
                  </a:lnTo>
                  <a:lnTo>
                    <a:pt x="484" y="354"/>
                  </a:lnTo>
                  <a:lnTo>
                    <a:pt x="551" y="301"/>
                  </a:lnTo>
                  <a:lnTo>
                    <a:pt x="488" y="256"/>
                  </a:lnTo>
                  <a:lnTo>
                    <a:pt x="461" y="193"/>
                  </a:lnTo>
                  <a:lnTo>
                    <a:pt x="433" y="111"/>
                  </a:lnTo>
                  <a:lnTo>
                    <a:pt x="471" y="71"/>
                  </a:lnTo>
                  <a:lnTo>
                    <a:pt x="590" y="94"/>
                  </a:lnTo>
                  <a:lnTo>
                    <a:pt x="676" y="80"/>
                  </a:lnTo>
                  <a:lnTo>
                    <a:pt x="751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6"/>
            <p:cNvSpPr/>
            <p:nvPr/>
          </p:nvSpPr>
          <p:spPr>
            <a:xfrm>
              <a:off x="6745288" y="4195763"/>
              <a:ext cx="819150" cy="836612"/>
            </a:xfrm>
            <a:custGeom>
              <a:rect b="b" l="l" r="r" t="t"/>
              <a:pathLst>
                <a:path extrusionOk="0" h="2324" w="2275">
                  <a:moveTo>
                    <a:pt x="751" y="0"/>
                  </a:moveTo>
                  <a:lnTo>
                    <a:pt x="835" y="111"/>
                  </a:lnTo>
                  <a:lnTo>
                    <a:pt x="827" y="187"/>
                  </a:lnTo>
                  <a:lnTo>
                    <a:pt x="858" y="235"/>
                  </a:lnTo>
                  <a:lnTo>
                    <a:pt x="856" y="282"/>
                  </a:lnTo>
                  <a:lnTo>
                    <a:pt x="800" y="269"/>
                  </a:lnTo>
                  <a:lnTo>
                    <a:pt x="822" y="370"/>
                  </a:lnTo>
                  <a:lnTo>
                    <a:pt x="898" y="427"/>
                  </a:lnTo>
                  <a:lnTo>
                    <a:pt x="1006" y="490"/>
                  </a:lnTo>
                  <a:lnTo>
                    <a:pt x="957" y="531"/>
                  </a:lnTo>
                  <a:lnTo>
                    <a:pt x="927" y="614"/>
                  </a:lnTo>
                  <a:lnTo>
                    <a:pt x="1002" y="647"/>
                  </a:lnTo>
                  <a:lnTo>
                    <a:pt x="1075" y="690"/>
                  </a:lnTo>
                  <a:lnTo>
                    <a:pt x="1177" y="739"/>
                  </a:lnTo>
                  <a:lnTo>
                    <a:pt x="1284" y="751"/>
                  </a:lnTo>
                  <a:lnTo>
                    <a:pt x="1329" y="795"/>
                  </a:lnTo>
                  <a:lnTo>
                    <a:pt x="1388" y="803"/>
                  </a:lnTo>
                  <a:lnTo>
                    <a:pt x="1482" y="823"/>
                  </a:lnTo>
                  <a:lnTo>
                    <a:pt x="1547" y="822"/>
                  </a:lnTo>
                  <a:lnTo>
                    <a:pt x="1556" y="787"/>
                  </a:lnTo>
                  <a:lnTo>
                    <a:pt x="1546" y="732"/>
                  </a:lnTo>
                  <a:lnTo>
                    <a:pt x="1552" y="694"/>
                  </a:lnTo>
                  <a:lnTo>
                    <a:pt x="1599" y="676"/>
                  </a:lnTo>
                  <a:lnTo>
                    <a:pt x="1606" y="745"/>
                  </a:lnTo>
                  <a:lnTo>
                    <a:pt x="1607" y="762"/>
                  </a:lnTo>
                  <a:lnTo>
                    <a:pt x="1678" y="795"/>
                  </a:lnTo>
                  <a:lnTo>
                    <a:pt x="1727" y="782"/>
                  </a:lnTo>
                  <a:lnTo>
                    <a:pt x="1793" y="787"/>
                  </a:lnTo>
                  <a:lnTo>
                    <a:pt x="1856" y="785"/>
                  </a:lnTo>
                  <a:lnTo>
                    <a:pt x="1862" y="731"/>
                  </a:lnTo>
                  <a:lnTo>
                    <a:pt x="1830" y="704"/>
                  </a:lnTo>
                  <a:lnTo>
                    <a:pt x="1893" y="693"/>
                  </a:lnTo>
                  <a:lnTo>
                    <a:pt x="1964" y="627"/>
                  </a:lnTo>
                  <a:lnTo>
                    <a:pt x="2053" y="571"/>
                  </a:lnTo>
                  <a:lnTo>
                    <a:pt x="2118" y="593"/>
                  </a:lnTo>
                  <a:lnTo>
                    <a:pt x="2174" y="555"/>
                  </a:lnTo>
                  <a:lnTo>
                    <a:pt x="2211" y="610"/>
                  </a:lnTo>
                  <a:lnTo>
                    <a:pt x="2184" y="648"/>
                  </a:lnTo>
                  <a:lnTo>
                    <a:pt x="2268" y="661"/>
                  </a:lnTo>
                  <a:lnTo>
                    <a:pt x="2274" y="694"/>
                  </a:lnTo>
                  <a:lnTo>
                    <a:pt x="2247" y="710"/>
                  </a:lnTo>
                  <a:lnTo>
                    <a:pt x="2253" y="764"/>
                  </a:lnTo>
                  <a:lnTo>
                    <a:pt x="2198" y="748"/>
                  </a:lnTo>
                  <a:lnTo>
                    <a:pt x="2097" y="808"/>
                  </a:lnTo>
                  <a:lnTo>
                    <a:pt x="2099" y="857"/>
                  </a:lnTo>
                  <a:lnTo>
                    <a:pt x="2056" y="929"/>
                  </a:lnTo>
                  <a:lnTo>
                    <a:pt x="2052" y="971"/>
                  </a:lnTo>
                  <a:lnTo>
                    <a:pt x="2017" y="1041"/>
                  </a:lnTo>
                  <a:lnTo>
                    <a:pt x="1957" y="1021"/>
                  </a:lnTo>
                  <a:lnTo>
                    <a:pt x="1954" y="1109"/>
                  </a:lnTo>
                  <a:lnTo>
                    <a:pt x="1936" y="1137"/>
                  </a:lnTo>
                  <a:lnTo>
                    <a:pt x="1944" y="1173"/>
                  </a:lnTo>
                  <a:lnTo>
                    <a:pt x="1906" y="1193"/>
                  </a:lnTo>
                  <a:lnTo>
                    <a:pt x="1865" y="1060"/>
                  </a:lnTo>
                  <a:lnTo>
                    <a:pt x="1843" y="1060"/>
                  </a:lnTo>
                  <a:lnTo>
                    <a:pt x="1831" y="1114"/>
                  </a:lnTo>
                  <a:lnTo>
                    <a:pt x="1788" y="1070"/>
                  </a:lnTo>
                  <a:lnTo>
                    <a:pt x="1812" y="1022"/>
                  </a:lnTo>
                  <a:lnTo>
                    <a:pt x="1847" y="1017"/>
                  </a:lnTo>
                  <a:lnTo>
                    <a:pt x="1883" y="945"/>
                  </a:lnTo>
                  <a:lnTo>
                    <a:pt x="1838" y="930"/>
                  </a:lnTo>
                  <a:lnTo>
                    <a:pt x="1766" y="932"/>
                  </a:lnTo>
                  <a:lnTo>
                    <a:pt x="1692" y="920"/>
                  </a:lnTo>
                  <a:lnTo>
                    <a:pt x="1685" y="860"/>
                  </a:lnTo>
                  <a:lnTo>
                    <a:pt x="1648" y="856"/>
                  </a:lnTo>
                  <a:lnTo>
                    <a:pt x="1586" y="819"/>
                  </a:lnTo>
                  <a:lnTo>
                    <a:pt x="1559" y="877"/>
                  </a:lnTo>
                  <a:lnTo>
                    <a:pt x="1615" y="923"/>
                  </a:lnTo>
                  <a:lnTo>
                    <a:pt x="1566" y="955"/>
                  </a:lnTo>
                  <a:lnTo>
                    <a:pt x="1549" y="986"/>
                  </a:lnTo>
                  <a:lnTo>
                    <a:pt x="1597" y="1008"/>
                  </a:lnTo>
                  <a:lnTo>
                    <a:pt x="1584" y="1059"/>
                  </a:lnTo>
                  <a:lnTo>
                    <a:pt x="1611" y="1123"/>
                  </a:lnTo>
                  <a:lnTo>
                    <a:pt x="1623" y="1192"/>
                  </a:lnTo>
                  <a:lnTo>
                    <a:pt x="1611" y="1222"/>
                  </a:lnTo>
                  <a:lnTo>
                    <a:pt x="1559" y="1221"/>
                  </a:lnTo>
                  <a:lnTo>
                    <a:pt x="1463" y="1238"/>
                  </a:lnTo>
                  <a:lnTo>
                    <a:pt x="1467" y="1301"/>
                  </a:lnTo>
                  <a:lnTo>
                    <a:pt x="1425" y="1349"/>
                  </a:lnTo>
                  <a:lnTo>
                    <a:pt x="1314" y="1405"/>
                  </a:lnTo>
                  <a:lnTo>
                    <a:pt x="1226" y="1501"/>
                  </a:lnTo>
                  <a:lnTo>
                    <a:pt x="1168" y="1552"/>
                  </a:lnTo>
                  <a:lnTo>
                    <a:pt x="1090" y="1605"/>
                  </a:lnTo>
                  <a:lnTo>
                    <a:pt x="1090" y="1643"/>
                  </a:lnTo>
                  <a:lnTo>
                    <a:pt x="1052" y="1663"/>
                  </a:lnTo>
                  <a:lnTo>
                    <a:pt x="981" y="1691"/>
                  </a:lnTo>
                  <a:lnTo>
                    <a:pt x="945" y="1696"/>
                  </a:lnTo>
                  <a:lnTo>
                    <a:pt x="922" y="1757"/>
                  </a:lnTo>
                  <a:lnTo>
                    <a:pt x="938" y="1861"/>
                  </a:lnTo>
                  <a:lnTo>
                    <a:pt x="942" y="1926"/>
                  </a:lnTo>
                  <a:lnTo>
                    <a:pt x="909" y="2002"/>
                  </a:lnTo>
                  <a:lnTo>
                    <a:pt x="909" y="2136"/>
                  </a:lnTo>
                  <a:lnTo>
                    <a:pt x="868" y="2140"/>
                  </a:lnTo>
                  <a:lnTo>
                    <a:pt x="833" y="2199"/>
                  </a:lnTo>
                  <a:lnTo>
                    <a:pt x="857" y="2225"/>
                  </a:lnTo>
                  <a:lnTo>
                    <a:pt x="786" y="2247"/>
                  </a:lnTo>
                  <a:lnTo>
                    <a:pt x="760" y="2301"/>
                  </a:lnTo>
                  <a:lnTo>
                    <a:pt x="728" y="2323"/>
                  </a:lnTo>
                  <a:lnTo>
                    <a:pt x="655" y="2250"/>
                  </a:lnTo>
                  <a:lnTo>
                    <a:pt x="619" y="2140"/>
                  </a:lnTo>
                  <a:lnTo>
                    <a:pt x="589" y="2061"/>
                  </a:lnTo>
                  <a:lnTo>
                    <a:pt x="561" y="2024"/>
                  </a:lnTo>
                  <a:lnTo>
                    <a:pt x="520" y="1948"/>
                  </a:lnTo>
                  <a:lnTo>
                    <a:pt x="501" y="1848"/>
                  </a:lnTo>
                  <a:lnTo>
                    <a:pt x="487" y="1798"/>
                  </a:lnTo>
                  <a:lnTo>
                    <a:pt x="416" y="1688"/>
                  </a:lnTo>
                  <a:lnTo>
                    <a:pt x="384" y="1532"/>
                  </a:lnTo>
                  <a:lnTo>
                    <a:pt x="361" y="1427"/>
                  </a:lnTo>
                  <a:lnTo>
                    <a:pt x="361" y="1328"/>
                  </a:lnTo>
                  <a:lnTo>
                    <a:pt x="346" y="1250"/>
                  </a:lnTo>
                  <a:lnTo>
                    <a:pt x="233" y="1300"/>
                  </a:lnTo>
                  <a:lnTo>
                    <a:pt x="178" y="1290"/>
                  </a:lnTo>
                  <a:lnTo>
                    <a:pt x="76" y="1189"/>
                  </a:lnTo>
                  <a:lnTo>
                    <a:pt x="114" y="1159"/>
                  </a:lnTo>
                  <a:lnTo>
                    <a:pt x="91" y="1126"/>
                  </a:lnTo>
                  <a:lnTo>
                    <a:pt x="0" y="1054"/>
                  </a:lnTo>
                  <a:lnTo>
                    <a:pt x="52" y="998"/>
                  </a:lnTo>
                  <a:lnTo>
                    <a:pt x="223" y="998"/>
                  </a:lnTo>
                  <a:lnTo>
                    <a:pt x="207" y="925"/>
                  </a:lnTo>
                  <a:lnTo>
                    <a:pt x="164" y="881"/>
                  </a:lnTo>
                  <a:lnTo>
                    <a:pt x="155" y="815"/>
                  </a:lnTo>
                  <a:lnTo>
                    <a:pt x="104" y="776"/>
                  </a:lnTo>
                  <a:lnTo>
                    <a:pt x="189" y="684"/>
                  </a:lnTo>
                  <a:lnTo>
                    <a:pt x="280" y="691"/>
                  </a:lnTo>
                  <a:lnTo>
                    <a:pt x="361" y="599"/>
                  </a:lnTo>
                  <a:lnTo>
                    <a:pt x="410" y="509"/>
                  </a:lnTo>
                  <a:lnTo>
                    <a:pt x="486" y="419"/>
                  </a:lnTo>
                  <a:lnTo>
                    <a:pt x="484" y="354"/>
                  </a:lnTo>
                  <a:lnTo>
                    <a:pt x="551" y="301"/>
                  </a:lnTo>
                  <a:lnTo>
                    <a:pt x="488" y="256"/>
                  </a:lnTo>
                  <a:lnTo>
                    <a:pt x="461" y="193"/>
                  </a:lnTo>
                  <a:lnTo>
                    <a:pt x="433" y="111"/>
                  </a:lnTo>
                  <a:lnTo>
                    <a:pt x="471" y="71"/>
                  </a:lnTo>
                  <a:lnTo>
                    <a:pt x="590" y="94"/>
                  </a:lnTo>
                  <a:lnTo>
                    <a:pt x="676" y="80"/>
                  </a:lnTo>
                  <a:lnTo>
                    <a:pt x="751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6"/>
            <p:cNvSpPr/>
            <p:nvPr/>
          </p:nvSpPr>
          <p:spPr>
            <a:xfrm>
              <a:off x="5921375" y="4130675"/>
              <a:ext cx="274638" cy="277813"/>
            </a:xfrm>
            <a:custGeom>
              <a:rect b="b" l="l" r="r" t="t"/>
              <a:pathLst>
                <a:path extrusionOk="0" h="770" w="762">
                  <a:moveTo>
                    <a:pt x="516" y="136"/>
                  </a:moveTo>
                  <a:lnTo>
                    <a:pt x="567" y="165"/>
                  </a:lnTo>
                  <a:lnTo>
                    <a:pt x="573" y="220"/>
                  </a:lnTo>
                  <a:lnTo>
                    <a:pt x="533" y="253"/>
                  </a:lnTo>
                  <a:lnTo>
                    <a:pt x="515" y="326"/>
                  </a:lnTo>
                  <a:lnTo>
                    <a:pt x="569" y="414"/>
                  </a:lnTo>
                  <a:lnTo>
                    <a:pt x="665" y="465"/>
                  </a:lnTo>
                  <a:lnTo>
                    <a:pt x="705" y="534"/>
                  </a:lnTo>
                  <a:lnTo>
                    <a:pt x="692" y="600"/>
                  </a:lnTo>
                  <a:lnTo>
                    <a:pt x="717" y="600"/>
                  </a:lnTo>
                  <a:lnTo>
                    <a:pt x="718" y="648"/>
                  </a:lnTo>
                  <a:lnTo>
                    <a:pt x="761" y="695"/>
                  </a:lnTo>
                  <a:lnTo>
                    <a:pt x="715" y="691"/>
                  </a:lnTo>
                  <a:lnTo>
                    <a:pt x="662" y="683"/>
                  </a:lnTo>
                  <a:lnTo>
                    <a:pt x="605" y="769"/>
                  </a:lnTo>
                  <a:lnTo>
                    <a:pt x="460" y="762"/>
                  </a:lnTo>
                  <a:lnTo>
                    <a:pt x="241" y="581"/>
                  </a:lnTo>
                  <a:lnTo>
                    <a:pt x="125" y="518"/>
                  </a:lnTo>
                  <a:lnTo>
                    <a:pt x="31" y="493"/>
                  </a:lnTo>
                  <a:lnTo>
                    <a:pt x="0" y="381"/>
                  </a:lnTo>
                  <a:lnTo>
                    <a:pt x="172" y="284"/>
                  </a:lnTo>
                  <a:lnTo>
                    <a:pt x="202" y="170"/>
                  </a:lnTo>
                  <a:lnTo>
                    <a:pt x="194" y="100"/>
                  </a:lnTo>
                  <a:lnTo>
                    <a:pt x="237" y="76"/>
                  </a:lnTo>
                  <a:lnTo>
                    <a:pt x="277" y="15"/>
                  </a:lnTo>
                  <a:lnTo>
                    <a:pt x="310" y="0"/>
                  </a:lnTo>
                  <a:lnTo>
                    <a:pt x="401" y="13"/>
                  </a:lnTo>
                  <a:lnTo>
                    <a:pt x="428" y="37"/>
                  </a:lnTo>
                  <a:lnTo>
                    <a:pt x="465" y="21"/>
                  </a:lnTo>
                  <a:lnTo>
                    <a:pt x="516" y="13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6"/>
            <p:cNvSpPr/>
            <p:nvPr/>
          </p:nvSpPr>
          <p:spPr>
            <a:xfrm>
              <a:off x="5921375" y="4130675"/>
              <a:ext cx="274638" cy="277813"/>
            </a:xfrm>
            <a:custGeom>
              <a:rect b="b" l="l" r="r" t="t"/>
              <a:pathLst>
                <a:path extrusionOk="0" h="770" w="762">
                  <a:moveTo>
                    <a:pt x="516" y="136"/>
                  </a:moveTo>
                  <a:lnTo>
                    <a:pt x="567" y="165"/>
                  </a:lnTo>
                  <a:lnTo>
                    <a:pt x="573" y="220"/>
                  </a:lnTo>
                  <a:lnTo>
                    <a:pt x="533" y="253"/>
                  </a:lnTo>
                  <a:lnTo>
                    <a:pt x="515" y="326"/>
                  </a:lnTo>
                  <a:lnTo>
                    <a:pt x="569" y="414"/>
                  </a:lnTo>
                  <a:lnTo>
                    <a:pt x="665" y="465"/>
                  </a:lnTo>
                  <a:lnTo>
                    <a:pt x="705" y="534"/>
                  </a:lnTo>
                  <a:lnTo>
                    <a:pt x="692" y="600"/>
                  </a:lnTo>
                  <a:lnTo>
                    <a:pt x="717" y="600"/>
                  </a:lnTo>
                  <a:lnTo>
                    <a:pt x="718" y="648"/>
                  </a:lnTo>
                  <a:lnTo>
                    <a:pt x="761" y="695"/>
                  </a:lnTo>
                  <a:lnTo>
                    <a:pt x="715" y="691"/>
                  </a:lnTo>
                  <a:lnTo>
                    <a:pt x="662" y="683"/>
                  </a:lnTo>
                  <a:lnTo>
                    <a:pt x="605" y="769"/>
                  </a:lnTo>
                  <a:lnTo>
                    <a:pt x="460" y="762"/>
                  </a:lnTo>
                  <a:lnTo>
                    <a:pt x="241" y="581"/>
                  </a:lnTo>
                  <a:lnTo>
                    <a:pt x="125" y="518"/>
                  </a:lnTo>
                  <a:lnTo>
                    <a:pt x="31" y="493"/>
                  </a:lnTo>
                  <a:lnTo>
                    <a:pt x="0" y="381"/>
                  </a:lnTo>
                  <a:lnTo>
                    <a:pt x="172" y="284"/>
                  </a:lnTo>
                  <a:lnTo>
                    <a:pt x="202" y="170"/>
                  </a:lnTo>
                  <a:lnTo>
                    <a:pt x="194" y="100"/>
                  </a:lnTo>
                  <a:lnTo>
                    <a:pt x="237" y="76"/>
                  </a:lnTo>
                  <a:lnTo>
                    <a:pt x="277" y="15"/>
                  </a:lnTo>
                  <a:lnTo>
                    <a:pt x="310" y="0"/>
                  </a:lnTo>
                  <a:lnTo>
                    <a:pt x="401" y="13"/>
                  </a:lnTo>
                  <a:lnTo>
                    <a:pt x="428" y="37"/>
                  </a:lnTo>
                  <a:lnTo>
                    <a:pt x="465" y="21"/>
                  </a:lnTo>
                  <a:lnTo>
                    <a:pt x="516" y="13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6"/>
            <p:cNvSpPr/>
            <p:nvPr/>
          </p:nvSpPr>
          <p:spPr>
            <a:xfrm>
              <a:off x="6070600" y="4046538"/>
              <a:ext cx="538163" cy="485775"/>
            </a:xfrm>
            <a:custGeom>
              <a:rect b="b" l="l" r="r" t="t"/>
              <a:pathLst>
                <a:path extrusionOk="0" h="1350" w="1495">
                  <a:moveTo>
                    <a:pt x="763" y="249"/>
                  </a:moveTo>
                  <a:lnTo>
                    <a:pt x="832" y="230"/>
                  </a:lnTo>
                  <a:lnTo>
                    <a:pt x="887" y="174"/>
                  </a:lnTo>
                  <a:lnTo>
                    <a:pt x="939" y="177"/>
                  </a:lnTo>
                  <a:lnTo>
                    <a:pt x="973" y="159"/>
                  </a:lnTo>
                  <a:lnTo>
                    <a:pt x="1029" y="168"/>
                  </a:lnTo>
                  <a:lnTo>
                    <a:pt x="1115" y="218"/>
                  </a:lnTo>
                  <a:lnTo>
                    <a:pt x="1177" y="229"/>
                  </a:lnTo>
                  <a:lnTo>
                    <a:pt x="1266" y="314"/>
                  </a:lnTo>
                  <a:lnTo>
                    <a:pt x="1324" y="318"/>
                  </a:lnTo>
                  <a:lnTo>
                    <a:pt x="1331" y="398"/>
                  </a:lnTo>
                  <a:lnTo>
                    <a:pt x="1299" y="516"/>
                  </a:lnTo>
                  <a:lnTo>
                    <a:pt x="1278" y="584"/>
                  </a:lnTo>
                  <a:lnTo>
                    <a:pt x="1311" y="598"/>
                  </a:lnTo>
                  <a:lnTo>
                    <a:pt x="1278" y="649"/>
                  </a:lnTo>
                  <a:lnTo>
                    <a:pt x="1304" y="722"/>
                  </a:lnTo>
                  <a:lnTo>
                    <a:pt x="1310" y="780"/>
                  </a:lnTo>
                  <a:lnTo>
                    <a:pt x="1369" y="795"/>
                  </a:lnTo>
                  <a:lnTo>
                    <a:pt x="1375" y="854"/>
                  </a:lnTo>
                  <a:lnTo>
                    <a:pt x="1304" y="935"/>
                  </a:lnTo>
                  <a:lnTo>
                    <a:pt x="1343" y="981"/>
                  </a:lnTo>
                  <a:lnTo>
                    <a:pt x="1374" y="1035"/>
                  </a:lnTo>
                  <a:lnTo>
                    <a:pt x="1448" y="1074"/>
                  </a:lnTo>
                  <a:lnTo>
                    <a:pt x="1451" y="1151"/>
                  </a:lnTo>
                  <a:lnTo>
                    <a:pt x="1488" y="1165"/>
                  </a:lnTo>
                  <a:lnTo>
                    <a:pt x="1494" y="1205"/>
                  </a:lnTo>
                  <a:lnTo>
                    <a:pt x="1382" y="1250"/>
                  </a:lnTo>
                  <a:lnTo>
                    <a:pt x="1353" y="1349"/>
                  </a:lnTo>
                  <a:lnTo>
                    <a:pt x="1206" y="1324"/>
                  </a:lnTo>
                  <a:lnTo>
                    <a:pt x="1122" y="1304"/>
                  </a:lnTo>
                  <a:lnTo>
                    <a:pt x="1034" y="1293"/>
                  </a:lnTo>
                  <a:lnTo>
                    <a:pt x="1001" y="1187"/>
                  </a:lnTo>
                  <a:lnTo>
                    <a:pt x="963" y="1171"/>
                  </a:lnTo>
                  <a:lnTo>
                    <a:pt x="903" y="1187"/>
                  </a:lnTo>
                  <a:lnTo>
                    <a:pt x="825" y="1229"/>
                  </a:lnTo>
                  <a:lnTo>
                    <a:pt x="730" y="1200"/>
                  </a:lnTo>
                  <a:lnTo>
                    <a:pt x="651" y="1133"/>
                  </a:lnTo>
                  <a:lnTo>
                    <a:pt x="576" y="1108"/>
                  </a:lnTo>
                  <a:lnTo>
                    <a:pt x="525" y="1025"/>
                  </a:lnTo>
                  <a:lnTo>
                    <a:pt x="467" y="906"/>
                  </a:lnTo>
                  <a:lnTo>
                    <a:pt x="425" y="921"/>
                  </a:lnTo>
                  <a:lnTo>
                    <a:pt x="376" y="891"/>
                  </a:lnTo>
                  <a:lnTo>
                    <a:pt x="347" y="926"/>
                  </a:lnTo>
                  <a:lnTo>
                    <a:pt x="304" y="879"/>
                  </a:lnTo>
                  <a:lnTo>
                    <a:pt x="303" y="831"/>
                  </a:lnTo>
                  <a:lnTo>
                    <a:pt x="278" y="831"/>
                  </a:lnTo>
                  <a:lnTo>
                    <a:pt x="291" y="765"/>
                  </a:lnTo>
                  <a:lnTo>
                    <a:pt x="251" y="696"/>
                  </a:lnTo>
                  <a:lnTo>
                    <a:pt x="155" y="645"/>
                  </a:lnTo>
                  <a:lnTo>
                    <a:pt x="101" y="557"/>
                  </a:lnTo>
                  <a:lnTo>
                    <a:pt x="119" y="484"/>
                  </a:lnTo>
                  <a:lnTo>
                    <a:pt x="159" y="451"/>
                  </a:lnTo>
                  <a:lnTo>
                    <a:pt x="153" y="396"/>
                  </a:lnTo>
                  <a:lnTo>
                    <a:pt x="102" y="367"/>
                  </a:lnTo>
                  <a:lnTo>
                    <a:pt x="51" y="252"/>
                  </a:lnTo>
                  <a:lnTo>
                    <a:pt x="9" y="174"/>
                  </a:lnTo>
                  <a:lnTo>
                    <a:pt x="24" y="143"/>
                  </a:lnTo>
                  <a:lnTo>
                    <a:pt x="0" y="29"/>
                  </a:lnTo>
                  <a:lnTo>
                    <a:pt x="53" y="0"/>
                  </a:lnTo>
                  <a:lnTo>
                    <a:pt x="65" y="38"/>
                  </a:lnTo>
                  <a:lnTo>
                    <a:pt x="105" y="84"/>
                  </a:lnTo>
                  <a:lnTo>
                    <a:pt x="158" y="98"/>
                  </a:lnTo>
                  <a:lnTo>
                    <a:pt x="186" y="95"/>
                  </a:lnTo>
                  <a:lnTo>
                    <a:pt x="278" y="21"/>
                  </a:lnTo>
                  <a:lnTo>
                    <a:pt x="307" y="13"/>
                  </a:lnTo>
                  <a:lnTo>
                    <a:pt x="330" y="43"/>
                  </a:lnTo>
                  <a:lnTo>
                    <a:pt x="303" y="93"/>
                  </a:lnTo>
                  <a:lnTo>
                    <a:pt x="352" y="144"/>
                  </a:lnTo>
                  <a:lnTo>
                    <a:pt x="371" y="139"/>
                  </a:lnTo>
                  <a:lnTo>
                    <a:pt x="396" y="212"/>
                  </a:lnTo>
                  <a:lnTo>
                    <a:pt x="470" y="232"/>
                  </a:lnTo>
                  <a:lnTo>
                    <a:pt x="524" y="281"/>
                  </a:lnTo>
                  <a:lnTo>
                    <a:pt x="634" y="298"/>
                  </a:lnTo>
                  <a:lnTo>
                    <a:pt x="756" y="272"/>
                  </a:lnTo>
                  <a:lnTo>
                    <a:pt x="763" y="24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6"/>
            <p:cNvSpPr/>
            <p:nvPr/>
          </p:nvSpPr>
          <p:spPr>
            <a:xfrm>
              <a:off x="6070600" y="4046538"/>
              <a:ext cx="538163" cy="485775"/>
            </a:xfrm>
            <a:custGeom>
              <a:rect b="b" l="l" r="r" t="t"/>
              <a:pathLst>
                <a:path extrusionOk="0" h="1350" w="1495">
                  <a:moveTo>
                    <a:pt x="763" y="249"/>
                  </a:moveTo>
                  <a:lnTo>
                    <a:pt x="832" y="230"/>
                  </a:lnTo>
                  <a:lnTo>
                    <a:pt x="887" y="174"/>
                  </a:lnTo>
                  <a:lnTo>
                    <a:pt x="939" y="177"/>
                  </a:lnTo>
                  <a:lnTo>
                    <a:pt x="973" y="159"/>
                  </a:lnTo>
                  <a:lnTo>
                    <a:pt x="1029" y="168"/>
                  </a:lnTo>
                  <a:lnTo>
                    <a:pt x="1115" y="218"/>
                  </a:lnTo>
                  <a:lnTo>
                    <a:pt x="1177" y="229"/>
                  </a:lnTo>
                  <a:lnTo>
                    <a:pt x="1266" y="314"/>
                  </a:lnTo>
                  <a:lnTo>
                    <a:pt x="1324" y="318"/>
                  </a:lnTo>
                  <a:lnTo>
                    <a:pt x="1331" y="398"/>
                  </a:lnTo>
                  <a:lnTo>
                    <a:pt x="1299" y="516"/>
                  </a:lnTo>
                  <a:lnTo>
                    <a:pt x="1278" y="584"/>
                  </a:lnTo>
                  <a:lnTo>
                    <a:pt x="1311" y="598"/>
                  </a:lnTo>
                  <a:lnTo>
                    <a:pt x="1278" y="649"/>
                  </a:lnTo>
                  <a:lnTo>
                    <a:pt x="1304" y="722"/>
                  </a:lnTo>
                  <a:lnTo>
                    <a:pt x="1310" y="780"/>
                  </a:lnTo>
                  <a:lnTo>
                    <a:pt x="1369" y="795"/>
                  </a:lnTo>
                  <a:lnTo>
                    <a:pt x="1375" y="854"/>
                  </a:lnTo>
                  <a:lnTo>
                    <a:pt x="1304" y="935"/>
                  </a:lnTo>
                  <a:lnTo>
                    <a:pt x="1343" y="981"/>
                  </a:lnTo>
                  <a:lnTo>
                    <a:pt x="1374" y="1035"/>
                  </a:lnTo>
                  <a:lnTo>
                    <a:pt x="1448" y="1074"/>
                  </a:lnTo>
                  <a:lnTo>
                    <a:pt x="1451" y="1151"/>
                  </a:lnTo>
                  <a:lnTo>
                    <a:pt x="1488" y="1165"/>
                  </a:lnTo>
                  <a:lnTo>
                    <a:pt x="1494" y="1205"/>
                  </a:lnTo>
                  <a:lnTo>
                    <a:pt x="1382" y="1250"/>
                  </a:lnTo>
                  <a:lnTo>
                    <a:pt x="1353" y="1349"/>
                  </a:lnTo>
                  <a:lnTo>
                    <a:pt x="1206" y="1324"/>
                  </a:lnTo>
                  <a:lnTo>
                    <a:pt x="1122" y="1304"/>
                  </a:lnTo>
                  <a:lnTo>
                    <a:pt x="1034" y="1293"/>
                  </a:lnTo>
                  <a:lnTo>
                    <a:pt x="1001" y="1187"/>
                  </a:lnTo>
                  <a:lnTo>
                    <a:pt x="963" y="1171"/>
                  </a:lnTo>
                  <a:lnTo>
                    <a:pt x="903" y="1187"/>
                  </a:lnTo>
                  <a:lnTo>
                    <a:pt x="825" y="1229"/>
                  </a:lnTo>
                  <a:lnTo>
                    <a:pt x="730" y="1200"/>
                  </a:lnTo>
                  <a:lnTo>
                    <a:pt x="651" y="1133"/>
                  </a:lnTo>
                  <a:lnTo>
                    <a:pt x="576" y="1108"/>
                  </a:lnTo>
                  <a:lnTo>
                    <a:pt x="525" y="1025"/>
                  </a:lnTo>
                  <a:lnTo>
                    <a:pt x="467" y="906"/>
                  </a:lnTo>
                  <a:lnTo>
                    <a:pt x="425" y="921"/>
                  </a:lnTo>
                  <a:lnTo>
                    <a:pt x="376" y="891"/>
                  </a:lnTo>
                  <a:lnTo>
                    <a:pt x="347" y="926"/>
                  </a:lnTo>
                  <a:lnTo>
                    <a:pt x="304" y="879"/>
                  </a:lnTo>
                  <a:lnTo>
                    <a:pt x="303" y="831"/>
                  </a:lnTo>
                  <a:lnTo>
                    <a:pt x="278" y="831"/>
                  </a:lnTo>
                  <a:lnTo>
                    <a:pt x="291" y="765"/>
                  </a:lnTo>
                  <a:lnTo>
                    <a:pt x="251" y="696"/>
                  </a:lnTo>
                  <a:lnTo>
                    <a:pt x="155" y="645"/>
                  </a:lnTo>
                  <a:lnTo>
                    <a:pt x="101" y="557"/>
                  </a:lnTo>
                  <a:lnTo>
                    <a:pt x="119" y="484"/>
                  </a:lnTo>
                  <a:lnTo>
                    <a:pt x="159" y="451"/>
                  </a:lnTo>
                  <a:lnTo>
                    <a:pt x="153" y="396"/>
                  </a:lnTo>
                  <a:lnTo>
                    <a:pt x="102" y="367"/>
                  </a:lnTo>
                  <a:lnTo>
                    <a:pt x="51" y="252"/>
                  </a:lnTo>
                  <a:lnTo>
                    <a:pt x="9" y="174"/>
                  </a:lnTo>
                  <a:lnTo>
                    <a:pt x="24" y="143"/>
                  </a:lnTo>
                  <a:lnTo>
                    <a:pt x="0" y="29"/>
                  </a:lnTo>
                  <a:lnTo>
                    <a:pt x="53" y="0"/>
                  </a:lnTo>
                  <a:lnTo>
                    <a:pt x="65" y="38"/>
                  </a:lnTo>
                  <a:lnTo>
                    <a:pt x="105" y="84"/>
                  </a:lnTo>
                  <a:lnTo>
                    <a:pt x="158" y="98"/>
                  </a:lnTo>
                  <a:lnTo>
                    <a:pt x="186" y="95"/>
                  </a:lnTo>
                  <a:lnTo>
                    <a:pt x="278" y="21"/>
                  </a:lnTo>
                  <a:lnTo>
                    <a:pt x="307" y="13"/>
                  </a:lnTo>
                  <a:lnTo>
                    <a:pt x="330" y="43"/>
                  </a:lnTo>
                  <a:lnTo>
                    <a:pt x="303" y="93"/>
                  </a:lnTo>
                  <a:lnTo>
                    <a:pt x="352" y="144"/>
                  </a:lnTo>
                  <a:lnTo>
                    <a:pt x="371" y="139"/>
                  </a:lnTo>
                  <a:lnTo>
                    <a:pt x="396" y="212"/>
                  </a:lnTo>
                  <a:lnTo>
                    <a:pt x="470" y="232"/>
                  </a:lnTo>
                  <a:lnTo>
                    <a:pt x="524" y="281"/>
                  </a:lnTo>
                  <a:lnTo>
                    <a:pt x="634" y="298"/>
                  </a:lnTo>
                  <a:lnTo>
                    <a:pt x="756" y="272"/>
                  </a:lnTo>
                  <a:lnTo>
                    <a:pt x="763" y="24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6"/>
            <p:cNvSpPr/>
            <p:nvPr/>
          </p:nvSpPr>
          <p:spPr>
            <a:xfrm>
              <a:off x="4152900" y="2741613"/>
              <a:ext cx="300038" cy="201612"/>
            </a:xfrm>
            <a:custGeom>
              <a:rect b="b" l="l" r="r" t="t"/>
              <a:pathLst>
                <a:path extrusionOk="0" h="559" w="835">
                  <a:moveTo>
                    <a:pt x="764" y="14"/>
                  </a:moveTo>
                  <a:lnTo>
                    <a:pt x="746" y="138"/>
                  </a:lnTo>
                  <a:lnTo>
                    <a:pt x="834" y="266"/>
                  </a:lnTo>
                  <a:lnTo>
                    <a:pt x="733" y="405"/>
                  </a:lnTo>
                  <a:lnTo>
                    <a:pt x="508" y="526"/>
                  </a:lnTo>
                  <a:lnTo>
                    <a:pt x="441" y="558"/>
                  </a:lnTo>
                  <a:lnTo>
                    <a:pt x="339" y="532"/>
                  </a:lnTo>
                  <a:lnTo>
                    <a:pt x="121" y="477"/>
                  </a:lnTo>
                  <a:lnTo>
                    <a:pt x="198" y="398"/>
                  </a:lnTo>
                  <a:lnTo>
                    <a:pt x="29" y="309"/>
                  </a:lnTo>
                  <a:lnTo>
                    <a:pt x="166" y="274"/>
                  </a:lnTo>
                  <a:lnTo>
                    <a:pt x="163" y="219"/>
                  </a:lnTo>
                  <a:lnTo>
                    <a:pt x="0" y="175"/>
                  </a:lnTo>
                  <a:lnTo>
                    <a:pt x="52" y="51"/>
                  </a:lnTo>
                  <a:lnTo>
                    <a:pt x="170" y="23"/>
                  </a:lnTo>
                  <a:lnTo>
                    <a:pt x="292" y="153"/>
                  </a:lnTo>
                  <a:lnTo>
                    <a:pt x="410" y="48"/>
                  </a:lnTo>
                  <a:lnTo>
                    <a:pt x="508" y="103"/>
                  </a:lnTo>
                  <a:lnTo>
                    <a:pt x="635" y="0"/>
                  </a:lnTo>
                  <a:lnTo>
                    <a:pt x="764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6"/>
            <p:cNvSpPr/>
            <p:nvPr/>
          </p:nvSpPr>
          <p:spPr>
            <a:xfrm>
              <a:off x="4152900" y="2741613"/>
              <a:ext cx="300038" cy="201612"/>
            </a:xfrm>
            <a:custGeom>
              <a:rect b="b" l="l" r="r" t="t"/>
              <a:pathLst>
                <a:path extrusionOk="0" h="559" w="835">
                  <a:moveTo>
                    <a:pt x="764" y="14"/>
                  </a:moveTo>
                  <a:lnTo>
                    <a:pt x="746" y="138"/>
                  </a:lnTo>
                  <a:lnTo>
                    <a:pt x="834" y="266"/>
                  </a:lnTo>
                  <a:lnTo>
                    <a:pt x="733" y="405"/>
                  </a:lnTo>
                  <a:lnTo>
                    <a:pt x="508" y="526"/>
                  </a:lnTo>
                  <a:lnTo>
                    <a:pt x="441" y="558"/>
                  </a:lnTo>
                  <a:lnTo>
                    <a:pt x="339" y="532"/>
                  </a:lnTo>
                  <a:lnTo>
                    <a:pt x="121" y="477"/>
                  </a:lnTo>
                  <a:lnTo>
                    <a:pt x="198" y="398"/>
                  </a:lnTo>
                  <a:lnTo>
                    <a:pt x="29" y="309"/>
                  </a:lnTo>
                  <a:lnTo>
                    <a:pt x="166" y="274"/>
                  </a:lnTo>
                  <a:lnTo>
                    <a:pt x="163" y="219"/>
                  </a:lnTo>
                  <a:lnTo>
                    <a:pt x="0" y="175"/>
                  </a:lnTo>
                  <a:lnTo>
                    <a:pt x="52" y="51"/>
                  </a:lnTo>
                  <a:lnTo>
                    <a:pt x="170" y="23"/>
                  </a:lnTo>
                  <a:lnTo>
                    <a:pt x="292" y="153"/>
                  </a:lnTo>
                  <a:lnTo>
                    <a:pt x="410" y="48"/>
                  </a:lnTo>
                  <a:lnTo>
                    <a:pt x="508" y="103"/>
                  </a:lnTo>
                  <a:lnTo>
                    <a:pt x="635" y="0"/>
                  </a:lnTo>
                  <a:lnTo>
                    <a:pt x="764" y="1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6"/>
            <p:cNvSpPr/>
            <p:nvPr/>
          </p:nvSpPr>
          <p:spPr>
            <a:xfrm>
              <a:off x="5024438" y="3762375"/>
              <a:ext cx="328612" cy="393700"/>
            </a:xfrm>
            <a:custGeom>
              <a:rect b="b" l="l" r="r" t="t"/>
              <a:pathLst>
                <a:path extrusionOk="0" h="1095" w="912">
                  <a:moveTo>
                    <a:pt x="681" y="937"/>
                  </a:moveTo>
                  <a:lnTo>
                    <a:pt x="653" y="1014"/>
                  </a:lnTo>
                  <a:lnTo>
                    <a:pt x="664" y="1044"/>
                  </a:lnTo>
                  <a:lnTo>
                    <a:pt x="648" y="1094"/>
                  </a:lnTo>
                  <a:lnTo>
                    <a:pt x="589" y="1058"/>
                  </a:lnTo>
                  <a:lnTo>
                    <a:pt x="549" y="1047"/>
                  </a:lnTo>
                  <a:lnTo>
                    <a:pt x="440" y="998"/>
                  </a:lnTo>
                  <a:lnTo>
                    <a:pt x="451" y="947"/>
                  </a:lnTo>
                  <a:lnTo>
                    <a:pt x="542" y="956"/>
                  </a:lnTo>
                  <a:lnTo>
                    <a:pt x="622" y="945"/>
                  </a:lnTo>
                  <a:lnTo>
                    <a:pt x="681" y="937"/>
                  </a:lnTo>
                  <a:close/>
                  <a:moveTo>
                    <a:pt x="191" y="637"/>
                  </a:moveTo>
                  <a:lnTo>
                    <a:pt x="237" y="709"/>
                  </a:lnTo>
                  <a:lnTo>
                    <a:pt x="227" y="843"/>
                  </a:lnTo>
                  <a:lnTo>
                    <a:pt x="191" y="837"/>
                  </a:lnTo>
                  <a:lnTo>
                    <a:pt x="160" y="870"/>
                  </a:lnTo>
                  <a:lnTo>
                    <a:pt x="130" y="843"/>
                  </a:lnTo>
                  <a:lnTo>
                    <a:pt x="127" y="722"/>
                  </a:lnTo>
                  <a:lnTo>
                    <a:pt x="109" y="664"/>
                  </a:lnTo>
                  <a:lnTo>
                    <a:pt x="152" y="669"/>
                  </a:lnTo>
                  <a:lnTo>
                    <a:pt x="191" y="637"/>
                  </a:lnTo>
                  <a:close/>
                  <a:moveTo>
                    <a:pt x="436" y="38"/>
                  </a:moveTo>
                  <a:lnTo>
                    <a:pt x="547" y="67"/>
                  </a:lnTo>
                  <a:lnTo>
                    <a:pt x="539" y="123"/>
                  </a:lnTo>
                  <a:lnTo>
                    <a:pt x="558" y="170"/>
                  </a:lnTo>
                  <a:lnTo>
                    <a:pt x="496" y="154"/>
                  </a:lnTo>
                  <a:lnTo>
                    <a:pt x="432" y="193"/>
                  </a:lnTo>
                  <a:lnTo>
                    <a:pt x="437" y="248"/>
                  </a:lnTo>
                  <a:lnTo>
                    <a:pt x="427" y="279"/>
                  </a:lnTo>
                  <a:lnTo>
                    <a:pt x="453" y="333"/>
                  </a:lnTo>
                  <a:lnTo>
                    <a:pt x="526" y="387"/>
                  </a:lnTo>
                  <a:lnTo>
                    <a:pt x="565" y="475"/>
                  </a:lnTo>
                  <a:lnTo>
                    <a:pt x="652" y="560"/>
                  </a:lnTo>
                  <a:lnTo>
                    <a:pt x="713" y="560"/>
                  </a:lnTo>
                  <a:lnTo>
                    <a:pt x="732" y="583"/>
                  </a:lnTo>
                  <a:lnTo>
                    <a:pt x="710" y="603"/>
                  </a:lnTo>
                  <a:lnTo>
                    <a:pt x="779" y="641"/>
                  </a:lnTo>
                  <a:lnTo>
                    <a:pt x="836" y="672"/>
                  </a:lnTo>
                  <a:lnTo>
                    <a:pt x="903" y="725"/>
                  </a:lnTo>
                  <a:lnTo>
                    <a:pt x="911" y="744"/>
                  </a:lnTo>
                  <a:lnTo>
                    <a:pt x="897" y="780"/>
                  </a:lnTo>
                  <a:lnTo>
                    <a:pt x="853" y="733"/>
                  </a:lnTo>
                  <a:lnTo>
                    <a:pt x="786" y="716"/>
                  </a:lnTo>
                  <a:lnTo>
                    <a:pt x="753" y="782"/>
                  </a:lnTo>
                  <a:lnTo>
                    <a:pt x="809" y="819"/>
                  </a:lnTo>
                  <a:lnTo>
                    <a:pt x="800" y="871"/>
                  </a:lnTo>
                  <a:lnTo>
                    <a:pt x="768" y="877"/>
                  </a:lnTo>
                  <a:lnTo>
                    <a:pt x="726" y="962"/>
                  </a:lnTo>
                  <a:lnTo>
                    <a:pt x="694" y="969"/>
                  </a:lnTo>
                  <a:lnTo>
                    <a:pt x="694" y="940"/>
                  </a:lnTo>
                  <a:lnTo>
                    <a:pt x="710" y="887"/>
                  </a:lnTo>
                  <a:lnTo>
                    <a:pt x="727" y="865"/>
                  </a:lnTo>
                  <a:lnTo>
                    <a:pt x="696" y="807"/>
                  </a:lnTo>
                  <a:lnTo>
                    <a:pt x="672" y="756"/>
                  </a:lnTo>
                  <a:lnTo>
                    <a:pt x="640" y="744"/>
                  </a:lnTo>
                  <a:lnTo>
                    <a:pt x="617" y="700"/>
                  </a:lnTo>
                  <a:lnTo>
                    <a:pt x="567" y="681"/>
                  </a:lnTo>
                  <a:lnTo>
                    <a:pt x="534" y="640"/>
                  </a:lnTo>
                  <a:lnTo>
                    <a:pt x="476" y="633"/>
                  </a:lnTo>
                  <a:lnTo>
                    <a:pt x="415" y="586"/>
                  </a:lnTo>
                  <a:lnTo>
                    <a:pt x="344" y="518"/>
                  </a:lnTo>
                  <a:lnTo>
                    <a:pt x="291" y="458"/>
                  </a:lnTo>
                  <a:lnTo>
                    <a:pt x="268" y="352"/>
                  </a:lnTo>
                  <a:lnTo>
                    <a:pt x="229" y="340"/>
                  </a:lnTo>
                  <a:lnTo>
                    <a:pt x="166" y="305"/>
                  </a:lnTo>
                  <a:lnTo>
                    <a:pt x="130" y="320"/>
                  </a:lnTo>
                  <a:lnTo>
                    <a:pt x="85" y="369"/>
                  </a:lnTo>
                  <a:lnTo>
                    <a:pt x="53" y="376"/>
                  </a:lnTo>
                  <a:lnTo>
                    <a:pt x="62" y="330"/>
                  </a:lnTo>
                  <a:lnTo>
                    <a:pt x="20" y="317"/>
                  </a:lnTo>
                  <a:lnTo>
                    <a:pt x="0" y="233"/>
                  </a:lnTo>
                  <a:lnTo>
                    <a:pt x="26" y="199"/>
                  </a:lnTo>
                  <a:lnTo>
                    <a:pt x="3" y="158"/>
                  </a:lnTo>
                  <a:lnTo>
                    <a:pt x="7" y="126"/>
                  </a:lnTo>
                  <a:lnTo>
                    <a:pt x="40" y="150"/>
                  </a:lnTo>
                  <a:lnTo>
                    <a:pt x="78" y="145"/>
                  </a:lnTo>
                  <a:lnTo>
                    <a:pt x="121" y="107"/>
                  </a:lnTo>
                  <a:lnTo>
                    <a:pt x="135" y="125"/>
                  </a:lnTo>
                  <a:lnTo>
                    <a:pt x="172" y="121"/>
                  </a:lnTo>
                  <a:lnTo>
                    <a:pt x="189" y="76"/>
                  </a:lnTo>
                  <a:lnTo>
                    <a:pt x="247" y="90"/>
                  </a:lnTo>
                  <a:lnTo>
                    <a:pt x="281" y="71"/>
                  </a:lnTo>
                  <a:lnTo>
                    <a:pt x="286" y="25"/>
                  </a:lnTo>
                  <a:lnTo>
                    <a:pt x="333" y="41"/>
                  </a:lnTo>
                  <a:lnTo>
                    <a:pt x="342" y="19"/>
                  </a:lnTo>
                  <a:lnTo>
                    <a:pt x="419" y="0"/>
                  </a:lnTo>
                  <a:lnTo>
                    <a:pt x="436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6"/>
            <p:cNvSpPr/>
            <p:nvPr/>
          </p:nvSpPr>
          <p:spPr>
            <a:xfrm>
              <a:off x="5183188" y="4100513"/>
              <a:ext cx="87312" cy="57150"/>
            </a:xfrm>
            <a:custGeom>
              <a:rect b="b" l="l" r="r" t="t"/>
              <a:pathLst>
                <a:path extrusionOk="0" h="158" w="242">
                  <a:moveTo>
                    <a:pt x="241" y="0"/>
                  </a:moveTo>
                  <a:lnTo>
                    <a:pt x="213" y="77"/>
                  </a:lnTo>
                  <a:lnTo>
                    <a:pt x="224" y="107"/>
                  </a:lnTo>
                  <a:lnTo>
                    <a:pt x="208" y="157"/>
                  </a:lnTo>
                  <a:lnTo>
                    <a:pt x="149" y="121"/>
                  </a:lnTo>
                  <a:lnTo>
                    <a:pt x="109" y="110"/>
                  </a:lnTo>
                  <a:lnTo>
                    <a:pt x="0" y="61"/>
                  </a:lnTo>
                  <a:lnTo>
                    <a:pt x="11" y="10"/>
                  </a:lnTo>
                  <a:lnTo>
                    <a:pt x="102" y="19"/>
                  </a:lnTo>
                  <a:lnTo>
                    <a:pt x="182" y="8"/>
                  </a:lnTo>
                  <a:lnTo>
                    <a:pt x="241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6"/>
            <p:cNvSpPr/>
            <p:nvPr/>
          </p:nvSpPr>
          <p:spPr>
            <a:xfrm>
              <a:off x="5064125" y="3992563"/>
              <a:ext cx="46038" cy="84137"/>
            </a:xfrm>
            <a:custGeom>
              <a:rect b="b" l="l" r="r" t="t"/>
              <a:pathLst>
                <a:path extrusionOk="0" h="234" w="129">
                  <a:moveTo>
                    <a:pt x="82" y="0"/>
                  </a:moveTo>
                  <a:lnTo>
                    <a:pt x="128" y="72"/>
                  </a:lnTo>
                  <a:lnTo>
                    <a:pt x="118" y="206"/>
                  </a:lnTo>
                  <a:lnTo>
                    <a:pt x="82" y="200"/>
                  </a:lnTo>
                  <a:lnTo>
                    <a:pt x="51" y="233"/>
                  </a:lnTo>
                  <a:lnTo>
                    <a:pt x="21" y="206"/>
                  </a:lnTo>
                  <a:lnTo>
                    <a:pt x="18" y="85"/>
                  </a:lnTo>
                  <a:lnTo>
                    <a:pt x="0" y="27"/>
                  </a:lnTo>
                  <a:lnTo>
                    <a:pt x="43" y="32"/>
                  </a:lnTo>
                  <a:lnTo>
                    <a:pt x="8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6"/>
            <p:cNvSpPr/>
            <p:nvPr/>
          </p:nvSpPr>
          <p:spPr>
            <a:xfrm>
              <a:off x="5024438" y="3762375"/>
              <a:ext cx="328612" cy="349250"/>
            </a:xfrm>
            <a:custGeom>
              <a:rect b="b" l="l" r="r" t="t"/>
              <a:pathLst>
                <a:path extrusionOk="0" h="970" w="912">
                  <a:moveTo>
                    <a:pt x="436" y="38"/>
                  </a:moveTo>
                  <a:lnTo>
                    <a:pt x="547" y="67"/>
                  </a:lnTo>
                  <a:lnTo>
                    <a:pt x="539" y="123"/>
                  </a:lnTo>
                  <a:lnTo>
                    <a:pt x="558" y="170"/>
                  </a:lnTo>
                  <a:lnTo>
                    <a:pt x="496" y="154"/>
                  </a:lnTo>
                  <a:lnTo>
                    <a:pt x="432" y="193"/>
                  </a:lnTo>
                  <a:lnTo>
                    <a:pt x="437" y="248"/>
                  </a:lnTo>
                  <a:lnTo>
                    <a:pt x="427" y="279"/>
                  </a:lnTo>
                  <a:lnTo>
                    <a:pt x="453" y="333"/>
                  </a:lnTo>
                  <a:lnTo>
                    <a:pt x="526" y="387"/>
                  </a:lnTo>
                  <a:lnTo>
                    <a:pt x="565" y="475"/>
                  </a:lnTo>
                  <a:lnTo>
                    <a:pt x="652" y="560"/>
                  </a:lnTo>
                  <a:lnTo>
                    <a:pt x="713" y="560"/>
                  </a:lnTo>
                  <a:lnTo>
                    <a:pt x="732" y="583"/>
                  </a:lnTo>
                  <a:lnTo>
                    <a:pt x="710" y="603"/>
                  </a:lnTo>
                  <a:lnTo>
                    <a:pt x="779" y="641"/>
                  </a:lnTo>
                  <a:lnTo>
                    <a:pt x="836" y="672"/>
                  </a:lnTo>
                  <a:lnTo>
                    <a:pt x="903" y="725"/>
                  </a:lnTo>
                  <a:lnTo>
                    <a:pt x="911" y="744"/>
                  </a:lnTo>
                  <a:lnTo>
                    <a:pt x="897" y="780"/>
                  </a:lnTo>
                  <a:lnTo>
                    <a:pt x="853" y="733"/>
                  </a:lnTo>
                  <a:lnTo>
                    <a:pt x="786" y="716"/>
                  </a:lnTo>
                  <a:lnTo>
                    <a:pt x="753" y="782"/>
                  </a:lnTo>
                  <a:lnTo>
                    <a:pt x="809" y="819"/>
                  </a:lnTo>
                  <a:lnTo>
                    <a:pt x="800" y="871"/>
                  </a:lnTo>
                  <a:lnTo>
                    <a:pt x="768" y="877"/>
                  </a:lnTo>
                  <a:lnTo>
                    <a:pt x="726" y="962"/>
                  </a:lnTo>
                  <a:lnTo>
                    <a:pt x="694" y="969"/>
                  </a:lnTo>
                  <a:lnTo>
                    <a:pt x="694" y="940"/>
                  </a:lnTo>
                  <a:lnTo>
                    <a:pt x="710" y="887"/>
                  </a:lnTo>
                  <a:lnTo>
                    <a:pt x="727" y="865"/>
                  </a:lnTo>
                  <a:lnTo>
                    <a:pt x="696" y="807"/>
                  </a:lnTo>
                  <a:lnTo>
                    <a:pt x="672" y="756"/>
                  </a:lnTo>
                  <a:lnTo>
                    <a:pt x="640" y="744"/>
                  </a:lnTo>
                  <a:lnTo>
                    <a:pt x="617" y="700"/>
                  </a:lnTo>
                  <a:lnTo>
                    <a:pt x="567" y="681"/>
                  </a:lnTo>
                  <a:lnTo>
                    <a:pt x="534" y="640"/>
                  </a:lnTo>
                  <a:lnTo>
                    <a:pt x="476" y="633"/>
                  </a:lnTo>
                  <a:lnTo>
                    <a:pt x="415" y="586"/>
                  </a:lnTo>
                  <a:lnTo>
                    <a:pt x="344" y="518"/>
                  </a:lnTo>
                  <a:lnTo>
                    <a:pt x="291" y="458"/>
                  </a:lnTo>
                  <a:lnTo>
                    <a:pt x="268" y="352"/>
                  </a:lnTo>
                  <a:lnTo>
                    <a:pt x="229" y="340"/>
                  </a:lnTo>
                  <a:lnTo>
                    <a:pt x="166" y="305"/>
                  </a:lnTo>
                  <a:lnTo>
                    <a:pt x="130" y="320"/>
                  </a:lnTo>
                  <a:lnTo>
                    <a:pt x="85" y="369"/>
                  </a:lnTo>
                  <a:lnTo>
                    <a:pt x="53" y="376"/>
                  </a:lnTo>
                  <a:lnTo>
                    <a:pt x="62" y="330"/>
                  </a:lnTo>
                  <a:lnTo>
                    <a:pt x="20" y="317"/>
                  </a:lnTo>
                  <a:lnTo>
                    <a:pt x="0" y="233"/>
                  </a:lnTo>
                  <a:lnTo>
                    <a:pt x="26" y="199"/>
                  </a:lnTo>
                  <a:lnTo>
                    <a:pt x="3" y="158"/>
                  </a:lnTo>
                  <a:lnTo>
                    <a:pt x="7" y="126"/>
                  </a:lnTo>
                  <a:lnTo>
                    <a:pt x="40" y="150"/>
                  </a:lnTo>
                  <a:lnTo>
                    <a:pt x="78" y="145"/>
                  </a:lnTo>
                  <a:lnTo>
                    <a:pt x="121" y="107"/>
                  </a:lnTo>
                  <a:lnTo>
                    <a:pt x="135" y="125"/>
                  </a:lnTo>
                  <a:lnTo>
                    <a:pt x="172" y="121"/>
                  </a:lnTo>
                  <a:lnTo>
                    <a:pt x="189" y="76"/>
                  </a:lnTo>
                  <a:lnTo>
                    <a:pt x="247" y="90"/>
                  </a:lnTo>
                  <a:lnTo>
                    <a:pt x="281" y="71"/>
                  </a:lnTo>
                  <a:lnTo>
                    <a:pt x="286" y="25"/>
                  </a:lnTo>
                  <a:lnTo>
                    <a:pt x="333" y="41"/>
                  </a:lnTo>
                  <a:lnTo>
                    <a:pt x="342" y="19"/>
                  </a:lnTo>
                  <a:lnTo>
                    <a:pt x="419" y="0"/>
                  </a:lnTo>
                  <a:lnTo>
                    <a:pt x="436" y="3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6"/>
            <p:cNvSpPr/>
            <p:nvPr/>
          </p:nvSpPr>
          <p:spPr>
            <a:xfrm>
              <a:off x="2640013" y="4729163"/>
              <a:ext cx="60325" cy="23812"/>
            </a:xfrm>
            <a:custGeom>
              <a:rect b="b" l="l" r="r" t="t"/>
              <a:pathLst>
                <a:path extrusionOk="0" h="68" w="167">
                  <a:moveTo>
                    <a:pt x="59" y="3"/>
                  </a:moveTo>
                  <a:lnTo>
                    <a:pt x="112" y="10"/>
                  </a:lnTo>
                  <a:lnTo>
                    <a:pt x="153" y="30"/>
                  </a:lnTo>
                  <a:lnTo>
                    <a:pt x="166" y="52"/>
                  </a:lnTo>
                  <a:lnTo>
                    <a:pt x="111" y="53"/>
                  </a:lnTo>
                  <a:lnTo>
                    <a:pt x="88" y="67"/>
                  </a:lnTo>
                  <a:lnTo>
                    <a:pt x="44" y="54"/>
                  </a:lnTo>
                  <a:lnTo>
                    <a:pt x="0" y="24"/>
                  </a:lnTo>
                  <a:lnTo>
                    <a:pt x="9" y="6"/>
                  </a:lnTo>
                  <a:lnTo>
                    <a:pt x="42" y="0"/>
                  </a:lnTo>
                  <a:lnTo>
                    <a:pt x="59" y="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6"/>
            <p:cNvSpPr/>
            <p:nvPr/>
          </p:nvSpPr>
          <p:spPr>
            <a:xfrm>
              <a:off x="2640013" y="4729163"/>
              <a:ext cx="60325" cy="23812"/>
            </a:xfrm>
            <a:custGeom>
              <a:rect b="b" l="l" r="r" t="t"/>
              <a:pathLst>
                <a:path extrusionOk="0" h="68" w="167">
                  <a:moveTo>
                    <a:pt x="59" y="3"/>
                  </a:moveTo>
                  <a:lnTo>
                    <a:pt x="112" y="10"/>
                  </a:lnTo>
                  <a:lnTo>
                    <a:pt x="153" y="30"/>
                  </a:lnTo>
                  <a:lnTo>
                    <a:pt x="166" y="52"/>
                  </a:lnTo>
                  <a:lnTo>
                    <a:pt x="111" y="53"/>
                  </a:lnTo>
                  <a:lnTo>
                    <a:pt x="88" y="67"/>
                  </a:lnTo>
                  <a:lnTo>
                    <a:pt x="44" y="54"/>
                  </a:lnTo>
                  <a:lnTo>
                    <a:pt x="0" y="24"/>
                  </a:lnTo>
                  <a:lnTo>
                    <a:pt x="9" y="6"/>
                  </a:lnTo>
                  <a:lnTo>
                    <a:pt x="42" y="0"/>
                  </a:lnTo>
                  <a:lnTo>
                    <a:pt x="59" y="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6"/>
            <p:cNvSpPr/>
            <p:nvPr/>
          </p:nvSpPr>
          <p:spPr>
            <a:xfrm>
              <a:off x="5813425" y="4267200"/>
              <a:ext cx="120650" cy="136525"/>
            </a:xfrm>
            <a:custGeom>
              <a:rect b="b" l="l" r="r" t="t"/>
              <a:pathLst>
                <a:path extrusionOk="0" h="380" w="333">
                  <a:moveTo>
                    <a:pt x="48" y="91"/>
                  </a:moveTo>
                  <a:lnTo>
                    <a:pt x="62" y="62"/>
                  </a:lnTo>
                  <a:lnTo>
                    <a:pt x="148" y="98"/>
                  </a:lnTo>
                  <a:lnTo>
                    <a:pt x="301" y="0"/>
                  </a:lnTo>
                  <a:lnTo>
                    <a:pt x="332" y="112"/>
                  </a:lnTo>
                  <a:lnTo>
                    <a:pt x="317" y="126"/>
                  </a:lnTo>
                  <a:lnTo>
                    <a:pt x="161" y="172"/>
                  </a:lnTo>
                  <a:lnTo>
                    <a:pt x="239" y="262"/>
                  </a:lnTo>
                  <a:lnTo>
                    <a:pt x="213" y="277"/>
                  </a:lnTo>
                  <a:lnTo>
                    <a:pt x="201" y="307"/>
                  </a:lnTo>
                  <a:lnTo>
                    <a:pt x="141" y="320"/>
                  </a:lnTo>
                  <a:lnTo>
                    <a:pt x="123" y="352"/>
                  </a:lnTo>
                  <a:lnTo>
                    <a:pt x="89" y="379"/>
                  </a:lnTo>
                  <a:lnTo>
                    <a:pt x="2" y="365"/>
                  </a:lnTo>
                  <a:lnTo>
                    <a:pt x="0" y="352"/>
                  </a:lnTo>
                  <a:lnTo>
                    <a:pt x="39" y="209"/>
                  </a:lnTo>
                  <a:lnTo>
                    <a:pt x="37" y="173"/>
                  </a:lnTo>
                  <a:lnTo>
                    <a:pt x="48" y="147"/>
                  </a:lnTo>
                  <a:lnTo>
                    <a:pt x="48" y="9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6"/>
            <p:cNvSpPr/>
            <p:nvPr/>
          </p:nvSpPr>
          <p:spPr>
            <a:xfrm>
              <a:off x="5813425" y="4267200"/>
              <a:ext cx="120650" cy="136525"/>
            </a:xfrm>
            <a:custGeom>
              <a:rect b="b" l="l" r="r" t="t"/>
              <a:pathLst>
                <a:path extrusionOk="0" h="380" w="333">
                  <a:moveTo>
                    <a:pt x="48" y="91"/>
                  </a:moveTo>
                  <a:lnTo>
                    <a:pt x="62" y="62"/>
                  </a:lnTo>
                  <a:lnTo>
                    <a:pt x="148" y="98"/>
                  </a:lnTo>
                  <a:lnTo>
                    <a:pt x="301" y="0"/>
                  </a:lnTo>
                  <a:lnTo>
                    <a:pt x="332" y="112"/>
                  </a:lnTo>
                  <a:lnTo>
                    <a:pt x="317" y="126"/>
                  </a:lnTo>
                  <a:lnTo>
                    <a:pt x="161" y="172"/>
                  </a:lnTo>
                  <a:lnTo>
                    <a:pt x="239" y="262"/>
                  </a:lnTo>
                  <a:lnTo>
                    <a:pt x="213" y="277"/>
                  </a:lnTo>
                  <a:lnTo>
                    <a:pt x="201" y="307"/>
                  </a:lnTo>
                  <a:lnTo>
                    <a:pt x="141" y="320"/>
                  </a:lnTo>
                  <a:lnTo>
                    <a:pt x="123" y="352"/>
                  </a:lnTo>
                  <a:lnTo>
                    <a:pt x="89" y="379"/>
                  </a:lnTo>
                  <a:lnTo>
                    <a:pt x="2" y="365"/>
                  </a:lnTo>
                  <a:lnTo>
                    <a:pt x="0" y="352"/>
                  </a:lnTo>
                  <a:lnTo>
                    <a:pt x="39" y="209"/>
                  </a:lnTo>
                  <a:lnTo>
                    <a:pt x="37" y="173"/>
                  </a:lnTo>
                  <a:lnTo>
                    <a:pt x="48" y="147"/>
                  </a:lnTo>
                  <a:lnTo>
                    <a:pt x="48" y="9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6"/>
            <p:cNvSpPr/>
            <p:nvPr/>
          </p:nvSpPr>
          <p:spPr>
            <a:xfrm>
              <a:off x="8459788" y="3825875"/>
              <a:ext cx="452437" cy="519113"/>
            </a:xfrm>
            <a:custGeom>
              <a:rect b="b" l="l" r="r" t="t"/>
              <a:pathLst>
                <a:path extrusionOk="0" h="1442" w="1256">
                  <a:moveTo>
                    <a:pt x="407" y="1154"/>
                  </a:moveTo>
                  <a:lnTo>
                    <a:pt x="417" y="1186"/>
                  </a:lnTo>
                  <a:lnTo>
                    <a:pt x="373" y="1242"/>
                  </a:lnTo>
                  <a:lnTo>
                    <a:pt x="341" y="1213"/>
                  </a:lnTo>
                  <a:lnTo>
                    <a:pt x="301" y="1234"/>
                  </a:lnTo>
                  <a:lnTo>
                    <a:pt x="281" y="1289"/>
                  </a:lnTo>
                  <a:lnTo>
                    <a:pt x="230" y="1262"/>
                  </a:lnTo>
                  <a:lnTo>
                    <a:pt x="230" y="1218"/>
                  </a:lnTo>
                  <a:lnTo>
                    <a:pt x="273" y="1163"/>
                  </a:lnTo>
                  <a:lnTo>
                    <a:pt x="317" y="1174"/>
                  </a:lnTo>
                  <a:lnTo>
                    <a:pt x="349" y="1134"/>
                  </a:lnTo>
                  <a:lnTo>
                    <a:pt x="407" y="1154"/>
                  </a:lnTo>
                  <a:close/>
                  <a:moveTo>
                    <a:pt x="900" y="869"/>
                  </a:moveTo>
                  <a:lnTo>
                    <a:pt x="871" y="946"/>
                  </a:lnTo>
                  <a:lnTo>
                    <a:pt x="884" y="994"/>
                  </a:lnTo>
                  <a:lnTo>
                    <a:pt x="844" y="1061"/>
                  </a:lnTo>
                  <a:lnTo>
                    <a:pt x="744" y="1106"/>
                  </a:lnTo>
                  <a:lnTo>
                    <a:pt x="608" y="1111"/>
                  </a:lnTo>
                  <a:lnTo>
                    <a:pt x="497" y="1218"/>
                  </a:lnTo>
                  <a:lnTo>
                    <a:pt x="444" y="1182"/>
                  </a:lnTo>
                  <a:lnTo>
                    <a:pt x="441" y="1112"/>
                  </a:lnTo>
                  <a:lnTo>
                    <a:pt x="306" y="1133"/>
                  </a:lnTo>
                  <a:lnTo>
                    <a:pt x="214" y="1177"/>
                  </a:lnTo>
                  <a:lnTo>
                    <a:pt x="123" y="1179"/>
                  </a:lnTo>
                  <a:lnTo>
                    <a:pt x="201" y="1247"/>
                  </a:lnTo>
                  <a:lnTo>
                    <a:pt x="150" y="1403"/>
                  </a:lnTo>
                  <a:lnTo>
                    <a:pt x="99" y="1441"/>
                  </a:lnTo>
                  <a:lnTo>
                    <a:pt x="62" y="1406"/>
                  </a:lnTo>
                  <a:lnTo>
                    <a:pt x="81" y="1323"/>
                  </a:lnTo>
                  <a:lnTo>
                    <a:pt x="32" y="1297"/>
                  </a:lnTo>
                  <a:lnTo>
                    <a:pt x="0" y="1234"/>
                  </a:lnTo>
                  <a:lnTo>
                    <a:pt x="74" y="1205"/>
                  </a:lnTo>
                  <a:lnTo>
                    <a:pt x="114" y="1146"/>
                  </a:lnTo>
                  <a:lnTo>
                    <a:pt x="193" y="1098"/>
                  </a:lnTo>
                  <a:lnTo>
                    <a:pt x="250" y="1033"/>
                  </a:lnTo>
                  <a:lnTo>
                    <a:pt x="405" y="1005"/>
                  </a:lnTo>
                  <a:lnTo>
                    <a:pt x="488" y="1024"/>
                  </a:lnTo>
                  <a:lnTo>
                    <a:pt x="569" y="853"/>
                  </a:lnTo>
                  <a:lnTo>
                    <a:pt x="621" y="899"/>
                  </a:lnTo>
                  <a:lnTo>
                    <a:pt x="735" y="802"/>
                  </a:lnTo>
                  <a:lnTo>
                    <a:pt x="779" y="764"/>
                  </a:lnTo>
                  <a:lnTo>
                    <a:pt x="828" y="642"/>
                  </a:lnTo>
                  <a:lnTo>
                    <a:pt x="815" y="528"/>
                  </a:lnTo>
                  <a:lnTo>
                    <a:pt x="848" y="464"/>
                  </a:lnTo>
                  <a:lnTo>
                    <a:pt x="930" y="445"/>
                  </a:lnTo>
                  <a:lnTo>
                    <a:pt x="973" y="587"/>
                  </a:lnTo>
                  <a:lnTo>
                    <a:pt x="971" y="668"/>
                  </a:lnTo>
                  <a:lnTo>
                    <a:pt x="899" y="768"/>
                  </a:lnTo>
                  <a:lnTo>
                    <a:pt x="900" y="869"/>
                  </a:lnTo>
                  <a:close/>
                  <a:moveTo>
                    <a:pt x="1128" y="149"/>
                  </a:moveTo>
                  <a:lnTo>
                    <a:pt x="1183" y="172"/>
                  </a:lnTo>
                  <a:lnTo>
                    <a:pt x="1238" y="127"/>
                  </a:lnTo>
                  <a:lnTo>
                    <a:pt x="1255" y="247"/>
                  </a:lnTo>
                  <a:lnTo>
                    <a:pt x="1140" y="276"/>
                  </a:lnTo>
                  <a:lnTo>
                    <a:pt x="1072" y="381"/>
                  </a:lnTo>
                  <a:lnTo>
                    <a:pt x="949" y="309"/>
                  </a:lnTo>
                  <a:lnTo>
                    <a:pt x="907" y="423"/>
                  </a:lnTo>
                  <a:lnTo>
                    <a:pt x="820" y="425"/>
                  </a:lnTo>
                  <a:lnTo>
                    <a:pt x="809" y="321"/>
                  </a:lnTo>
                  <a:lnTo>
                    <a:pt x="848" y="240"/>
                  </a:lnTo>
                  <a:lnTo>
                    <a:pt x="931" y="234"/>
                  </a:lnTo>
                  <a:lnTo>
                    <a:pt x="954" y="86"/>
                  </a:lnTo>
                  <a:lnTo>
                    <a:pt x="977" y="0"/>
                  </a:lnTo>
                  <a:lnTo>
                    <a:pt x="1068" y="114"/>
                  </a:lnTo>
                  <a:lnTo>
                    <a:pt x="1128" y="1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6"/>
            <p:cNvSpPr/>
            <p:nvPr/>
          </p:nvSpPr>
          <p:spPr>
            <a:xfrm>
              <a:off x="8542338" y="4233863"/>
              <a:ext cx="68262" cy="55562"/>
            </a:xfrm>
            <a:custGeom>
              <a:rect b="b" l="l" r="r" t="t"/>
              <a:pathLst>
                <a:path extrusionOk="0" h="156" w="188">
                  <a:moveTo>
                    <a:pt x="177" y="20"/>
                  </a:moveTo>
                  <a:lnTo>
                    <a:pt x="187" y="52"/>
                  </a:lnTo>
                  <a:lnTo>
                    <a:pt x="143" y="108"/>
                  </a:lnTo>
                  <a:lnTo>
                    <a:pt x="111" y="79"/>
                  </a:lnTo>
                  <a:lnTo>
                    <a:pt x="71" y="100"/>
                  </a:lnTo>
                  <a:lnTo>
                    <a:pt x="51" y="155"/>
                  </a:lnTo>
                  <a:lnTo>
                    <a:pt x="0" y="128"/>
                  </a:lnTo>
                  <a:lnTo>
                    <a:pt x="0" y="84"/>
                  </a:lnTo>
                  <a:lnTo>
                    <a:pt x="43" y="29"/>
                  </a:lnTo>
                  <a:lnTo>
                    <a:pt x="87" y="40"/>
                  </a:lnTo>
                  <a:lnTo>
                    <a:pt x="119" y="0"/>
                  </a:lnTo>
                  <a:lnTo>
                    <a:pt x="177" y="2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6"/>
            <p:cNvSpPr/>
            <p:nvPr/>
          </p:nvSpPr>
          <p:spPr>
            <a:xfrm>
              <a:off x="8459788" y="3986213"/>
              <a:ext cx="350837" cy="358775"/>
            </a:xfrm>
            <a:custGeom>
              <a:rect b="b" l="l" r="r" t="t"/>
              <a:pathLst>
                <a:path extrusionOk="0" h="997" w="974">
                  <a:moveTo>
                    <a:pt x="900" y="424"/>
                  </a:moveTo>
                  <a:lnTo>
                    <a:pt x="871" y="501"/>
                  </a:lnTo>
                  <a:lnTo>
                    <a:pt x="884" y="549"/>
                  </a:lnTo>
                  <a:lnTo>
                    <a:pt x="844" y="616"/>
                  </a:lnTo>
                  <a:lnTo>
                    <a:pt x="744" y="661"/>
                  </a:lnTo>
                  <a:lnTo>
                    <a:pt x="608" y="666"/>
                  </a:lnTo>
                  <a:lnTo>
                    <a:pt x="497" y="773"/>
                  </a:lnTo>
                  <a:lnTo>
                    <a:pt x="444" y="737"/>
                  </a:lnTo>
                  <a:lnTo>
                    <a:pt x="441" y="667"/>
                  </a:lnTo>
                  <a:lnTo>
                    <a:pt x="306" y="688"/>
                  </a:lnTo>
                  <a:lnTo>
                    <a:pt x="214" y="732"/>
                  </a:lnTo>
                  <a:lnTo>
                    <a:pt x="123" y="734"/>
                  </a:lnTo>
                  <a:lnTo>
                    <a:pt x="201" y="802"/>
                  </a:lnTo>
                  <a:lnTo>
                    <a:pt x="150" y="958"/>
                  </a:lnTo>
                  <a:lnTo>
                    <a:pt x="99" y="996"/>
                  </a:lnTo>
                  <a:lnTo>
                    <a:pt x="62" y="961"/>
                  </a:lnTo>
                  <a:lnTo>
                    <a:pt x="81" y="878"/>
                  </a:lnTo>
                  <a:lnTo>
                    <a:pt x="32" y="852"/>
                  </a:lnTo>
                  <a:lnTo>
                    <a:pt x="0" y="789"/>
                  </a:lnTo>
                  <a:lnTo>
                    <a:pt x="74" y="760"/>
                  </a:lnTo>
                  <a:lnTo>
                    <a:pt x="114" y="701"/>
                  </a:lnTo>
                  <a:lnTo>
                    <a:pt x="193" y="653"/>
                  </a:lnTo>
                  <a:lnTo>
                    <a:pt x="250" y="588"/>
                  </a:lnTo>
                  <a:lnTo>
                    <a:pt x="405" y="560"/>
                  </a:lnTo>
                  <a:lnTo>
                    <a:pt x="488" y="579"/>
                  </a:lnTo>
                  <a:lnTo>
                    <a:pt x="569" y="408"/>
                  </a:lnTo>
                  <a:lnTo>
                    <a:pt x="621" y="454"/>
                  </a:lnTo>
                  <a:lnTo>
                    <a:pt x="735" y="357"/>
                  </a:lnTo>
                  <a:lnTo>
                    <a:pt x="779" y="319"/>
                  </a:lnTo>
                  <a:lnTo>
                    <a:pt x="828" y="197"/>
                  </a:lnTo>
                  <a:lnTo>
                    <a:pt x="815" y="83"/>
                  </a:lnTo>
                  <a:lnTo>
                    <a:pt x="848" y="19"/>
                  </a:lnTo>
                  <a:lnTo>
                    <a:pt x="930" y="0"/>
                  </a:lnTo>
                  <a:lnTo>
                    <a:pt x="973" y="142"/>
                  </a:lnTo>
                  <a:lnTo>
                    <a:pt x="971" y="223"/>
                  </a:lnTo>
                  <a:lnTo>
                    <a:pt x="899" y="323"/>
                  </a:lnTo>
                  <a:lnTo>
                    <a:pt x="900" y="42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6"/>
            <p:cNvSpPr/>
            <p:nvPr/>
          </p:nvSpPr>
          <p:spPr>
            <a:xfrm>
              <a:off x="8751888" y="3825875"/>
              <a:ext cx="160337" cy="153988"/>
            </a:xfrm>
            <a:custGeom>
              <a:rect b="b" l="l" r="r" t="t"/>
              <a:pathLst>
                <a:path extrusionOk="0" h="426" w="447">
                  <a:moveTo>
                    <a:pt x="319" y="149"/>
                  </a:moveTo>
                  <a:lnTo>
                    <a:pt x="374" y="172"/>
                  </a:lnTo>
                  <a:lnTo>
                    <a:pt x="429" y="127"/>
                  </a:lnTo>
                  <a:lnTo>
                    <a:pt x="446" y="247"/>
                  </a:lnTo>
                  <a:lnTo>
                    <a:pt x="331" y="276"/>
                  </a:lnTo>
                  <a:lnTo>
                    <a:pt x="263" y="381"/>
                  </a:lnTo>
                  <a:lnTo>
                    <a:pt x="140" y="309"/>
                  </a:lnTo>
                  <a:lnTo>
                    <a:pt x="98" y="423"/>
                  </a:lnTo>
                  <a:lnTo>
                    <a:pt x="11" y="425"/>
                  </a:lnTo>
                  <a:lnTo>
                    <a:pt x="0" y="321"/>
                  </a:lnTo>
                  <a:lnTo>
                    <a:pt x="39" y="240"/>
                  </a:lnTo>
                  <a:lnTo>
                    <a:pt x="122" y="234"/>
                  </a:lnTo>
                  <a:lnTo>
                    <a:pt x="145" y="86"/>
                  </a:lnTo>
                  <a:lnTo>
                    <a:pt x="168" y="0"/>
                  </a:lnTo>
                  <a:lnTo>
                    <a:pt x="259" y="114"/>
                  </a:lnTo>
                  <a:lnTo>
                    <a:pt x="319" y="14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6"/>
            <p:cNvSpPr/>
            <p:nvPr/>
          </p:nvSpPr>
          <p:spPr>
            <a:xfrm>
              <a:off x="5784850" y="5100638"/>
              <a:ext cx="223838" cy="284162"/>
            </a:xfrm>
            <a:custGeom>
              <a:rect b="b" l="l" r="r" t="t"/>
              <a:pathLst>
                <a:path extrusionOk="0" h="789" w="620">
                  <a:moveTo>
                    <a:pt x="552" y="492"/>
                  </a:moveTo>
                  <a:lnTo>
                    <a:pt x="598" y="556"/>
                  </a:lnTo>
                  <a:lnTo>
                    <a:pt x="544" y="587"/>
                  </a:lnTo>
                  <a:lnTo>
                    <a:pt x="525" y="619"/>
                  </a:lnTo>
                  <a:lnTo>
                    <a:pt x="495" y="625"/>
                  </a:lnTo>
                  <a:lnTo>
                    <a:pt x="484" y="679"/>
                  </a:lnTo>
                  <a:lnTo>
                    <a:pt x="459" y="710"/>
                  </a:lnTo>
                  <a:lnTo>
                    <a:pt x="444" y="762"/>
                  </a:lnTo>
                  <a:lnTo>
                    <a:pt x="413" y="788"/>
                  </a:lnTo>
                  <a:lnTo>
                    <a:pt x="301" y="710"/>
                  </a:lnTo>
                  <a:lnTo>
                    <a:pt x="296" y="665"/>
                  </a:lnTo>
                  <a:lnTo>
                    <a:pt x="14" y="508"/>
                  </a:lnTo>
                  <a:lnTo>
                    <a:pt x="0" y="499"/>
                  </a:lnTo>
                  <a:lnTo>
                    <a:pt x="0" y="417"/>
                  </a:lnTo>
                  <a:lnTo>
                    <a:pt x="22" y="386"/>
                  </a:lnTo>
                  <a:lnTo>
                    <a:pt x="60" y="335"/>
                  </a:lnTo>
                  <a:lnTo>
                    <a:pt x="89" y="279"/>
                  </a:lnTo>
                  <a:lnTo>
                    <a:pt x="54" y="190"/>
                  </a:lnTo>
                  <a:lnTo>
                    <a:pt x="45" y="151"/>
                  </a:lnTo>
                  <a:lnTo>
                    <a:pt x="8" y="97"/>
                  </a:lnTo>
                  <a:lnTo>
                    <a:pt x="56" y="51"/>
                  </a:lnTo>
                  <a:lnTo>
                    <a:pt x="109" y="0"/>
                  </a:lnTo>
                  <a:lnTo>
                    <a:pt x="149" y="13"/>
                  </a:lnTo>
                  <a:lnTo>
                    <a:pt x="149" y="56"/>
                  </a:lnTo>
                  <a:lnTo>
                    <a:pt x="176" y="81"/>
                  </a:lnTo>
                  <a:lnTo>
                    <a:pt x="230" y="81"/>
                  </a:lnTo>
                  <a:lnTo>
                    <a:pt x="329" y="148"/>
                  </a:lnTo>
                  <a:lnTo>
                    <a:pt x="353" y="148"/>
                  </a:lnTo>
                  <a:lnTo>
                    <a:pt x="371" y="146"/>
                  </a:lnTo>
                  <a:lnTo>
                    <a:pt x="389" y="155"/>
                  </a:lnTo>
                  <a:lnTo>
                    <a:pt x="440" y="161"/>
                  </a:lnTo>
                  <a:lnTo>
                    <a:pt x="464" y="129"/>
                  </a:lnTo>
                  <a:lnTo>
                    <a:pt x="535" y="96"/>
                  </a:lnTo>
                  <a:lnTo>
                    <a:pt x="566" y="123"/>
                  </a:lnTo>
                  <a:lnTo>
                    <a:pt x="619" y="123"/>
                  </a:lnTo>
                  <a:lnTo>
                    <a:pt x="551" y="211"/>
                  </a:lnTo>
                  <a:lnTo>
                    <a:pt x="552" y="49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6"/>
            <p:cNvSpPr/>
            <p:nvPr/>
          </p:nvSpPr>
          <p:spPr>
            <a:xfrm>
              <a:off x="5784850" y="5100638"/>
              <a:ext cx="223838" cy="284162"/>
            </a:xfrm>
            <a:custGeom>
              <a:rect b="b" l="l" r="r" t="t"/>
              <a:pathLst>
                <a:path extrusionOk="0" h="789" w="620">
                  <a:moveTo>
                    <a:pt x="552" y="492"/>
                  </a:moveTo>
                  <a:lnTo>
                    <a:pt x="598" y="556"/>
                  </a:lnTo>
                  <a:lnTo>
                    <a:pt x="544" y="587"/>
                  </a:lnTo>
                  <a:lnTo>
                    <a:pt x="525" y="619"/>
                  </a:lnTo>
                  <a:lnTo>
                    <a:pt x="495" y="625"/>
                  </a:lnTo>
                  <a:lnTo>
                    <a:pt x="484" y="679"/>
                  </a:lnTo>
                  <a:lnTo>
                    <a:pt x="459" y="710"/>
                  </a:lnTo>
                  <a:lnTo>
                    <a:pt x="444" y="762"/>
                  </a:lnTo>
                  <a:lnTo>
                    <a:pt x="413" y="788"/>
                  </a:lnTo>
                  <a:lnTo>
                    <a:pt x="301" y="710"/>
                  </a:lnTo>
                  <a:lnTo>
                    <a:pt x="296" y="665"/>
                  </a:lnTo>
                  <a:lnTo>
                    <a:pt x="14" y="508"/>
                  </a:lnTo>
                  <a:lnTo>
                    <a:pt x="0" y="499"/>
                  </a:lnTo>
                  <a:lnTo>
                    <a:pt x="0" y="417"/>
                  </a:lnTo>
                  <a:lnTo>
                    <a:pt x="22" y="386"/>
                  </a:lnTo>
                  <a:lnTo>
                    <a:pt x="60" y="335"/>
                  </a:lnTo>
                  <a:lnTo>
                    <a:pt x="89" y="279"/>
                  </a:lnTo>
                  <a:lnTo>
                    <a:pt x="54" y="190"/>
                  </a:lnTo>
                  <a:lnTo>
                    <a:pt x="45" y="151"/>
                  </a:lnTo>
                  <a:lnTo>
                    <a:pt x="8" y="97"/>
                  </a:lnTo>
                  <a:lnTo>
                    <a:pt x="56" y="51"/>
                  </a:lnTo>
                  <a:lnTo>
                    <a:pt x="109" y="0"/>
                  </a:lnTo>
                  <a:lnTo>
                    <a:pt x="149" y="13"/>
                  </a:lnTo>
                  <a:lnTo>
                    <a:pt x="149" y="56"/>
                  </a:lnTo>
                  <a:lnTo>
                    <a:pt x="176" y="81"/>
                  </a:lnTo>
                  <a:lnTo>
                    <a:pt x="230" y="81"/>
                  </a:lnTo>
                  <a:lnTo>
                    <a:pt x="329" y="148"/>
                  </a:lnTo>
                  <a:lnTo>
                    <a:pt x="353" y="148"/>
                  </a:lnTo>
                  <a:lnTo>
                    <a:pt x="371" y="146"/>
                  </a:lnTo>
                  <a:lnTo>
                    <a:pt x="389" y="155"/>
                  </a:lnTo>
                  <a:lnTo>
                    <a:pt x="440" y="161"/>
                  </a:lnTo>
                  <a:lnTo>
                    <a:pt x="464" y="129"/>
                  </a:lnTo>
                  <a:lnTo>
                    <a:pt x="535" y="96"/>
                  </a:lnTo>
                  <a:lnTo>
                    <a:pt x="566" y="123"/>
                  </a:lnTo>
                  <a:lnTo>
                    <a:pt x="619" y="123"/>
                  </a:lnTo>
                  <a:lnTo>
                    <a:pt x="551" y="211"/>
                  </a:lnTo>
                  <a:lnTo>
                    <a:pt x="552" y="49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6"/>
            <p:cNvSpPr/>
            <p:nvPr/>
          </p:nvSpPr>
          <p:spPr>
            <a:xfrm>
              <a:off x="6780213" y="3913188"/>
              <a:ext cx="303212" cy="149225"/>
            </a:xfrm>
            <a:custGeom>
              <a:rect b="b" l="l" r="r" t="t"/>
              <a:pathLst>
                <a:path extrusionOk="0" h="416" w="841">
                  <a:moveTo>
                    <a:pt x="116" y="109"/>
                  </a:moveTo>
                  <a:lnTo>
                    <a:pt x="134" y="63"/>
                  </a:lnTo>
                  <a:lnTo>
                    <a:pt x="185" y="48"/>
                  </a:lnTo>
                  <a:lnTo>
                    <a:pt x="313" y="84"/>
                  </a:lnTo>
                  <a:lnTo>
                    <a:pt x="325" y="22"/>
                  </a:lnTo>
                  <a:lnTo>
                    <a:pt x="369" y="0"/>
                  </a:lnTo>
                  <a:lnTo>
                    <a:pt x="480" y="45"/>
                  </a:lnTo>
                  <a:lnTo>
                    <a:pt x="509" y="33"/>
                  </a:lnTo>
                  <a:lnTo>
                    <a:pt x="638" y="36"/>
                  </a:lnTo>
                  <a:lnTo>
                    <a:pt x="753" y="47"/>
                  </a:lnTo>
                  <a:lnTo>
                    <a:pt x="792" y="85"/>
                  </a:lnTo>
                  <a:lnTo>
                    <a:pt x="840" y="100"/>
                  </a:lnTo>
                  <a:lnTo>
                    <a:pt x="829" y="124"/>
                  </a:lnTo>
                  <a:lnTo>
                    <a:pt x="706" y="180"/>
                  </a:lnTo>
                  <a:lnTo>
                    <a:pt x="679" y="222"/>
                  </a:lnTo>
                  <a:lnTo>
                    <a:pt x="579" y="234"/>
                  </a:lnTo>
                  <a:lnTo>
                    <a:pt x="549" y="299"/>
                  </a:lnTo>
                  <a:lnTo>
                    <a:pt x="467" y="285"/>
                  </a:lnTo>
                  <a:lnTo>
                    <a:pt x="413" y="305"/>
                  </a:lnTo>
                  <a:lnTo>
                    <a:pt x="339" y="353"/>
                  </a:lnTo>
                  <a:lnTo>
                    <a:pt x="350" y="377"/>
                  </a:lnTo>
                  <a:lnTo>
                    <a:pt x="328" y="400"/>
                  </a:lnTo>
                  <a:lnTo>
                    <a:pt x="180" y="415"/>
                  </a:lnTo>
                  <a:lnTo>
                    <a:pt x="84" y="382"/>
                  </a:lnTo>
                  <a:lnTo>
                    <a:pt x="0" y="390"/>
                  </a:lnTo>
                  <a:lnTo>
                    <a:pt x="7" y="332"/>
                  </a:lnTo>
                  <a:lnTo>
                    <a:pt x="92" y="349"/>
                  </a:lnTo>
                  <a:lnTo>
                    <a:pt x="121" y="318"/>
                  </a:lnTo>
                  <a:lnTo>
                    <a:pt x="180" y="328"/>
                  </a:lnTo>
                  <a:lnTo>
                    <a:pt x="279" y="254"/>
                  </a:lnTo>
                  <a:lnTo>
                    <a:pt x="187" y="200"/>
                  </a:lnTo>
                  <a:lnTo>
                    <a:pt x="132" y="226"/>
                  </a:lnTo>
                  <a:lnTo>
                    <a:pt x="74" y="187"/>
                  </a:lnTo>
                  <a:lnTo>
                    <a:pt x="139" y="119"/>
                  </a:lnTo>
                  <a:lnTo>
                    <a:pt x="116" y="10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6"/>
            <p:cNvSpPr/>
            <p:nvPr/>
          </p:nvSpPr>
          <p:spPr>
            <a:xfrm>
              <a:off x="6780213" y="3913188"/>
              <a:ext cx="303212" cy="149225"/>
            </a:xfrm>
            <a:custGeom>
              <a:rect b="b" l="l" r="r" t="t"/>
              <a:pathLst>
                <a:path extrusionOk="0" h="416" w="841">
                  <a:moveTo>
                    <a:pt x="116" y="109"/>
                  </a:moveTo>
                  <a:lnTo>
                    <a:pt x="134" y="63"/>
                  </a:lnTo>
                  <a:lnTo>
                    <a:pt x="185" y="48"/>
                  </a:lnTo>
                  <a:lnTo>
                    <a:pt x="313" y="84"/>
                  </a:lnTo>
                  <a:lnTo>
                    <a:pt x="325" y="22"/>
                  </a:lnTo>
                  <a:lnTo>
                    <a:pt x="369" y="0"/>
                  </a:lnTo>
                  <a:lnTo>
                    <a:pt x="480" y="45"/>
                  </a:lnTo>
                  <a:lnTo>
                    <a:pt x="509" y="33"/>
                  </a:lnTo>
                  <a:lnTo>
                    <a:pt x="638" y="36"/>
                  </a:lnTo>
                  <a:lnTo>
                    <a:pt x="753" y="47"/>
                  </a:lnTo>
                  <a:lnTo>
                    <a:pt x="792" y="85"/>
                  </a:lnTo>
                  <a:lnTo>
                    <a:pt x="840" y="100"/>
                  </a:lnTo>
                  <a:lnTo>
                    <a:pt x="829" y="124"/>
                  </a:lnTo>
                  <a:lnTo>
                    <a:pt x="706" y="180"/>
                  </a:lnTo>
                  <a:lnTo>
                    <a:pt x="679" y="222"/>
                  </a:lnTo>
                  <a:lnTo>
                    <a:pt x="579" y="234"/>
                  </a:lnTo>
                  <a:lnTo>
                    <a:pt x="549" y="299"/>
                  </a:lnTo>
                  <a:lnTo>
                    <a:pt x="467" y="285"/>
                  </a:lnTo>
                  <a:lnTo>
                    <a:pt x="413" y="305"/>
                  </a:lnTo>
                  <a:lnTo>
                    <a:pt x="339" y="353"/>
                  </a:lnTo>
                  <a:lnTo>
                    <a:pt x="350" y="377"/>
                  </a:lnTo>
                  <a:lnTo>
                    <a:pt x="328" y="400"/>
                  </a:lnTo>
                  <a:lnTo>
                    <a:pt x="180" y="415"/>
                  </a:lnTo>
                  <a:lnTo>
                    <a:pt x="84" y="382"/>
                  </a:lnTo>
                  <a:lnTo>
                    <a:pt x="0" y="390"/>
                  </a:lnTo>
                  <a:lnTo>
                    <a:pt x="7" y="332"/>
                  </a:lnTo>
                  <a:lnTo>
                    <a:pt x="92" y="349"/>
                  </a:lnTo>
                  <a:lnTo>
                    <a:pt x="121" y="318"/>
                  </a:lnTo>
                  <a:lnTo>
                    <a:pt x="180" y="328"/>
                  </a:lnTo>
                  <a:lnTo>
                    <a:pt x="279" y="254"/>
                  </a:lnTo>
                  <a:lnTo>
                    <a:pt x="187" y="200"/>
                  </a:lnTo>
                  <a:lnTo>
                    <a:pt x="132" y="226"/>
                  </a:lnTo>
                  <a:lnTo>
                    <a:pt x="74" y="187"/>
                  </a:lnTo>
                  <a:lnTo>
                    <a:pt x="139" y="119"/>
                  </a:lnTo>
                  <a:lnTo>
                    <a:pt x="116" y="10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6"/>
            <p:cNvSpPr/>
            <p:nvPr/>
          </p:nvSpPr>
          <p:spPr>
            <a:xfrm>
              <a:off x="7702550" y="4843463"/>
              <a:ext cx="147638" cy="115887"/>
            </a:xfrm>
            <a:custGeom>
              <a:rect b="b" l="l" r="r" t="t"/>
              <a:pathLst>
                <a:path extrusionOk="0" h="324" w="411">
                  <a:moveTo>
                    <a:pt x="89" y="312"/>
                  </a:moveTo>
                  <a:lnTo>
                    <a:pt x="58" y="271"/>
                  </a:lnTo>
                  <a:lnTo>
                    <a:pt x="18" y="189"/>
                  </a:lnTo>
                  <a:lnTo>
                    <a:pt x="0" y="94"/>
                  </a:lnTo>
                  <a:lnTo>
                    <a:pt x="50" y="28"/>
                  </a:lnTo>
                  <a:lnTo>
                    <a:pt x="150" y="12"/>
                  </a:lnTo>
                  <a:lnTo>
                    <a:pt x="223" y="24"/>
                  </a:lnTo>
                  <a:lnTo>
                    <a:pt x="287" y="55"/>
                  </a:lnTo>
                  <a:lnTo>
                    <a:pt x="323" y="0"/>
                  </a:lnTo>
                  <a:lnTo>
                    <a:pt x="392" y="29"/>
                  </a:lnTo>
                  <a:lnTo>
                    <a:pt x="410" y="83"/>
                  </a:lnTo>
                  <a:lnTo>
                    <a:pt x="400" y="177"/>
                  </a:lnTo>
                  <a:lnTo>
                    <a:pt x="269" y="238"/>
                  </a:lnTo>
                  <a:lnTo>
                    <a:pt x="304" y="286"/>
                  </a:lnTo>
                  <a:lnTo>
                    <a:pt x="222" y="292"/>
                  </a:lnTo>
                  <a:lnTo>
                    <a:pt x="154" y="323"/>
                  </a:lnTo>
                  <a:lnTo>
                    <a:pt x="89" y="31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6"/>
            <p:cNvSpPr/>
            <p:nvPr/>
          </p:nvSpPr>
          <p:spPr>
            <a:xfrm>
              <a:off x="7702550" y="4843463"/>
              <a:ext cx="147638" cy="115887"/>
            </a:xfrm>
            <a:custGeom>
              <a:rect b="b" l="l" r="r" t="t"/>
              <a:pathLst>
                <a:path extrusionOk="0" h="324" w="411">
                  <a:moveTo>
                    <a:pt x="89" y="312"/>
                  </a:moveTo>
                  <a:lnTo>
                    <a:pt x="58" y="271"/>
                  </a:lnTo>
                  <a:lnTo>
                    <a:pt x="18" y="189"/>
                  </a:lnTo>
                  <a:lnTo>
                    <a:pt x="0" y="94"/>
                  </a:lnTo>
                  <a:lnTo>
                    <a:pt x="50" y="28"/>
                  </a:lnTo>
                  <a:lnTo>
                    <a:pt x="150" y="12"/>
                  </a:lnTo>
                  <a:lnTo>
                    <a:pt x="223" y="24"/>
                  </a:lnTo>
                  <a:lnTo>
                    <a:pt x="287" y="55"/>
                  </a:lnTo>
                  <a:lnTo>
                    <a:pt x="323" y="0"/>
                  </a:lnTo>
                  <a:lnTo>
                    <a:pt x="392" y="29"/>
                  </a:lnTo>
                  <a:lnTo>
                    <a:pt x="410" y="83"/>
                  </a:lnTo>
                  <a:lnTo>
                    <a:pt x="400" y="177"/>
                  </a:lnTo>
                  <a:lnTo>
                    <a:pt x="269" y="238"/>
                  </a:lnTo>
                  <a:lnTo>
                    <a:pt x="304" y="286"/>
                  </a:lnTo>
                  <a:lnTo>
                    <a:pt x="222" y="292"/>
                  </a:lnTo>
                  <a:lnTo>
                    <a:pt x="154" y="323"/>
                  </a:lnTo>
                  <a:lnTo>
                    <a:pt x="89" y="31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6"/>
            <p:cNvSpPr/>
            <p:nvPr/>
          </p:nvSpPr>
          <p:spPr>
            <a:xfrm>
              <a:off x="8315325" y="3924300"/>
              <a:ext cx="182563" cy="195263"/>
            </a:xfrm>
            <a:custGeom>
              <a:rect b="b" l="l" r="r" t="t"/>
              <a:pathLst>
                <a:path extrusionOk="0" h="542" w="508">
                  <a:moveTo>
                    <a:pt x="496" y="63"/>
                  </a:moveTo>
                  <a:lnTo>
                    <a:pt x="507" y="81"/>
                  </a:lnTo>
                  <a:lnTo>
                    <a:pt x="477" y="75"/>
                  </a:lnTo>
                  <a:lnTo>
                    <a:pt x="443" y="110"/>
                  </a:lnTo>
                  <a:lnTo>
                    <a:pt x="420" y="145"/>
                  </a:lnTo>
                  <a:lnTo>
                    <a:pt x="423" y="220"/>
                  </a:lnTo>
                  <a:lnTo>
                    <a:pt x="383" y="242"/>
                  </a:lnTo>
                  <a:lnTo>
                    <a:pt x="369" y="260"/>
                  </a:lnTo>
                  <a:lnTo>
                    <a:pt x="339" y="290"/>
                  </a:lnTo>
                  <a:lnTo>
                    <a:pt x="288" y="307"/>
                  </a:lnTo>
                  <a:lnTo>
                    <a:pt x="254" y="334"/>
                  </a:lnTo>
                  <a:lnTo>
                    <a:pt x="251" y="378"/>
                  </a:lnTo>
                  <a:lnTo>
                    <a:pt x="242" y="389"/>
                  </a:lnTo>
                  <a:lnTo>
                    <a:pt x="273" y="405"/>
                  </a:lnTo>
                  <a:lnTo>
                    <a:pt x="318" y="449"/>
                  </a:lnTo>
                  <a:lnTo>
                    <a:pt x="306" y="472"/>
                  </a:lnTo>
                  <a:lnTo>
                    <a:pt x="273" y="479"/>
                  </a:lnTo>
                  <a:lnTo>
                    <a:pt x="218" y="484"/>
                  </a:lnTo>
                  <a:lnTo>
                    <a:pt x="188" y="528"/>
                  </a:lnTo>
                  <a:lnTo>
                    <a:pt x="153" y="525"/>
                  </a:lnTo>
                  <a:lnTo>
                    <a:pt x="148" y="533"/>
                  </a:lnTo>
                  <a:lnTo>
                    <a:pt x="110" y="515"/>
                  </a:lnTo>
                  <a:lnTo>
                    <a:pt x="101" y="533"/>
                  </a:lnTo>
                  <a:lnTo>
                    <a:pt x="78" y="541"/>
                  </a:lnTo>
                  <a:lnTo>
                    <a:pt x="75" y="523"/>
                  </a:lnTo>
                  <a:lnTo>
                    <a:pt x="55" y="514"/>
                  </a:lnTo>
                  <a:lnTo>
                    <a:pt x="34" y="498"/>
                  </a:lnTo>
                  <a:lnTo>
                    <a:pt x="56" y="455"/>
                  </a:lnTo>
                  <a:lnTo>
                    <a:pt x="74" y="443"/>
                  </a:lnTo>
                  <a:lnTo>
                    <a:pt x="67" y="425"/>
                  </a:lnTo>
                  <a:lnTo>
                    <a:pt x="87" y="371"/>
                  </a:lnTo>
                  <a:lnTo>
                    <a:pt x="82" y="355"/>
                  </a:lnTo>
                  <a:lnTo>
                    <a:pt x="36" y="344"/>
                  </a:lnTo>
                  <a:lnTo>
                    <a:pt x="0" y="317"/>
                  </a:lnTo>
                  <a:lnTo>
                    <a:pt x="63" y="252"/>
                  </a:lnTo>
                  <a:lnTo>
                    <a:pt x="149" y="197"/>
                  </a:lnTo>
                  <a:lnTo>
                    <a:pt x="202" y="123"/>
                  </a:lnTo>
                  <a:lnTo>
                    <a:pt x="239" y="155"/>
                  </a:lnTo>
                  <a:lnTo>
                    <a:pt x="306" y="159"/>
                  </a:lnTo>
                  <a:lnTo>
                    <a:pt x="294" y="105"/>
                  </a:lnTo>
                  <a:lnTo>
                    <a:pt x="414" y="59"/>
                  </a:lnTo>
                  <a:lnTo>
                    <a:pt x="445" y="0"/>
                  </a:lnTo>
                  <a:lnTo>
                    <a:pt x="496" y="6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6"/>
            <p:cNvSpPr/>
            <p:nvPr/>
          </p:nvSpPr>
          <p:spPr>
            <a:xfrm>
              <a:off x="8315325" y="3924300"/>
              <a:ext cx="182563" cy="195263"/>
            </a:xfrm>
            <a:custGeom>
              <a:rect b="b" l="l" r="r" t="t"/>
              <a:pathLst>
                <a:path extrusionOk="0" h="542" w="508">
                  <a:moveTo>
                    <a:pt x="496" y="63"/>
                  </a:moveTo>
                  <a:lnTo>
                    <a:pt x="507" y="81"/>
                  </a:lnTo>
                  <a:lnTo>
                    <a:pt x="477" y="75"/>
                  </a:lnTo>
                  <a:lnTo>
                    <a:pt x="443" y="110"/>
                  </a:lnTo>
                  <a:lnTo>
                    <a:pt x="420" y="145"/>
                  </a:lnTo>
                  <a:lnTo>
                    <a:pt x="423" y="220"/>
                  </a:lnTo>
                  <a:lnTo>
                    <a:pt x="383" y="242"/>
                  </a:lnTo>
                  <a:lnTo>
                    <a:pt x="369" y="260"/>
                  </a:lnTo>
                  <a:lnTo>
                    <a:pt x="339" y="290"/>
                  </a:lnTo>
                  <a:lnTo>
                    <a:pt x="288" y="307"/>
                  </a:lnTo>
                  <a:lnTo>
                    <a:pt x="254" y="334"/>
                  </a:lnTo>
                  <a:lnTo>
                    <a:pt x="251" y="378"/>
                  </a:lnTo>
                  <a:lnTo>
                    <a:pt x="242" y="389"/>
                  </a:lnTo>
                  <a:lnTo>
                    <a:pt x="273" y="405"/>
                  </a:lnTo>
                  <a:lnTo>
                    <a:pt x="318" y="449"/>
                  </a:lnTo>
                  <a:lnTo>
                    <a:pt x="306" y="472"/>
                  </a:lnTo>
                  <a:lnTo>
                    <a:pt x="273" y="479"/>
                  </a:lnTo>
                  <a:lnTo>
                    <a:pt x="218" y="484"/>
                  </a:lnTo>
                  <a:lnTo>
                    <a:pt x="188" y="528"/>
                  </a:lnTo>
                  <a:lnTo>
                    <a:pt x="153" y="525"/>
                  </a:lnTo>
                  <a:lnTo>
                    <a:pt x="148" y="533"/>
                  </a:lnTo>
                  <a:lnTo>
                    <a:pt x="110" y="515"/>
                  </a:lnTo>
                  <a:lnTo>
                    <a:pt x="101" y="533"/>
                  </a:lnTo>
                  <a:lnTo>
                    <a:pt x="78" y="541"/>
                  </a:lnTo>
                  <a:lnTo>
                    <a:pt x="75" y="523"/>
                  </a:lnTo>
                  <a:lnTo>
                    <a:pt x="55" y="514"/>
                  </a:lnTo>
                  <a:lnTo>
                    <a:pt x="34" y="498"/>
                  </a:lnTo>
                  <a:lnTo>
                    <a:pt x="56" y="455"/>
                  </a:lnTo>
                  <a:lnTo>
                    <a:pt x="74" y="443"/>
                  </a:lnTo>
                  <a:lnTo>
                    <a:pt x="67" y="425"/>
                  </a:lnTo>
                  <a:lnTo>
                    <a:pt x="87" y="371"/>
                  </a:lnTo>
                  <a:lnTo>
                    <a:pt x="82" y="355"/>
                  </a:lnTo>
                  <a:lnTo>
                    <a:pt x="36" y="344"/>
                  </a:lnTo>
                  <a:lnTo>
                    <a:pt x="0" y="317"/>
                  </a:lnTo>
                  <a:lnTo>
                    <a:pt x="63" y="252"/>
                  </a:lnTo>
                  <a:lnTo>
                    <a:pt x="149" y="197"/>
                  </a:lnTo>
                  <a:lnTo>
                    <a:pt x="202" y="123"/>
                  </a:lnTo>
                  <a:lnTo>
                    <a:pt x="239" y="155"/>
                  </a:lnTo>
                  <a:lnTo>
                    <a:pt x="306" y="159"/>
                  </a:lnTo>
                  <a:lnTo>
                    <a:pt x="294" y="105"/>
                  </a:lnTo>
                  <a:lnTo>
                    <a:pt x="414" y="59"/>
                  </a:lnTo>
                  <a:lnTo>
                    <a:pt x="445" y="0"/>
                  </a:lnTo>
                  <a:lnTo>
                    <a:pt x="496" y="6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6"/>
            <p:cNvSpPr/>
            <p:nvPr/>
          </p:nvSpPr>
          <p:spPr>
            <a:xfrm>
              <a:off x="8367713" y="4086225"/>
              <a:ext cx="93662" cy="147638"/>
            </a:xfrm>
            <a:custGeom>
              <a:rect b="b" l="l" r="r" t="t"/>
              <a:pathLst>
                <a:path extrusionOk="0" h="408" w="261">
                  <a:moveTo>
                    <a:pt x="174" y="0"/>
                  </a:moveTo>
                  <a:lnTo>
                    <a:pt x="241" y="116"/>
                  </a:lnTo>
                  <a:lnTo>
                    <a:pt x="260" y="179"/>
                  </a:lnTo>
                  <a:lnTo>
                    <a:pt x="260" y="289"/>
                  </a:lnTo>
                  <a:lnTo>
                    <a:pt x="231" y="341"/>
                  </a:lnTo>
                  <a:lnTo>
                    <a:pt x="161" y="360"/>
                  </a:lnTo>
                  <a:lnTo>
                    <a:pt x="99" y="399"/>
                  </a:lnTo>
                  <a:lnTo>
                    <a:pt x="28" y="407"/>
                  </a:lnTo>
                  <a:lnTo>
                    <a:pt x="20" y="355"/>
                  </a:lnTo>
                  <a:lnTo>
                    <a:pt x="34" y="284"/>
                  </a:lnTo>
                  <a:lnTo>
                    <a:pt x="0" y="184"/>
                  </a:lnTo>
                  <a:lnTo>
                    <a:pt x="58" y="168"/>
                  </a:lnTo>
                  <a:lnTo>
                    <a:pt x="4" y="84"/>
                  </a:lnTo>
                  <a:lnTo>
                    <a:pt x="9" y="76"/>
                  </a:lnTo>
                  <a:lnTo>
                    <a:pt x="44" y="79"/>
                  </a:lnTo>
                  <a:lnTo>
                    <a:pt x="74" y="35"/>
                  </a:lnTo>
                  <a:lnTo>
                    <a:pt x="129" y="30"/>
                  </a:lnTo>
                  <a:lnTo>
                    <a:pt x="162" y="23"/>
                  </a:lnTo>
                  <a:lnTo>
                    <a:pt x="174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6"/>
            <p:cNvSpPr/>
            <p:nvPr/>
          </p:nvSpPr>
          <p:spPr>
            <a:xfrm>
              <a:off x="8367713" y="4086225"/>
              <a:ext cx="93662" cy="147638"/>
            </a:xfrm>
            <a:custGeom>
              <a:rect b="b" l="l" r="r" t="t"/>
              <a:pathLst>
                <a:path extrusionOk="0" h="408" w="261">
                  <a:moveTo>
                    <a:pt x="174" y="0"/>
                  </a:moveTo>
                  <a:lnTo>
                    <a:pt x="241" y="116"/>
                  </a:lnTo>
                  <a:lnTo>
                    <a:pt x="260" y="179"/>
                  </a:lnTo>
                  <a:lnTo>
                    <a:pt x="260" y="289"/>
                  </a:lnTo>
                  <a:lnTo>
                    <a:pt x="231" y="341"/>
                  </a:lnTo>
                  <a:lnTo>
                    <a:pt x="161" y="360"/>
                  </a:lnTo>
                  <a:lnTo>
                    <a:pt x="99" y="399"/>
                  </a:lnTo>
                  <a:lnTo>
                    <a:pt x="28" y="407"/>
                  </a:lnTo>
                  <a:lnTo>
                    <a:pt x="20" y="355"/>
                  </a:lnTo>
                  <a:lnTo>
                    <a:pt x="34" y="284"/>
                  </a:lnTo>
                  <a:lnTo>
                    <a:pt x="0" y="184"/>
                  </a:lnTo>
                  <a:lnTo>
                    <a:pt x="58" y="168"/>
                  </a:lnTo>
                  <a:lnTo>
                    <a:pt x="4" y="84"/>
                  </a:lnTo>
                  <a:lnTo>
                    <a:pt x="9" y="76"/>
                  </a:lnTo>
                  <a:lnTo>
                    <a:pt x="44" y="79"/>
                  </a:lnTo>
                  <a:lnTo>
                    <a:pt x="74" y="35"/>
                  </a:lnTo>
                  <a:lnTo>
                    <a:pt x="129" y="30"/>
                  </a:lnTo>
                  <a:lnTo>
                    <a:pt x="162" y="23"/>
                  </a:lnTo>
                  <a:lnTo>
                    <a:pt x="174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6"/>
            <p:cNvSpPr/>
            <p:nvPr/>
          </p:nvSpPr>
          <p:spPr>
            <a:xfrm>
              <a:off x="5397500" y="3914775"/>
              <a:ext cx="47625" cy="53975"/>
            </a:xfrm>
            <a:custGeom>
              <a:rect b="b" l="l" r="r" t="t"/>
              <a:pathLst>
                <a:path extrusionOk="0" h="151" w="134">
                  <a:moveTo>
                    <a:pt x="54" y="129"/>
                  </a:moveTo>
                  <a:lnTo>
                    <a:pt x="50" y="150"/>
                  </a:lnTo>
                  <a:lnTo>
                    <a:pt x="40" y="149"/>
                  </a:lnTo>
                  <a:lnTo>
                    <a:pt x="35" y="111"/>
                  </a:lnTo>
                  <a:lnTo>
                    <a:pt x="17" y="101"/>
                  </a:lnTo>
                  <a:lnTo>
                    <a:pt x="0" y="72"/>
                  </a:lnTo>
                  <a:lnTo>
                    <a:pt x="14" y="49"/>
                  </a:lnTo>
                  <a:lnTo>
                    <a:pt x="33" y="41"/>
                  </a:lnTo>
                  <a:lnTo>
                    <a:pt x="44" y="6"/>
                  </a:lnTo>
                  <a:lnTo>
                    <a:pt x="58" y="0"/>
                  </a:lnTo>
                  <a:lnTo>
                    <a:pt x="69" y="15"/>
                  </a:lnTo>
                  <a:lnTo>
                    <a:pt x="83" y="21"/>
                  </a:lnTo>
                  <a:lnTo>
                    <a:pt x="93" y="38"/>
                  </a:lnTo>
                  <a:lnTo>
                    <a:pt x="106" y="43"/>
                  </a:lnTo>
                  <a:lnTo>
                    <a:pt x="121" y="63"/>
                  </a:lnTo>
                  <a:lnTo>
                    <a:pt x="133" y="62"/>
                  </a:lnTo>
                  <a:lnTo>
                    <a:pt x="124" y="88"/>
                  </a:lnTo>
                  <a:lnTo>
                    <a:pt x="115" y="101"/>
                  </a:lnTo>
                  <a:lnTo>
                    <a:pt x="117" y="108"/>
                  </a:lnTo>
                  <a:lnTo>
                    <a:pt x="100" y="112"/>
                  </a:lnTo>
                  <a:lnTo>
                    <a:pt x="54" y="12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6"/>
            <p:cNvSpPr/>
            <p:nvPr/>
          </p:nvSpPr>
          <p:spPr>
            <a:xfrm>
              <a:off x="5397500" y="3914775"/>
              <a:ext cx="47625" cy="53975"/>
            </a:xfrm>
            <a:custGeom>
              <a:rect b="b" l="l" r="r" t="t"/>
              <a:pathLst>
                <a:path extrusionOk="0" h="151" w="134">
                  <a:moveTo>
                    <a:pt x="54" y="129"/>
                  </a:moveTo>
                  <a:lnTo>
                    <a:pt x="50" y="150"/>
                  </a:lnTo>
                  <a:lnTo>
                    <a:pt x="40" y="149"/>
                  </a:lnTo>
                  <a:lnTo>
                    <a:pt x="35" y="111"/>
                  </a:lnTo>
                  <a:lnTo>
                    <a:pt x="17" y="101"/>
                  </a:lnTo>
                  <a:lnTo>
                    <a:pt x="0" y="72"/>
                  </a:lnTo>
                  <a:lnTo>
                    <a:pt x="14" y="49"/>
                  </a:lnTo>
                  <a:lnTo>
                    <a:pt x="33" y="41"/>
                  </a:lnTo>
                  <a:lnTo>
                    <a:pt x="44" y="6"/>
                  </a:lnTo>
                  <a:lnTo>
                    <a:pt x="58" y="0"/>
                  </a:lnTo>
                  <a:lnTo>
                    <a:pt x="69" y="15"/>
                  </a:lnTo>
                  <a:lnTo>
                    <a:pt x="83" y="21"/>
                  </a:lnTo>
                  <a:lnTo>
                    <a:pt x="93" y="38"/>
                  </a:lnTo>
                  <a:lnTo>
                    <a:pt x="106" y="43"/>
                  </a:lnTo>
                  <a:lnTo>
                    <a:pt x="121" y="63"/>
                  </a:lnTo>
                  <a:lnTo>
                    <a:pt x="133" y="62"/>
                  </a:lnTo>
                  <a:lnTo>
                    <a:pt x="124" y="88"/>
                  </a:lnTo>
                  <a:lnTo>
                    <a:pt x="115" y="101"/>
                  </a:lnTo>
                  <a:lnTo>
                    <a:pt x="117" y="108"/>
                  </a:lnTo>
                  <a:lnTo>
                    <a:pt x="100" y="112"/>
                  </a:lnTo>
                  <a:lnTo>
                    <a:pt x="54" y="1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6"/>
            <p:cNvSpPr/>
            <p:nvPr/>
          </p:nvSpPr>
          <p:spPr>
            <a:xfrm>
              <a:off x="6138863" y="4375150"/>
              <a:ext cx="52387" cy="49213"/>
            </a:xfrm>
            <a:custGeom>
              <a:rect b="b" l="l" r="r" t="t"/>
              <a:pathLst>
                <a:path extrusionOk="0" h="137" w="145">
                  <a:moveTo>
                    <a:pt x="110" y="8"/>
                  </a:moveTo>
                  <a:lnTo>
                    <a:pt x="126" y="47"/>
                  </a:lnTo>
                  <a:lnTo>
                    <a:pt x="119" y="67"/>
                  </a:lnTo>
                  <a:lnTo>
                    <a:pt x="144" y="134"/>
                  </a:lnTo>
                  <a:lnTo>
                    <a:pt x="89" y="136"/>
                  </a:lnTo>
                  <a:lnTo>
                    <a:pt x="69" y="94"/>
                  </a:lnTo>
                  <a:lnTo>
                    <a:pt x="0" y="86"/>
                  </a:lnTo>
                  <a:lnTo>
                    <a:pt x="57" y="0"/>
                  </a:lnTo>
                  <a:lnTo>
                    <a:pt x="110" y="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6"/>
            <p:cNvSpPr/>
            <p:nvPr/>
          </p:nvSpPr>
          <p:spPr>
            <a:xfrm>
              <a:off x="6138863" y="4375150"/>
              <a:ext cx="52387" cy="49213"/>
            </a:xfrm>
            <a:custGeom>
              <a:rect b="b" l="l" r="r" t="t"/>
              <a:pathLst>
                <a:path extrusionOk="0" h="137" w="145">
                  <a:moveTo>
                    <a:pt x="110" y="8"/>
                  </a:moveTo>
                  <a:lnTo>
                    <a:pt x="126" y="47"/>
                  </a:lnTo>
                  <a:lnTo>
                    <a:pt x="119" y="67"/>
                  </a:lnTo>
                  <a:lnTo>
                    <a:pt x="144" y="134"/>
                  </a:lnTo>
                  <a:lnTo>
                    <a:pt x="89" y="136"/>
                  </a:lnTo>
                  <a:lnTo>
                    <a:pt x="69" y="94"/>
                  </a:lnTo>
                  <a:lnTo>
                    <a:pt x="0" y="86"/>
                  </a:lnTo>
                  <a:lnTo>
                    <a:pt x="57" y="0"/>
                  </a:lnTo>
                  <a:lnTo>
                    <a:pt x="110" y="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6"/>
            <p:cNvSpPr/>
            <p:nvPr/>
          </p:nvSpPr>
          <p:spPr>
            <a:xfrm>
              <a:off x="6135688" y="3390900"/>
              <a:ext cx="1146175" cy="620713"/>
            </a:xfrm>
            <a:custGeom>
              <a:rect b="b" l="l" r="r" t="t"/>
              <a:pathLst>
                <a:path extrusionOk="0" h="1725" w="3184">
                  <a:moveTo>
                    <a:pt x="1906" y="1558"/>
                  </a:moveTo>
                  <a:lnTo>
                    <a:pt x="1862" y="1578"/>
                  </a:lnTo>
                  <a:lnTo>
                    <a:pt x="1759" y="1650"/>
                  </a:lnTo>
                  <a:lnTo>
                    <a:pt x="1725" y="1724"/>
                  </a:lnTo>
                  <a:lnTo>
                    <a:pt x="1696" y="1724"/>
                  </a:lnTo>
                  <a:lnTo>
                    <a:pt x="1675" y="1676"/>
                  </a:lnTo>
                  <a:lnTo>
                    <a:pt x="1576" y="1672"/>
                  </a:lnTo>
                  <a:lnTo>
                    <a:pt x="1560" y="1587"/>
                  </a:lnTo>
                  <a:lnTo>
                    <a:pt x="1522" y="1586"/>
                  </a:lnTo>
                  <a:lnTo>
                    <a:pt x="1528" y="1481"/>
                  </a:lnTo>
                  <a:lnTo>
                    <a:pt x="1435" y="1403"/>
                  </a:lnTo>
                  <a:lnTo>
                    <a:pt x="1301" y="1412"/>
                  </a:lnTo>
                  <a:lnTo>
                    <a:pt x="1210" y="1427"/>
                  </a:lnTo>
                  <a:lnTo>
                    <a:pt x="1136" y="1331"/>
                  </a:lnTo>
                  <a:lnTo>
                    <a:pt x="1072" y="1290"/>
                  </a:lnTo>
                  <a:lnTo>
                    <a:pt x="951" y="1211"/>
                  </a:lnTo>
                  <a:lnTo>
                    <a:pt x="937" y="1201"/>
                  </a:lnTo>
                  <a:lnTo>
                    <a:pt x="736" y="1267"/>
                  </a:lnTo>
                  <a:lnTo>
                    <a:pt x="740" y="1658"/>
                  </a:lnTo>
                  <a:lnTo>
                    <a:pt x="700" y="1663"/>
                  </a:lnTo>
                  <a:lnTo>
                    <a:pt x="645" y="1581"/>
                  </a:lnTo>
                  <a:lnTo>
                    <a:pt x="592" y="1552"/>
                  </a:lnTo>
                  <a:lnTo>
                    <a:pt x="504" y="1574"/>
                  </a:lnTo>
                  <a:lnTo>
                    <a:pt x="470" y="1609"/>
                  </a:lnTo>
                  <a:lnTo>
                    <a:pt x="465" y="1583"/>
                  </a:lnTo>
                  <a:lnTo>
                    <a:pt x="484" y="1540"/>
                  </a:lnTo>
                  <a:lnTo>
                    <a:pt x="470" y="1503"/>
                  </a:lnTo>
                  <a:lnTo>
                    <a:pt x="380" y="1467"/>
                  </a:lnTo>
                  <a:lnTo>
                    <a:pt x="344" y="1370"/>
                  </a:lnTo>
                  <a:lnTo>
                    <a:pt x="302" y="1344"/>
                  </a:lnTo>
                  <a:lnTo>
                    <a:pt x="299" y="1309"/>
                  </a:lnTo>
                  <a:lnTo>
                    <a:pt x="375" y="1319"/>
                  </a:lnTo>
                  <a:lnTo>
                    <a:pt x="378" y="1239"/>
                  </a:lnTo>
                  <a:lnTo>
                    <a:pt x="444" y="1221"/>
                  </a:lnTo>
                  <a:lnTo>
                    <a:pt x="512" y="1238"/>
                  </a:lnTo>
                  <a:lnTo>
                    <a:pt x="526" y="1129"/>
                  </a:lnTo>
                  <a:lnTo>
                    <a:pt x="512" y="1060"/>
                  </a:lnTo>
                  <a:lnTo>
                    <a:pt x="434" y="1065"/>
                  </a:lnTo>
                  <a:lnTo>
                    <a:pt x="368" y="1037"/>
                  </a:lnTo>
                  <a:lnTo>
                    <a:pt x="278" y="1087"/>
                  </a:lnTo>
                  <a:lnTo>
                    <a:pt x="205" y="1111"/>
                  </a:lnTo>
                  <a:lnTo>
                    <a:pt x="166" y="1093"/>
                  </a:lnTo>
                  <a:lnTo>
                    <a:pt x="174" y="1034"/>
                  </a:lnTo>
                  <a:lnTo>
                    <a:pt x="124" y="958"/>
                  </a:lnTo>
                  <a:lnTo>
                    <a:pt x="66" y="961"/>
                  </a:lnTo>
                  <a:lnTo>
                    <a:pt x="0" y="882"/>
                  </a:lnTo>
                  <a:lnTo>
                    <a:pt x="45" y="793"/>
                  </a:lnTo>
                  <a:lnTo>
                    <a:pt x="22" y="769"/>
                  </a:lnTo>
                  <a:lnTo>
                    <a:pt x="84" y="636"/>
                  </a:lnTo>
                  <a:lnTo>
                    <a:pt x="164" y="707"/>
                  </a:lnTo>
                  <a:lnTo>
                    <a:pt x="174" y="618"/>
                  </a:lnTo>
                  <a:lnTo>
                    <a:pt x="335" y="483"/>
                  </a:lnTo>
                  <a:lnTo>
                    <a:pt x="456" y="480"/>
                  </a:lnTo>
                  <a:lnTo>
                    <a:pt x="628" y="566"/>
                  </a:lnTo>
                  <a:lnTo>
                    <a:pt x="720" y="616"/>
                  </a:lnTo>
                  <a:lnTo>
                    <a:pt x="803" y="564"/>
                  </a:lnTo>
                  <a:lnTo>
                    <a:pt x="926" y="562"/>
                  </a:lnTo>
                  <a:lnTo>
                    <a:pt x="1025" y="625"/>
                  </a:lnTo>
                  <a:lnTo>
                    <a:pt x="1048" y="589"/>
                  </a:lnTo>
                  <a:lnTo>
                    <a:pt x="1157" y="594"/>
                  </a:lnTo>
                  <a:lnTo>
                    <a:pt x="1177" y="536"/>
                  </a:lnTo>
                  <a:lnTo>
                    <a:pt x="1051" y="450"/>
                  </a:lnTo>
                  <a:lnTo>
                    <a:pt x="1125" y="388"/>
                  </a:lnTo>
                  <a:lnTo>
                    <a:pt x="1111" y="353"/>
                  </a:lnTo>
                  <a:lnTo>
                    <a:pt x="1186" y="320"/>
                  </a:lnTo>
                  <a:lnTo>
                    <a:pt x="1129" y="231"/>
                  </a:lnTo>
                  <a:lnTo>
                    <a:pt x="1165" y="186"/>
                  </a:lnTo>
                  <a:lnTo>
                    <a:pt x="1456" y="140"/>
                  </a:lnTo>
                  <a:lnTo>
                    <a:pt x="1494" y="107"/>
                  </a:lnTo>
                  <a:lnTo>
                    <a:pt x="1689" y="57"/>
                  </a:lnTo>
                  <a:lnTo>
                    <a:pt x="1759" y="0"/>
                  </a:lnTo>
                  <a:lnTo>
                    <a:pt x="1899" y="30"/>
                  </a:lnTo>
                  <a:lnTo>
                    <a:pt x="1923" y="169"/>
                  </a:lnTo>
                  <a:lnTo>
                    <a:pt x="2005" y="137"/>
                  </a:lnTo>
                  <a:lnTo>
                    <a:pt x="2105" y="182"/>
                  </a:lnTo>
                  <a:lnTo>
                    <a:pt x="2098" y="254"/>
                  </a:lnTo>
                  <a:lnTo>
                    <a:pt x="2173" y="246"/>
                  </a:lnTo>
                  <a:lnTo>
                    <a:pt x="2368" y="121"/>
                  </a:lnTo>
                  <a:lnTo>
                    <a:pt x="2339" y="163"/>
                  </a:lnTo>
                  <a:lnTo>
                    <a:pt x="2439" y="265"/>
                  </a:lnTo>
                  <a:lnTo>
                    <a:pt x="2612" y="586"/>
                  </a:lnTo>
                  <a:lnTo>
                    <a:pt x="2654" y="521"/>
                  </a:lnTo>
                  <a:lnTo>
                    <a:pt x="2761" y="592"/>
                  </a:lnTo>
                  <a:lnTo>
                    <a:pt x="2873" y="561"/>
                  </a:lnTo>
                  <a:lnTo>
                    <a:pt x="2916" y="583"/>
                  </a:lnTo>
                  <a:lnTo>
                    <a:pt x="2953" y="654"/>
                  </a:lnTo>
                  <a:lnTo>
                    <a:pt x="3008" y="677"/>
                  </a:lnTo>
                  <a:lnTo>
                    <a:pt x="3041" y="728"/>
                  </a:lnTo>
                  <a:lnTo>
                    <a:pt x="3141" y="712"/>
                  </a:lnTo>
                  <a:lnTo>
                    <a:pt x="3183" y="785"/>
                  </a:lnTo>
                  <a:lnTo>
                    <a:pt x="3123" y="864"/>
                  </a:lnTo>
                  <a:lnTo>
                    <a:pt x="3059" y="875"/>
                  </a:lnTo>
                  <a:lnTo>
                    <a:pt x="3055" y="991"/>
                  </a:lnTo>
                  <a:lnTo>
                    <a:pt x="3012" y="1043"/>
                  </a:lnTo>
                  <a:lnTo>
                    <a:pt x="2857" y="1005"/>
                  </a:lnTo>
                  <a:lnTo>
                    <a:pt x="2801" y="1207"/>
                  </a:lnTo>
                  <a:lnTo>
                    <a:pt x="2761" y="1231"/>
                  </a:lnTo>
                  <a:lnTo>
                    <a:pt x="2607" y="1275"/>
                  </a:lnTo>
                  <a:lnTo>
                    <a:pt x="2677" y="1462"/>
                  </a:lnTo>
                  <a:lnTo>
                    <a:pt x="2624" y="1489"/>
                  </a:lnTo>
                  <a:lnTo>
                    <a:pt x="2630" y="1549"/>
                  </a:lnTo>
                  <a:lnTo>
                    <a:pt x="2582" y="1534"/>
                  </a:lnTo>
                  <a:lnTo>
                    <a:pt x="2543" y="1496"/>
                  </a:lnTo>
                  <a:lnTo>
                    <a:pt x="2428" y="1485"/>
                  </a:lnTo>
                  <a:lnTo>
                    <a:pt x="2299" y="1482"/>
                  </a:lnTo>
                  <a:lnTo>
                    <a:pt x="2270" y="1494"/>
                  </a:lnTo>
                  <a:lnTo>
                    <a:pt x="2159" y="1449"/>
                  </a:lnTo>
                  <a:lnTo>
                    <a:pt x="2115" y="1471"/>
                  </a:lnTo>
                  <a:lnTo>
                    <a:pt x="2103" y="1533"/>
                  </a:lnTo>
                  <a:lnTo>
                    <a:pt x="1975" y="1497"/>
                  </a:lnTo>
                  <a:lnTo>
                    <a:pt x="1924" y="1512"/>
                  </a:lnTo>
                  <a:lnTo>
                    <a:pt x="1906" y="15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6"/>
            <p:cNvSpPr/>
            <p:nvPr/>
          </p:nvSpPr>
          <p:spPr>
            <a:xfrm>
              <a:off x="6135688" y="3390900"/>
              <a:ext cx="1146175" cy="620713"/>
            </a:xfrm>
            <a:custGeom>
              <a:rect b="b" l="l" r="r" t="t"/>
              <a:pathLst>
                <a:path extrusionOk="0" h="1725" w="3184">
                  <a:moveTo>
                    <a:pt x="1906" y="1558"/>
                  </a:moveTo>
                  <a:lnTo>
                    <a:pt x="1862" y="1578"/>
                  </a:lnTo>
                  <a:lnTo>
                    <a:pt x="1759" y="1650"/>
                  </a:lnTo>
                  <a:lnTo>
                    <a:pt x="1725" y="1724"/>
                  </a:lnTo>
                  <a:lnTo>
                    <a:pt x="1696" y="1724"/>
                  </a:lnTo>
                  <a:lnTo>
                    <a:pt x="1675" y="1676"/>
                  </a:lnTo>
                  <a:lnTo>
                    <a:pt x="1576" y="1672"/>
                  </a:lnTo>
                  <a:lnTo>
                    <a:pt x="1560" y="1587"/>
                  </a:lnTo>
                  <a:lnTo>
                    <a:pt x="1522" y="1586"/>
                  </a:lnTo>
                  <a:lnTo>
                    <a:pt x="1528" y="1481"/>
                  </a:lnTo>
                  <a:lnTo>
                    <a:pt x="1435" y="1403"/>
                  </a:lnTo>
                  <a:lnTo>
                    <a:pt x="1301" y="1412"/>
                  </a:lnTo>
                  <a:lnTo>
                    <a:pt x="1210" y="1427"/>
                  </a:lnTo>
                  <a:lnTo>
                    <a:pt x="1136" y="1331"/>
                  </a:lnTo>
                  <a:lnTo>
                    <a:pt x="1072" y="1290"/>
                  </a:lnTo>
                  <a:lnTo>
                    <a:pt x="951" y="1211"/>
                  </a:lnTo>
                  <a:lnTo>
                    <a:pt x="937" y="1201"/>
                  </a:lnTo>
                  <a:lnTo>
                    <a:pt x="736" y="1267"/>
                  </a:lnTo>
                  <a:lnTo>
                    <a:pt x="740" y="1658"/>
                  </a:lnTo>
                  <a:lnTo>
                    <a:pt x="700" y="1663"/>
                  </a:lnTo>
                  <a:lnTo>
                    <a:pt x="645" y="1581"/>
                  </a:lnTo>
                  <a:lnTo>
                    <a:pt x="592" y="1552"/>
                  </a:lnTo>
                  <a:lnTo>
                    <a:pt x="504" y="1574"/>
                  </a:lnTo>
                  <a:lnTo>
                    <a:pt x="470" y="1609"/>
                  </a:lnTo>
                  <a:lnTo>
                    <a:pt x="465" y="1583"/>
                  </a:lnTo>
                  <a:lnTo>
                    <a:pt x="484" y="1540"/>
                  </a:lnTo>
                  <a:lnTo>
                    <a:pt x="470" y="1503"/>
                  </a:lnTo>
                  <a:lnTo>
                    <a:pt x="380" y="1467"/>
                  </a:lnTo>
                  <a:lnTo>
                    <a:pt x="344" y="1370"/>
                  </a:lnTo>
                  <a:lnTo>
                    <a:pt x="302" y="1344"/>
                  </a:lnTo>
                  <a:lnTo>
                    <a:pt x="299" y="1309"/>
                  </a:lnTo>
                  <a:lnTo>
                    <a:pt x="375" y="1319"/>
                  </a:lnTo>
                  <a:lnTo>
                    <a:pt x="378" y="1239"/>
                  </a:lnTo>
                  <a:lnTo>
                    <a:pt x="444" y="1221"/>
                  </a:lnTo>
                  <a:lnTo>
                    <a:pt x="512" y="1238"/>
                  </a:lnTo>
                  <a:lnTo>
                    <a:pt x="526" y="1129"/>
                  </a:lnTo>
                  <a:lnTo>
                    <a:pt x="512" y="1060"/>
                  </a:lnTo>
                  <a:lnTo>
                    <a:pt x="434" y="1065"/>
                  </a:lnTo>
                  <a:lnTo>
                    <a:pt x="368" y="1037"/>
                  </a:lnTo>
                  <a:lnTo>
                    <a:pt x="278" y="1087"/>
                  </a:lnTo>
                  <a:lnTo>
                    <a:pt x="205" y="1111"/>
                  </a:lnTo>
                  <a:lnTo>
                    <a:pt x="166" y="1093"/>
                  </a:lnTo>
                  <a:lnTo>
                    <a:pt x="174" y="1034"/>
                  </a:lnTo>
                  <a:lnTo>
                    <a:pt x="124" y="958"/>
                  </a:lnTo>
                  <a:lnTo>
                    <a:pt x="66" y="961"/>
                  </a:lnTo>
                  <a:lnTo>
                    <a:pt x="0" y="882"/>
                  </a:lnTo>
                  <a:lnTo>
                    <a:pt x="45" y="793"/>
                  </a:lnTo>
                  <a:lnTo>
                    <a:pt x="22" y="769"/>
                  </a:lnTo>
                  <a:lnTo>
                    <a:pt x="84" y="636"/>
                  </a:lnTo>
                  <a:lnTo>
                    <a:pt x="164" y="707"/>
                  </a:lnTo>
                  <a:lnTo>
                    <a:pt x="174" y="618"/>
                  </a:lnTo>
                  <a:lnTo>
                    <a:pt x="335" y="483"/>
                  </a:lnTo>
                  <a:lnTo>
                    <a:pt x="456" y="480"/>
                  </a:lnTo>
                  <a:lnTo>
                    <a:pt x="628" y="566"/>
                  </a:lnTo>
                  <a:lnTo>
                    <a:pt x="720" y="616"/>
                  </a:lnTo>
                  <a:lnTo>
                    <a:pt x="803" y="564"/>
                  </a:lnTo>
                  <a:lnTo>
                    <a:pt x="926" y="562"/>
                  </a:lnTo>
                  <a:lnTo>
                    <a:pt x="1025" y="625"/>
                  </a:lnTo>
                  <a:lnTo>
                    <a:pt x="1048" y="589"/>
                  </a:lnTo>
                  <a:lnTo>
                    <a:pt x="1157" y="594"/>
                  </a:lnTo>
                  <a:lnTo>
                    <a:pt x="1177" y="536"/>
                  </a:lnTo>
                  <a:lnTo>
                    <a:pt x="1051" y="450"/>
                  </a:lnTo>
                  <a:lnTo>
                    <a:pt x="1125" y="388"/>
                  </a:lnTo>
                  <a:lnTo>
                    <a:pt x="1111" y="353"/>
                  </a:lnTo>
                  <a:lnTo>
                    <a:pt x="1186" y="320"/>
                  </a:lnTo>
                  <a:lnTo>
                    <a:pt x="1129" y="231"/>
                  </a:lnTo>
                  <a:lnTo>
                    <a:pt x="1165" y="186"/>
                  </a:lnTo>
                  <a:lnTo>
                    <a:pt x="1456" y="140"/>
                  </a:lnTo>
                  <a:lnTo>
                    <a:pt x="1494" y="107"/>
                  </a:lnTo>
                  <a:lnTo>
                    <a:pt x="1689" y="57"/>
                  </a:lnTo>
                  <a:lnTo>
                    <a:pt x="1759" y="0"/>
                  </a:lnTo>
                  <a:lnTo>
                    <a:pt x="1899" y="30"/>
                  </a:lnTo>
                  <a:lnTo>
                    <a:pt x="1923" y="169"/>
                  </a:lnTo>
                  <a:lnTo>
                    <a:pt x="2005" y="137"/>
                  </a:lnTo>
                  <a:lnTo>
                    <a:pt x="2105" y="182"/>
                  </a:lnTo>
                  <a:lnTo>
                    <a:pt x="2098" y="254"/>
                  </a:lnTo>
                  <a:lnTo>
                    <a:pt x="2173" y="246"/>
                  </a:lnTo>
                  <a:lnTo>
                    <a:pt x="2368" y="121"/>
                  </a:lnTo>
                  <a:lnTo>
                    <a:pt x="2339" y="163"/>
                  </a:lnTo>
                  <a:lnTo>
                    <a:pt x="2439" y="265"/>
                  </a:lnTo>
                  <a:lnTo>
                    <a:pt x="2612" y="586"/>
                  </a:lnTo>
                  <a:lnTo>
                    <a:pt x="2654" y="521"/>
                  </a:lnTo>
                  <a:lnTo>
                    <a:pt x="2761" y="592"/>
                  </a:lnTo>
                  <a:lnTo>
                    <a:pt x="2873" y="561"/>
                  </a:lnTo>
                  <a:lnTo>
                    <a:pt x="2916" y="583"/>
                  </a:lnTo>
                  <a:lnTo>
                    <a:pt x="2953" y="654"/>
                  </a:lnTo>
                  <a:lnTo>
                    <a:pt x="3008" y="677"/>
                  </a:lnTo>
                  <a:lnTo>
                    <a:pt x="3041" y="728"/>
                  </a:lnTo>
                  <a:lnTo>
                    <a:pt x="3141" y="712"/>
                  </a:lnTo>
                  <a:lnTo>
                    <a:pt x="3183" y="785"/>
                  </a:lnTo>
                  <a:lnTo>
                    <a:pt x="3123" y="864"/>
                  </a:lnTo>
                  <a:lnTo>
                    <a:pt x="3059" y="875"/>
                  </a:lnTo>
                  <a:lnTo>
                    <a:pt x="3055" y="991"/>
                  </a:lnTo>
                  <a:lnTo>
                    <a:pt x="3012" y="1043"/>
                  </a:lnTo>
                  <a:lnTo>
                    <a:pt x="2857" y="1005"/>
                  </a:lnTo>
                  <a:lnTo>
                    <a:pt x="2801" y="1207"/>
                  </a:lnTo>
                  <a:lnTo>
                    <a:pt x="2761" y="1231"/>
                  </a:lnTo>
                  <a:lnTo>
                    <a:pt x="2607" y="1275"/>
                  </a:lnTo>
                  <a:lnTo>
                    <a:pt x="2677" y="1462"/>
                  </a:lnTo>
                  <a:lnTo>
                    <a:pt x="2624" y="1489"/>
                  </a:lnTo>
                  <a:lnTo>
                    <a:pt x="2630" y="1549"/>
                  </a:lnTo>
                  <a:lnTo>
                    <a:pt x="2582" y="1534"/>
                  </a:lnTo>
                  <a:lnTo>
                    <a:pt x="2543" y="1496"/>
                  </a:lnTo>
                  <a:lnTo>
                    <a:pt x="2428" y="1485"/>
                  </a:lnTo>
                  <a:lnTo>
                    <a:pt x="2299" y="1482"/>
                  </a:lnTo>
                  <a:lnTo>
                    <a:pt x="2270" y="1494"/>
                  </a:lnTo>
                  <a:lnTo>
                    <a:pt x="2159" y="1449"/>
                  </a:lnTo>
                  <a:lnTo>
                    <a:pt x="2115" y="1471"/>
                  </a:lnTo>
                  <a:lnTo>
                    <a:pt x="2103" y="1533"/>
                  </a:lnTo>
                  <a:lnTo>
                    <a:pt x="1975" y="1497"/>
                  </a:lnTo>
                  <a:lnTo>
                    <a:pt x="1924" y="1512"/>
                  </a:lnTo>
                  <a:lnTo>
                    <a:pt x="1906" y="155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6"/>
            <p:cNvSpPr/>
            <p:nvPr/>
          </p:nvSpPr>
          <p:spPr>
            <a:xfrm>
              <a:off x="7639050" y="4611688"/>
              <a:ext cx="209550" cy="252412"/>
            </a:xfrm>
            <a:custGeom>
              <a:rect b="b" l="l" r="r" t="t"/>
              <a:pathLst>
                <a:path extrusionOk="0" h="701" w="581">
                  <a:moveTo>
                    <a:pt x="397" y="669"/>
                  </a:moveTo>
                  <a:lnTo>
                    <a:pt x="423" y="633"/>
                  </a:lnTo>
                  <a:lnTo>
                    <a:pt x="426" y="565"/>
                  </a:lnTo>
                  <a:lnTo>
                    <a:pt x="363" y="495"/>
                  </a:lnTo>
                  <a:lnTo>
                    <a:pt x="358" y="415"/>
                  </a:lnTo>
                  <a:lnTo>
                    <a:pt x="299" y="349"/>
                  </a:lnTo>
                  <a:lnTo>
                    <a:pt x="240" y="343"/>
                  </a:lnTo>
                  <a:lnTo>
                    <a:pt x="225" y="372"/>
                  </a:lnTo>
                  <a:lnTo>
                    <a:pt x="179" y="374"/>
                  </a:lnTo>
                  <a:lnTo>
                    <a:pt x="156" y="360"/>
                  </a:lnTo>
                  <a:lnTo>
                    <a:pt x="74" y="408"/>
                  </a:lnTo>
                  <a:lnTo>
                    <a:pt x="72" y="335"/>
                  </a:lnTo>
                  <a:lnTo>
                    <a:pt x="91" y="249"/>
                  </a:lnTo>
                  <a:lnTo>
                    <a:pt x="38" y="245"/>
                  </a:lnTo>
                  <a:lnTo>
                    <a:pt x="34" y="196"/>
                  </a:lnTo>
                  <a:lnTo>
                    <a:pt x="0" y="171"/>
                  </a:lnTo>
                  <a:lnTo>
                    <a:pt x="17" y="140"/>
                  </a:lnTo>
                  <a:lnTo>
                    <a:pt x="83" y="86"/>
                  </a:lnTo>
                  <a:lnTo>
                    <a:pt x="90" y="106"/>
                  </a:lnTo>
                  <a:lnTo>
                    <a:pt x="131" y="108"/>
                  </a:lnTo>
                  <a:lnTo>
                    <a:pt x="120" y="13"/>
                  </a:lnTo>
                  <a:lnTo>
                    <a:pt x="160" y="0"/>
                  </a:lnTo>
                  <a:lnTo>
                    <a:pt x="206" y="66"/>
                  </a:lnTo>
                  <a:lnTo>
                    <a:pt x="240" y="142"/>
                  </a:lnTo>
                  <a:lnTo>
                    <a:pt x="336" y="143"/>
                  </a:lnTo>
                  <a:lnTo>
                    <a:pt x="366" y="214"/>
                  </a:lnTo>
                  <a:lnTo>
                    <a:pt x="317" y="236"/>
                  </a:lnTo>
                  <a:lnTo>
                    <a:pt x="294" y="265"/>
                  </a:lnTo>
                  <a:lnTo>
                    <a:pt x="388" y="314"/>
                  </a:lnTo>
                  <a:lnTo>
                    <a:pt x="452" y="410"/>
                  </a:lnTo>
                  <a:lnTo>
                    <a:pt x="501" y="482"/>
                  </a:lnTo>
                  <a:lnTo>
                    <a:pt x="560" y="538"/>
                  </a:lnTo>
                  <a:lnTo>
                    <a:pt x="580" y="594"/>
                  </a:lnTo>
                  <a:lnTo>
                    <a:pt x="566" y="674"/>
                  </a:lnTo>
                  <a:lnTo>
                    <a:pt x="497" y="645"/>
                  </a:lnTo>
                  <a:lnTo>
                    <a:pt x="461" y="700"/>
                  </a:lnTo>
                  <a:lnTo>
                    <a:pt x="397" y="66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6"/>
            <p:cNvSpPr/>
            <p:nvPr/>
          </p:nvSpPr>
          <p:spPr>
            <a:xfrm>
              <a:off x="7639050" y="4611688"/>
              <a:ext cx="209550" cy="252412"/>
            </a:xfrm>
            <a:custGeom>
              <a:rect b="b" l="l" r="r" t="t"/>
              <a:pathLst>
                <a:path extrusionOk="0" h="701" w="581">
                  <a:moveTo>
                    <a:pt x="397" y="669"/>
                  </a:moveTo>
                  <a:lnTo>
                    <a:pt x="423" y="633"/>
                  </a:lnTo>
                  <a:lnTo>
                    <a:pt x="426" y="565"/>
                  </a:lnTo>
                  <a:lnTo>
                    <a:pt x="363" y="495"/>
                  </a:lnTo>
                  <a:lnTo>
                    <a:pt x="358" y="415"/>
                  </a:lnTo>
                  <a:lnTo>
                    <a:pt x="299" y="349"/>
                  </a:lnTo>
                  <a:lnTo>
                    <a:pt x="240" y="343"/>
                  </a:lnTo>
                  <a:lnTo>
                    <a:pt x="225" y="372"/>
                  </a:lnTo>
                  <a:lnTo>
                    <a:pt x="179" y="374"/>
                  </a:lnTo>
                  <a:lnTo>
                    <a:pt x="156" y="360"/>
                  </a:lnTo>
                  <a:lnTo>
                    <a:pt x="74" y="408"/>
                  </a:lnTo>
                  <a:lnTo>
                    <a:pt x="72" y="335"/>
                  </a:lnTo>
                  <a:lnTo>
                    <a:pt x="91" y="249"/>
                  </a:lnTo>
                  <a:lnTo>
                    <a:pt x="38" y="245"/>
                  </a:lnTo>
                  <a:lnTo>
                    <a:pt x="34" y="196"/>
                  </a:lnTo>
                  <a:lnTo>
                    <a:pt x="0" y="171"/>
                  </a:lnTo>
                  <a:lnTo>
                    <a:pt x="17" y="140"/>
                  </a:lnTo>
                  <a:lnTo>
                    <a:pt x="83" y="86"/>
                  </a:lnTo>
                  <a:lnTo>
                    <a:pt x="90" y="106"/>
                  </a:lnTo>
                  <a:lnTo>
                    <a:pt x="131" y="108"/>
                  </a:lnTo>
                  <a:lnTo>
                    <a:pt x="120" y="13"/>
                  </a:lnTo>
                  <a:lnTo>
                    <a:pt x="160" y="0"/>
                  </a:lnTo>
                  <a:lnTo>
                    <a:pt x="206" y="66"/>
                  </a:lnTo>
                  <a:lnTo>
                    <a:pt x="240" y="142"/>
                  </a:lnTo>
                  <a:lnTo>
                    <a:pt x="336" y="143"/>
                  </a:lnTo>
                  <a:lnTo>
                    <a:pt x="366" y="214"/>
                  </a:lnTo>
                  <a:lnTo>
                    <a:pt x="317" y="236"/>
                  </a:lnTo>
                  <a:lnTo>
                    <a:pt x="294" y="265"/>
                  </a:lnTo>
                  <a:lnTo>
                    <a:pt x="388" y="314"/>
                  </a:lnTo>
                  <a:lnTo>
                    <a:pt x="452" y="410"/>
                  </a:lnTo>
                  <a:lnTo>
                    <a:pt x="501" y="482"/>
                  </a:lnTo>
                  <a:lnTo>
                    <a:pt x="560" y="538"/>
                  </a:lnTo>
                  <a:lnTo>
                    <a:pt x="580" y="594"/>
                  </a:lnTo>
                  <a:lnTo>
                    <a:pt x="566" y="674"/>
                  </a:lnTo>
                  <a:lnTo>
                    <a:pt x="497" y="645"/>
                  </a:lnTo>
                  <a:lnTo>
                    <a:pt x="461" y="700"/>
                  </a:lnTo>
                  <a:lnTo>
                    <a:pt x="397" y="66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6"/>
            <p:cNvSpPr/>
            <p:nvPr/>
          </p:nvSpPr>
          <p:spPr>
            <a:xfrm>
              <a:off x="5818188" y="4224338"/>
              <a:ext cx="42862" cy="52387"/>
            </a:xfrm>
            <a:custGeom>
              <a:rect b="b" l="l" r="r" t="t"/>
              <a:pathLst>
                <a:path extrusionOk="0" h="146" w="117">
                  <a:moveTo>
                    <a:pt x="55" y="127"/>
                  </a:moveTo>
                  <a:lnTo>
                    <a:pt x="34" y="129"/>
                  </a:lnTo>
                  <a:lnTo>
                    <a:pt x="27" y="145"/>
                  </a:lnTo>
                  <a:lnTo>
                    <a:pt x="0" y="145"/>
                  </a:lnTo>
                  <a:lnTo>
                    <a:pt x="28" y="69"/>
                  </a:lnTo>
                  <a:lnTo>
                    <a:pt x="67" y="3"/>
                  </a:lnTo>
                  <a:lnTo>
                    <a:pt x="68" y="0"/>
                  </a:lnTo>
                  <a:lnTo>
                    <a:pt x="103" y="5"/>
                  </a:lnTo>
                  <a:lnTo>
                    <a:pt x="116" y="41"/>
                  </a:lnTo>
                  <a:lnTo>
                    <a:pt x="74" y="76"/>
                  </a:lnTo>
                  <a:lnTo>
                    <a:pt x="55" y="12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6"/>
            <p:cNvSpPr/>
            <p:nvPr/>
          </p:nvSpPr>
          <p:spPr>
            <a:xfrm>
              <a:off x="5818188" y="4224338"/>
              <a:ext cx="42862" cy="52387"/>
            </a:xfrm>
            <a:custGeom>
              <a:rect b="b" l="l" r="r" t="t"/>
              <a:pathLst>
                <a:path extrusionOk="0" h="146" w="117">
                  <a:moveTo>
                    <a:pt x="55" y="127"/>
                  </a:moveTo>
                  <a:lnTo>
                    <a:pt x="34" y="129"/>
                  </a:lnTo>
                  <a:lnTo>
                    <a:pt x="27" y="145"/>
                  </a:lnTo>
                  <a:lnTo>
                    <a:pt x="0" y="145"/>
                  </a:lnTo>
                  <a:lnTo>
                    <a:pt x="28" y="69"/>
                  </a:lnTo>
                  <a:lnTo>
                    <a:pt x="67" y="3"/>
                  </a:lnTo>
                  <a:lnTo>
                    <a:pt x="68" y="0"/>
                  </a:lnTo>
                  <a:lnTo>
                    <a:pt x="103" y="5"/>
                  </a:lnTo>
                  <a:lnTo>
                    <a:pt x="116" y="41"/>
                  </a:lnTo>
                  <a:lnTo>
                    <a:pt x="74" y="76"/>
                  </a:lnTo>
                  <a:lnTo>
                    <a:pt x="55" y="12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6"/>
            <p:cNvSpPr/>
            <p:nvPr/>
          </p:nvSpPr>
          <p:spPr>
            <a:xfrm>
              <a:off x="7067550" y="4979988"/>
              <a:ext cx="58738" cy="107950"/>
            </a:xfrm>
            <a:custGeom>
              <a:rect b="b" l="l" r="r" t="t"/>
              <a:pathLst>
                <a:path extrusionOk="0" h="301" w="164">
                  <a:moveTo>
                    <a:pt x="163" y="179"/>
                  </a:moveTo>
                  <a:lnTo>
                    <a:pt x="151" y="261"/>
                  </a:lnTo>
                  <a:lnTo>
                    <a:pt x="119" y="283"/>
                  </a:lnTo>
                  <a:lnTo>
                    <a:pt x="51" y="300"/>
                  </a:lnTo>
                  <a:lnTo>
                    <a:pt x="14" y="239"/>
                  </a:lnTo>
                  <a:lnTo>
                    <a:pt x="0" y="127"/>
                  </a:lnTo>
                  <a:lnTo>
                    <a:pt x="35" y="0"/>
                  </a:lnTo>
                  <a:lnTo>
                    <a:pt x="89" y="43"/>
                  </a:lnTo>
                  <a:lnTo>
                    <a:pt x="125" y="98"/>
                  </a:lnTo>
                  <a:lnTo>
                    <a:pt x="163" y="17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6"/>
            <p:cNvSpPr/>
            <p:nvPr/>
          </p:nvSpPr>
          <p:spPr>
            <a:xfrm>
              <a:off x="7067550" y="4979988"/>
              <a:ext cx="58738" cy="107950"/>
            </a:xfrm>
            <a:custGeom>
              <a:rect b="b" l="l" r="r" t="t"/>
              <a:pathLst>
                <a:path extrusionOk="0" h="301" w="164">
                  <a:moveTo>
                    <a:pt x="163" y="179"/>
                  </a:moveTo>
                  <a:lnTo>
                    <a:pt x="151" y="261"/>
                  </a:lnTo>
                  <a:lnTo>
                    <a:pt x="119" y="283"/>
                  </a:lnTo>
                  <a:lnTo>
                    <a:pt x="51" y="300"/>
                  </a:lnTo>
                  <a:lnTo>
                    <a:pt x="14" y="239"/>
                  </a:lnTo>
                  <a:lnTo>
                    <a:pt x="0" y="127"/>
                  </a:lnTo>
                  <a:lnTo>
                    <a:pt x="35" y="0"/>
                  </a:lnTo>
                  <a:lnTo>
                    <a:pt x="89" y="43"/>
                  </a:lnTo>
                  <a:lnTo>
                    <a:pt x="125" y="98"/>
                  </a:lnTo>
                  <a:lnTo>
                    <a:pt x="163" y="17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6"/>
            <p:cNvSpPr/>
            <p:nvPr/>
          </p:nvSpPr>
          <p:spPr>
            <a:xfrm>
              <a:off x="4514850" y="5014913"/>
              <a:ext cx="109538" cy="117475"/>
            </a:xfrm>
            <a:custGeom>
              <a:rect b="b" l="l" r="r" t="t"/>
              <a:pathLst>
                <a:path extrusionOk="0" h="327" w="304">
                  <a:moveTo>
                    <a:pt x="290" y="325"/>
                  </a:moveTo>
                  <a:lnTo>
                    <a:pt x="269" y="326"/>
                  </a:lnTo>
                  <a:lnTo>
                    <a:pt x="189" y="289"/>
                  </a:lnTo>
                  <a:lnTo>
                    <a:pt x="119" y="230"/>
                  </a:lnTo>
                  <a:lnTo>
                    <a:pt x="52" y="187"/>
                  </a:lnTo>
                  <a:lnTo>
                    <a:pt x="0" y="137"/>
                  </a:lnTo>
                  <a:lnTo>
                    <a:pt x="18" y="112"/>
                  </a:lnTo>
                  <a:lnTo>
                    <a:pt x="22" y="89"/>
                  </a:lnTo>
                  <a:lnTo>
                    <a:pt x="57" y="47"/>
                  </a:lnTo>
                  <a:lnTo>
                    <a:pt x="94" y="11"/>
                  </a:lnTo>
                  <a:lnTo>
                    <a:pt x="110" y="9"/>
                  </a:lnTo>
                  <a:lnTo>
                    <a:pt x="131" y="0"/>
                  </a:lnTo>
                  <a:lnTo>
                    <a:pt x="163" y="48"/>
                  </a:lnTo>
                  <a:lnTo>
                    <a:pt x="158" y="79"/>
                  </a:lnTo>
                  <a:lnTo>
                    <a:pt x="173" y="96"/>
                  </a:lnTo>
                  <a:lnTo>
                    <a:pt x="195" y="96"/>
                  </a:lnTo>
                  <a:lnTo>
                    <a:pt x="211" y="65"/>
                  </a:lnTo>
                  <a:lnTo>
                    <a:pt x="233" y="67"/>
                  </a:lnTo>
                  <a:lnTo>
                    <a:pt x="230" y="89"/>
                  </a:lnTo>
                  <a:lnTo>
                    <a:pt x="237" y="127"/>
                  </a:lnTo>
                  <a:lnTo>
                    <a:pt x="220" y="162"/>
                  </a:lnTo>
                  <a:lnTo>
                    <a:pt x="243" y="183"/>
                  </a:lnTo>
                  <a:lnTo>
                    <a:pt x="268" y="188"/>
                  </a:lnTo>
                  <a:lnTo>
                    <a:pt x="301" y="221"/>
                  </a:lnTo>
                  <a:lnTo>
                    <a:pt x="303" y="252"/>
                  </a:lnTo>
                  <a:lnTo>
                    <a:pt x="296" y="261"/>
                  </a:lnTo>
                  <a:lnTo>
                    <a:pt x="290" y="32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6"/>
            <p:cNvSpPr/>
            <p:nvPr/>
          </p:nvSpPr>
          <p:spPr>
            <a:xfrm>
              <a:off x="4514850" y="5014913"/>
              <a:ext cx="109538" cy="117475"/>
            </a:xfrm>
            <a:custGeom>
              <a:rect b="b" l="l" r="r" t="t"/>
              <a:pathLst>
                <a:path extrusionOk="0" h="327" w="304">
                  <a:moveTo>
                    <a:pt x="290" y="325"/>
                  </a:moveTo>
                  <a:lnTo>
                    <a:pt x="269" y="326"/>
                  </a:lnTo>
                  <a:lnTo>
                    <a:pt x="189" y="289"/>
                  </a:lnTo>
                  <a:lnTo>
                    <a:pt x="119" y="230"/>
                  </a:lnTo>
                  <a:lnTo>
                    <a:pt x="52" y="187"/>
                  </a:lnTo>
                  <a:lnTo>
                    <a:pt x="0" y="137"/>
                  </a:lnTo>
                  <a:lnTo>
                    <a:pt x="18" y="112"/>
                  </a:lnTo>
                  <a:lnTo>
                    <a:pt x="22" y="89"/>
                  </a:lnTo>
                  <a:lnTo>
                    <a:pt x="57" y="47"/>
                  </a:lnTo>
                  <a:lnTo>
                    <a:pt x="94" y="11"/>
                  </a:lnTo>
                  <a:lnTo>
                    <a:pt x="110" y="9"/>
                  </a:lnTo>
                  <a:lnTo>
                    <a:pt x="131" y="0"/>
                  </a:lnTo>
                  <a:lnTo>
                    <a:pt x="163" y="48"/>
                  </a:lnTo>
                  <a:lnTo>
                    <a:pt x="158" y="79"/>
                  </a:lnTo>
                  <a:lnTo>
                    <a:pt x="173" y="96"/>
                  </a:lnTo>
                  <a:lnTo>
                    <a:pt x="195" y="96"/>
                  </a:lnTo>
                  <a:lnTo>
                    <a:pt x="211" y="65"/>
                  </a:lnTo>
                  <a:lnTo>
                    <a:pt x="233" y="67"/>
                  </a:lnTo>
                  <a:lnTo>
                    <a:pt x="230" y="89"/>
                  </a:lnTo>
                  <a:lnTo>
                    <a:pt x="237" y="127"/>
                  </a:lnTo>
                  <a:lnTo>
                    <a:pt x="220" y="162"/>
                  </a:lnTo>
                  <a:lnTo>
                    <a:pt x="243" y="183"/>
                  </a:lnTo>
                  <a:lnTo>
                    <a:pt x="268" y="188"/>
                  </a:lnTo>
                  <a:lnTo>
                    <a:pt x="301" y="221"/>
                  </a:lnTo>
                  <a:lnTo>
                    <a:pt x="303" y="252"/>
                  </a:lnTo>
                  <a:lnTo>
                    <a:pt x="296" y="261"/>
                  </a:lnTo>
                  <a:lnTo>
                    <a:pt x="290" y="32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6"/>
            <p:cNvSpPr/>
            <p:nvPr/>
          </p:nvSpPr>
          <p:spPr>
            <a:xfrm>
              <a:off x="5591175" y="6086475"/>
              <a:ext cx="65088" cy="65088"/>
            </a:xfrm>
            <a:custGeom>
              <a:rect b="b" l="l" r="r" t="t"/>
              <a:pathLst>
                <a:path extrusionOk="0" h="179" w="182">
                  <a:moveTo>
                    <a:pt x="154" y="27"/>
                  </a:moveTo>
                  <a:lnTo>
                    <a:pt x="181" y="54"/>
                  </a:lnTo>
                  <a:lnTo>
                    <a:pt x="157" y="97"/>
                  </a:lnTo>
                  <a:lnTo>
                    <a:pt x="144" y="126"/>
                  </a:lnTo>
                  <a:lnTo>
                    <a:pt x="101" y="140"/>
                  </a:lnTo>
                  <a:lnTo>
                    <a:pt x="86" y="169"/>
                  </a:lnTo>
                  <a:lnTo>
                    <a:pt x="59" y="178"/>
                  </a:lnTo>
                  <a:lnTo>
                    <a:pt x="0" y="109"/>
                  </a:lnTo>
                  <a:lnTo>
                    <a:pt x="42" y="52"/>
                  </a:lnTo>
                  <a:lnTo>
                    <a:pt x="84" y="18"/>
                  </a:lnTo>
                  <a:lnTo>
                    <a:pt x="120" y="0"/>
                  </a:lnTo>
                  <a:lnTo>
                    <a:pt x="154" y="2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6"/>
            <p:cNvSpPr/>
            <p:nvPr/>
          </p:nvSpPr>
          <p:spPr>
            <a:xfrm>
              <a:off x="5591175" y="6086475"/>
              <a:ext cx="65088" cy="65088"/>
            </a:xfrm>
            <a:custGeom>
              <a:rect b="b" l="l" r="r" t="t"/>
              <a:pathLst>
                <a:path extrusionOk="0" h="179" w="182">
                  <a:moveTo>
                    <a:pt x="154" y="27"/>
                  </a:moveTo>
                  <a:lnTo>
                    <a:pt x="181" y="54"/>
                  </a:lnTo>
                  <a:lnTo>
                    <a:pt x="157" y="97"/>
                  </a:lnTo>
                  <a:lnTo>
                    <a:pt x="144" y="126"/>
                  </a:lnTo>
                  <a:lnTo>
                    <a:pt x="101" y="140"/>
                  </a:lnTo>
                  <a:lnTo>
                    <a:pt x="86" y="169"/>
                  </a:lnTo>
                  <a:lnTo>
                    <a:pt x="59" y="178"/>
                  </a:lnTo>
                  <a:lnTo>
                    <a:pt x="0" y="109"/>
                  </a:lnTo>
                  <a:lnTo>
                    <a:pt x="42" y="52"/>
                  </a:lnTo>
                  <a:lnTo>
                    <a:pt x="84" y="18"/>
                  </a:lnTo>
                  <a:lnTo>
                    <a:pt x="120" y="0"/>
                  </a:lnTo>
                  <a:lnTo>
                    <a:pt x="154" y="2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6"/>
            <p:cNvSpPr/>
            <p:nvPr/>
          </p:nvSpPr>
          <p:spPr>
            <a:xfrm>
              <a:off x="5424488" y="3343275"/>
              <a:ext cx="155575" cy="120650"/>
            </a:xfrm>
            <a:custGeom>
              <a:rect b="b" l="l" r="r" t="t"/>
              <a:pathLst>
                <a:path extrusionOk="0" h="336" w="431">
                  <a:moveTo>
                    <a:pt x="130" y="279"/>
                  </a:moveTo>
                  <a:lnTo>
                    <a:pt x="124" y="245"/>
                  </a:lnTo>
                  <a:lnTo>
                    <a:pt x="132" y="208"/>
                  </a:lnTo>
                  <a:lnTo>
                    <a:pt x="98" y="187"/>
                  </a:lnTo>
                  <a:lnTo>
                    <a:pt x="16" y="163"/>
                  </a:lnTo>
                  <a:lnTo>
                    <a:pt x="0" y="48"/>
                  </a:lnTo>
                  <a:lnTo>
                    <a:pt x="89" y="5"/>
                  </a:lnTo>
                  <a:lnTo>
                    <a:pt x="219" y="14"/>
                  </a:lnTo>
                  <a:lnTo>
                    <a:pt x="296" y="0"/>
                  </a:lnTo>
                  <a:lnTo>
                    <a:pt x="307" y="29"/>
                  </a:lnTo>
                  <a:lnTo>
                    <a:pt x="348" y="38"/>
                  </a:lnTo>
                  <a:lnTo>
                    <a:pt x="423" y="105"/>
                  </a:lnTo>
                  <a:lnTo>
                    <a:pt x="430" y="166"/>
                  </a:lnTo>
                  <a:lnTo>
                    <a:pt x="366" y="210"/>
                  </a:lnTo>
                  <a:lnTo>
                    <a:pt x="348" y="285"/>
                  </a:lnTo>
                  <a:lnTo>
                    <a:pt x="264" y="335"/>
                  </a:lnTo>
                  <a:lnTo>
                    <a:pt x="189" y="334"/>
                  </a:lnTo>
                  <a:lnTo>
                    <a:pt x="170" y="294"/>
                  </a:lnTo>
                  <a:lnTo>
                    <a:pt x="130" y="27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6"/>
            <p:cNvSpPr/>
            <p:nvPr/>
          </p:nvSpPr>
          <p:spPr>
            <a:xfrm>
              <a:off x="5424488" y="3343275"/>
              <a:ext cx="155575" cy="120650"/>
            </a:xfrm>
            <a:custGeom>
              <a:rect b="b" l="l" r="r" t="t"/>
              <a:pathLst>
                <a:path extrusionOk="0" h="336" w="431">
                  <a:moveTo>
                    <a:pt x="130" y="279"/>
                  </a:moveTo>
                  <a:lnTo>
                    <a:pt x="124" y="245"/>
                  </a:lnTo>
                  <a:lnTo>
                    <a:pt x="132" y="208"/>
                  </a:lnTo>
                  <a:lnTo>
                    <a:pt x="98" y="187"/>
                  </a:lnTo>
                  <a:lnTo>
                    <a:pt x="16" y="163"/>
                  </a:lnTo>
                  <a:lnTo>
                    <a:pt x="0" y="48"/>
                  </a:lnTo>
                  <a:lnTo>
                    <a:pt x="89" y="5"/>
                  </a:lnTo>
                  <a:lnTo>
                    <a:pt x="219" y="14"/>
                  </a:lnTo>
                  <a:lnTo>
                    <a:pt x="296" y="0"/>
                  </a:lnTo>
                  <a:lnTo>
                    <a:pt x="307" y="29"/>
                  </a:lnTo>
                  <a:lnTo>
                    <a:pt x="348" y="38"/>
                  </a:lnTo>
                  <a:lnTo>
                    <a:pt x="423" y="105"/>
                  </a:lnTo>
                  <a:lnTo>
                    <a:pt x="430" y="166"/>
                  </a:lnTo>
                  <a:lnTo>
                    <a:pt x="366" y="210"/>
                  </a:lnTo>
                  <a:lnTo>
                    <a:pt x="348" y="285"/>
                  </a:lnTo>
                  <a:lnTo>
                    <a:pt x="264" y="335"/>
                  </a:lnTo>
                  <a:lnTo>
                    <a:pt x="189" y="334"/>
                  </a:lnTo>
                  <a:lnTo>
                    <a:pt x="170" y="294"/>
                  </a:lnTo>
                  <a:lnTo>
                    <a:pt x="130" y="27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6"/>
            <p:cNvSpPr/>
            <p:nvPr/>
          </p:nvSpPr>
          <p:spPr>
            <a:xfrm>
              <a:off x="4994275" y="3635375"/>
              <a:ext cx="15875" cy="30163"/>
            </a:xfrm>
            <a:custGeom>
              <a:rect b="b" l="l" r="r" t="t"/>
              <a:pathLst>
                <a:path extrusionOk="0" h="83" w="46">
                  <a:moveTo>
                    <a:pt x="29" y="0"/>
                  </a:moveTo>
                  <a:lnTo>
                    <a:pt x="45" y="27"/>
                  </a:lnTo>
                  <a:lnTo>
                    <a:pt x="40" y="80"/>
                  </a:lnTo>
                  <a:lnTo>
                    <a:pt x="18" y="82"/>
                  </a:lnTo>
                  <a:lnTo>
                    <a:pt x="0" y="72"/>
                  </a:lnTo>
                  <a:lnTo>
                    <a:pt x="9" y="4"/>
                  </a:lnTo>
                  <a:lnTo>
                    <a:pt x="29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6"/>
            <p:cNvSpPr/>
            <p:nvPr/>
          </p:nvSpPr>
          <p:spPr>
            <a:xfrm>
              <a:off x="4994275" y="3635375"/>
              <a:ext cx="15875" cy="30163"/>
            </a:xfrm>
            <a:custGeom>
              <a:rect b="b" l="l" r="r" t="t"/>
              <a:pathLst>
                <a:path extrusionOk="0" h="83" w="46">
                  <a:moveTo>
                    <a:pt x="29" y="0"/>
                  </a:moveTo>
                  <a:lnTo>
                    <a:pt x="45" y="27"/>
                  </a:lnTo>
                  <a:lnTo>
                    <a:pt x="40" y="80"/>
                  </a:lnTo>
                  <a:lnTo>
                    <a:pt x="18" y="82"/>
                  </a:lnTo>
                  <a:lnTo>
                    <a:pt x="0" y="72"/>
                  </a:lnTo>
                  <a:lnTo>
                    <a:pt x="9" y="4"/>
                  </a:lnTo>
                  <a:lnTo>
                    <a:pt x="2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6"/>
            <p:cNvSpPr/>
            <p:nvPr/>
          </p:nvSpPr>
          <p:spPr>
            <a:xfrm>
              <a:off x="5424488" y="3260725"/>
              <a:ext cx="200025" cy="120650"/>
            </a:xfrm>
            <a:custGeom>
              <a:rect b="b" l="l" r="r" t="t"/>
              <a:pathLst>
                <a:path extrusionOk="0" h="335" w="555">
                  <a:moveTo>
                    <a:pt x="0" y="277"/>
                  </a:moveTo>
                  <a:lnTo>
                    <a:pt x="2" y="171"/>
                  </a:lnTo>
                  <a:lnTo>
                    <a:pt x="41" y="81"/>
                  </a:lnTo>
                  <a:lnTo>
                    <a:pt x="114" y="32"/>
                  </a:lnTo>
                  <a:lnTo>
                    <a:pt x="176" y="139"/>
                  </a:lnTo>
                  <a:lnTo>
                    <a:pt x="238" y="136"/>
                  </a:lnTo>
                  <a:lnTo>
                    <a:pt x="253" y="26"/>
                  </a:lnTo>
                  <a:lnTo>
                    <a:pt x="319" y="0"/>
                  </a:lnTo>
                  <a:lnTo>
                    <a:pt x="353" y="18"/>
                  </a:lnTo>
                  <a:lnTo>
                    <a:pt x="420" y="72"/>
                  </a:lnTo>
                  <a:lnTo>
                    <a:pt x="485" y="72"/>
                  </a:lnTo>
                  <a:lnTo>
                    <a:pt x="522" y="105"/>
                  </a:lnTo>
                  <a:lnTo>
                    <a:pt x="529" y="174"/>
                  </a:lnTo>
                  <a:lnTo>
                    <a:pt x="554" y="257"/>
                  </a:lnTo>
                  <a:lnTo>
                    <a:pt x="470" y="311"/>
                  </a:lnTo>
                  <a:lnTo>
                    <a:pt x="423" y="334"/>
                  </a:lnTo>
                  <a:lnTo>
                    <a:pt x="348" y="267"/>
                  </a:lnTo>
                  <a:lnTo>
                    <a:pt x="307" y="258"/>
                  </a:lnTo>
                  <a:lnTo>
                    <a:pt x="296" y="229"/>
                  </a:lnTo>
                  <a:lnTo>
                    <a:pt x="219" y="243"/>
                  </a:lnTo>
                  <a:lnTo>
                    <a:pt x="89" y="234"/>
                  </a:lnTo>
                  <a:lnTo>
                    <a:pt x="0" y="27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6"/>
            <p:cNvSpPr/>
            <p:nvPr/>
          </p:nvSpPr>
          <p:spPr>
            <a:xfrm>
              <a:off x="5424488" y="3260725"/>
              <a:ext cx="200025" cy="120650"/>
            </a:xfrm>
            <a:custGeom>
              <a:rect b="b" l="l" r="r" t="t"/>
              <a:pathLst>
                <a:path extrusionOk="0" h="335" w="555">
                  <a:moveTo>
                    <a:pt x="0" y="277"/>
                  </a:moveTo>
                  <a:lnTo>
                    <a:pt x="2" y="171"/>
                  </a:lnTo>
                  <a:lnTo>
                    <a:pt x="41" y="81"/>
                  </a:lnTo>
                  <a:lnTo>
                    <a:pt x="114" y="32"/>
                  </a:lnTo>
                  <a:lnTo>
                    <a:pt x="176" y="139"/>
                  </a:lnTo>
                  <a:lnTo>
                    <a:pt x="238" y="136"/>
                  </a:lnTo>
                  <a:lnTo>
                    <a:pt x="253" y="26"/>
                  </a:lnTo>
                  <a:lnTo>
                    <a:pt x="319" y="0"/>
                  </a:lnTo>
                  <a:lnTo>
                    <a:pt x="353" y="18"/>
                  </a:lnTo>
                  <a:lnTo>
                    <a:pt x="420" y="72"/>
                  </a:lnTo>
                  <a:lnTo>
                    <a:pt x="485" y="72"/>
                  </a:lnTo>
                  <a:lnTo>
                    <a:pt x="522" y="105"/>
                  </a:lnTo>
                  <a:lnTo>
                    <a:pt x="529" y="174"/>
                  </a:lnTo>
                  <a:lnTo>
                    <a:pt x="554" y="257"/>
                  </a:lnTo>
                  <a:lnTo>
                    <a:pt x="470" y="311"/>
                  </a:lnTo>
                  <a:lnTo>
                    <a:pt x="423" y="334"/>
                  </a:lnTo>
                  <a:lnTo>
                    <a:pt x="348" y="267"/>
                  </a:lnTo>
                  <a:lnTo>
                    <a:pt x="307" y="258"/>
                  </a:lnTo>
                  <a:lnTo>
                    <a:pt x="296" y="229"/>
                  </a:lnTo>
                  <a:lnTo>
                    <a:pt x="219" y="243"/>
                  </a:lnTo>
                  <a:lnTo>
                    <a:pt x="89" y="234"/>
                  </a:lnTo>
                  <a:lnTo>
                    <a:pt x="0" y="27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6"/>
            <p:cNvSpPr/>
            <p:nvPr/>
          </p:nvSpPr>
          <p:spPr>
            <a:xfrm>
              <a:off x="5095875" y="4275138"/>
              <a:ext cx="444500" cy="423862"/>
            </a:xfrm>
            <a:custGeom>
              <a:rect b="b" l="l" r="r" t="t"/>
              <a:pathLst>
                <a:path extrusionOk="0" h="1176" w="1233">
                  <a:moveTo>
                    <a:pt x="430" y="903"/>
                  </a:moveTo>
                  <a:lnTo>
                    <a:pt x="375" y="934"/>
                  </a:lnTo>
                  <a:lnTo>
                    <a:pt x="331" y="888"/>
                  </a:lnTo>
                  <a:lnTo>
                    <a:pt x="208" y="852"/>
                  </a:lnTo>
                  <a:lnTo>
                    <a:pt x="174" y="799"/>
                  </a:lnTo>
                  <a:lnTo>
                    <a:pt x="112" y="759"/>
                  </a:lnTo>
                  <a:lnTo>
                    <a:pt x="77" y="775"/>
                  </a:lnTo>
                  <a:lnTo>
                    <a:pt x="49" y="727"/>
                  </a:lnTo>
                  <a:lnTo>
                    <a:pt x="46" y="691"/>
                  </a:lnTo>
                  <a:lnTo>
                    <a:pt x="0" y="628"/>
                  </a:lnTo>
                  <a:lnTo>
                    <a:pt x="31" y="592"/>
                  </a:lnTo>
                  <a:lnTo>
                    <a:pt x="24" y="538"/>
                  </a:lnTo>
                  <a:lnTo>
                    <a:pt x="34" y="490"/>
                  </a:lnTo>
                  <a:lnTo>
                    <a:pt x="29" y="450"/>
                  </a:lnTo>
                  <a:lnTo>
                    <a:pt x="42" y="378"/>
                  </a:lnTo>
                  <a:lnTo>
                    <a:pt x="38" y="337"/>
                  </a:lnTo>
                  <a:lnTo>
                    <a:pt x="13" y="258"/>
                  </a:lnTo>
                  <a:lnTo>
                    <a:pt x="51" y="237"/>
                  </a:lnTo>
                  <a:lnTo>
                    <a:pt x="58" y="199"/>
                  </a:lnTo>
                  <a:lnTo>
                    <a:pt x="49" y="162"/>
                  </a:lnTo>
                  <a:lnTo>
                    <a:pt x="102" y="127"/>
                  </a:lnTo>
                  <a:lnTo>
                    <a:pt x="126" y="97"/>
                  </a:lnTo>
                  <a:lnTo>
                    <a:pt x="164" y="71"/>
                  </a:lnTo>
                  <a:lnTo>
                    <a:pt x="168" y="0"/>
                  </a:lnTo>
                  <a:lnTo>
                    <a:pt x="259" y="32"/>
                  </a:lnTo>
                  <a:lnTo>
                    <a:pt x="292" y="24"/>
                  </a:lnTo>
                  <a:lnTo>
                    <a:pt x="357" y="40"/>
                  </a:lnTo>
                  <a:lnTo>
                    <a:pt x="460" y="80"/>
                  </a:lnTo>
                  <a:lnTo>
                    <a:pt x="497" y="162"/>
                  </a:lnTo>
                  <a:lnTo>
                    <a:pt x="567" y="179"/>
                  </a:lnTo>
                  <a:lnTo>
                    <a:pt x="676" y="217"/>
                  </a:lnTo>
                  <a:lnTo>
                    <a:pt x="759" y="262"/>
                  </a:lnTo>
                  <a:lnTo>
                    <a:pt x="797" y="238"/>
                  </a:lnTo>
                  <a:lnTo>
                    <a:pt x="835" y="197"/>
                  </a:lnTo>
                  <a:lnTo>
                    <a:pt x="816" y="127"/>
                  </a:lnTo>
                  <a:lnTo>
                    <a:pt x="841" y="83"/>
                  </a:lnTo>
                  <a:lnTo>
                    <a:pt x="897" y="40"/>
                  </a:lnTo>
                  <a:lnTo>
                    <a:pt x="951" y="27"/>
                  </a:lnTo>
                  <a:lnTo>
                    <a:pt x="1056" y="46"/>
                  </a:lnTo>
                  <a:lnTo>
                    <a:pt x="1082" y="87"/>
                  </a:lnTo>
                  <a:lnTo>
                    <a:pt x="1111" y="88"/>
                  </a:lnTo>
                  <a:lnTo>
                    <a:pt x="1136" y="103"/>
                  </a:lnTo>
                  <a:lnTo>
                    <a:pt x="1213" y="114"/>
                  </a:lnTo>
                  <a:lnTo>
                    <a:pt x="1232" y="144"/>
                  </a:lnTo>
                  <a:lnTo>
                    <a:pt x="1204" y="188"/>
                  </a:lnTo>
                  <a:lnTo>
                    <a:pt x="1216" y="226"/>
                  </a:lnTo>
                  <a:lnTo>
                    <a:pt x="1196" y="282"/>
                  </a:lnTo>
                  <a:lnTo>
                    <a:pt x="1220" y="353"/>
                  </a:lnTo>
                  <a:lnTo>
                    <a:pt x="1220" y="664"/>
                  </a:lnTo>
                  <a:lnTo>
                    <a:pt x="1220" y="975"/>
                  </a:lnTo>
                  <a:lnTo>
                    <a:pt x="1220" y="1141"/>
                  </a:lnTo>
                  <a:lnTo>
                    <a:pt x="1130" y="1141"/>
                  </a:lnTo>
                  <a:lnTo>
                    <a:pt x="1129" y="1175"/>
                  </a:lnTo>
                  <a:lnTo>
                    <a:pt x="819" y="1017"/>
                  </a:lnTo>
                  <a:lnTo>
                    <a:pt x="508" y="857"/>
                  </a:lnTo>
                  <a:lnTo>
                    <a:pt x="430" y="90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6"/>
            <p:cNvSpPr/>
            <p:nvPr/>
          </p:nvSpPr>
          <p:spPr>
            <a:xfrm>
              <a:off x="5095875" y="4275138"/>
              <a:ext cx="444500" cy="423862"/>
            </a:xfrm>
            <a:custGeom>
              <a:rect b="b" l="l" r="r" t="t"/>
              <a:pathLst>
                <a:path extrusionOk="0" h="1176" w="1233">
                  <a:moveTo>
                    <a:pt x="430" y="903"/>
                  </a:moveTo>
                  <a:lnTo>
                    <a:pt x="375" y="934"/>
                  </a:lnTo>
                  <a:lnTo>
                    <a:pt x="331" y="888"/>
                  </a:lnTo>
                  <a:lnTo>
                    <a:pt x="208" y="852"/>
                  </a:lnTo>
                  <a:lnTo>
                    <a:pt x="174" y="799"/>
                  </a:lnTo>
                  <a:lnTo>
                    <a:pt x="112" y="759"/>
                  </a:lnTo>
                  <a:lnTo>
                    <a:pt x="77" y="775"/>
                  </a:lnTo>
                  <a:lnTo>
                    <a:pt x="49" y="727"/>
                  </a:lnTo>
                  <a:lnTo>
                    <a:pt x="46" y="691"/>
                  </a:lnTo>
                  <a:lnTo>
                    <a:pt x="0" y="628"/>
                  </a:lnTo>
                  <a:lnTo>
                    <a:pt x="31" y="592"/>
                  </a:lnTo>
                  <a:lnTo>
                    <a:pt x="24" y="538"/>
                  </a:lnTo>
                  <a:lnTo>
                    <a:pt x="34" y="490"/>
                  </a:lnTo>
                  <a:lnTo>
                    <a:pt x="29" y="450"/>
                  </a:lnTo>
                  <a:lnTo>
                    <a:pt x="42" y="378"/>
                  </a:lnTo>
                  <a:lnTo>
                    <a:pt x="38" y="337"/>
                  </a:lnTo>
                  <a:lnTo>
                    <a:pt x="13" y="258"/>
                  </a:lnTo>
                  <a:lnTo>
                    <a:pt x="51" y="237"/>
                  </a:lnTo>
                  <a:lnTo>
                    <a:pt x="58" y="199"/>
                  </a:lnTo>
                  <a:lnTo>
                    <a:pt x="49" y="162"/>
                  </a:lnTo>
                  <a:lnTo>
                    <a:pt x="102" y="127"/>
                  </a:lnTo>
                  <a:lnTo>
                    <a:pt x="126" y="97"/>
                  </a:lnTo>
                  <a:lnTo>
                    <a:pt x="164" y="71"/>
                  </a:lnTo>
                  <a:lnTo>
                    <a:pt x="168" y="0"/>
                  </a:lnTo>
                  <a:lnTo>
                    <a:pt x="259" y="32"/>
                  </a:lnTo>
                  <a:lnTo>
                    <a:pt x="292" y="24"/>
                  </a:lnTo>
                  <a:lnTo>
                    <a:pt x="357" y="40"/>
                  </a:lnTo>
                  <a:lnTo>
                    <a:pt x="460" y="80"/>
                  </a:lnTo>
                  <a:lnTo>
                    <a:pt x="497" y="162"/>
                  </a:lnTo>
                  <a:lnTo>
                    <a:pt x="567" y="179"/>
                  </a:lnTo>
                  <a:lnTo>
                    <a:pt x="676" y="217"/>
                  </a:lnTo>
                  <a:lnTo>
                    <a:pt x="759" y="262"/>
                  </a:lnTo>
                  <a:lnTo>
                    <a:pt x="797" y="238"/>
                  </a:lnTo>
                  <a:lnTo>
                    <a:pt x="835" y="197"/>
                  </a:lnTo>
                  <a:lnTo>
                    <a:pt x="816" y="127"/>
                  </a:lnTo>
                  <a:lnTo>
                    <a:pt x="841" y="83"/>
                  </a:lnTo>
                  <a:lnTo>
                    <a:pt x="897" y="40"/>
                  </a:lnTo>
                  <a:lnTo>
                    <a:pt x="951" y="27"/>
                  </a:lnTo>
                  <a:lnTo>
                    <a:pt x="1056" y="46"/>
                  </a:lnTo>
                  <a:lnTo>
                    <a:pt x="1082" y="87"/>
                  </a:lnTo>
                  <a:lnTo>
                    <a:pt x="1111" y="88"/>
                  </a:lnTo>
                  <a:lnTo>
                    <a:pt x="1136" y="103"/>
                  </a:lnTo>
                  <a:lnTo>
                    <a:pt x="1213" y="114"/>
                  </a:lnTo>
                  <a:lnTo>
                    <a:pt x="1232" y="144"/>
                  </a:lnTo>
                  <a:lnTo>
                    <a:pt x="1204" y="188"/>
                  </a:lnTo>
                  <a:lnTo>
                    <a:pt x="1216" y="226"/>
                  </a:lnTo>
                  <a:lnTo>
                    <a:pt x="1196" y="282"/>
                  </a:lnTo>
                  <a:lnTo>
                    <a:pt x="1220" y="353"/>
                  </a:lnTo>
                  <a:lnTo>
                    <a:pt x="1220" y="664"/>
                  </a:lnTo>
                  <a:lnTo>
                    <a:pt x="1220" y="975"/>
                  </a:lnTo>
                  <a:lnTo>
                    <a:pt x="1220" y="1141"/>
                  </a:lnTo>
                  <a:lnTo>
                    <a:pt x="1130" y="1141"/>
                  </a:lnTo>
                  <a:lnTo>
                    <a:pt x="1129" y="1175"/>
                  </a:lnTo>
                  <a:lnTo>
                    <a:pt x="819" y="1017"/>
                  </a:lnTo>
                  <a:lnTo>
                    <a:pt x="508" y="857"/>
                  </a:lnTo>
                  <a:lnTo>
                    <a:pt x="430" y="90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6"/>
            <p:cNvSpPr/>
            <p:nvPr/>
          </p:nvSpPr>
          <p:spPr>
            <a:xfrm>
              <a:off x="4468813" y="4186238"/>
              <a:ext cx="334962" cy="266700"/>
            </a:xfrm>
            <a:custGeom>
              <a:rect b="b" l="l" r="r" t="t"/>
              <a:pathLst>
                <a:path extrusionOk="0" h="740" w="931">
                  <a:moveTo>
                    <a:pt x="344" y="739"/>
                  </a:moveTo>
                  <a:lnTo>
                    <a:pt x="0" y="736"/>
                  </a:lnTo>
                  <a:lnTo>
                    <a:pt x="36" y="705"/>
                  </a:lnTo>
                  <a:lnTo>
                    <a:pt x="108" y="696"/>
                  </a:lnTo>
                  <a:lnTo>
                    <a:pt x="170" y="635"/>
                  </a:lnTo>
                  <a:lnTo>
                    <a:pt x="208" y="612"/>
                  </a:lnTo>
                  <a:lnTo>
                    <a:pt x="273" y="537"/>
                  </a:lnTo>
                  <a:lnTo>
                    <a:pt x="254" y="426"/>
                  </a:lnTo>
                  <a:lnTo>
                    <a:pt x="284" y="347"/>
                  </a:lnTo>
                  <a:lnTo>
                    <a:pt x="294" y="299"/>
                  </a:lnTo>
                  <a:lnTo>
                    <a:pt x="344" y="237"/>
                  </a:lnTo>
                  <a:lnTo>
                    <a:pt x="422" y="194"/>
                  </a:lnTo>
                  <a:lnTo>
                    <a:pt x="480" y="156"/>
                  </a:lnTo>
                  <a:lnTo>
                    <a:pt x="532" y="58"/>
                  </a:lnTo>
                  <a:lnTo>
                    <a:pt x="557" y="0"/>
                  </a:lnTo>
                  <a:lnTo>
                    <a:pt x="614" y="0"/>
                  </a:lnTo>
                  <a:lnTo>
                    <a:pt x="661" y="41"/>
                  </a:lnTo>
                  <a:lnTo>
                    <a:pt x="735" y="34"/>
                  </a:lnTo>
                  <a:lnTo>
                    <a:pt x="815" y="55"/>
                  </a:lnTo>
                  <a:lnTo>
                    <a:pt x="849" y="56"/>
                  </a:lnTo>
                  <a:lnTo>
                    <a:pt x="879" y="117"/>
                  </a:lnTo>
                  <a:lnTo>
                    <a:pt x="883" y="174"/>
                  </a:lnTo>
                  <a:lnTo>
                    <a:pt x="910" y="272"/>
                  </a:lnTo>
                  <a:lnTo>
                    <a:pt x="930" y="291"/>
                  </a:lnTo>
                  <a:lnTo>
                    <a:pt x="916" y="327"/>
                  </a:lnTo>
                  <a:lnTo>
                    <a:pt x="814" y="342"/>
                  </a:lnTo>
                  <a:lnTo>
                    <a:pt x="779" y="376"/>
                  </a:lnTo>
                  <a:lnTo>
                    <a:pt x="734" y="384"/>
                  </a:lnTo>
                  <a:lnTo>
                    <a:pt x="731" y="451"/>
                  </a:lnTo>
                  <a:lnTo>
                    <a:pt x="640" y="487"/>
                  </a:lnTo>
                  <a:lnTo>
                    <a:pt x="610" y="532"/>
                  </a:lnTo>
                  <a:lnTo>
                    <a:pt x="546" y="555"/>
                  </a:lnTo>
                  <a:lnTo>
                    <a:pt x="469" y="569"/>
                  </a:lnTo>
                  <a:lnTo>
                    <a:pt x="343" y="635"/>
                  </a:lnTo>
                  <a:lnTo>
                    <a:pt x="344" y="73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6"/>
            <p:cNvSpPr/>
            <p:nvPr/>
          </p:nvSpPr>
          <p:spPr>
            <a:xfrm>
              <a:off x="4468813" y="4186238"/>
              <a:ext cx="334962" cy="266700"/>
            </a:xfrm>
            <a:custGeom>
              <a:rect b="b" l="l" r="r" t="t"/>
              <a:pathLst>
                <a:path extrusionOk="0" h="740" w="931">
                  <a:moveTo>
                    <a:pt x="344" y="739"/>
                  </a:moveTo>
                  <a:lnTo>
                    <a:pt x="127" y="738"/>
                  </a:lnTo>
                  <a:lnTo>
                    <a:pt x="100" y="737"/>
                  </a:lnTo>
                  <a:lnTo>
                    <a:pt x="0" y="736"/>
                  </a:lnTo>
                  <a:lnTo>
                    <a:pt x="100" y="737"/>
                  </a:lnTo>
                  <a:lnTo>
                    <a:pt x="127" y="738"/>
                  </a:lnTo>
                  <a:lnTo>
                    <a:pt x="0" y="736"/>
                  </a:lnTo>
                  <a:lnTo>
                    <a:pt x="36" y="705"/>
                  </a:lnTo>
                  <a:lnTo>
                    <a:pt x="108" y="696"/>
                  </a:lnTo>
                  <a:lnTo>
                    <a:pt x="170" y="635"/>
                  </a:lnTo>
                  <a:lnTo>
                    <a:pt x="208" y="612"/>
                  </a:lnTo>
                  <a:lnTo>
                    <a:pt x="273" y="537"/>
                  </a:lnTo>
                  <a:lnTo>
                    <a:pt x="254" y="426"/>
                  </a:lnTo>
                  <a:lnTo>
                    <a:pt x="284" y="347"/>
                  </a:lnTo>
                  <a:lnTo>
                    <a:pt x="294" y="299"/>
                  </a:lnTo>
                  <a:lnTo>
                    <a:pt x="344" y="237"/>
                  </a:lnTo>
                  <a:lnTo>
                    <a:pt x="422" y="194"/>
                  </a:lnTo>
                  <a:lnTo>
                    <a:pt x="480" y="156"/>
                  </a:lnTo>
                  <a:lnTo>
                    <a:pt x="532" y="58"/>
                  </a:lnTo>
                  <a:lnTo>
                    <a:pt x="557" y="0"/>
                  </a:lnTo>
                  <a:lnTo>
                    <a:pt x="614" y="0"/>
                  </a:lnTo>
                  <a:lnTo>
                    <a:pt x="661" y="41"/>
                  </a:lnTo>
                  <a:lnTo>
                    <a:pt x="735" y="34"/>
                  </a:lnTo>
                  <a:lnTo>
                    <a:pt x="815" y="55"/>
                  </a:lnTo>
                  <a:lnTo>
                    <a:pt x="849" y="56"/>
                  </a:lnTo>
                  <a:lnTo>
                    <a:pt x="879" y="117"/>
                  </a:lnTo>
                  <a:lnTo>
                    <a:pt x="883" y="174"/>
                  </a:lnTo>
                  <a:lnTo>
                    <a:pt x="910" y="272"/>
                  </a:lnTo>
                  <a:lnTo>
                    <a:pt x="930" y="291"/>
                  </a:lnTo>
                  <a:lnTo>
                    <a:pt x="916" y="327"/>
                  </a:lnTo>
                  <a:lnTo>
                    <a:pt x="814" y="342"/>
                  </a:lnTo>
                  <a:lnTo>
                    <a:pt x="779" y="376"/>
                  </a:lnTo>
                  <a:lnTo>
                    <a:pt x="734" y="384"/>
                  </a:lnTo>
                  <a:lnTo>
                    <a:pt x="731" y="451"/>
                  </a:lnTo>
                  <a:lnTo>
                    <a:pt x="640" y="487"/>
                  </a:lnTo>
                  <a:lnTo>
                    <a:pt x="610" y="532"/>
                  </a:lnTo>
                  <a:lnTo>
                    <a:pt x="546" y="555"/>
                  </a:lnTo>
                  <a:lnTo>
                    <a:pt x="469" y="569"/>
                  </a:lnTo>
                  <a:lnTo>
                    <a:pt x="343" y="635"/>
                  </a:lnTo>
                  <a:lnTo>
                    <a:pt x="344" y="73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6"/>
            <p:cNvSpPr/>
            <p:nvPr/>
          </p:nvSpPr>
          <p:spPr>
            <a:xfrm>
              <a:off x="5580063" y="3706813"/>
              <a:ext cx="95250" cy="122237"/>
            </a:xfrm>
            <a:custGeom>
              <a:rect b="b" l="l" r="r" t="t"/>
              <a:pathLst>
                <a:path extrusionOk="0" h="339" w="266">
                  <a:moveTo>
                    <a:pt x="0" y="28"/>
                  </a:moveTo>
                  <a:lnTo>
                    <a:pt x="18" y="11"/>
                  </a:lnTo>
                  <a:lnTo>
                    <a:pt x="70" y="0"/>
                  </a:lnTo>
                  <a:lnTo>
                    <a:pt x="127" y="36"/>
                  </a:lnTo>
                  <a:lnTo>
                    <a:pt x="159" y="40"/>
                  </a:lnTo>
                  <a:lnTo>
                    <a:pt x="194" y="71"/>
                  </a:lnTo>
                  <a:lnTo>
                    <a:pt x="189" y="111"/>
                  </a:lnTo>
                  <a:lnTo>
                    <a:pt x="217" y="129"/>
                  </a:lnTo>
                  <a:lnTo>
                    <a:pt x="228" y="177"/>
                  </a:lnTo>
                  <a:lnTo>
                    <a:pt x="255" y="206"/>
                  </a:lnTo>
                  <a:lnTo>
                    <a:pt x="250" y="222"/>
                  </a:lnTo>
                  <a:lnTo>
                    <a:pt x="265" y="234"/>
                  </a:lnTo>
                  <a:lnTo>
                    <a:pt x="244" y="242"/>
                  </a:lnTo>
                  <a:lnTo>
                    <a:pt x="198" y="239"/>
                  </a:lnTo>
                  <a:lnTo>
                    <a:pt x="190" y="223"/>
                  </a:lnTo>
                  <a:lnTo>
                    <a:pt x="174" y="232"/>
                  </a:lnTo>
                  <a:lnTo>
                    <a:pt x="180" y="252"/>
                  </a:lnTo>
                  <a:lnTo>
                    <a:pt x="158" y="288"/>
                  </a:lnTo>
                  <a:lnTo>
                    <a:pt x="145" y="326"/>
                  </a:lnTo>
                  <a:lnTo>
                    <a:pt x="125" y="338"/>
                  </a:lnTo>
                  <a:lnTo>
                    <a:pt x="111" y="288"/>
                  </a:lnTo>
                  <a:lnTo>
                    <a:pt x="119" y="240"/>
                  </a:lnTo>
                  <a:lnTo>
                    <a:pt x="117" y="190"/>
                  </a:lnTo>
                  <a:lnTo>
                    <a:pt x="72" y="123"/>
                  </a:lnTo>
                  <a:lnTo>
                    <a:pt x="47" y="74"/>
                  </a:lnTo>
                  <a:lnTo>
                    <a:pt x="23" y="40"/>
                  </a:lnTo>
                  <a:lnTo>
                    <a:pt x="0" y="2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6"/>
            <p:cNvSpPr/>
            <p:nvPr/>
          </p:nvSpPr>
          <p:spPr>
            <a:xfrm>
              <a:off x="5580063" y="3706813"/>
              <a:ext cx="95250" cy="122237"/>
            </a:xfrm>
            <a:custGeom>
              <a:rect b="b" l="l" r="r" t="t"/>
              <a:pathLst>
                <a:path extrusionOk="0" h="339" w="266">
                  <a:moveTo>
                    <a:pt x="0" y="28"/>
                  </a:moveTo>
                  <a:lnTo>
                    <a:pt x="18" y="11"/>
                  </a:lnTo>
                  <a:lnTo>
                    <a:pt x="70" y="0"/>
                  </a:lnTo>
                  <a:lnTo>
                    <a:pt x="127" y="36"/>
                  </a:lnTo>
                  <a:lnTo>
                    <a:pt x="159" y="40"/>
                  </a:lnTo>
                  <a:lnTo>
                    <a:pt x="194" y="71"/>
                  </a:lnTo>
                  <a:lnTo>
                    <a:pt x="189" y="111"/>
                  </a:lnTo>
                  <a:lnTo>
                    <a:pt x="217" y="129"/>
                  </a:lnTo>
                  <a:lnTo>
                    <a:pt x="228" y="177"/>
                  </a:lnTo>
                  <a:lnTo>
                    <a:pt x="255" y="206"/>
                  </a:lnTo>
                  <a:lnTo>
                    <a:pt x="250" y="222"/>
                  </a:lnTo>
                  <a:lnTo>
                    <a:pt x="265" y="234"/>
                  </a:lnTo>
                  <a:lnTo>
                    <a:pt x="244" y="242"/>
                  </a:lnTo>
                  <a:lnTo>
                    <a:pt x="198" y="239"/>
                  </a:lnTo>
                  <a:lnTo>
                    <a:pt x="190" y="223"/>
                  </a:lnTo>
                  <a:lnTo>
                    <a:pt x="174" y="232"/>
                  </a:lnTo>
                  <a:lnTo>
                    <a:pt x="180" y="252"/>
                  </a:lnTo>
                  <a:lnTo>
                    <a:pt x="158" y="288"/>
                  </a:lnTo>
                  <a:lnTo>
                    <a:pt x="145" y="326"/>
                  </a:lnTo>
                  <a:lnTo>
                    <a:pt x="125" y="338"/>
                  </a:lnTo>
                  <a:lnTo>
                    <a:pt x="111" y="288"/>
                  </a:lnTo>
                  <a:lnTo>
                    <a:pt x="119" y="240"/>
                  </a:lnTo>
                  <a:lnTo>
                    <a:pt x="117" y="190"/>
                  </a:lnTo>
                  <a:lnTo>
                    <a:pt x="72" y="123"/>
                  </a:lnTo>
                  <a:lnTo>
                    <a:pt x="47" y="74"/>
                  </a:lnTo>
                  <a:lnTo>
                    <a:pt x="23" y="40"/>
                  </a:lnTo>
                  <a:lnTo>
                    <a:pt x="0" y="2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6"/>
            <p:cNvSpPr/>
            <p:nvPr/>
          </p:nvSpPr>
          <p:spPr>
            <a:xfrm>
              <a:off x="5351463" y="3905250"/>
              <a:ext cx="53975" cy="63500"/>
            </a:xfrm>
            <a:custGeom>
              <a:rect b="b" l="l" r="r" t="t"/>
              <a:pathLst>
                <a:path extrusionOk="0" h="175" w="148">
                  <a:moveTo>
                    <a:pt x="105" y="109"/>
                  </a:moveTo>
                  <a:lnTo>
                    <a:pt x="100" y="89"/>
                  </a:lnTo>
                  <a:lnTo>
                    <a:pt x="66" y="141"/>
                  </a:lnTo>
                  <a:lnTo>
                    <a:pt x="72" y="174"/>
                  </a:lnTo>
                  <a:lnTo>
                    <a:pt x="55" y="166"/>
                  </a:lnTo>
                  <a:lnTo>
                    <a:pt x="33" y="131"/>
                  </a:lnTo>
                  <a:lnTo>
                    <a:pt x="0" y="111"/>
                  </a:lnTo>
                  <a:lnTo>
                    <a:pt x="8" y="93"/>
                  </a:lnTo>
                  <a:lnTo>
                    <a:pt x="20" y="35"/>
                  </a:lnTo>
                  <a:lnTo>
                    <a:pt x="45" y="10"/>
                  </a:lnTo>
                  <a:lnTo>
                    <a:pt x="60" y="0"/>
                  </a:lnTo>
                  <a:lnTo>
                    <a:pt x="80" y="18"/>
                  </a:lnTo>
                  <a:lnTo>
                    <a:pt x="92" y="33"/>
                  </a:lnTo>
                  <a:lnTo>
                    <a:pt x="117" y="45"/>
                  </a:lnTo>
                  <a:lnTo>
                    <a:pt x="147" y="66"/>
                  </a:lnTo>
                  <a:lnTo>
                    <a:pt x="140" y="76"/>
                  </a:lnTo>
                  <a:lnTo>
                    <a:pt x="126" y="99"/>
                  </a:lnTo>
                  <a:lnTo>
                    <a:pt x="105" y="10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6"/>
            <p:cNvSpPr/>
            <p:nvPr/>
          </p:nvSpPr>
          <p:spPr>
            <a:xfrm>
              <a:off x="5351463" y="3905250"/>
              <a:ext cx="53975" cy="63500"/>
            </a:xfrm>
            <a:custGeom>
              <a:rect b="b" l="l" r="r" t="t"/>
              <a:pathLst>
                <a:path extrusionOk="0" h="175" w="148">
                  <a:moveTo>
                    <a:pt x="105" y="109"/>
                  </a:moveTo>
                  <a:lnTo>
                    <a:pt x="100" y="89"/>
                  </a:lnTo>
                  <a:lnTo>
                    <a:pt x="66" y="141"/>
                  </a:lnTo>
                  <a:lnTo>
                    <a:pt x="72" y="174"/>
                  </a:lnTo>
                  <a:lnTo>
                    <a:pt x="55" y="166"/>
                  </a:lnTo>
                  <a:lnTo>
                    <a:pt x="33" y="131"/>
                  </a:lnTo>
                  <a:lnTo>
                    <a:pt x="0" y="111"/>
                  </a:lnTo>
                  <a:lnTo>
                    <a:pt x="8" y="93"/>
                  </a:lnTo>
                  <a:lnTo>
                    <a:pt x="20" y="35"/>
                  </a:lnTo>
                  <a:lnTo>
                    <a:pt x="45" y="10"/>
                  </a:lnTo>
                  <a:lnTo>
                    <a:pt x="60" y="0"/>
                  </a:lnTo>
                  <a:lnTo>
                    <a:pt x="80" y="18"/>
                  </a:lnTo>
                  <a:lnTo>
                    <a:pt x="92" y="33"/>
                  </a:lnTo>
                  <a:lnTo>
                    <a:pt x="117" y="45"/>
                  </a:lnTo>
                  <a:lnTo>
                    <a:pt x="147" y="66"/>
                  </a:lnTo>
                  <a:lnTo>
                    <a:pt x="140" y="76"/>
                  </a:lnTo>
                  <a:lnTo>
                    <a:pt x="126" y="99"/>
                  </a:lnTo>
                  <a:lnTo>
                    <a:pt x="105" y="10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6"/>
            <p:cNvSpPr/>
            <p:nvPr/>
          </p:nvSpPr>
          <p:spPr>
            <a:xfrm>
              <a:off x="6046788" y="5591175"/>
              <a:ext cx="203200" cy="400050"/>
            </a:xfrm>
            <a:custGeom>
              <a:rect b="b" l="l" r="r" t="t"/>
              <a:pathLst>
                <a:path extrusionOk="0" h="1113" w="563">
                  <a:moveTo>
                    <a:pt x="490" y="35"/>
                  </a:moveTo>
                  <a:lnTo>
                    <a:pt x="510" y="68"/>
                  </a:lnTo>
                  <a:lnTo>
                    <a:pt x="529" y="121"/>
                  </a:lnTo>
                  <a:lnTo>
                    <a:pt x="542" y="217"/>
                  </a:lnTo>
                  <a:lnTo>
                    <a:pt x="562" y="254"/>
                  </a:lnTo>
                  <a:lnTo>
                    <a:pt x="554" y="292"/>
                  </a:lnTo>
                  <a:lnTo>
                    <a:pt x="541" y="316"/>
                  </a:lnTo>
                  <a:lnTo>
                    <a:pt x="514" y="269"/>
                  </a:lnTo>
                  <a:lnTo>
                    <a:pt x="500" y="293"/>
                  </a:lnTo>
                  <a:lnTo>
                    <a:pt x="514" y="352"/>
                  </a:lnTo>
                  <a:lnTo>
                    <a:pt x="507" y="387"/>
                  </a:lnTo>
                  <a:lnTo>
                    <a:pt x="486" y="405"/>
                  </a:lnTo>
                  <a:lnTo>
                    <a:pt x="481" y="474"/>
                  </a:lnTo>
                  <a:lnTo>
                    <a:pt x="451" y="569"/>
                  </a:lnTo>
                  <a:lnTo>
                    <a:pt x="412" y="683"/>
                  </a:lnTo>
                  <a:lnTo>
                    <a:pt x="364" y="840"/>
                  </a:lnTo>
                  <a:lnTo>
                    <a:pt x="334" y="957"/>
                  </a:lnTo>
                  <a:lnTo>
                    <a:pt x="299" y="1055"/>
                  </a:lnTo>
                  <a:lnTo>
                    <a:pt x="236" y="1076"/>
                  </a:lnTo>
                  <a:lnTo>
                    <a:pt x="168" y="1112"/>
                  </a:lnTo>
                  <a:lnTo>
                    <a:pt x="123" y="1090"/>
                  </a:lnTo>
                  <a:lnTo>
                    <a:pt x="61" y="1059"/>
                  </a:lnTo>
                  <a:lnTo>
                    <a:pt x="40" y="1015"/>
                  </a:lnTo>
                  <a:lnTo>
                    <a:pt x="34" y="939"/>
                  </a:lnTo>
                  <a:lnTo>
                    <a:pt x="7" y="872"/>
                  </a:lnTo>
                  <a:lnTo>
                    <a:pt x="0" y="812"/>
                  </a:lnTo>
                  <a:lnTo>
                    <a:pt x="14" y="752"/>
                  </a:lnTo>
                  <a:lnTo>
                    <a:pt x="50" y="738"/>
                  </a:lnTo>
                  <a:lnTo>
                    <a:pt x="50" y="710"/>
                  </a:lnTo>
                  <a:lnTo>
                    <a:pt x="87" y="647"/>
                  </a:lnTo>
                  <a:lnTo>
                    <a:pt x="94" y="595"/>
                  </a:lnTo>
                  <a:lnTo>
                    <a:pt x="76" y="556"/>
                  </a:lnTo>
                  <a:lnTo>
                    <a:pt x="61" y="505"/>
                  </a:lnTo>
                  <a:lnTo>
                    <a:pt x="55" y="430"/>
                  </a:lnTo>
                  <a:lnTo>
                    <a:pt x="82" y="385"/>
                  </a:lnTo>
                  <a:lnTo>
                    <a:pt x="93" y="333"/>
                  </a:lnTo>
                  <a:lnTo>
                    <a:pt x="132" y="331"/>
                  </a:lnTo>
                  <a:lnTo>
                    <a:pt x="175" y="314"/>
                  </a:lnTo>
                  <a:lnTo>
                    <a:pt x="204" y="300"/>
                  </a:lnTo>
                  <a:lnTo>
                    <a:pt x="238" y="298"/>
                  </a:lnTo>
                  <a:lnTo>
                    <a:pt x="282" y="253"/>
                  </a:lnTo>
                  <a:lnTo>
                    <a:pt x="346" y="203"/>
                  </a:lnTo>
                  <a:lnTo>
                    <a:pt x="370" y="163"/>
                  </a:lnTo>
                  <a:lnTo>
                    <a:pt x="359" y="129"/>
                  </a:lnTo>
                  <a:lnTo>
                    <a:pt x="392" y="139"/>
                  </a:lnTo>
                  <a:lnTo>
                    <a:pt x="435" y="84"/>
                  </a:lnTo>
                  <a:lnTo>
                    <a:pt x="437" y="36"/>
                  </a:lnTo>
                  <a:lnTo>
                    <a:pt x="462" y="0"/>
                  </a:lnTo>
                  <a:lnTo>
                    <a:pt x="490" y="3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6"/>
            <p:cNvSpPr/>
            <p:nvPr/>
          </p:nvSpPr>
          <p:spPr>
            <a:xfrm>
              <a:off x="6046788" y="5591175"/>
              <a:ext cx="203200" cy="400050"/>
            </a:xfrm>
            <a:custGeom>
              <a:rect b="b" l="l" r="r" t="t"/>
              <a:pathLst>
                <a:path extrusionOk="0" h="1113" w="563">
                  <a:moveTo>
                    <a:pt x="490" y="35"/>
                  </a:moveTo>
                  <a:lnTo>
                    <a:pt x="510" y="68"/>
                  </a:lnTo>
                  <a:lnTo>
                    <a:pt x="529" y="121"/>
                  </a:lnTo>
                  <a:lnTo>
                    <a:pt x="542" y="217"/>
                  </a:lnTo>
                  <a:lnTo>
                    <a:pt x="562" y="254"/>
                  </a:lnTo>
                  <a:lnTo>
                    <a:pt x="554" y="292"/>
                  </a:lnTo>
                  <a:lnTo>
                    <a:pt x="541" y="316"/>
                  </a:lnTo>
                  <a:lnTo>
                    <a:pt x="514" y="269"/>
                  </a:lnTo>
                  <a:lnTo>
                    <a:pt x="500" y="293"/>
                  </a:lnTo>
                  <a:lnTo>
                    <a:pt x="514" y="352"/>
                  </a:lnTo>
                  <a:lnTo>
                    <a:pt x="507" y="387"/>
                  </a:lnTo>
                  <a:lnTo>
                    <a:pt x="486" y="405"/>
                  </a:lnTo>
                  <a:lnTo>
                    <a:pt x="481" y="474"/>
                  </a:lnTo>
                  <a:lnTo>
                    <a:pt x="451" y="569"/>
                  </a:lnTo>
                  <a:lnTo>
                    <a:pt x="412" y="683"/>
                  </a:lnTo>
                  <a:lnTo>
                    <a:pt x="364" y="840"/>
                  </a:lnTo>
                  <a:lnTo>
                    <a:pt x="334" y="957"/>
                  </a:lnTo>
                  <a:lnTo>
                    <a:pt x="299" y="1055"/>
                  </a:lnTo>
                  <a:lnTo>
                    <a:pt x="236" y="1076"/>
                  </a:lnTo>
                  <a:lnTo>
                    <a:pt x="168" y="1112"/>
                  </a:lnTo>
                  <a:lnTo>
                    <a:pt x="123" y="1090"/>
                  </a:lnTo>
                  <a:lnTo>
                    <a:pt x="61" y="1059"/>
                  </a:lnTo>
                  <a:lnTo>
                    <a:pt x="40" y="1015"/>
                  </a:lnTo>
                  <a:lnTo>
                    <a:pt x="34" y="939"/>
                  </a:lnTo>
                  <a:lnTo>
                    <a:pt x="7" y="872"/>
                  </a:lnTo>
                  <a:lnTo>
                    <a:pt x="0" y="812"/>
                  </a:lnTo>
                  <a:lnTo>
                    <a:pt x="14" y="752"/>
                  </a:lnTo>
                  <a:lnTo>
                    <a:pt x="50" y="738"/>
                  </a:lnTo>
                  <a:lnTo>
                    <a:pt x="50" y="710"/>
                  </a:lnTo>
                  <a:lnTo>
                    <a:pt x="87" y="647"/>
                  </a:lnTo>
                  <a:lnTo>
                    <a:pt x="94" y="595"/>
                  </a:lnTo>
                  <a:lnTo>
                    <a:pt x="76" y="556"/>
                  </a:lnTo>
                  <a:lnTo>
                    <a:pt x="61" y="505"/>
                  </a:lnTo>
                  <a:lnTo>
                    <a:pt x="55" y="430"/>
                  </a:lnTo>
                  <a:lnTo>
                    <a:pt x="82" y="385"/>
                  </a:lnTo>
                  <a:lnTo>
                    <a:pt x="93" y="333"/>
                  </a:lnTo>
                  <a:lnTo>
                    <a:pt x="132" y="331"/>
                  </a:lnTo>
                  <a:lnTo>
                    <a:pt x="175" y="314"/>
                  </a:lnTo>
                  <a:lnTo>
                    <a:pt x="204" y="300"/>
                  </a:lnTo>
                  <a:lnTo>
                    <a:pt x="238" y="298"/>
                  </a:lnTo>
                  <a:lnTo>
                    <a:pt x="282" y="253"/>
                  </a:lnTo>
                  <a:lnTo>
                    <a:pt x="346" y="203"/>
                  </a:lnTo>
                  <a:lnTo>
                    <a:pt x="370" y="163"/>
                  </a:lnTo>
                  <a:lnTo>
                    <a:pt x="359" y="129"/>
                  </a:lnTo>
                  <a:lnTo>
                    <a:pt x="392" y="139"/>
                  </a:lnTo>
                  <a:lnTo>
                    <a:pt x="435" y="84"/>
                  </a:lnTo>
                  <a:lnTo>
                    <a:pt x="437" y="36"/>
                  </a:lnTo>
                  <a:lnTo>
                    <a:pt x="462" y="0"/>
                  </a:lnTo>
                  <a:lnTo>
                    <a:pt x="490" y="3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6"/>
            <p:cNvSpPr/>
            <p:nvPr/>
          </p:nvSpPr>
          <p:spPr>
            <a:xfrm>
              <a:off x="5407025" y="3951288"/>
              <a:ext cx="69850" cy="55562"/>
            </a:xfrm>
            <a:custGeom>
              <a:rect b="b" l="l" r="r" t="t"/>
              <a:pathLst>
                <a:path extrusionOk="0" h="153" w="195">
                  <a:moveTo>
                    <a:pt x="10" y="48"/>
                  </a:moveTo>
                  <a:lnTo>
                    <a:pt x="20" y="49"/>
                  </a:lnTo>
                  <a:lnTo>
                    <a:pt x="24" y="28"/>
                  </a:lnTo>
                  <a:lnTo>
                    <a:pt x="70" y="11"/>
                  </a:lnTo>
                  <a:lnTo>
                    <a:pt x="87" y="7"/>
                  </a:lnTo>
                  <a:lnTo>
                    <a:pt x="114" y="1"/>
                  </a:lnTo>
                  <a:lnTo>
                    <a:pt x="150" y="0"/>
                  </a:lnTo>
                  <a:lnTo>
                    <a:pt x="189" y="33"/>
                  </a:lnTo>
                  <a:lnTo>
                    <a:pt x="194" y="102"/>
                  </a:lnTo>
                  <a:lnTo>
                    <a:pt x="179" y="105"/>
                  </a:lnTo>
                  <a:lnTo>
                    <a:pt x="166" y="123"/>
                  </a:lnTo>
                  <a:lnTo>
                    <a:pt x="124" y="121"/>
                  </a:lnTo>
                  <a:lnTo>
                    <a:pt x="95" y="144"/>
                  </a:lnTo>
                  <a:lnTo>
                    <a:pt x="44" y="152"/>
                  </a:lnTo>
                  <a:lnTo>
                    <a:pt x="12" y="127"/>
                  </a:lnTo>
                  <a:lnTo>
                    <a:pt x="0" y="83"/>
                  </a:lnTo>
                  <a:lnTo>
                    <a:pt x="10" y="4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6"/>
            <p:cNvSpPr/>
            <p:nvPr/>
          </p:nvSpPr>
          <p:spPr>
            <a:xfrm>
              <a:off x="5407025" y="3951288"/>
              <a:ext cx="69850" cy="55562"/>
            </a:xfrm>
            <a:custGeom>
              <a:rect b="b" l="l" r="r" t="t"/>
              <a:pathLst>
                <a:path extrusionOk="0" h="153" w="195">
                  <a:moveTo>
                    <a:pt x="10" y="48"/>
                  </a:moveTo>
                  <a:lnTo>
                    <a:pt x="20" y="49"/>
                  </a:lnTo>
                  <a:lnTo>
                    <a:pt x="24" y="28"/>
                  </a:lnTo>
                  <a:lnTo>
                    <a:pt x="70" y="11"/>
                  </a:lnTo>
                  <a:lnTo>
                    <a:pt x="87" y="7"/>
                  </a:lnTo>
                  <a:lnTo>
                    <a:pt x="114" y="1"/>
                  </a:lnTo>
                  <a:lnTo>
                    <a:pt x="150" y="0"/>
                  </a:lnTo>
                  <a:lnTo>
                    <a:pt x="189" y="33"/>
                  </a:lnTo>
                  <a:lnTo>
                    <a:pt x="194" y="102"/>
                  </a:lnTo>
                  <a:lnTo>
                    <a:pt x="179" y="105"/>
                  </a:lnTo>
                  <a:lnTo>
                    <a:pt x="166" y="123"/>
                  </a:lnTo>
                  <a:lnTo>
                    <a:pt x="124" y="121"/>
                  </a:lnTo>
                  <a:lnTo>
                    <a:pt x="95" y="144"/>
                  </a:lnTo>
                  <a:lnTo>
                    <a:pt x="44" y="152"/>
                  </a:lnTo>
                  <a:lnTo>
                    <a:pt x="12" y="127"/>
                  </a:lnTo>
                  <a:lnTo>
                    <a:pt x="0" y="83"/>
                  </a:lnTo>
                  <a:lnTo>
                    <a:pt x="10" y="4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6"/>
            <p:cNvSpPr/>
            <p:nvPr/>
          </p:nvSpPr>
          <p:spPr>
            <a:xfrm>
              <a:off x="4494213" y="4535488"/>
              <a:ext cx="460375" cy="436562"/>
            </a:xfrm>
            <a:custGeom>
              <a:rect b="b" l="l" r="r" t="t"/>
              <a:pathLst>
                <a:path extrusionOk="0" h="1212" w="1280">
                  <a:moveTo>
                    <a:pt x="0" y="853"/>
                  </a:moveTo>
                  <a:lnTo>
                    <a:pt x="26" y="839"/>
                  </a:lnTo>
                  <a:lnTo>
                    <a:pt x="39" y="792"/>
                  </a:lnTo>
                  <a:lnTo>
                    <a:pt x="64" y="790"/>
                  </a:lnTo>
                  <a:lnTo>
                    <a:pt x="118" y="812"/>
                  </a:lnTo>
                  <a:lnTo>
                    <a:pt x="162" y="796"/>
                  </a:lnTo>
                  <a:lnTo>
                    <a:pt x="192" y="801"/>
                  </a:lnTo>
                  <a:lnTo>
                    <a:pt x="204" y="784"/>
                  </a:lnTo>
                  <a:lnTo>
                    <a:pt x="516" y="782"/>
                  </a:lnTo>
                  <a:lnTo>
                    <a:pt x="533" y="726"/>
                  </a:lnTo>
                  <a:lnTo>
                    <a:pt x="520" y="716"/>
                  </a:lnTo>
                  <a:lnTo>
                    <a:pt x="482" y="364"/>
                  </a:lnTo>
                  <a:lnTo>
                    <a:pt x="445" y="2"/>
                  </a:lnTo>
                  <a:lnTo>
                    <a:pt x="564" y="0"/>
                  </a:lnTo>
                  <a:lnTo>
                    <a:pt x="826" y="185"/>
                  </a:lnTo>
                  <a:lnTo>
                    <a:pt x="1089" y="367"/>
                  </a:lnTo>
                  <a:lnTo>
                    <a:pt x="1107" y="405"/>
                  </a:lnTo>
                  <a:lnTo>
                    <a:pt x="1156" y="429"/>
                  </a:lnTo>
                  <a:lnTo>
                    <a:pt x="1192" y="442"/>
                  </a:lnTo>
                  <a:lnTo>
                    <a:pt x="1193" y="494"/>
                  </a:lnTo>
                  <a:lnTo>
                    <a:pt x="1279" y="486"/>
                  </a:lnTo>
                  <a:lnTo>
                    <a:pt x="1279" y="674"/>
                  </a:lnTo>
                  <a:lnTo>
                    <a:pt x="1237" y="728"/>
                  </a:lnTo>
                  <a:lnTo>
                    <a:pt x="1230" y="777"/>
                  </a:lnTo>
                  <a:lnTo>
                    <a:pt x="1161" y="790"/>
                  </a:lnTo>
                  <a:lnTo>
                    <a:pt x="1055" y="797"/>
                  </a:lnTo>
                  <a:lnTo>
                    <a:pt x="1026" y="825"/>
                  </a:lnTo>
                  <a:lnTo>
                    <a:pt x="976" y="828"/>
                  </a:lnTo>
                  <a:lnTo>
                    <a:pt x="926" y="829"/>
                  </a:lnTo>
                  <a:lnTo>
                    <a:pt x="907" y="813"/>
                  </a:lnTo>
                  <a:lnTo>
                    <a:pt x="864" y="825"/>
                  </a:lnTo>
                  <a:lnTo>
                    <a:pt x="791" y="858"/>
                  </a:lnTo>
                  <a:lnTo>
                    <a:pt x="776" y="883"/>
                  </a:lnTo>
                  <a:lnTo>
                    <a:pt x="716" y="918"/>
                  </a:lnTo>
                  <a:lnTo>
                    <a:pt x="705" y="939"/>
                  </a:lnTo>
                  <a:lnTo>
                    <a:pt x="673" y="955"/>
                  </a:lnTo>
                  <a:lnTo>
                    <a:pt x="635" y="945"/>
                  </a:lnTo>
                  <a:lnTo>
                    <a:pt x="614" y="964"/>
                  </a:lnTo>
                  <a:lnTo>
                    <a:pt x="602" y="1018"/>
                  </a:lnTo>
                  <a:lnTo>
                    <a:pt x="540" y="1084"/>
                  </a:lnTo>
                  <a:lnTo>
                    <a:pt x="542" y="1111"/>
                  </a:lnTo>
                  <a:lnTo>
                    <a:pt x="521" y="1144"/>
                  </a:lnTo>
                  <a:lnTo>
                    <a:pt x="526" y="1190"/>
                  </a:lnTo>
                  <a:lnTo>
                    <a:pt x="494" y="1201"/>
                  </a:lnTo>
                  <a:lnTo>
                    <a:pt x="476" y="1211"/>
                  </a:lnTo>
                  <a:lnTo>
                    <a:pt x="464" y="1178"/>
                  </a:lnTo>
                  <a:lnTo>
                    <a:pt x="441" y="1187"/>
                  </a:lnTo>
                  <a:lnTo>
                    <a:pt x="428" y="1185"/>
                  </a:lnTo>
                  <a:lnTo>
                    <a:pt x="414" y="1208"/>
                  </a:lnTo>
                  <a:lnTo>
                    <a:pt x="354" y="1207"/>
                  </a:lnTo>
                  <a:lnTo>
                    <a:pt x="332" y="1195"/>
                  </a:lnTo>
                  <a:lnTo>
                    <a:pt x="322" y="1203"/>
                  </a:lnTo>
                  <a:lnTo>
                    <a:pt x="298" y="1180"/>
                  </a:lnTo>
                  <a:lnTo>
                    <a:pt x="302" y="1157"/>
                  </a:lnTo>
                  <a:lnTo>
                    <a:pt x="293" y="1147"/>
                  </a:lnTo>
                  <a:lnTo>
                    <a:pt x="276" y="1155"/>
                  </a:lnTo>
                  <a:lnTo>
                    <a:pt x="279" y="1129"/>
                  </a:lnTo>
                  <a:lnTo>
                    <a:pt x="295" y="1109"/>
                  </a:lnTo>
                  <a:lnTo>
                    <a:pt x="263" y="1076"/>
                  </a:lnTo>
                  <a:lnTo>
                    <a:pt x="254" y="1054"/>
                  </a:lnTo>
                  <a:lnTo>
                    <a:pt x="237" y="1037"/>
                  </a:lnTo>
                  <a:lnTo>
                    <a:pt x="221" y="1035"/>
                  </a:lnTo>
                  <a:lnTo>
                    <a:pt x="202" y="1046"/>
                  </a:lnTo>
                  <a:lnTo>
                    <a:pt x="177" y="1056"/>
                  </a:lnTo>
                  <a:lnTo>
                    <a:pt x="156" y="1074"/>
                  </a:lnTo>
                  <a:lnTo>
                    <a:pt x="123" y="1067"/>
                  </a:lnTo>
                  <a:lnTo>
                    <a:pt x="101" y="1047"/>
                  </a:lnTo>
                  <a:lnTo>
                    <a:pt x="88" y="1044"/>
                  </a:lnTo>
                  <a:lnTo>
                    <a:pt x="68" y="1055"/>
                  </a:lnTo>
                  <a:lnTo>
                    <a:pt x="55" y="1055"/>
                  </a:lnTo>
                  <a:lnTo>
                    <a:pt x="51" y="1026"/>
                  </a:lnTo>
                  <a:lnTo>
                    <a:pt x="54" y="1001"/>
                  </a:lnTo>
                  <a:lnTo>
                    <a:pt x="48" y="971"/>
                  </a:lnTo>
                  <a:lnTo>
                    <a:pt x="19" y="948"/>
                  </a:lnTo>
                  <a:lnTo>
                    <a:pt x="3" y="903"/>
                  </a:lnTo>
                  <a:lnTo>
                    <a:pt x="0" y="85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6"/>
            <p:cNvSpPr/>
            <p:nvPr/>
          </p:nvSpPr>
          <p:spPr>
            <a:xfrm>
              <a:off x="4494213" y="4535488"/>
              <a:ext cx="460375" cy="436562"/>
            </a:xfrm>
            <a:custGeom>
              <a:rect b="b" l="l" r="r" t="t"/>
              <a:pathLst>
                <a:path extrusionOk="0" h="1212" w="1280">
                  <a:moveTo>
                    <a:pt x="0" y="853"/>
                  </a:moveTo>
                  <a:lnTo>
                    <a:pt x="26" y="839"/>
                  </a:lnTo>
                  <a:lnTo>
                    <a:pt x="39" y="792"/>
                  </a:lnTo>
                  <a:lnTo>
                    <a:pt x="64" y="790"/>
                  </a:lnTo>
                  <a:lnTo>
                    <a:pt x="118" y="812"/>
                  </a:lnTo>
                  <a:lnTo>
                    <a:pt x="162" y="796"/>
                  </a:lnTo>
                  <a:lnTo>
                    <a:pt x="192" y="801"/>
                  </a:lnTo>
                  <a:lnTo>
                    <a:pt x="204" y="784"/>
                  </a:lnTo>
                  <a:lnTo>
                    <a:pt x="516" y="782"/>
                  </a:lnTo>
                  <a:lnTo>
                    <a:pt x="533" y="726"/>
                  </a:lnTo>
                  <a:lnTo>
                    <a:pt x="520" y="716"/>
                  </a:lnTo>
                  <a:lnTo>
                    <a:pt x="482" y="364"/>
                  </a:lnTo>
                  <a:lnTo>
                    <a:pt x="445" y="2"/>
                  </a:lnTo>
                  <a:lnTo>
                    <a:pt x="564" y="0"/>
                  </a:lnTo>
                  <a:lnTo>
                    <a:pt x="826" y="185"/>
                  </a:lnTo>
                  <a:lnTo>
                    <a:pt x="1089" y="367"/>
                  </a:lnTo>
                  <a:lnTo>
                    <a:pt x="1107" y="405"/>
                  </a:lnTo>
                  <a:lnTo>
                    <a:pt x="1156" y="429"/>
                  </a:lnTo>
                  <a:lnTo>
                    <a:pt x="1192" y="442"/>
                  </a:lnTo>
                  <a:lnTo>
                    <a:pt x="1193" y="494"/>
                  </a:lnTo>
                  <a:lnTo>
                    <a:pt x="1279" y="486"/>
                  </a:lnTo>
                  <a:lnTo>
                    <a:pt x="1279" y="674"/>
                  </a:lnTo>
                  <a:lnTo>
                    <a:pt x="1237" y="728"/>
                  </a:lnTo>
                  <a:lnTo>
                    <a:pt x="1230" y="777"/>
                  </a:lnTo>
                  <a:lnTo>
                    <a:pt x="1161" y="790"/>
                  </a:lnTo>
                  <a:lnTo>
                    <a:pt x="1055" y="797"/>
                  </a:lnTo>
                  <a:lnTo>
                    <a:pt x="1026" y="825"/>
                  </a:lnTo>
                  <a:lnTo>
                    <a:pt x="976" y="828"/>
                  </a:lnTo>
                  <a:lnTo>
                    <a:pt x="926" y="829"/>
                  </a:lnTo>
                  <a:lnTo>
                    <a:pt x="907" y="813"/>
                  </a:lnTo>
                  <a:lnTo>
                    <a:pt x="864" y="825"/>
                  </a:lnTo>
                  <a:lnTo>
                    <a:pt x="791" y="858"/>
                  </a:lnTo>
                  <a:lnTo>
                    <a:pt x="776" y="883"/>
                  </a:lnTo>
                  <a:lnTo>
                    <a:pt x="716" y="918"/>
                  </a:lnTo>
                  <a:lnTo>
                    <a:pt x="705" y="939"/>
                  </a:lnTo>
                  <a:lnTo>
                    <a:pt x="673" y="955"/>
                  </a:lnTo>
                  <a:lnTo>
                    <a:pt x="635" y="945"/>
                  </a:lnTo>
                  <a:lnTo>
                    <a:pt x="614" y="964"/>
                  </a:lnTo>
                  <a:lnTo>
                    <a:pt x="602" y="1018"/>
                  </a:lnTo>
                  <a:lnTo>
                    <a:pt x="540" y="1084"/>
                  </a:lnTo>
                  <a:lnTo>
                    <a:pt x="542" y="1111"/>
                  </a:lnTo>
                  <a:lnTo>
                    <a:pt x="521" y="1144"/>
                  </a:lnTo>
                  <a:lnTo>
                    <a:pt x="526" y="1190"/>
                  </a:lnTo>
                  <a:lnTo>
                    <a:pt x="494" y="1201"/>
                  </a:lnTo>
                  <a:lnTo>
                    <a:pt x="476" y="1211"/>
                  </a:lnTo>
                  <a:lnTo>
                    <a:pt x="464" y="1178"/>
                  </a:lnTo>
                  <a:lnTo>
                    <a:pt x="441" y="1187"/>
                  </a:lnTo>
                  <a:lnTo>
                    <a:pt x="428" y="1185"/>
                  </a:lnTo>
                  <a:lnTo>
                    <a:pt x="414" y="1208"/>
                  </a:lnTo>
                  <a:lnTo>
                    <a:pt x="354" y="1207"/>
                  </a:lnTo>
                  <a:lnTo>
                    <a:pt x="332" y="1195"/>
                  </a:lnTo>
                  <a:lnTo>
                    <a:pt x="322" y="1203"/>
                  </a:lnTo>
                  <a:lnTo>
                    <a:pt x="298" y="1180"/>
                  </a:lnTo>
                  <a:lnTo>
                    <a:pt x="302" y="1157"/>
                  </a:lnTo>
                  <a:lnTo>
                    <a:pt x="293" y="1147"/>
                  </a:lnTo>
                  <a:lnTo>
                    <a:pt x="276" y="1155"/>
                  </a:lnTo>
                  <a:lnTo>
                    <a:pt x="279" y="1129"/>
                  </a:lnTo>
                  <a:lnTo>
                    <a:pt x="295" y="1109"/>
                  </a:lnTo>
                  <a:lnTo>
                    <a:pt x="263" y="1076"/>
                  </a:lnTo>
                  <a:lnTo>
                    <a:pt x="254" y="1054"/>
                  </a:lnTo>
                  <a:lnTo>
                    <a:pt x="237" y="1037"/>
                  </a:lnTo>
                  <a:lnTo>
                    <a:pt x="221" y="1035"/>
                  </a:lnTo>
                  <a:lnTo>
                    <a:pt x="202" y="1046"/>
                  </a:lnTo>
                  <a:lnTo>
                    <a:pt x="177" y="1056"/>
                  </a:lnTo>
                  <a:lnTo>
                    <a:pt x="156" y="1074"/>
                  </a:lnTo>
                  <a:lnTo>
                    <a:pt x="123" y="1067"/>
                  </a:lnTo>
                  <a:lnTo>
                    <a:pt x="101" y="1047"/>
                  </a:lnTo>
                  <a:lnTo>
                    <a:pt x="88" y="1044"/>
                  </a:lnTo>
                  <a:lnTo>
                    <a:pt x="68" y="1055"/>
                  </a:lnTo>
                  <a:lnTo>
                    <a:pt x="55" y="1055"/>
                  </a:lnTo>
                  <a:lnTo>
                    <a:pt x="51" y="1026"/>
                  </a:lnTo>
                  <a:lnTo>
                    <a:pt x="54" y="1001"/>
                  </a:lnTo>
                  <a:lnTo>
                    <a:pt x="48" y="971"/>
                  </a:lnTo>
                  <a:lnTo>
                    <a:pt x="19" y="948"/>
                  </a:lnTo>
                  <a:lnTo>
                    <a:pt x="3" y="903"/>
                  </a:lnTo>
                  <a:lnTo>
                    <a:pt x="0" y="85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6"/>
            <p:cNvSpPr/>
            <p:nvPr/>
          </p:nvSpPr>
          <p:spPr>
            <a:xfrm>
              <a:off x="7419975" y="4430713"/>
              <a:ext cx="249238" cy="546100"/>
            </a:xfrm>
            <a:custGeom>
              <a:rect b="b" l="l" r="r" t="t"/>
              <a:pathLst>
                <a:path extrusionOk="0" h="1516" w="692">
                  <a:moveTo>
                    <a:pt x="564" y="693"/>
                  </a:moveTo>
                  <a:lnTo>
                    <a:pt x="518" y="728"/>
                  </a:lnTo>
                  <a:lnTo>
                    <a:pt x="463" y="732"/>
                  </a:lnTo>
                  <a:lnTo>
                    <a:pt x="428" y="821"/>
                  </a:lnTo>
                  <a:lnTo>
                    <a:pt x="395" y="835"/>
                  </a:lnTo>
                  <a:lnTo>
                    <a:pt x="433" y="907"/>
                  </a:lnTo>
                  <a:lnTo>
                    <a:pt x="482" y="966"/>
                  </a:lnTo>
                  <a:lnTo>
                    <a:pt x="514" y="1019"/>
                  </a:lnTo>
                  <a:lnTo>
                    <a:pt x="485" y="1089"/>
                  </a:lnTo>
                  <a:lnTo>
                    <a:pt x="459" y="1104"/>
                  </a:lnTo>
                  <a:lnTo>
                    <a:pt x="477" y="1144"/>
                  </a:lnTo>
                  <a:lnTo>
                    <a:pt x="529" y="1207"/>
                  </a:lnTo>
                  <a:lnTo>
                    <a:pt x="538" y="1252"/>
                  </a:lnTo>
                  <a:lnTo>
                    <a:pt x="537" y="1289"/>
                  </a:lnTo>
                  <a:lnTo>
                    <a:pt x="567" y="1361"/>
                  </a:lnTo>
                  <a:lnTo>
                    <a:pt x="524" y="1434"/>
                  </a:lnTo>
                  <a:lnTo>
                    <a:pt x="487" y="1515"/>
                  </a:lnTo>
                  <a:lnTo>
                    <a:pt x="479" y="1457"/>
                  </a:lnTo>
                  <a:lnTo>
                    <a:pt x="503" y="1396"/>
                  </a:lnTo>
                  <a:lnTo>
                    <a:pt x="477" y="1350"/>
                  </a:lnTo>
                  <a:lnTo>
                    <a:pt x="483" y="1263"/>
                  </a:lnTo>
                  <a:lnTo>
                    <a:pt x="452" y="1222"/>
                  </a:lnTo>
                  <a:lnTo>
                    <a:pt x="426" y="1127"/>
                  </a:lnTo>
                  <a:lnTo>
                    <a:pt x="412" y="1025"/>
                  </a:lnTo>
                  <a:lnTo>
                    <a:pt x="379" y="959"/>
                  </a:lnTo>
                  <a:lnTo>
                    <a:pt x="327" y="999"/>
                  </a:lnTo>
                  <a:lnTo>
                    <a:pt x="239" y="1056"/>
                  </a:lnTo>
                  <a:lnTo>
                    <a:pt x="195" y="1049"/>
                  </a:lnTo>
                  <a:lnTo>
                    <a:pt x="147" y="1030"/>
                  </a:lnTo>
                  <a:lnTo>
                    <a:pt x="174" y="930"/>
                  </a:lnTo>
                  <a:lnTo>
                    <a:pt x="158" y="854"/>
                  </a:lnTo>
                  <a:lnTo>
                    <a:pt x="97" y="760"/>
                  </a:lnTo>
                  <a:lnTo>
                    <a:pt x="106" y="730"/>
                  </a:lnTo>
                  <a:lnTo>
                    <a:pt x="60" y="720"/>
                  </a:lnTo>
                  <a:lnTo>
                    <a:pt x="5" y="653"/>
                  </a:lnTo>
                  <a:lnTo>
                    <a:pt x="0" y="586"/>
                  </a:lnTo>
                  <a:lnTo>
                    <a:pt x="27" y="599"/>
                  </a:lnTo>
                  <a:lnTo>
                    <a:pt x="29" y="539"/>
                  </a:lnTo>
                  <a:lnTo>
                    <a:pt x="67" y="519"/>
                  </a:lnTo>
                  <a:lnTo>
                    <a:pt x="59" y="483"/>
                  </a:lnTo>
                  <a:lnTo>
                    <a:pt x="77" y="455"/>
                  </a:lnTo>
                  <a:lnTo>
                    <a:pt x="80" y="367"/>
                  </a:lnTo>
                  <a:lnTo>
                    <a:pt x="140" y="387"/>
                  </a:lnTo>
                  <a:lnTo>
                    <a:pt x="175" y="317"/>
                  </a:lnTo>
                  <a:lnTo>
                    <a:pt x="179" y="275"/>
                  </a:lnTo>
                  <a:lnTo>
                    <a:pt x="222" y="203"/>
                  </a:lnTo>
                  <a:lnTo>
                    <a:pt x="220" y="154"/>
                  </a:lnTo>
                  <a:lnTo>
                    <a:pt x="321" y="94"/>
                  </a:lnTo>
                  <a:lnTo>
                    <a:pt x="376" y="110"/>
                  </a:lnTo>
                  <a:lnTo>
                    <a:pt x="370" y="56"/>
                  </a:lnTo>
                  <a:lnTo>
                    <a:pt x="397" y="40"/>
                  </a:lnTo>
                  <a:lnTo>
                    <a:pt x="391" y="7"/>
                  </a:lnTo>
                  <a:lnTo>
                    <a:pt x="437" y="0"/>
                  </a:lnTo>
                  <a:lnTo>
                    <a:pt x="463" y="52"/>
                  </a:lnTo>
                  <a:lnTo>
                    <a:pt x="497" y="72"/>
                  </a:lnTo>
                  <a:lnTo>
                    <a:pt x="499" y="139"/>
                  </a:lnTo>
                  <a:lnTo>
                    <a:pt x="496" y="210"/>
                  </a:lnTo>
                  <a:lnTo>
                    <a:pt x="422" y="282"/>
                  </a:lnTo>
                  <a:lnTo>
                    <a:pt x="413" y="383"/>
                  </a:lnTo>
                  <a:lnTo>
                    <a:pt x="495" y="369"/>
                  </a:lnTo>
                  <a:lnTo>
                    <a:pt x="513" y="447"/>
                  </a:lnTo>
                  <a:lnTo>
                    <a:pt x="563" y="463"/>
                  </a:lnTo>
                  <a:lnTo>
                    <a:pt x="540" y="532"/>
                  </a:lnTo>
                  <a:lnTo>
                    <a:pt x="598" y="564"/>
                  </a:lnTo>
                  <a:lnTo>
                    <a:pt x="632" y="579"/>
                  </a:lnTo>
                  <a:lnTo>
                    <a:pt x="689" y="555"/>
                  </a:lnTo>
                  <a:lnTo>
                    <a:pt x="691" y="589"/>
                  </a:lnTo>
                  <a:lnTo>
                    <a:pt x="625" y="643"/>
                  </a:lnTo>
                  <a:lnTo>
                    <a:pt x="608" y="674"/>
                  </a:lnTo>
                  <a:lnTo>
                    <a:pt x="564" y="69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6"/>
            <p:cNvSpPr/>
            <p:nvPr/>
          </p:nvSpPr>
          <p:spPr>
            <a:xfrm>
              <a:off x="7419975" y="4430713"/>
              <a:ext cx="249238" cy="546100"/>
            </a:xfrm>
            <a:custGeom>
              <a:rect b="b" l="l" r="r" t="t"/>
              <a:pathLst>
                <a:path extrusionOk="0" h="1516" w="692">
                  <a:moveTo>
                    <a:pt x="564" y="693"/>
                  </a:moveTo>
                  <a:lnTo>
                    <a:pt x="518" y="728"/>
                  </a:lnTo>
                  <a:lnTo>
                    <a:pt x="463" y="732"/>
                  </a:lnTo>
                  <a:lnTo>
                    <a:pt x="428" y="821"/>
                  </a:lnTo>
                  <a:lnTo>
                    <a:pt x="395" y="835"/>
                  </a:lnTo>
                  <a:lnTo>
                    <a:pt x="433" y="907"/>
                  </a:lnTo>
                  <a:lnTo>
                    <a:pt x="482" y="966"/>
                  </a:lnTo>
                  <a:lnTo>
                    <a:pt x="514" y="1019"/>
                  </a:lnTo>
                  <a:lnTo>
                    <a:pt x="485" y="1089"/>
                  </a:lnTo>
                  <a:lnTo>
                    <a:pt x="459" y="1104"/>
                  </a:lnTo>
                  <a:lnTo>
                    <a:pt x="477" y="1144"/>
                  </a:lnTo>
                  <a:lnTo>
                    <a:pt x="529" y="1207"/>
                  </a:lnTo>
                  <a:lnTo>
                    <a:pt x="538" y="1252"/>
                  </a:lnTo>
                  <a:lnTo>
                    <a:pt x="537" y="1289"/>
                  </a:lnTo>
                  <a:lnTo>
                    <a:pt x="567" y="1361"/>
                  </a:lnTo>
                  <a:lnTo>
                    <a:pt x="524" y="1434"/>
                  </a:lnTo>
                  <a:lnTo>
                    <a:pt x="487" y="1515"/>
                  </a:lnTo>
                  <a:lnTo>
                    <a:pt x="479" y="1457"/>
                  </a:lnTo>
                  <a:lnTo>
                    <a:pt x="503" y="1396"/>
                  </a:lnTo>
                  <a:lnTo>
                    <a:pt x="477" y="1350"/>
                  </a:lnTo>
                  <a:lnTo>
                    <a:pt x="483" y="1263"/>
                  </a:lnTo>
                  <a:lnTo>
                    <a:pt x="452" y="1222"/>
                  </a:lnTo>
                  <a:lnTo>
                    <a:pt x="426" y="1127"/>
                  </a:lnTo>
                  <a:lnTo>
                    <a:pt x="412" y="1025"/>
                  </a:lnTo>
                  <a:lnTo>
                    <a:pt x="379" y="959"/>
                  </a:lnTo>
                  <a:lnTo>
                    <a:pt x="327" y="999"/>
                  </a:lnTo>
                  <a:lnTo>
                    <a:pt x="239" y="1056"/>
                  </a:lnTo>
                  <a:lnTo>
                    <a:pt x="195" y="1049"/>
                  </a:lnTo>
                  <a:lnTo>
                    <a:pt x="147" y="1030"/>
                  </a:lnTo>
                  <a:lnTo>
                    <a:pt x="174" y="930"/>
                  </a:lnTo>
                  <a:lnTo>
                    <a:pt x="158" y="854"/>
                  </a:lnTo>
                  <a:lnTo>
                    <a:pt x="97" y="760"/>
                  </a:lnTo>
                  <a:lnTo>
                    <a:pt x="106" y="730"/>
                  </a:lnTo>
                  <a:lnTo>
                    <a:pt x="60" y="720"/>
                  </a:lnTo>
                  <a:lnTo>
                    <a:pt x="5" y="653"/>
                  </a:lnTo>
                  <a:lnTo>
                    <a:pt x="0" y="586"/>
                  </a:lnTo>
                  <a:lnTo>
                    <a:pt x="27" y="599"/>
                  </a:lnTo>
                  <a:lnTo>
                    <a:pt x="29" y="539"/>
                  </a:lnTo>
                  <a:lnTo>
                    <a:pt x="67" y="519"/>
                  </a:lnTo>
                  <a:lnTo>
                    <a:pt x="59" y="483"/>
                  </a:lnTo>
                  <a:lnTo>
                    <a:pt x="77" y="455"/>
                  </a:lnTo>
                  <a:lnTo>
                    <a:pt x="80" y="367"/>
                  </a:lnTo>
                  <a:lnTo>
                    <a:pt x="140" y="387"/>
                  </a:lnTo>
                  <a:lnTo>
                    <a:pt x="175" y="317"/>
                  </a:lnTo>
                  <a:lnTo>
                    <a:pt x="179" y="275"/>
                  </a:lnTo>
                  <a:lnTo>
                    <a:pt x="222" y="203"/>
                  </a:lnTo>
                  <a:lnTo>
                    <a:pt x="220" y="154"/>
                  </a:lnTo>
                  <a:lnTo>
                    <a:pt x="321" y="94"/>
                  </a:lnTo>
                  <a:lnTo>
                    <a:pt x="376" y="110"/>
                  </a:lnTo>
                  <a:lnTo>
                    <a:pt x="370" y="56"/>
                  </a:lnTo>
                  <a:lnTo>
                    <a:pt x="397" y="40"/>
                  </a:lnTo>
                  <a:lnTo>
                    <a:pt x="391" y="7"/>
                  </a:lnTo>
                  <a:lnTo>
                    <a:pt x="437" y="0"/>
                  </a:lnTo>
                  <a:lnTo>
                    <a:pt x="463" y="52"/>
                  </a:lnTo>
                  <a:lnTo>
                    <a:pt x="497" y="72"/>
                  </a:lnTo>
                  <a:lnTo>
                    <a:pt x="499" y="139"/>
                  </a:lnTo>
                  <a:lnTo>
                    <a:pt x="496" y="210"/>
                  </a:lnTo>
                  <a:lnTo>
                    <a:pt x="422" y="282"/>
                  </a:lnTo>
                  <a:lnTo>
                    <a:pt x="413" y="383"/>
                  </a:lnTo>
                  <a:lnTo>
                    <a:pt x="495" y="369"/>
                  </a:lnTo>
                  <a:lnTo>
                    <a:pt x="513" y="447"/>
                  </a:lnTo>
                  <a:lnTo>
                    <a:pt x="563" y="463"/>
                  </a:lnTo>
                  <a:lnTo>
                    <a:pt x="540" y="532"/>
                  </a:lnTo>
                  <a:lnTo>
                    <a:pt x="598" y="564"/>
                  </a:lnTo>
                  <a:lnTo>
                    <a:pt x="632" y="579"/>
                  </a:lnTo>
                  <a:lnTo>
                    <a:pt x="689" y="555"/>
                  </a:lnTo>
                  <a:lnTo>
                    <a:pt x="691" y="589"/>
                  </a:lnTo>
                  <a:lnTo>
                    <a:pt x="625" y="643"/>
                  </a:lnTo>
                  <a:lnTo>
                    <a:pt x="608" y="674"/>
                  </a:lnTo>
                  <a:lnTo>
                    <a:pt x="564" y="69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6"/>
            <p:cNvSpPr/>
            <p:nvPr/>
          </p:nvSpPr>
          <p:spPr>
            <a:xfrm>
              <a:off x="7292975" y="3549650"/>
              <a:ext cx="896938" cy="428625"/>
            </a:xfrm>
            <a:custGeom>
              <a:rect b="b" l="l" r="r" t="t"/>
              <a:pathLst>
                <a:path extrusionOk="0" h="1190" w="2493">
                  <a:moveTo>
                    <a:pt x="0" y="337"/>
                  </a:moveTo>
                  <a:lnTo>
                    <a:pt x="82" y="316"/>
                  </a:lnTo>
                  <a:lnTo>
                    <a:pt x="230" y="212"/>
                  </a:lnTo>
                  <a:lnTo>
                    <a:pt x="349" y="155"/>
                  </a:lnTo>
                  <a:lnTo>
                    <a:pt x="416" y="192"/>
                  </a:lnTo>
                  <a:lnTo>
                    <a:pt x="498" y="194"/>
                  </a:lnTo>
                  <a:lnTo>
                    <a:pt x="550" y="251"/>
                  </a:lnTo>
                  <a:lnTo>
                    <a:pt x="627" y="255"/>
                  </a:lnTo>
                  <a:lnTo>
                    <a:pt x="740" y="285"/>
                  </a:lnTo>
                  <a:lnTo>
                    <a:pt x="816" y="201"/>
                  </a:lnTo>
                  <a:lnTo>
                    <a:pt x="784" y="129"/>
                  </a:lnTo>
                  <a:lnTo>
                    <a:pt x="865" y="0"/>
                  </a:lnTo>
                  <a:lnTo>
                    <a:pt x="952" y="52"/>
                  </a:lnTo>
                  <a:lnTo>
                    <a:pt x="1022" y="66"/>
                  </a:lnTo>
                  <a:lnTo>
                    <a:pt x="1114" y="98"/>
                  </a:lnTo>
                  <a:lnTo>
                    <a:pt x="1129" y="190"/>
                  </a:lnTo>
                  <a:lnTo>
                    <a:pt x="1239" y="241"/>
                  </a:lnTo>
                  <a:lnTo>
                    <a:pt x="1313" y="219"/>
                  </a:lnTo>
                  <a:lnTo>
                    <a:pt x="1411" y="203"/>
                  </a:lnTo>
                  <a:lnTo>
                    <a:pt x="1489" y="219"/>
                  </a:lnTo>
                  <a:lnTo>
                    <a:pt x="1566" y="277"/>
                  </a:lnTo>
                  <a:lnTo>
                    <a:pt x="1613" y="338"/>
                  </a:lnTo>
                  <a:lnTo>
                    <a:pt x="1685" y="337"/>
                  </a:lnTo>
                  <a:lnTo>
                    <a:pt x="1783" y="356"/>
                  </a:lnTo>
                  <a:lnTo>
                    <a:pt x="1854" y="327"/>
                  </a:lnTo>
                  <a:lnTo>
                    <a:pt x="1957" y="307"/>
                  </a:lnTo>
                  <a:lnTo>
                    <a:pt x="2071" y="222"/>
                  </a:lnTo>
                  <a:lnTo>
                    <a:pt x="2118" y="235"/>
                  </a:lnTo>
                  <a:lnTo>
                    <a:pt x="2158" y="276"/>
                  </a:lnTo>
                  <a:lnTo>
                    <a:pt x="2251" y="266"/>
                  </a:lnTo>
                  <a:lnTo>
                    <a:pt x="2213" y="356"/>
                  </a:lnTo>
                  <a:lnTo>
                    <a:pt x="2158" y="473"/>
                  </a:lnTo>
                  <a:lnTo>
                    <a:pt x="2178" y="521"/>
                  </a:lnTo>
                  <a:lnTo>
                    <a:pt x="2222" y="506"/>
                  </a:lnTo>
                  <a:lnTo>
                    <a:pt x="2299" y="524"/>
                  </a:lnTo>
                  <a:lnTo>
                    <a:pt x="2359" y="481"/>
                  </a:lnTo>
                  <a:lnTo>
                    <a:pt x="2421" y="518"/>
                  </a:lnTo>
                  <a:lnTo>
                    <a:pt x="2492" y="598"/>
                  </a:lnTo>
                  <a:lnTo>
                    <a:pt x="2483" y="639"/>
                  </a:lnTo>
                  <a:lnTo>
                    <a:pt x="2422" y="626"/>
                  </a:lnTo>
                  <a:lnTo>
                    <a:pt x="2309" y="641"/>
                  </a:lnTo>
                  <a:lnTo>
                    <a:pt x="2254" y="673"/>
                  </a:lnTo>
                  <a:lnTo>
                    <a:pt x="2197" y="747"/>
                  </a:lnTo>
                  <a:lnTo>
                    <a:pt x="2078" y="790"/>
                  </a:lnTo>
                  <a:lnTo>
                    <a:pt x="2001" y="848"/>
                  </a:lnTo>
                  <a:lnTo>
                    <a:pt x="1921" y="826"/>
                  </a:lnTo>
                  <a:lnTo>
                    <a:pt x="1877" y="816"/>
                  </a:lnTo>
                  <a:lnTo>
                    <a:pt x="1836" y="886"/>
                  </a:lnTo>
                  <a:lnTo>
                    <a:pt x="1861" y="927"/>
                  </a:lnTo>
                  <a:lnTo>
                    <a:pt x="1874" y="963"/>
                  </a:lnTo>
                  <a:lnTo>
                    <a:pt x="1819" y="999"/>
                  </a:lnTo>
                  <a:lnTo>
                    <a:pt x="1763" y="1056"/>
                  </a:lnTo>
                  <a:lnTo>
                    <a:pt x="1673" y="1092"/>
                  </a:lnTo>
                  <a:lnTo>
                    <a:pt x="1556" y="1097"/>
                  </a:lnTo>
                  <a:lnTo>
                    <a:pt x="1430" y="1133"/>
                  </a:lnTo>
                  <a:lnTo>
                    <a:pt x="1340" y="1189"/>
                  </a:lnTo>
                  <a:lnTo>
                    <a:pt x="1305" y="1157"/>
                  </a:lnTo>
                  <a:lnTo>
                    <a:pt x="1211" y="1157"/>
                  </a:lnTo>
                  <a:lnTo>
                    <a:pt x="1096" y="1093"/>
                  </a:lnTo>
                  <a:lnTo>
                    <a:pt x="1019" y="1077"/>
                  </a:lnTo>
                  <a:lnTo>
                    <a:pt x="915" y="1092"/>
                  </a:lnTo>
                  <a:lnTo>
                    <a:pt x="755" y="1068"/>
                  </a:lnTo>
                  <a:lnTo>
                    <a:pt x="669" y="1071"/>
                  </a:lnTo>
                  <a:lnTo>
                    <a:pt x="623" y="1008"/>
                  </a:lnTo>
                  <a:lnTo>
                    <a:pt x="588" y="910"/>
                  </a:lnTo>
                  <a:lnTo>
                    <a:pt x="540" y="898"/>
                  </a:lnTo>
                  <a:lnTo>
                    <a:pt x="446" y="830"/>
                  </a:lnTo>
                  <a:lnTo>
                    <a:pt x="341" y="815"/>
                  </a:lnTo>
                  <a:lnTo>
                    <a:pt x="249" y="796"/>
                  </a:lnTo>
                  <a:lnTo>
                    <a:pt x="220" y="748"/>
                  </a:lnTo>
                  <a:lnTo>
                    <a:pt x="250" y="616"/>
                  </a:lnTo>
                  <a:lnTo>
                    <a:pt x="197" y="525"/>
                  </a:lnTo>
                  <a:lnTo>
                    <a:pt x="86" y="481"/>
                  </a:lnTo>
                  <a:lnTo>
                    <a:pt x="20" y="419"/>
                  </a:lnTo>
                  <a:lnTo>
                    <a:pt x="0" y="33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6"/>
            <p:cNvSpPr/>
            <p:nvPr/>
          </p:nvSpPr>
          <p:spPr>
            <a:xfrm>
              <a:off x="7292975" y="3549650"/>
              <a:ext cx="896938" cy="428625"/>
            </a:xfrm>
            <a:custGeom>
              <a:rect b="b" l="l" r="r" t="t"/>
              <a:pathLst>
                <a:path extrusionOk="0" h="1190" w="2493">
                  <a:moveTo>
                    <a:pt x="0" y="337"/>
                  </a:moveTo>
                  <a:lnTo>
                    <a:pt x="82" y="316"/>
                  </a:lnTo>
                  <a:lnTo>
                    <a:pt x="230" y="212"/>
                  </a:lnTo>
                  <a:lnTo>
                    <a:pt x="349" y="155"/>
                  </a:lnTo>
                  <a:lnTo>
                    <a:pt x="416" y="192"/>
                  </a:lnTo>
                  <a:lnTo>
                    <a:pt x="498" y="194"/>
                  </a:lnTo>
                  <a:lnTo>
                    <a:pt x="550" y="251"/>
                  </a:lnTo>
                  <a:lnTo>
                    <a:pt x="627" y="255"/>
                  </a:lnTo>
                  <a:lnTo>
                    <a:pt x="740" y="285"/>
                  </a:lnTo>
                  <a:lnTo>
                    <a:pt x="816" y="201"/>
                  </a:lnTo>
                  <a:lnTo>
                    <a:pt x="784" y="129"/>
                  </a:lnTo>
                  <a:lnTo>
                    <a:pt x="865" y="0"/>
                  </a:lnTo>
                  <a:lnTo>
                    <a:pt x="952" y="52"/>
                  </a:lnTo>
                  <a:lnTo>
                    <a:pt x="1022" y="66"/>
                  </a:lnTo>
                  <a:lnTo>
                    <a:pt x="1114" y="98"/>
                  </a:lnTo>
                  <a:lnTo>
                    <a:pt x="1129" y="190"/>
                  </a:lnTo>
                  <a:lnTo>
                    <a:pt x="1239" y="241"/>
                  </a:lnTo>
                  <a:lnTo>
                    <a:pt x="1313" y="219"/>
                  </a:lnTo>
                  <a:lnTo>
                    <a:pt x="1411" y="203"/>
                  </a:lnTo>
                  <a:lnTo>
                    <a:pt x="1489" y="219"/>
                  </a:lnTo>
                  <a:lnTo>
                    <a:pt x="1566" y="277"/>
                  </a:lnTo>
                  <a:lnTo>
                    <a:pt x="1613" y="338"/>
                  </a:lnTo>
                  <a:lnTo>
                    <a:pt x="1685" y="337"/>
                  </a:lnTo>
                  <a:lnTo>
                    <a:pt x="1783" y="356"/>
                  </a:lnTo>
                  <a:lnTo>
                    <a:pt x="1854" y="327"/>
                  </a:lnTo>
                  <a:lnTo>
                    <a:pt x="1957" y="307"/>
                  </a:lnTo>
                  <a:lnTo>
                    <a:pt x="2071" y="222"/>
                  </a:lnTo>
                  <a:lnTo>
                    <a:pt x="2118" y="235"/>
                  </a:lnTo>
                  <a:lnTo>
                    <a:pt x="2158" y="276"/>
                  </a:lnTo>
                  <a:lnTo>
                    <a:pt x="2251" y="266"/>
                  </a:lnTo>
                  <a:lnTo>
                    <a:pt x="2213" y="356"/>
                  </a:lnTo>
                  <a:lnTo>
                    <a:pt x="2158" y="473"/>
                  </a:lnTo>
                  <a:lnTo>
                    <a:pt x="2178" y="521"/>
                  </a:lnTo>
                  <a:lnTo>
                    <a:pt x="2222" y="506"/>
                  </a:lnTo>
                  <a:lnTo>
                    <a:pt x="2299" y="524"/>
                  </a:lnTo>
                  <a:lnTo>
                    <a:pt x="2359" y="481"/>
                  </a:lnTo>
                  <a:lnTo>
                    <a:pt x="2421" y="518"/>
                  </a:lnTo>
                  <a:lnTo>
                    <a:pt x="2492" y="598"/>
                  </a:lnTo>
                  <a:lnTo>
                    <a:pt x="2483" y="639"/>
                  </a:lnTo>
                  <a:lnTo>
                    <a:pt x="2422" y="626"/>
                  </a:lnTo>
                  <a:lnTo>
                    <a:pt x="2309" y="641"/>
                  </a:lnTo>
                  <a:lnTo>
                    <a:pt x="2254" y="673"/>
                  </a:lnTo>
                  <a:lnTo>
                    <a:pt x="2197" y="747"/>
                  </a:lnTo>
                  <a:lnTo>
                    <a:pt x="2078" y="790"/>
                  </a:lnTo>
                  <a:lnTo>
                    <a:pt x="2001" y="848"/>
                  </a:lnTo>
                  <a:lnTo>
                    <a:pt x="1921" y="826"/>
                  </a:lnTo>
                  <a:lnTo>
                    <a:pt x="1877" y="816"/>
                  </a:lnTo>
                  <a:lnTo>
                    <a:pt x="1836" y="886"/>
                  </a:lnTo>
                  <a:lnTo>
                    <a:pt x="1861" y="927"/>
                  </a:lnTo>
                  <a:lnTo>
                    <a:pt x="1874" y="963"/>
                  </a:lnTo>
                  <a:lnTo>
                    <a:pt x="1819" y="999"/>
                  </a:lnTo>
                  <a:lnTo>
                    <a:pt x="1763" y="1056"/>
                  </a:lnTo>
                  <a:lnTo>
                    <a:pt x="1673" y="1092"/>
                  </a:lnTo>
                  <a:lnTo>
                    <a:pt x="1556" y="1097"/>
                  </a:lnTo>
                  <a:lnTo>
                    <a:pt x="1430" y="1133"/>
                  </a:lnTo>
                  <a:lnTo>
                    <a:pt x="1340" y="1189"/>
                  </a:lnTo>
                  <a:lnTo>
                    <a:pt x="1305" y="1157"/>
                  </a:lnTo>
                  <a:lnTo>
                    <a:pt x="1211" y="1157"/>
                  </a:lnTo>
                  <a:lnTo>
                    <a:pt x="1096" y="1093"/>
                  </a:lnTo>
                  <a:lnTo>
                    <a:pt x="1019" y="1077"/>
                  </a:lnTo>
                  <a:lnTo>
                    <a:pt x="915" y="1092"/>
                  </a:lnTo>
                  <a:lnTo>
                    <a:pt x="755" y="1068"/>
                  </a:lnTo>
                  <a:lnTo>
                    <a:pt x="669" y="1071"/>
                  </a:lnTo>
                  <a:lnTo>
                    <a:pt x="623" y="1008"/>
                  </a:lnTo>
                  <a:lnTo>
                    <a:pt x="588" y="910"/>
                  </a:lnTo>
                  <a:lnTo>
                    <a:pt x="540" y="898"/>
                  </a:lnTo>
                  <a:lnTo>
                    <a:pt x="446" y="830"/>
                  </a:lnTo>
                  <a:lnTo>
                    <a:pt x="341" y="815"/>
                  </a:lnTo>
                  <a:lnTo>
                    <a:pt x="249" y="796"/>
                  </a:lnTo>
                  <a:lnTo>
                    <a:pt x="220" y="748"/>
                  </a:lnTo>
                  <a:lnTo>
                    <a:pt x="250" y="616"/>
                  </a:lnTo>
                  <a:lnTo>
                    <a:pt x="197" y="525"/>
                  </a:lnTo>
                  <a:lnTo>
                    <a:pt x="86" y="481"/>
                  </a:lnTo>
                  <a:lnTo>
                    <a:pt x="20" y="419"/>
                  </a:lnTo>
                  <a:lnTo>
                    <a:pt x="0" y="33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6"/>
            <p:cNvSpPr/>
            <p:nvPr/>
          </p:nvSpPr>
          <p:spPr>
            <a:xfrm>
              <a:off x="4356100" y="4460875"/>
              <a:ext cx="341313" cy="382588"/>
            </a:xfrm>
            <a:custGeom>
              <a:rect b="b" l="l" r="r" t="t"/>
              <a:pathLst>
                <a:path extrusionOk="0" h="1063" w="946">
                  <a:moveTo>
                    <a:pt x="381" y="1062"/>
                  </a:moveTo>
                  <a:lnTo>
                    <a:pt x="329" y="1007"/>
                  </a:lnTo>
                  <a:lnTo>
                    <a:pt x="282" y="948"/>
                  </a:lnTo>
                  <a:lnTo>
                    <a:pt x="231" y="927"/>
                  </a:lnTo>
                  <a:lnTo>
                    <a:pt x="193" y="903"/>
                  </a:lnTo>
                  <a:lnTo>
                    <a:pt x="150" y="904"/>
                  </a:lnTo>
                  <a:lnTo>
                    <a:pt x="112" y="922"/>
                  </a:lnTo>
                  <a:lnTo>
                    <a:pt x="73" y="915"/>
                  </a:lnTo>
                  <a:lnTo>
                    <a:pt x="47" y="940"/>
                  </a:lnTo>
                  <a:lnTo>
                    <a:pt x="40" y="897"/>
                  </a:lnTo>
                  <a:lnTo>
                    <a:pt x="62" y="857"/>
                  </a:lnTo>
                  <a:lnTo>
                    <a:pt x="71" y="781"/>
                  </a:lnTo>
                  <a:lnTo>
                    <a:pt x="63" y="700"/>
                  </a:lnTo>
                  <a:lnTo>
                    <a:pt x="53" y="659"/>
                  </a:lnTo>
                  <a:lnTo>
                    <a:pt x="61" y="618"/>
                  </a:lnTo>
                  <a:lnTo>
                    <a:pt x="41" y="579"/>
                  </a:lnTo>
                  <a:lnTo>
                    <a:pt x="0" y="544"/>
                  </a:lnTo>
                  <a:lnTo>
                    <a:pt x="17" y="516"/>
                  </a:lnTo>
                  <a:lnTo>
                    <a:pt x="322" y="516"/>
                  </a:lnTo>
                  <a:lnTo>
                    <a:pt x="307" y="396"/>
                  </a:lnTo>
                  <a:lnTo>
                    <a:pt x="326" y="353"/>
                  </a:lnTo>
                  <a:lnTo>
                    <a:pt x="399" y="345"/>
                  </a:lnTo>
                  <a:lnTo>
                    <a:pt x="396" y="127"/>
                  </a:lnTo>
                  <a:lnTo>
                    <a:pt x="652" y="132"/>
                  </a:lnTo>
                  <a:lnTo>
                    <a:pt x="652" y="0"/>
                  </a:lnTo>
                  <a:lnTo>
                    <a:pt x="945" y="209"/>
                  </a:lnTo>
                  <a:lnTo>
                    <a:pt x="826" y="211"/>
                  </a:lnTo>
                  <a:lnTo>
                    <a:pt x="863" y="573"/>
                  </a:lnTo>
                  <a:lnTo>
                    <a:pt x="901" y="925"/>
                  </a:lnTo>
                  <a:lnTo>
                    <a:pt x="914" y="935"/>
                  </a:lnTo>
                  <a:lnTo>
                    <a:pt x="897" y="991"/>
                  </a:lnTo>
                  <a:lnTo>
                    <a:pt x="585" y="993"/>
                  </a:lnTo>
                  <a:lnTo>
                    <a:pt x="573" y="1010"/>
                  </a:lnTo>
                  <a:lnTo>
                    <a:pt x="543" y="1005"/>
                  </a:lnTo>
                  <a:lnTo>
                    <a:pt x="499" y="1021"/>
                  </a:lnTo>
                  <a:lnTo>
                    <a:pt x="445" y="999"/>
                  </a:lnTo>
                  <a:lnTo>
                    <a:pt x="420" y="1001"/>
                  </a:lnTo>
                  <a:lnTo>
                    <a:pt x="407" y="1048"/>
                  </a:lnTo>
                  <a:lnTo>
                    <a:pt x="381" y="106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6"/>
            <p:cNvSpPr/>
            <p:nvPr/>
          </p:nvSpPr>
          <p:spPr>
            <a:xfrm>
              <a:off x="4356100" y="4460875"/>
              <a:ext cx="341313" cy="382588"/>
            </a:xfrm>
            <a:custGeom>
              <a:rect b="b" l="l" r="r" t="t"/>
              <a:pathLst>
                <a:path extrusionOk="0" h="1063" w="946">
                  <a:moveTo>
                    <a:pt x="381" y="1062"/>
                  </a:moveTo>
                  <a:lnTo>
                    <a:pt x="329" y="1007"/>
                  </a:lnTo>
                  <a:lnTo>
                    <a:pt x="282" y="948"/>
                  </a:lnTo>
                  <a:lnTo>
                    <a:pt x="231" y="927"/>
                  </a:lnTo>
                  <a:lnTo>
                    <a:pt x="193" y="903"/>
                  </a:lnTo>
                  <a:lnTo>
                    <a:pt x="150" y="904"/>
                  </a:lnTo>
                  <a:lnTo>
                    <a:pt x="112" y="922"/>
                  </a:lnTo>
                  <a:lnTo>
                    <a:pt x="73" y="915"/>
                  </a:lnTo>
                  <a:lnTo>
                    <a:pt x="47" y="940"/>
                  </a:lnTo>
                  <a:lnTo>
                    <a:pt x="40" y="897"/>
                  </a:lnTo>
                  <a:lnTo>
                    <a:pt x="62" y="857"/>
                  </a:lnTo>
                  <a:lnTo>
                    <a:pt x="71" y="781"/>
                  </a:lnTo>
                  <a:lnTo>
                    <a:pt x="63" y="700"/>
                  </a:lnTo>
                  <a:lnTo>
                    <a:pt x="53" y="659"/>
                  </a:lnTo>
                  <a:lnTo>
                    <a:pt x="61" y="618"/>
                  </a:lnTo>
                  <a:lnTo>
                    <a:pt x="41" y="579"/>
                  </a:lnTo>
                  <a:lnTo>
                    <a:pt x="0" y="544"/>
                  </a:lnTo>
                  <a:lnTo>
                    <a:pt x="17" y="516"/>
                  </a:lnTo>
                  <a:lnTo>
                    <a:pt x="322" y="516"/>
                  </a:lnTo>
                  <a:lnTo>
                    <a:pt x="307" y="396"/>
                  </a:lnTo>
                  <a:lnTo>
                    <a:pt x="326" y="353"/>
                  </a:lnTo>
                  <a:lnTo>
                    <a:pt x="399" y="345"/>
                  </a:lnTo>
                  <a:lnTo>
                    <a:pt x="396" y="127"/>
                  </a:lnTo>
                  <a:lnTo>
                    <a:pt x="652" y="132"/>
                  </a:lnTo>
                  <a:lnTo>
                    <a:pt x="652" y="0"/>
                  </a:lnTo>
                  <a:lnTo>
                    <a:pt x="945" y="209"/>
                  </a:lnTo>
                  <a:lnTo>
                    <a:pt x="826" y="211"/>
                  </a:lnTo>
                  <a:lnTo>
                    <a:pt x="863" y="573"/>
                  </a:lnTo>
                  <a:lnTo>
                    <a:pt x="901" y="925"/>
                  </a:lnTo>
                  <a:lnTo>
                    <a:pt x="914" y="935"/>
                  </a:lnTo>
                  <a:lnTo>
                    <a:pt x="897" y="991"/>
                  </a:lnTo>
                  <a:lnTo>
                    <a:pt x="585" y="993"/>
                  </a:lnTo>
                  <a:lnTo>
                    <a:pt x="573" y="1010"/>
                  </a:lnTo>
                  <a:lnTo>
                    <a:pt x="543" y="1005"/>
                  </a:lnTo>
                  <a:lnTo>
                    <a:pt x="499" y="1021"/>
                  </a:lnTo>
                  <a:lnTo>
                    <a:pt x="445" y="999"/>
                  </a:lnTo>
                  <a:lnTo>
                    <a:pt x="420" y="1001"/>
                  </a:lnTo>
                  <a:lnTo>
                    <a:pt x="407" y="1048"/>
                  </a:lnTo>
                  <a:lnTo>
                    <a:pt x="381" y="106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6"/>
            <p:cNvSpPr/>
            <p:nvPr/>
          </p:nvSpPr>
          <p:spPr>
            <a:xfrm>
              <a:off x="5749925" y="5511800"/>
              <a:ext cx="87313" cy="217488"/>
            </a:xfrm>
            <a:custGeom>
              <a:rect b="b" l="l" r="r" t="t"/>
              <a:pathLst>
                <a:path extrusionOk="0" h="603" w="241">
                  <a:moveTo>
                    <a:pt x="145" y="180"/>
                  </a:moveTo>
                  <a:lnTo>
                    <a:pt x="124" y="240"/>
                  </a:lnTo>
                  <a:lnTo>
                    <a:pt x="145" y="344"/>
                  </a:lnTo>
                  <a:lnTo>
                    <a:pt x="173" y="342"/>
                  </a:lnTo>
                  <a:lnTo>
                    <a:pt x="201" y="368"/>
                  </a:lnTo>
                  <a:lnTo>
                    <a:pt x="233" y="426"/>
                  </a:lnTo>
                  <a:lnTo>
                    <a:pt x="240" y="529"/>
                  </a:lnTo>
                  <a:lnTo>
                    <a:pt x="206" y="546"/>
                  </a:lnTo>
                  <a:lnTo>
                    <a:pt x="182" y="602"/>
                  </a:lnTo>
                  <a:lnTo>
                    <a:pt x="131" y="552"/>
                  </a:lnTo>
                  <a:lnTo>
                    <a:pt x="126" y="495"/>
                  </a:lnTo>
                  <a:lnTo>
                    <a:pt x="142" y="458"/>
                  </a:lnTo>
                  <a:lnTo>
                    <a:pt x="138" y="426"/>
                  </a:lnTo>
                  <a:lnTo>
                    <a:pt x="107" y="406"/>
                  </a:lnTo>
                  <a:lnTo>
                    <a:pt x="85" y="413"/>
                  </a:lnTo>
                  <a:lnTo>
                    <a:pt x="41" y="375"/>
                  </a:lnTo>
                  <a:lnTo>
                    <a:pt x="0" y="354"/>
                  </a:lnTo>
                  <a:lnTo>
                    <a:pt x="24" y="280"/>
                  </a:lnTo>
                  <a:lnTo>
                    <a:pt x="48" y="253"/>
                  </a:lnTo>
                  <a:lnTo>
                    <a:pt x="33" y="187"/>
                  </a:lnTo>
                  <a:lnTo>
                    <a:pt x="48" y="123"/>
                  </a:lnTo>
                  <a:lnTo>
                    <a:pt x="62" y="102"/>
                  </a:lnTo>
                  <a:lnTo>
                    <a:pt x="42" y="35"/>
                  </a:lnTo>
                  <a:lnTo>
                    <a:pt x="5" y="0"/>
                  </a:lnTo>
                  <a:lnTo>
                    <a:pt x="82" y="15"/>
                  </a:lnTo>
                  <a:lnTo>
                    <a:pt x="97" y="37"/>
                  </a:lnTo>
                  <a:lnTo>
                    <a:pt x="124" y="73"/>
                  </a:lnTo>
                  <a:lnTo>
                    <a:pt x="145" y="18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6"/>
            <p:cNvSpPr/>
            <p:nvPr/>
          </p:nvSpPr>
          <p:spPr>
            <a:xfrm>
              <a:off x="5749925" y="5511800"/>
              <a:ext cx="87313" cy="217488"/>
            </a:xfrm>
            <a:custGeom>
              <a:rect b="b" l="l" r="r" t="t"/>
              <a:pathLst>
                <a:path extrusionOk="0" h="603" w="241">
                  <a:moveTo>
                    <a:pt x="145" y="180"/>
                  </a:moveTo>
                  <a:lnTo>
                    <a:pt x="124" y="240"/>
                  </a:lnTo>
                  <a:lnTo>
                    <a:pt x="145" y="344"/>
                  </a:lnTo>
                  <a:lnTo>
                    <a:pt x="173" y="342"/>
                  </a:lnTo>
                  <a:lnTo>
                    <a:pt x="201" y="368"/>
                  </a:lnTo>
                  <a:lnTo>
                    <a:pt x="233" y="426"/>
                  </a:lnTo>
                  <a:lnTo>
                    <a:pt x="240" y="529"/>
                  </a:lnTo>
                  <a:lnTo>
                    <a:pt x="206" y="546"/>
                  </a:lnTo>
                  <a:lnTo>
                    <a:pt x="182" y="602"/>
                  </a:lnTo>
                  <a:lnTo>
                    <a:pt x="131" y="552"/>
                  </a:lnTo>
                  <a:lnTo>
                    <a:pt x="126" y="495"/>
                  </a:lnTo>
                  <a:lnTo>
                    <a:pt x="142" y="458"/>
                  </a:lnTo>
                  <a:lnTo>
                    <a:pt x="138" y="426"/>
                  </a:lnTo>
                  <a:lnTo>
                    <a:pt x="107" y="406"/>
                  </a:lnTo>
                  <a:lnTo>
                    <a:pt x="85" y="413"/>
                  </a:lnTo>
                  <a:lnTo>
                    <a:pt x="41" y="375"/>
                  </a:lnTo>
                  <a:lnTo>
                    <a:pt x="0" y="354"/>
                  </a:lnTo>
                  <a:lnTo>
                    <a:pt x="24" y="280"/>
                  </a:lnTo>
                  <a:lnTo>
                    <a:pt x="48" y="253"/>
                  </a:lnTo>
                  <a:lnTo>
                    <a:pt x="33" y="187"/>
                  </a:lnTo>
                  <a:lnTo>
                    <a:pt x="48" y="123"/>
                  </a:lnTo>
                  <a:lnTo>
                    <a:pt x="62" y="102"/>
                  </a:lnTo>
                  <a:lnTo>
                    <a:pt x="42" y="35"/>
                  </a:lnTo>
                  <a:lnTo>
                    <a:pt x="5" y="0"/>
                  </a:lnTo>
                  <a:lnTo>
                    <a:pt x="82" y="15"/>
                  </a:lnTo>
                  <a:lnTo>
                    <a:pt x="97" y="37"/>
                  </a:lnTo>
                  <a:lnTo>
                    <a:pt x="124" y="73"/>
                  </a:lnTo>
                  <a:lnTo>
                    <a:pt x="145" y="18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6"/>
            <p:cNvSpPr/>
            <p:nvPr/>
          </p:nvSpPr>
          <p:spPr>
            <a:xfrm>
              <a:off x="1554163" y="4289425"/>
              <a:ext cx="849312" cy="557213"/>
            </a:xfrm>
            <a:custGeom>
              <a:rect b="b" l="l" r="r" t="t"/>
              <a:pathLst>
                <a:path extrusionOk="0" h="1546" w="2360">
                  <a:moveTo>
                    <a:pt x="1555" y="608"/>
                  </a:moveTo>
                  <a:lnTo>
                    <a:pt x="1525" y="684"/>
                  </a:lnTo>
                  <a:lnTo>
                    <a:pt x="1511" y="745"/>
                  </a:lnTo>
                  <a:lnTo>
                    <a:pt x="1506" y="858"/>
                  </a:lnTo>
                  <a:lnTo>
                    <a:pt x="1498" y="899"/>
                  </a:lnTo>
                  <a:lnTo>
                    <a:pt x="1512" y="945"/>
                  </a:lnTo>
                  <a:lnTo>
                    <a:pt x="1536" y="985"/>
                  </a:lnTo>
                  <a:lnTo>
                    <a:pt x="1551" y="1050"/>
                  </a:lnTo>
                  <a:lnTo>
                    <a:pt x="1603" y="1111"/>
                  </a:lnTo>
                  <a:lnTo>
                    <a:pt x="1621" y="1158"/>
                  </a:lnTo>
                  <a:lnTo>
                    <a:pt x="1652" y="1198"/>
                  </a:lnTo>
                  <a:lnTo>
                    <a:pt x="1734" y="1220"/>
                  </a:lnTo>
                  <a:lnTo>
                    <a:pt x="1767" y="1254"/>
                  </a:lnTo>
                  <a:lnTo>
                    <a:pt x="1835" y="1231"/>
                  </a:lnTo>
                  <a:lnTo>
                    <a:pt x="1894" y="1223"/>
                  </a:lnTo>
                  <a:lnTo>
                    <a:pt x="1952" y="1208"/>
                  </a:lnTo>
                  <a:lnTo>
                    <a:pt x="2001" y="1194"/>
                  </a:lnTo>
                  <a:lnTo>
                    <a:pt x="2051" y="1161"/>
                  </a:lnTo>
                  <a:lnTo>
                    <a:pt x="2069" y="1113"/>
                  </a:lnTo>
                  <a:lnTo>
                    <a:pt x="2076" y="1044"/>
                  </a:lnTo>
                  <a:lnTo>
                    <a:pt x="2089" y="1020"/>
                  </a:lnTo>
                  <a:lnTo>
                    <a:pt x="2142" y="998"/>
                  </a:lnTo>
                  <a:lnTo>
                    <a:pt x="2224" y="978"/>
                  </a:lnTo>
                  <a:lnTo>
                    <a:pt x="2293" y="981"/>
                  </a:lnTo>
                  <a:lnTo>
                    <a:pt x="2340" y="974"/>
                  </a:lnTo>
                  <a:lnTo>
                    <a:pt x="2359" y="992"/>
                  </a:lnTo>
                  <a:lnTo>
                    <a:pt x="2356" y="1032"/>
                  </a:lnTo>
                  <a:lnTo>
                    <a:pt x="2314" y="1081"/>
                  </a:lnTo>
                  <a:lnTo>
                    <a:pt x="2296" y="1131"/>
                  </a:lnTo>
                  <a:lnTo>
                    <a:pt x="2310" y="1145"/>
                  </a:lnTo>
                  <a:lnTo>
                    <a:pt x="2299" y="1181"/>
                  </a:lnTo>
                  <a:lnTo>
                    <a:pt x="2279" y="1244"/>
                  </a:lnTo>
                  <a:lnTo>
                    <a:pt x="2259" y="1224"/>
                  </a:lnTo>
                  <a:lnTo>
                    <a:pt x="2243" y="1225"/>
                  </a:lnTo>
                  <a:lnTo>
                    <a:pt x="2228" y="1226"/>
                  </a:lnTo>
                  <a:lnTo>
                    <a:pt x="2201" y="1275"/>
                  </a:lnTo>
                  <a:lnTo>
                    <a:pt x="2186" y="1265"/>
                  </a:lnTo>
                  <a:lnTo>
                    <a:pt x="2177" y="1269"/>
                  </a:lnTo>
                  <a:lnTo>
                    <a:pt x="2178" y="1281"/>
                  </a:lnTo>
                  <a:lnTo>
                    <a:pt x="2106" y="1280"/>
                  </a:lnTo>
                  <a:lnTo>
                    <a:pt x="2033" y="1280"/>
                  </a:lnTo>
                  <a:lnTo>
                    <a:pt x="2033" y="1326"/>
                  </a:lnTo>
                  <a:lnTo>
                    <a:pt x="1998" y="1326"/>
                  </a:lnTo>
                  <a:lnTo>
                    <a:pt x="2027" y="1353"/>
                  </a:lnTo>
                  <a:lnTo>
                    <a:pt x="2055" y="1372"/>
                  </a:lnTo>
                  <a:lnTo>
                    <a:pt x="2064" y="1389"/>
                  </a:lnTo>
                  <a:lnTo>
                    <a:pt x="2077" y="1394"/>
                  </a:lnTo>
                  <a:lnTo>
                    <a:pt x="2075" y="1422"/>
                  </a:lnTo>
                  <a:lnTo>
                    <a:pt x="1975" y="1422"/>
                  </a:lnTo>
                  <a:lnTo>
                    <a:pt x="1938" y="1487"/>
                  </a:lnTo>
                  <a:lnTo>
                    <a:pt x="1948" y="1502"/>
                  </a:lnTo>
                  <a:lnTo>
                    <a:pt x="1939" y="1521"/>
                  </a:lnTo>
                  <a:lnTo>
                    <a:pt x="1938" y="1545"/>
                  </a:lnTo>
                  <a:lnTo>
                    <a:pt x="1850" y="1458"/>
                  </a:lnTo>
                  <a:lnTo>
                    <a:pt x="1809" y="1432"/>
                  </a:lnTo>
                  <a:lnTo>
                    <a:pt x="1746" y="1411"/>
                  </a:lnTo>
                  <a:lnTo>
                    <a:pt x="1702" y="1417"/>
                  </a:lnTo>
                  <a:lnTo>
                    <a:pt x="1640" y="1447"/>
                  </a:lnTo>
                  <a:lnTo>
                    <a:pt x="1601" y="1455"/>
                  </a:lnTo>
                  <a:lnTo>
                    <a:pt x="1546" y="1434"/>
                  </a:lnTo>
                  <a:lnTo>
                    <a:pt x="1487" y="1419"/>
                  </a:lnTo>
                  <a:lnTo>
                    <a:pt x="1415" y="1382"/>
                  </a:lnTo>
                  <a:lnTo>
                    <a:pt x="1356" y="1370"/>
                  </a:lnTo>
                  <a:lnTo>
                    <a:pt x="1268" y="1333"/>
                  </a:lnTo>
                  <a:lnTo>
                    <a:pt x="1203" y="1294"/>
                  </a:lnTo>
                  <a:lnTo>
                    <a:pt x="1183" y="1272"/>
                  </a:lnTo>
                  <a:lnTo>
                    <a:pt x="1140" y="1268"/>
                  </a:lnTo>
                  <a:lnTo>
                    <a:pt x="1060" y="1242"/>
                  </a:lnTo>
                  <a:lnTo>
                    <a:pt x="1028" y="1205"/>
                  </a:lnTo>
                  <a:lnTo>
                    <a:pt x="944" y="1158"/>
                  </a:lnTo>
                  <a:lnTo>
                    <a:pt x="905" y="1106"/>
                  </a:lnTo>
                  <a:lnTo>
                    <a:pt x="887" y="1066"/>
                  </a:lnTo>
                  <a:lnTo>
                    <a:pt x="913" y="1058"/>
                  </a:lnTo>
                  <a:lnTo>
                    <a:pt x="904" y="1035"/>
                  </a:lnTo>
                  <a:lnTo>
                    <a:pt x="923" y="1013"/>
                  </a:lnTo>
                  <a:lnTo>
                    <a:pt x="923" y="984"/>
                  </a:lnTo>
                  <a:lnTo>
                    <a:pt x="897" y="947"/>
                  </a:lnTo>
                  <a:lnTo>
                    <a:pt x="889" y="914"/>
                  </a:lnTo>
                  <a:lnTo>
                    <a:pt x="863" y="872"/>
                  </a:lnTo>
                  <a:lnTo>
                    <a:pt x="795" y="788"/>
                  </a:lnTo>
                  <a:lnTo>
                    <a:pt x="717" y="721"/>
                  </a:lnTo>
                  <a:lnTo>
                    <a:pt x="679" y="668"/>
                  </a:lnTo>
                  <a:lnTo>
                    <a:pt x="612" y="633"/>
                  </a:lnTo>
                  <a:lnTo>
                    <a:pt x="598" y="612"/>
                  </a:lnTo>
                  <a:lnTo>
                    <a:pt x="610" y="559"/>
                  </a:lnTo>
                  <a:lnTo>
                    <a:pt x="570" y="539"/>
                  </a:lnTo>
                  <a:lnTo>
                    <a:pt x="524" y="497"/>
                  </a:lnTo>
                  <a:lnTo>
                    <a:pt x="505" y="436"/>
                  </a:lnTo>
                  <a:lnTo>
                    <a:pt x="463" y="429"/>
                  </a:lnTo>
                  <a:lnTo>
                    <a:pt x="418" y="383"/>
                  </a:lnTo>
                  <a:lnTo>
                    <a:pt x="381" y="340"/>
                  </a:lnTo>
                  <a:lnTo>
                    <a:pt x="378" y="312"/>
                  </a:lnTo>
                  <a:lnTo>
                    <a:pt x="336" y="245"/>
                  </a:lnTo>
                  <a:lnTo>
                    <a:pt x="308" y="176"/>
                  </a:lnTo>
                  <a:lnTo>
                    <a:pt x="309" y="141"/>
                  </a:lnTo>
                  <a:lnTo>
                    <a:pt x="253" y="105"/>
                  </a:lnTo>
                  <a:lnTo>
                    <a:pt x="227" y="109"/>
                  </a:lnTo>
                  <a:lnTo>
                    <a:pt x="183" y="84"/>
                  </a:lnTo>
                  <a:lnTo>
                    <a:pt x="170" y="121"/>
                  </a:lnTo>
                  <a:lnTo>
                    <a:pt x="183" y="164"/>
                  </a:lnTo>
                  <a:lnTo>
                    <a:pt x="191" y="232"/>
                  </a:lnTo>
                  <a:lnTo>
                    <a:pt x="218" y="269"/>
                  </a:lnTo>
                  <a:lnTo>
                    <a:pt x="275" y="330"/>
                  </a:lnTo>
                  <a:lnTo>
                    <a:pt x="288" y="351"/>
                  </a:lnTo>
                  <a:lnTo>
                    <a:pt x="300" y="357"/>
                  </a:lnTo>
                  <a:lnTo>
                    <a:pt x="310" y="388"/>
                  </a:lnTo>
                  <a:lnTo>
                    <a:pt x="324" y="386"/>
                  </a:lnTo>
                  <a:lnTo>
                    <a:pt x="340" y="443"/>
                  </a:lnTo>
                  <a:lnTo>
                    <a:pt x="363" y="465"/>
                  </a:lnTo>
                  <a:lnTo>
                    <a:pt x="380" y="496"/>
                  </a:lnTo>
                  <a:lnTo>
                    <a:pt x="429" y="540"/>
                  </a:lnTo>
                  <a:lnTo>
                    <a:pt x="455" y="620"/>
                  </a:lnTo>
                  <a:lnTo>
                    <a:pt x="478" y="658"/>
                  </a:lnTo>
                  <a:lnTo>
                    <a:pt x="499" y="698"/>
                  </a:lnTo>
                  <a:lnTo>
                    <a:pt x="503" y="743"/>
                  </a:lnTo>
                  <a:lnTo>
                    <a:pt x="541" y="746"/>
                  </a:lnTo>
                  <a:lnTo>
                    <a:pt x="572" y="784"/>
                  </a:lnTo>
                  <a:lnTo>
                    <a:pt x="601" y="822"/>
                  </a:lnTo>
                  <a:lnTo>
                    <a:pt x="599" y="837"/>
                  </a:lnTo>
                  <a:lnTo>
                    <a:pt x="566" y="868"/>
                  </a:lnTo>
                  <a:lnTo>
                    <a:pt x="552" y="867"/>
                  </a:lnTo>
                  <a:lnTo>
                    <a:pt x="531" y="816"/>
                  </a:lnTo>
                  <a:lnTo>
                    <a:pt x="481" y="768"/>
                  </a:lnTo>
                  <a:lnTo>
                    <a:pt x="425" y="727"/>
                  </a:lnTo>
                  <a:lnTo>
                    <a:pt x="385" y="705"/>
                  </a:lnTo>
                  <a:lnTo>
                    <a:pt x="387" y="643"/>
                  </a:lnTo>
                  <a:lnTo>
                    <a:pt x="375" y="596"/>
                  </a:lnTo>
                  <a:lnTo>
                    <a:pt x="338" y="570"/>
                  </a:lnTo>
                  <a:lnTo>
                    <a:pt x="285" y="531"/>
                  </a:lnTo>
                  <a:lnTo>
                    <a:pt x="274" y="542"/>
                  </a:lnTo>
                  <a:lnTo>
                    <a:pt x="255" y="519"/>
                  </a:lnTo>
                  <a:lnTo>
                    <a:pt x="207" y="499"/>
                  </a:lnTo>
                  <a:lnTo>
                    <a:pt x="161" y="448"/>
                  </a:lnTo>
                  <a:lnTo>
                    <a:pt x="167" y="441"/>
                  </a:lnTo>
                  <a:lnTo>
                    <a:pt x="199" y="446"/>
                  </a:lnTo>
                  <a:lnTo>
                    <a:pt x="228" y="413"/>
                  </a:lnTo>
                  <a:lnTo>
                    <a:pt x="231" y="374"/>
                  </a:lnTo>
                  <a:lnTo>
                    <a:pt x="171" y="311"/>
                  </a:lnTo>
                  <a:lnTo>
                    <a:pt x="125" y="286"/>
                  </a:lnTo>
                  <a:lnTo>
                    <a:pt x="96" y="230"/>
                  </a:lnTo>
                  <a:lnTo>
                    <a:pt x="67" y="171"/>
                  </a:lnTo>
                  <a:lnTo>
                    <a:pt x="31" y="99"/>
                  </a:lnTo>
                  <a:lnTo>
                    <a:pt x="0" y="17"/>
                  </a:lnTo>
                  <a:lnTo>
                    <a:pt x="88" y="10"/>
                  </a:lnTo>
                  <a:lnTo>
                    <a:pt x="187" y="0"/>
                  </a:lnTo>
                  <a:lnTo>
                    <a:pt x="180" y="18"/>
                  </a:lnTo>
                  <a:lnTo>
                    <a:pt x="297" y="62"/>
                  </a:lnTo>
                  <a:lnTo>
                    <a:pt x="475" y="126"/>
                  </a:lnTo>
                  <a:lnTo>
                    <a:pt x="630" y="126"/>
                  </a:lnTo>
                  <a:lnTo>
                    <a:pt x="691" y="126"/>
                  </a:lnTo>
                  <a:lnTo>
                    <a:pt x="691" y="88"/>
                  </a:lnTo>
                  <a:lnTo>
                    <a:pt x="826" y="88"/>
                  </a:lnTo>
                  <a:lnTo>
                    <a:pt x="855" y="121"/>
                  </a:lnTo>
                  <a:lnTo>
                    <a:pt x="894" y="149"/>
                  </a:lnTo>
                  <a:lnTo>
                    <a:pt x="941" y="189"/>
                  </a:lnTo>
                  <a:lnTo>
                    <a:pt x="966" y="236"/>
                  </a:lnTo>
                  <a:lnTo>
                    <a:pt x="986" y="285"/>
                  </a:lnTo>
                  <a:lnTo>
                    <a:pt x="1026" y="312"/>
                  </a:lnTo>
                  <a:lnTo>
                    <a:pt x="1091" y="338"/>
                  </a:lnTo>
                  <a:lnTo>
                    <a:pt x="1140" y="268"/>
                  </a:lnTo>
                  <a:lnTo>
                    <a:pt x="1203" y="266"/>
                  </a:lnTo>
                  <a:lnTo>
                    <a:pt x="1258" y="302"/>
                  </a:lnTo>
                  <a:lnTo>
                    <a:pt x="1297" y="362"/>
                  </a:lnTo>
                  <a:lnTo>
                    <a:pt x="1324" y="414"/>
                  </a:lnTo>
                  <a:lnTo>
                    <a:pt x="1370" y="464"/>
                  </a:lnTo>
                  <a:lnTo>
                    <a:pt x="1387" y="525"/>
                  </a:lnTo>
                  <a:lnTo>
                    <a:pt x="1409" y="565"/>
                  </a:lnTo>
                  <a:lnTo>
                    <a:pt x="1470" y="592"/>
                  </a:lnTo>
                  <a:lnTo>
                    <a:pt x="1525" y="611"/>
                  </a:lnTo>
                  <a:lnTo>
                    <a:pt x="1555" y="60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6"/>
            <p:cNvSpPr/>
            <p:nvPr/>
          </p:nvSpPr>
          <p:spPr>
            <a:xfrm>
              <a:off x="1554163" y="4289425"/>
              <a:ext cx="849312" cy="557213"/>
            </a:xfrm>
            <a:custGeom>
              <a:rect b="b" l="l" r="r" t="t"/>
              <a:pathLst>
                <a:path extrusionOk="0" h="1546" w="2360">
                  <a:moveTo>
                    <a:pt x="1555" y="608"/>
                  </a:moveTo>
                  <a:lnTo>
                    <a:pt x="1525" y="684"/>
                  </a:lnTo>
                  <a:lnTo>
                    <a:pt x="1511" y="745"/>
                  </a:lnTo>
                  <a:lnTo>
                    <a:pt x="1506" y="858"/>
                  </a:lnTo>
                  <a:lnTo>
                    <a:pt x="1498" y="899"/>
                  </a:lnTo>
                  <a:lnTo>
                    <a:pt x="1512" y="945"/>
                  </a:lnTo>
                  <a:lnTo>
                    <a:pt x="1536" y="985"/>
                  </a:lnTo>
                  <a:lnTo>
                    <a:pt x="1551" y="1050"/>
                  </a:lnTo>
                  <a:lnTo>
                    <a:pt x="1603" y="1111"/>
                  </a:lnTo>
                  <a:lnTo>
                    <a:pt x="1621" y="1158"/>
                  </a:lnTo>
                  <a:lnTo>
                    <a:pt x="1652" y="1198"/>
                  </a:lnTo>
                  <a:lnTo>
                    <a:pt x="1734" y="1220"/>
                  </a:lnTo>
                  <a:lnTo>
                    <a:pt x="1767" y="1254"/>
                  </a:lnTo>
                  <a:lnTo>
                    <a:pt x="1835" y="1231"/>
                  </a:lnTo>
                  <a:lnTo>
                    <a:pt x="1894" y="1223"/>
                  </a:lnTo>
                  <a:lnTo>
                    <a:pt x="1952" y="1208"/>
                  </a:lnTo>
                  <a:lnTo>
                    <a:pt x="2001" y="1194"/>
                  </a:lnTo>
                  <a:lnTo>
                    <a:pt x="2051" y="1161"/>
                  </a:lnTo>
                  <a:lnTo>
                    <a:pt x="2069" y="1113"/>
                  </a:lnTo>
                  <a:lnTo>
                    <a:pt x="2076" y="1044"/>
                  </a:lnTo>
                  <a:lnTo>
                    <a:pt x="2089" y="1020"/>
                  </a:lnTo>
                  <a:lnTo>
                    <a:pt x="2142" y="998"/>
                  </a:lnTo>
                  <a:lnTo>
                    <a:pt x="2224" y="978"/>
                  </a:lnTo>
                  <a:lnTo>
                    <a:pt x="2293" y="981"/>
                  </a:lnTo>
                  <a:lnTo>
                    <a:pt x="2340" y="974"/>
                  </a:lnTo>
                  <a:lnTo>
                    <a:pt x="2359" y="992"/>
                  </a:lnTo>
                  <a:lnTo>
                    <a:pt x="2356" y="1032"/>
                  </a:lnTo>
                  <a:lnTo>
                    <a:pt x="2314" y="1081"/>
                  </a:lnTo>
                  <a:lnTo>
                    <a:pt x="2296" y="1131"/>
                  </a:lnTo>
                  <a:lnTo>
                    <a:pt x="2310" y="1145"/>
                  </a:lnTo>
                  <a:lnTo>
                    <a:pt x="2299" y="1181"/>
                  </a:lnTo>
                  <a:lnTo>
                    <a:pt x="2279" y="1244"/>
                  </a:lnTo>
                  <a:lnTo>
                    <a:pt x="2259" y="1224"/>
                  </a:lnTo>
                  <a:lnTo>
                    <a:pt x="2243" y="1225"/>
                  </a:lnTo>
                  <a:lnTo>
                    <a:pt x="2228" y="1226"/>
                  </a:lnTo>
                  <a:lnTo>
                    <a:pt x="2201" y="1275"/>
                  </a:lnTo>
                  <a:lnTo>
                    <a:pt x="2186" y="1265"/>
                  </a:lnTo>
                  <a:lnTo>
                    <a:pt x="2177" y="1269"/>
                  </a:lnTo>
                  <a:lnTo>
                    <a:pt x="2178" y="1281"/>
                  </a:lnTo>
                  <a:lnTo>
                    <a:pt x="2106" y="1280"/>
                  </a:lnTo>
                  <a:lnTo>
                    <a:pt x="2033" y="1280"/>
                  </a:lnTo>
                  <a:lnTo>
                    <a:pt x="2033" y="1326"/>
                  </a:lnTo>
                  <a:lnTo>
                    <a:pt x="1998" y="1326"/>
                  </a:lnTo>
                  <a:lnTo>
                    <a:pt x="2027" y="1353"/>
                  </a:lnTo>
                  <a:lnTo>
                    <a:pt x="2055" y="1372"/>
                  </a:lnTo>
                  <a:lnTo>
                    <a:pt x="2064" y="1389"/>
                  </a:lnTo>
                  <a:lnTo>
                    <a:pt x="2077" y="1394"/>
                  </a:lnTo>
                  <a:lnTo>
                    <a:pt x="2075" y="1422"/>
                  </a:lnTo>
                  <a:lnTo>
                    <a:pt x="1975" y="1422"/>
                  </a:lnTo>
                  <a:lnTo>
                    <a:pt x="1938" y="1487"/>
                  </a:lnTo>
                  <a:lnTo>
                    <a:pt x="1948" y="1502"/>
                  </a:lnTo>
                  <a:lnTo>
                    <a:pt x="1939" y="1521"/>
                  </a:lnTo>
                  <a:lnTo>
                    <a:pt x="1938" y="1545"/>
                  </a:lnTo>
                  <a:lnTo>
                    <a:pt x="1850" y="1458"/>
                  </a:lnTo>
                  <a:lnTo>
                    <a:pt x="1809" y="1432"/>
                  </a:lnTo>
                  <a:lnTo>
                    <a:pt x="1746" y="1411"/>
                  </a:lnTo>
                  <a:lnTo>
                    <a:pt x="1702" y="1417"/>
                  </a:lnTo>
                  <a:lnTo>
                    <a:pt x="1640" y="1447"/>
                  </a:lnTo>
                  <a:lnTo>
                    <a:pt x="1601" y="1455"/>
                  </a:lnTo>
                  <a:lnTo>
                    <a:pt x="1546" y="1434"/>
                  </a:lnTo>
                  <a:lnTo>
                    <a:pt x="1487" y="1419"/>
                  </a:lnTo>
                  <a:lnTo>
                    <a:pt x="1415" y="1382"/>
                  </a:lnTo>
                  <a:lnTo>
                    <a:pt x="1356" y="1370"/>
                  </a:lnTo>
                  <a:lnTo>
                    <a:pt x="1268" y="1333"/>
                  </a:lnTo>
                  <a:lnTo>
                    <a:pt x="1203" y="1294"/>
                  </a:lnTo>
                  <a:lnTo>
                    <a:pt x="1183" y="1272"/>
                  </a:lnTo>
                  <a:lnTo>
                    <a:pt x="1140" y="1268"/>
                  </a:lnTo>
                  <a:lnTo>
                    <a:pt x="1060" y="1242"/>
                  </a:lnTo>
                  <a:lnTo>
                    <a:pt x="1028" y="1205"/>
                  </a:lnTo>
                  <a:lnTo>
                    <a:pt x="944" y="1158"/>
                  </a:lnTo>
                  <a:lnTo>
                    <a:pt x="905" y="1106"/>
                  </a:lnTo>
                  <a:lnTo>
                    <a:pt x="887" y="1066"/>
                  </a:lnTo>
                  <a:lnTo>
                    <a:pt x="913" y="1058"/>
                  </a:lnTo>
                  <a:lnTo>
                    <a:pt x="904" y="1035"/>
                  </a:lnTo>
                  <a:lnTo>
                    <a:pt x="923" y="1013"/>
                  </a:lnTo>
                  <a:lnTo>
                    <a:pt x="923" y="984"/>
                  </a:lnTo>
                  <a:lnTo>
                    <a:pt x="897" y="947"/>
                  </a:lnTo>
                  <a:lnTo>
                    <a:pt x="889" y="914"/>
                  </a:lnTo>
                  <a:lnTo>
                    <a:pt x="863" y="872"/>
                  </a:lnTo>
                  <a:lnTo>
                    <a:pt x="795" y="788"/>
                  </a:lnTo>
                  <a:lnTo>
                    <a:pt x="717" y="721"/>
                  </a:lnTo>
                  <a:lnTo>
                    <a:pt x="679" y="668"/>
                  </a:lnTo>
                  <a:lnTo>
                    <a:pt x="612" y="633"/>
                  </a:lnTo>
                  <a:lnTo>
                    <a:pt x="598" y="612"/>
                  </a:lnTo>
                  <a:lnTo>
                    <a:pt x="610" y="559"/>
                  </a:lnTo>
                  <a:lnTo>
                    <a:pt x="570" y="539"/>
                  </a:lnTo>
                  <a:lnTo>
                    <a:pt x="524" y="497"/>
                  </a:lnTo>
                  <a:lnTo>
                    <a:pt x="505" y="436"/>
                  </a:lnTo>
                  <a:lnTo>
                    <a:pt x="463" y="429"/>
                  </a:lnTo>
                  <a:lnTo>
                    <a:pt x="418" y="383"/>
                  </a:lnTo>
                  <a:lnTo>
                    <a:pt x="381" y="340"/>
                  </a:lnTo>
                  <a:lnTo>
                    <a:pt x="378" y="312"/>
                  </a:lnTo>
                  <a:lnTo>
                    <a:pt x="336" y="245"/>
                  </a:lnTo>
                  <a:lnTo>
                    <a:pt x="308" y="176"/>
                  </a:lnTo>
                  <a:lnTo>
                    <a:pt x="309" y="141"/>
                  </a:lnTo>
                  <a:lnTo>
                    <a:pt x="253" y="105"/>
                  </a:lnTo>
                  <a:lnTo>
                    <a:pt x="227" y="109"/>
                  </a:lnTo>
                  <a:lnTo>
                    <a:pt x="183" y="84"/>
                  </a:lnTo>
                  <a:lnTo>
                    <a:pt x="170" y="121"/>
                  </a:lnTo>
                  <a:lnTo>
                    <a:pt x="183" y="164"/>
                  </a:lnTo>
                  <a:lnTo>
                    <a:pt x="191" y="232"/>
                  </a:lnTo>
                  <a:lnTo>
                    <a:pt x="218" y="269"/>
                  </a:lnTo>
                  <a:lnTo>
                    <a:pt x="275" y="330"/>
                  </a:lnTo>
                  <a:lnTo>
                    <a:pt x="288" y="351"/>
                  </a:lnTo>
                  <a:lnTo>
                    <a:pt x="300" y="357"/>
                  </a:lnTo>
                  <a:lnTo>
                    <a:pt x="310" y="388"/>
                  </a:lnTo>
                  <a:lnTo>
                    <a:pt x="324" y="386"/>
                  </a:lnTo>
                  <a:lnTo>
                    <a:pt x="340" y="443"/>
                  </a:lnTo>
                  <a:lnTo>
                    <a:pt x="363" y="465"/>
                  </a:lnTo>
                  <a:lnTo>
                    <a:pt x="380" y="496"/>
                  </a:lnTo>
                  <a:lnTo>
                    <a:pt x="429" y="540"/>
                  </a:lnTo>
                  <a:lnTo>
                    <a:pt x="455" y="620"/>
                  </a:lnTo>
                  <a:lnTo>
                    <a:pt x="478" y="658"/>
                  </a:lnTo>
                  <a:lnTo>
                    <a:pt x="499" y="698"/>
                  </a:lnTo>
                  <a:lnTo>
                    <a:pt x="503" y="743"/>
                  </a:lnTo>
                  <a:lnTo>
                    <a:pt x="541" y="746"/>
                  </a:lnTo>
                  <a:lnTo>
                    <a:pt x="572" y="784"/>
                  </a:lnTo>
                  <a:lnTo>
                    <a:pt x="601" y="822"/>
                  </a:lnTo>
                  <a:lnTo>
                    <a:pt x="599" y="837"/>
                  </a:lnTo>
                  <a:lnTo>
                    <a:pt x="566" y="868"/>
                  </a:lnTo>
                  <a:lnTo>
                    <a:pt x="552" y="867"/>
                  </a:lnTo>
                  <a:lnTo>
                    <a:pt x="531" y="816"/>
                  </a:lnTo>
                  <a:lnTo>
                    <a:pt x="481" y="768"/>
                  </a:lnTo>
                  <a:lnTo>
                    <a:pt x="425" y="727"/>
                  </a:lnTo>
                  <a:lnTo>
                    <a:pt x="385" y="705"/>
                  </a:lnTo>
                  <a:lnTo>
                    <a:pt x="387" y="643"/>
                  </a:lnTo>
                  <a:lnTo>
                    <a:pt x="375" y="596"/>
                  </a:lnTo>
                  <a:lnTo>
                    <a:pt x="338" y="570"/>
                  </a:lnTo>
                  <a:lnTo>
                    <a:pt x="285" y="531"/>
                  </a:lnTo>
                  <a:lnTo>
                    <a:pt x="274" y="542"/>
                  </a:lnTo>
                  <a:lnTo>
                    <a:pt x="255" y="519"/>
                  </a:lnTo>
                  <a:lnTo>
                    <a:pt x="207" y="499"/>
                  </a:lnTo>
                  <a:lnTo>
                    <a:pt x="161" y="448"/>
                  </a:lnTo>
                  <a:lnTo>
                    <a:pt x="167" y="441"/>
                  </a:lnTo>
                  <a:lnTo>
                    <a:pt x="199" y="446"/>
                  </a:lnTo>
                  <a:lnTo>
                    <a:pt x="228" y="413"/>
                  </a:lnTo>
                  <a:lnTo>
                    <a:pt x="231" y="374"/>
                  </a:lnTo>
                  <a:lnTo>
                    <a:pt x="171" y="311"/>
                  </a:lnTo>
                  <a:lnTo>
                    <a:pt x="125" y="286"/>
                  </a:lnTo>
                  <a:lnTo>
                    <a:pt x="96" y="230"/>
                  </a:lnTo>
                  <a:lnTo>
                    <a:pt x="67" y="171"/>
                  </a:lnTo>
                  <a:lnTo>
                    <a:pt x="31" y="99"/>
                  </a:lnTo>
                  <a:lnTo>
                    <a:pt x="0" y="17"/>
                  </a:lnTo>
                  <a:lnTo>
                    <a:pt x="88" y="10"/>
                  </a:lnTo>
                  <a:lnTo>
                    <a:pt x="187" y="0"/>
                  </a:lnTo>
                  <a:lnTo>
                    <a:pt x="180" y="18"/>
                  </a:lnTo>
                  <a:lnTo>
                    <a:pt x="297" y="62"/>
                  </a:lnTo>
                  <a:lnTo>
                    <a:pt x="475" y="126"/>
                  </a:lnTo>
                  <a:lnTo>
                    <a:pt x="630" y="126"/>
                  </a:lnTo>
                  <a:lnTo>
                    <a:pt x="691" y="126"/>
                  </a:lnTo>
                  <a:lnTo>
                    <a:pt x="691" y="88"/>
                  </a:lnTo>
                  <a:lnTo>
                    <a:pt x="826" y="88"/>
                  </a:lnTo>
                  <a:lnTo>
                    <a:pt x="855" y="121"/>
                  </a:lnTo>
                  <a:lnTo>
                    <a:pt x="894" y="149"/>
                  </a:lnTo>
                  <a:lnTo>
                    <a:pt x="941" y="189"/>
                  </a:lnTo>
                  <a:lnTo>
                    <a:pt x="966" y="236"/>
                  </a:lnTo>
                  <a:lnTo>
                    <a:pt x="986" y="285"/>
                  </a:lnTo>
                  <a:lnTo>
                    <a:pt x="1026" y="312"/>
                  </a:lnTo>
                  <a:lnTo>
                    <a:pt x="1091" y="338"/>
                  </a:lnTo>
                  <a:lnTo>
                    <a:pt x="1140" y="268"/>
                  </a:lnTo>
                  <a:lnTo>
                    <a:pt x="1203" y="266"/>
                  </a:lnTo>
                  <a:lnTo>
                    <a:pt x="1258" y="302"/>
                  </a:lnTo>
                  <a:lnTo>
                    <a:pt x="1297" y="362"/>
                  </a:lnTo>
                  <a:lnTo>
                    <a:pt x="1324" y="414"/>
                  </a:lnTo>
                  <a:lnTo>
                    <a:pt x="1370" y="464"/>
                  </a:lnTo>
                  <a:lnTo>
                    <a:pt x="1387" y="525"/>
                  </a:lnTo>
                  <a:lnTo>
                    <a:pt x="1409" y="565"/>
                  </a:lnTo>
                  <a:lnTo>
                    <a:pt x="1470" y="592"/>
                  </a:lnTo>
                  <a:lnTo>
                    <a:pt x="1525" y="611"/>
                  </a:lnTo>
                  <a:lnTo>
                    <a:pt x="1555" y="60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6"/>
            <p:cNvSpPr/>
            <p:nvPr/>
          </p:nvSpPr>
          <p:spPr>
            <a:xfrm>
              <a:off x="7639050" y="5060950"/>
              <a:ext cx="534988" cy="171450"/>
            </a:xfrm>
            <a:custGeom>
              <a:rect b="b" l="l" r="r" t="t"/>
              <a:pathLst>
                <a:path extrusionOk="0" h="478" w="1487">
                  <a:moveTo>
                    <a:pt x="77" y="56"/>
                  </a:moveTo>
                  <a:lnTo>
                    <a:pt x="83" y="96"/>
                  </a:lnTo>
                  <a:lnTo>
                    <a:pt x="134" y="87"/>
                  </a:lnTo>
                  <a:lnTo>
                    <a:pt x="160" y="55"/>
                  </a:lnTo>
                  <a:lnTo>
                    <a:pt x="178" y="62"/>
                  </a:lnTo>
                  <a:lnTo>
                    <a:pt x="224" y="109"/>
                  </a:lnTo>
                  <a:lnTo>
                    <a:pt x="256" y="161"/>
                  </a:lnTo>
                  <a:lnTo>
                    <a:pt x="261" y="213"/>
                  </a:lnTo>
                  <a:lnTo>
                    <a:pt x="252" y="249"/>
                  </a:lnTo>
                  <a:lnTo>
                    <a:pt x="260" y="275"/>
                  </a:lnTo>
                  <a:lnTo>
                    <a:pt x="266" y="321"/>
                  </a:lnTo>
                  <a:lnTo>
                    <a:pt x="293" y="342"/>
                  </a:lnTo>
                  <a:lnTo>
                    <a:pt x="324" y="411"/>
                  </a:lnTo>
                  <a:lnTo>
                    <a:pt x="322" y="437"/>
                  </a:lnTo>
                  <a:lnTo>
                    <a:pt x="267" y="442"/>
                  </a:lnTo>
                  <a:lnTo>
                    <a:pt x="194" y="385"/>
                  </a:lnTo>
                  <a:lnTo>
                    <a:pt x="101" y="323"/>
                  </a:lnTo>
                  <a:lnTo>
                    <a:pt x="92" y="284"/>
                  </a:lnTo>
                  <a:lnTo>
                    <a:pt x="47" y="232"/>
                  </a:lnTo>
                  <a:lnTo>
                    <a:pt x="37" y="168"/>
                  </a:lnTo>
                  <a:lnTo>
                    <a:pt x="8" y="126"/>
                  </a:lnTo>
                  <a:lnTo>
                    <a:pt x="17" y="69"/>
                  </a:lnTo>
                  <a:lnTo>
                    <a:pt x="0" y="36"/>
                  </a:lnTo>
                  <a:lnTo>
                    <a:pt x="13" y="22"/>
                  </a:lnTo>
                  <a:lnTo>
                    <a:pt x="77" y="56"/>
                  </a:lnTo>
                  <a:close/>
                  <a:moveTo>
                    <a:pt x="1442" y="190"/>
                  </a:moveTo>
                  <a:lnTo>
                    <a:pt x="1385" y="217"/>
                  </a:lnTo>
                  <a:lnTo>
                    <a:pt x="1317" y="204"/>
                  </a:lnTo>
                  <a:lnTo>
                    <a:pt x="1228" y="204"/>
                  </a:lnTo>
                  <a:lnTo>
                    <a:pt x="1201" y="292"/>
                  </a:lnTo>
                  <a:lnTo>
                    <a:pt x="1171" y="318"/>
                  </a:lnTo>
                  <a:lnTo>
                    <a:pt x="1131" y="426"/>
                  </a:lnTo>
                  <a:lnTo>
                    <a:pt x="1068" y="443"/>
                  </a:lnTo>
                  <a:lnTo>
                    <a:pt x="994" y="421"/>
                  </a:lnTo>
                  <a:lnTo>
                    <a:pt x="957" y="428"/>
                  </a:lnTo>
                  <a:lnTo>
                    <a:pt x="912" y="467"/>
                  </a:lnTo>
                  <a:lnTo>
                    <a:pt x="862" y="461"/>
                  </a:lnTo>
                  <a:lnTo>
                    <a:pt x="812" y="477"/>
                  </a:lnTo>
                  <a:lnTo>
                    <a:pt x="758" y="433"/>
                  </a:lnTo>
                  <a:lnTo>
                    <a:pt x="745" y="382"/>
                  </a:lnTo>
                  <a:lnTo>
                    <a:pt x="802" y="408"/>
                  </a:lnTo>
                  <a:lnTo>
                    <a:pt x="863" y="394"/>
                  </a:lnTo>
                  <a:lnTo>
                    <a:pt x="878" y="328"/>
                  </a:lnTo>
                  <a:lnTo>
                    <a:pt x="911" y="314"/>
                  </a:lnTo>
                  <a:lnTo>
                    <a:pt x="1005" y="297"/>
                  </a:lnTo>
                  <a:lnTo>
                    <a:pt x="1060" y="236"/>
                  </a:lnTo>
                  <a:lnTo>
                    <a:pt x="1099" y="187"/>
                  </a:lnTo>
                  <a:lnTo>
                    <a:pt x="1134" y="227"/>
                  </a:lnTo>
                  <a:lnTo>
                    <a:pt x="1151" y="201"/>
                  </a:lnTo>
                  <a:lnTo>
                    <a:pt x="1188" y="203"/>
                  </a:lnTo>
                  <a:lnTo>
                    <a:pt x="1192" y="154"/>
                  </a:lnTo>
                  <a:lnTo>
                    <a:pt x="1196" y="115"/>
                  </a:lnTo>
                  <a:lnTo>
                    <a:pt x="1256" y="61"/>
                  </a:lnTo>
                  <a:lnTo>
                    <a:pt x="1295" y="0"/>
                  </a:lnTo>
                  <a:lnTo>
                    <a:pt x="1326" y="0"/>
                  </a:lnTo>
                  <a:lnTo>
                    <a:pt x="1366" y="40"/>
                  </a:lnTo>
                  <a:lnTo>
                    <a:pt x="1370" y="73"/>
                  </a:lnTo>
                  <a:lnTo>
                    <a:pt x="1421" y="95"/>
                  </a:lnTo>
                  <a:lnTo>
                    <a:pt x="1486" y="118"/>
                  </a:lnTo>
                  <a:lnTo>
                    <a:pt x="1481" y="149"/>
                  </a:lnTo>
                  <a:lnTo>
                    <a:pt x="1428" y="153"/>
                  </a:lnTo>
                  <a:lnTo>
                    <a:pt x="1442" y="19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6"/>
            <p:cNvSpPr/>
            <p:nvPr/>
          </p:nvSpPr>
          <p:spPr>
            <a:xfrm>
              <a:off x="7639050" y="5068888"/>
              <a:ext cx="117475" cy="150812"/>
            </a:xfrm>
            <a:custGeom>
              <a:rect b="b" l="l" r="r" t="t"/>
              <a:pathLst>
                <a:path extrusionOk="0" h="421" w="325">
                  <a:moveTo>
                    <a:pt x="77" y="34"/>
                  </a:moveTo>
                  <a:lnTo>
                    <a:pt x="83" y="74"/>
                  </a:lnTo>
                  <a:lnTo>
                    <a:pt x="134" y="65"/>
                  </a:lnTo>
                  <a:lnTo>
                    <a:pt x="160" y="33"/>
                  </a:lnTo>
                  <a:lnTo>
                    <a:pt x="178" y="40"/>
                  </a:lnTo>
                  <a:lnTo>
                    <a:pt x="224" y="87"/>
                  </a:lnTo>
                  <a:lnTo>
                    <a:pt x="256" y="139"/>
                  </a:lnTo>
                  <a:lnTo>
                    <a:pt x="261" y="191"/>
                  </a:lnTo>
                  <a:lnTo>
                    <a:pt x="252" y="227"/>
                  </a:lnTo>
                  <a:lnTo>
                    <a:pt x="260" y="253"/>
                  </a:lnTo>
                  <a:lnTo>
                    <a:pt x="266" y="299"/>
                  </a:lnTo>
                  <a:lnTo>
                    <a:pt x="293" y="320"/>
                  </a:lnTo>
                  <a:lnTo>
                    <a:pt x="324" y="389"/>
                  </a:lnTo>
                  <a:lnTo>
                    <a:pt x="322" y="415"/>
                  </a:lnTo>
                  <a:lnTo>
                    <a:pt x="267" y="420"/>
                  </a:lnTo>
                  <a:lnTo>
                    <a:pt x="194" y="363"/>
                  </a:lnTo>
                  <a:lnTo>
                    <a:pt x="101" y="301"/>
                  </a:lnTo>
                  <a:lnTo>
                    <a:pt x="92" y="262"/>
                  </a:lnTo>
                  <a:lnTo>
                    <a:pt x="47" y="210"/>
                  </a:lnTo>
                  <a:lnTo>
                    <a:pt x="37" y="146"/>
                  </a:lnTo>
                  <a:lnTo>
                    <a:pt x="8" y="104"/>
                  </a:lnTo>
                  <a:lnTo>
                    <a:pt x="17" y="47"/>
                  </a:lnTo>
                  <a:lnTo>
                    <a:pt x="0" y="14"/>
                  </a:lnTo>
                  <a:lnTo>
                    <a:pt x="13" y="0"/>
                  </a:lnTo>
                  <a:lnTo>
                    <a:pt x="77" y="3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6"/>
            <p:cNvSpPr/>
            <p:nvPr/>
          </p:nvSpPr>
          <p:spPr>
            <a:xfrm>
              <a:off x="7907338" y="5060950"/>
              <a:ext cx="266700" cy="171450"/>
            </a:xfrm>
            <a:custGeom>
              <a:rect b="b" l="l" r="r" t="t"/>
              <a:pathLst>
                <a:path extrusionOk="0" h="478" w="742">
                  <a:moveTo>
                    <a:pt x="697" y="190"/>
                  </a:moveTo>
                  <a:lnTo>
                    <a:pt x="640" y="217"/>
                  </a:lnTo>
                  <a:lnTo>
                    <a:pt x="572" y="204"/>
                  </a:lnTo>
                  <a:lnTo>
                    <a:pt x="483" y="204"/>
                  </a:lnTo>
                  <a:lnTo>
                    <a:pt x="456" y="292"/>
                  </a:lnTo>
                  <a:lnTo>
                    <a:pt x="426" y="318"/>
                  </a:lnTo>
                  <a:lnTo>
                    <a:pt x="386" y="426"/>
                  </a:lnTo>
                  <a:lnTo>
                    <a:pt x="323" y="443"/>
                  </a:lnTo>
                  <a:lnTo>
                    <a:pt x="249" y="421"/>
                  </a:lnTo>
                  <a:lnTo>
                    <a:pt x="212" y="428"/>
                  </a:lnTo>
                  <a:lnTo>
                    <a:pt x="167" y="467"/>
                  </a:lnTo>
                  <a:lnTo>
                    <a:pt x="117" y="461"/>
                  </a:lnTo>
                  <a:lnTo>
                    <a:pt x="67" y="477"/>
                  </a:lnTo>
                  <a:lnTo>
                    <a:pt x="13" y="433"/>
                  </a:lnTo>
                  <a:lnTo>
                    <a:pt x="0" y="382"/>
                  </a:lnTo>
                  <a:lnTo>
                    <a:pt x="57" y="408"/>
                  </a:lnTo>
                  <a:lnTo>
                    <a:pt x="118" y="394"/>
                  </a:lnTo>
                  <a:lnTo>
                    <a:pt x="133" y="328"/>
                  </a:lnTo>
                  <a:lnTo>
                    <a:pt x="166" y="314"/>
                  </a:lnTo>
                  <a:lnTo>
                    <a:pt x="260" y="297"/>
                  </a:lnTo>
                  <a:lnTo>
                    <a:pt x="315" y="236"/>
                  </a:lnTo>
                  <a:lnTo>
                    <a:pt x="354" y="187"/>
                  </a:lnTo>
                  <a:lnTo>
                    <a:pt x="389" y="227"/>
                  </a:lnTo>
                  <a:lnTo>
                    <a:pt x="406" y="201"/>
                  </a:lnTo>
                  <a:lnTo>
                    <a:pt x="443" y="203"/>
                  </a:lnTo>
                  <a:lnTo>
                    <a:pt x="447" y="154"/>
                  </a:lnTo>
                  <a:lnTo>
                    <a:pt x="451" y="115"/>
                  </a:lnTo>
                  <a:lnTo>
                    <a:pt x="511" y="61"/>
                  </a:lnTo>
                  <a:lnTo>
                    <a:pt x="550" y="0"/>
                  </a:lnTo>
                  <a:lnTo>
                    <a:pt x="581" y="0"/>
                  </a:lnTo>
                  <a:lnTo>
                    <a:pt x="621" y="40"/>
                  </a:lnTo>
                  <a:lnTo>
                    <a:pt x="625" y="73"/>
                  </a:lnTo>
                  <a:lnTo>
                    <a:pt x="676" y="95"/>
                  </a:lnTo>
                  <a:lnTo>
                    <a:pt x="741" y="118"/>
                  </a:lnTo>
                  <a:lnTo>
                    <a:pt x="736" y="149"/>
                  </a:lnTo>
                  <a:lnTo>
                    <a:pt x="683" y="153"/>
                  </a:lnTo>
                  <a:lnTo>
                    <a:pt x="697" y="19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6"/>
            <p:cNvSpPr/>
            <p:nvPr/>
          </p:nvSpPr>
          <p:spPr>
            <a:xfrm>
              <a:off x="5680075" y="5543550"/>
              <a:ext cx="296863" cy="484188"/>
            </a:xfrm>
            <a:custGeom>
              <a:rect b="b" l="l" r="r" t="t"/>
              <a:pathLst>
                <a:path extrusionOk="0" h="1346" w="825">
                  <a:moveTo>
                    <a:pt x="340" y="94"/>
                  </a:moveTo>
                  <a:lnTo>
                    <a:pt x="399" y="88"/>
                  </a:lnTo>
                  <a:lnTo>
                    <a:pt x="492" y="110"/>
                  </a:lnTo>
                  <a:lnTo>
                    <a:pt x="513" y="100"/>
                  </a:lnTo>
                  <a:lnTo>
                    <a:pt x="567" y="98"/>
                  </a:lnTo>
                  <a:lnTo>
                    <a:pt x="595" y="75"/>
                  </a:lnTo>
                  <a:lnTo>
                    <a:pt x="642" y="76"/>
                  </a:lnTo>
                  <a:lnTo>
                    <a:pt x="726" y="45"/>
                  </a:lnTo>
                  <a:lnTo>
                    <a:pt x="788" y="0"/>
                  </a:lnTo>
                  <a:lnTo>
                    <a:pt x="801" y="35"/>
                  </a:lnTo>
                  <a:lnTo>
                    <a:pt x="798" y="113"/>
                  </a:lnTo>
                  <a:lnTo>
                    <a:pt x="807" y="183"/>
                  </a:lnTo>
                  <a:lnTo>
                    <a:pt x="811" y="307"/>
                  </a:lnTo>
                  <a:lnTo>
                    <a:pt x="824" y="346"/>
                  </a:lnTo>
                  <a:lnTo>
                    <a:pt x="801" y="404"/>
                  </a:lnTo>
                  <a:lnTo>
                    <a:pt x="771" y="459"/>
                  </a:lnTo>
                  <a:lnTo>
                    <a:pt x="721" y="509"/>
                  </a:lnTo>
                  <a:lnTo>
                    <a:pt x="650" y="540"/>
                  </a:lnTo>
                  <a:lnTo>
                    <a:pt x="562" y="579"/>
                  </a:lnTo>
                  <a:lnTo>
                    <a:pt x="474" y="667"/>
                  </a:lnTo>
                  <a:lnTo>
                    <a:pt x="444" y="682"/>
                  </a:lnTo>
                  <a:lnTo>
                    <a:pt x="390" y="740"/>
                  </a:lnTo>
                  <a:lnTo>
                    <a:pt x="358" y="759"/>
                  </a:lnTo>
                  <a:lnTo>
                    <a:pt x="351" y="818"/>
                  </a:lnTo>
                  <a:lnTo>
                    <a:pt x="388" y="880"/>
                  </a:lnTo>
                  <a:lnTo>
                    <a:pt x="404" y="929"/>
                  </a:lnTo>
                  <a:lnTo>
                    <a:pt x="405" y="954"/>
                  </a:lnTo>
                  <a:lnTo>
                    <a:pt x="418" y="950"/>
                  </a:lnTo>
                  <a:lnTo>
                    <a:pt x="416" y="1032"/>
                  </a:lnTo>
                  <a:lnTo>
                    <a:pt x="404" y="1071"/>
                  </a:lnTo>
                  <a:lnTo>
                    <a:pt x="422" y="1085"/>
                  </a:lnTo>
                  <a:lnTo>
                    <a:pt x="410" y="1121"/>
                  </a:lnTo>
                  <a:lnTo>
                    <a:pt x="378" y="1151"/>
                  </a:lnTo>
                  <a:lnTo>
                    <a:pt x="314" y="1180"/>
                  </a:lnTo>
                  <a:lnTo>
                    <a:pt x="220" y="1226"/>
                  </a:lnTo>
                  <a:lnTo>
                    <a:pt x="186" y="1258"/>
                  </a:lnTo>
                  <a:lnTo>
                    <a:pt x="193" y="1294"/>
                  </a:lnTo>
                  <a:lnTo>
                    <a:pt x="212" y="1300"/>
                  </a:lnTo>
                  <a:lnTo>
                    <a:pt x="206" y="1345"/>
                  </a:lnTo>
                  <a:lnTo>
                    <a:pt x="147" y="1345"/>
                  </a:lnTo>
                  <a:lnTo>
                    <a:pt x="140" y="1306"/>
                  </a:lnTo>
                  <a:lnTo>
                    <a:pt x="129" y="1268"/>
                  </a:lnTo>
                  <a:lnTo>
                    <a:pt x="122" y="1237"/>
                  </a:lnTo>
                  <a:lnTo>
                    <a:pt x="136" y="1142"/>
                  </a:lnTo>
                  <a:lnTo>
                    <a:pt x="116" y="1082"/>
                  </a:lnTo>
                  <a:lnTo>
                    <a:pt x="78" y="963"/>
                  </a:lnTo>
                  <a:lnTo>
                    <a:pt x="160" y="869"/>
                  </a:lnTo>
                  <a:lnTo>
                    <a:pt x="181" y="809"/>
                  </a:lnTo>
                  <a:lnTo>
                    <a:pt x="193" y="801"/>
                  </a:lnTo>
                  <a:lnTo>
                    <a:pt x="201" y="753"/>
                  </a:lnTo>
                  <a:lnTo>
                    <a:pt x="189" y="729"/>
                  </a:lnTo>
                  <a:lnTo>
                    <a:pt x="192" y="668"/>
                  </a:lnTo>
                  <a:lnTo>
                    <a:pt x="207" y="611"/>
                  </a:lnTo>
                  <a:lnTo>
                    <a:pt x="207" y="509"/>
                  </a:lnTo>
                  <a:lnTo>
                    <a:pt x="167" y="483"/>
                  </a:lnTo>
                  <a:lnTo>
                    <a:pt x="130" y="477"/>
                  </a:lnTo>
                  <a:lnTo>
                    <a:pt x="113" y="457"/>
                  </a:lnTo>
                  <a:lnTo>
                    <a:pt x="77" y="440"/>
                  </a:lnTo>
                  <a:lnTo>
                    <a:pt x="12" y="442"/>
                  </a:lnTo>
                  <a:lnTo>
                    <a:pt x="7" y="412"/>
                  </a:lnTo>
                  <a:lnTo>
                    <a:pt x="0" y="355"/>
                  </a:lnTo>
                  <a:lnTo>
                    <a:pt x="236" y="289"/>
                  </a:lnTo>
                  <a:lnTo>
                    <a:pt x="280" y="327"/>
                  </a:lnTo>
                  <a:lnTo>
                    <a:pt x="302" y="320"/>
                  </a:lnTo>
                  <a:lnTo>
                    <a:pt x="333" y="340"/>
                  </a:lnTo>
                  <a:lnTo>
                    <a:pt x="337" y="372"/>
                  </a:lnTo>
                  <a:lnTo>
                    <a:pt x="321" y="409"/>
                  </a:lnTo>
                  <a:lnTo>
                    <a:pt x="326" y="466"/>
                  </a:lnTo>
                  <a:lnTo>
                    <a:pt x="377" y="516"/>
                  </a:lnTo>
                  <a:lnTo>
                    <a:pt x="401" y="460"/>
                  </a:lnTo>
                  <a:lnTo>
                    <a:pt x="435" y="443"/>
                  </a:lnTo>
                  <a:lnTo>
                    <a:pt x="428" y="340"/>
                  </a:lnTo>
                  <a:lnTo>
                    <a:pt x="396" y="282"/>
                  </a:lnTo>
                  <a:lnTo>
                    <a:pt x="368" y="256"/>
                  </a:lnTo>
                  <a:lnTo>
                    <a:pt x="340" y="258"/>
                  </a:lnTo>
                  <a:lnTo>
                    <a:pt x="319" y="154"/>
                  </a:lnTo>
                  <a:lnTo>
                    <a:pt x="340" y="9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6"/>
            <p:cNvSpPr/>
            <p:nvPr/>
          </p:nvSpPr>
          <p:spPr>
            <a:xfrm>
              <a:off x="5680075" y="5543550"/>
              <a:ext cx="296863" cy="484188"/>
            </a:xfrm>
            <a:custGeom>
              <a:rect b="b" l="l" r="r" t="t"/>
              <a:pathLst>
                <a:path extrusionOk="0" h="1346" w="825">
                  <a:moveTo>
                    <a:pt x="340" y="94"/>
                  </a:moveTo>
                  <a:lnTo>
                    <a:pt x="399" y="88"/>
                  </a:lnTo>
                  <a:lnTo>
                    <a:pt x="492" y="110"/>
                  </a:lnTo>
                  <a:lnTo>
                    <a:pt x="513" y="100"/>
                  </a:lnTo>
                  <a:lnTo>
                    <a:pt x="567" y="98"/>
                  </a:lnTo>
                  <a:lnTo>
                    <a:pt x="595" y="75"/>
                  </a:lnTo>
                  <a:lnTo>
                    <a:pt x="642" y="76"/>
                  </a:lnTo>
                  <a:lnTo>
                    <a:pt x="726" y="45"/>
                  </a:lnTo>
                  <a:lnTo>
                    <a:pt x="788" y="0"/>
                  </a:lnTo>
                  <a:lnTo>
                    <a:pt x="801" y="35"/>
                  </a:lnTo>
                  <a:lnTo>
                    <a:pt x="798" y="113"/>
                  </a:lnTo>
                  <a:lnTo>
                    <a:pt x="807" y="183"/>
                  </a:lnTo>
                  <a:lnTo>
                    <a:pt x="811" y="307"/>
                  </a:lnTo>
                  <a:lnTo>
                    <a:pt x="824" y="346"/>
                  </a:lnTo>
                  <a:lnTo>
                    <a:pt x="801" y="404"/>
                  </a:lnTo>
                  <a:lnTo>
                    <a:pt x="771" y="459"/>
                  </a:lnTo>
                  <a:lnTo>
                    <a:pt x="721" y="509"/>
                  </a:lnTo>
                  <a:lnTo>
                    <a:pt x="650" y="540"/>
                  </a:lnTo>
                  <a:lnTo>
                    <a:pt x="562" y="579"/>
                  </a:lnTo>
                  <a:lnTo>
                    <a:pt x="474" y="667"/>
                  </a:lnTo>
                  <a:lnTo>
                    <a:pt x="444" y="682"/>
                  </a:lnTo>
                  <a:lnTo>
                    <a:pt x="390" y="740"/>
                  </a:lnTo>
                  <a:lnTo>
                    <a:pt x="358" y="759"/>
                  </a:lnTo>
                  <a:lnTo>
                    <a:pt x="351" y="818"/>
                  </a:lnTo>
                  <a:lnTo>
                    <a:pt x="388" y="880"/>
                  </a:lnTo>
                  <a:lnTo>
                    <a:pt x="404" y="929"/>
                  </a:lnTo>
                  <a:lnTo>
                    <a:pt x="405" y="954"/>
                  </a:lnTo>
                  <a:lnTo>
                    <a:pt x="418" y="950"/>
                  </a:lnTo>
                  <a:lnTo>
                    <a:pt x="416" y="1032"/>
                  </a:lnTo>
                  <a:lnTo>
                    <a:pt x="404" y="1071"/>
                  </a:lnTo>
                  <a:lnTo>
                    <a:pt x="422" y="1085"/>
                  </a:lnTo>
                  <a:lnTo>
                    <a:pt x="410" y="1121"/>
                  </a:lnTo>
                  <a:lnTo>
                    <a:pt x="378" y="1151"/>
                  </a:lnTo>
                  <a:lnTo>
                    <a:pt x="314" y="1180"/>
                  </a:lnTo>
                  <a:lnTo>
                    <a:pt x="220" y="1226"/>
                  </a:lnTo>
                  <a:lnTo>
                    <a:pt x="186" y="1258"/>
                  </a:lnTo>
                  <a:lnTo>
                    <a:pt x="193" y="1294"/>
                  </a:lnTo>
                  <a:lnTo>
                    <a:pt x="212" y="1300"/>
                  </a:lnTo>
                  <a:lnTo>
                    <a:pt x="206" y="1345"/>
                  </a:lnTo>
                  <a:lnTo>
                    <a:pt x="147" y="1345"/>
                  </a:lnTo>
                  <a:lnTo>
                    <a:pt x="140" y="1306"/>
                  </a:lnTo>
                  <a:lnTo>
                    <a:pt x="129" y="1268"/>
                  </a:lnTo>
                  <a:lnTo>
                    <a:pt x="122" y="1237"/>
                  </a:lnTo>
                  <a:lnTo>
                    <a:pt x="136" y="1142"/>
                  </a:lnTo>
                  <a:lnTo>
                    <a:pt x="116" y="1082"/>
                  </a:lnTo>
                  <a:lnTo>
                    <a:pt x="78" y="963"/>
                  </a:lnTo>
                  <a:lnTo>
                    <a:pt x="160" y="869"/>
                  </a:lnTo>
                  <a:lnTo>
                    <a:pt x="181" y="809"/>
                  </a:lnTo>
                  <a:lnTo>
                    <a:pt x="193" y="801"/>
                  </a:lnTo>
                  <a:lnTo>
                    <a:pt x="201" y="753"/>
                  </a:lnTo>
                  <a:lnTo>
                    <a:pt x="189" y="729"/>
                  </a:lnTo>
                  <a:lnTo>
                    <a:pt x="192" y="668"/>
                  </a:lnTo>
                  <a:lnTo>
                    <a:pt x="207" y="611"/>
                  </a:lnTo>
                  <a:lnTo>
                    <a:pt x="207" y="509"/>
                  </a:lnTo>
                  <a:lnTo>
                    <a:pt x="167" y="483"/>
                  </a:lnTo>
                  <a:lnTo>
                    <a:pt x="130" y="477"/>
                  </a:lnTo>
                  <a:lnTo>
                    <a:pt x="113" y="457"/>
                  </a:lnTo>
                  <a:lnTo>
                    <a:pt x="77" y="440"/>
                  </a:lnTo>
                  <a:lnTo>
                    <a:pt x="12" y="442"/>
                  </a:lnTo>
                  <a:lnTo>
                    <a:pt x="7" y="412"/>
                  </a:lnTo>
                  <a:lnTo>
                    <a:pt x="0" y="355"/>
                  </a:lnTo>
                  <a:lnTo>
                    <a:pt x="236" y="289"/>
                  </a:lnTo>
                  <a:lnTo>
                    <a:pt x="280" y="327"/>
                  </a:lnTo>
                  <a:lnTo>
                    <a:pt x="302" y="320"/>
                  </a:lnTo>
                  <a:lnTo>
                    <a:pt x="333" y="340"/>
                  </a:lnTo>
                  <a:lnTo>
                    <a:pt x="337" y="372"/>
                  </a:lnTo>
                  <a:lnTo>
                    <a:pt x="321" y="409"/>
                  </a:lnTo>
                  <a:lnTo>
                    <a:pt x="326" y="466"/>
                  </a:lnTo>
                  <a:lnTo>
                    <a:pt x="377" y="516"/>
                  </a:lnTo>
                  <a:lnTo>
                    <a:pt x="401" y="460"/>
                  </a:lnTo>
                  <a:lnTo>
                    <a:pt x="435" y="443"/>
                  </a:lnTo>
                  <a:lnTo>
                    <a:pt x="428" y="340"/>
                  </a:lnTo>
                  <a:lnTo>
                    <a:pt x="396" y="282"/>
                  </a:lnTo>
                  <a:lnTo>
                    <a:pt x="368" y="256"/>
                  </a:lnTo>
                  <a:lnTo>
                    <a:pt x="340" y="258"/>
                  </a:lnTo>
                  <a:lnTo>
                    <a:pt x="319" y="154"/>
                  </a:lnTo>
                  <a:lnTo>
                    <a:pt x="340" y="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6"/>
            <p:cNvSpPr/>
            <p:nvPr/>
          </p:nvSpPr>
          <p:spPr>
            <a:xfrm>
              <a:off x="5162550" y="5732463"/>
              <a:ext cx="374650" cy="368300"/>
            </a:xfrm>
            <a:custGeom>
              <a:rect b="b" l="l" r="r" t="t"/>
              <a:pathLst>
                <a:path extrusionOk="0" h="1021" w="1040">
                  <a:moveTo>
                    <a:pt x="359" y="979"/>
                  </a:moveTo>
                  <a:lnTo>
                    <a:pt x="301" y="912"/>
                  </a:lnTo>
                  <a:lnTo>
                    <a:pt x="271" y="848"/>
                  </a:lnTo>
                  <a:lnTo>
                    <a:pt x="253" y="764"/>
                  </a:lnTo>
                  <a:lnTo>
                    <a:pt x="234" y="702"/>
                  </a:lnTo>
                  <a:lnTo>
                    <a:pt x="208" y="571"/>
                  </a:lnTo>
                  <a:lnTo>
                    <a:pt x="207" y="470"/>
                  </a:lnTo>
                  <a:lnTo>
                    <a:pt x="197" y="425"/>
                  </a:lnTo>
                  <a:lnTo>
                    <a:pt x="166" y="390"/>
                  </a:lnTo>
                  <a:lnTo>
                    <a:pt x="126" y="322"/>
                  </a:lnTo>
                  <a:lnTo>
                    <a:pt x="85" y="223"/>
                  </a:lnTo>
                  <a:lnTo>
                    <a:pt x="68" y="171"/>
                  </a:lnTo>
                  <a:lnTo>
                    <a:pt x="5" y="92"/>
                  </a:lnTo>
                  <a:lnTo>
                    <a:pt x="0" y="29"/>
                  </a:lnTo>
                  <a:lnTo>
                    <a:pt x="37" y="14"/>
                  </a:lnTo>
                  <a:lnTo>
                    <a:pt x="84" y="0"/>
                  </a:lnTo>
                  <a:lnTo>
                    <a:pt x="135" y="3"/>
                  </a:lnTo>
                  <a:lnTo>
                    <a:pt x="181" y="39"/>
                  </a:lnTo>
                  <a:lnTo>
                    <a:pt x="193" y="33"/>
                  </a:lnTo>
                  <a:lnTo>
                    <a:pt x="508" y="30"/>
                  </a:lnTo>
                  <a:lnTo>
                    <a:pt x="562" y="69"/>
                  </a:lnTo>
                  <a:lnTo>
                    <a:pt x="751" y="80"/>
                  </a:lnTo>
                  <a:lnTo>
                    <a:pt x="893" y="47"/>
                  </a:lnTo>
                  <a:lnTo>
                    <a:pt x="957" y="29"/>
                  </a:lnTo>
                  <a:lnTo>
                    <a:pt x="1008" y="33"/>
                  </a:lnTo>
                  <a:lnTo>
                    <a:pt x="1038" y="52"/>
                  </a:lnTo>
                  <a:lnTo>
                    <a:pt x="1039" y="58"/>
                  </a:lnTo>
                  <a:lnTo>
                    <a:pt x="995" y="77"/>
                  </a:lnTo>
                  <a:lnTo>
                    <a:pt x="971" y="77"/>
                  </a:lnTo>
                  <a:lnTo>
                    <a:pt x="922" y="109"/>
                  </a:lnTo>
                  <a:lnTo>
                    <a:pt x="892" y="75"/>
                  </a:lnTo>
                  <a:lnTo>
                    <a:pt x="772" y="104"/>
                  </a:lnTo>
                  <a:lnTo>
                    <a:pt x="714" y="106"/>
                  </a:lnTo>
                  <a:lnTo>
                    <a:pt x="712" y="400"/>
                  </a:lnTo>
                  <a:lnTo>
                    <a:pt x="635" y="403"/>
                  </a:lnTo>
                  <a:lnTo>
                    <a:pt x="635" y="649"/>
                  </a:lnTo>
                  <a:lnTo>
                    <a:pt x="635" y="968"/>
                  </a:lnTo>
                  <a:lnTo>
                    <a:pt x="566" y="1014"/>
                  </a:lnTo>
                  <a:lnTo>
                    <a:pt x="524" y="1020"/>
                  </a:lnTo>
                  <a:lnTo>
                    <a:pt x="475" y="1003"/>
                  </a:lnTo>
                  <a:lnTo>
                    <a:pt x="440" y="997"/>
                  </a:lnTo>
                  <a:lnTo>
                    <a:pt x="427" y="959"/>
                  </a:lnTo>
                  <a:lnTo>
                    <a:pt x="396" y="935"/>
                  </a:lnTo>
                  <a:lnTo>
                    <a:pt x="359" y="97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6"/>
            <p:cNvSpPr/>
            <p:nvPr/>
          </p:nvSpPr>
          <p:spPr>
            <a:xfrm>
              <a:off x="5162550" y="5732463"/>
              <a:ext cx="374650" cy="368300"/>
            </a:xfrm>
            <a:custGeom>
              <a:rect b="b" l="l" r="r" t="t"/>
              <a:pathLst>
                <a:path extrusionOk="0" h="1021" w="1040">
                  <a:moveTo>
                    <a:pt x="359" y="979"/>
                  </a:moveTo>
                  <a:lnTo>
                    <a:pt x="301" y="912"/>
                  </a:lnTo>
                  <a:lnTo>
                    <a:pt x="271" y="848"/>
                  </a:lnTo>
                  <a:lnTo>
                    <a:pt x="253" y="764"/>
                  </a:lnTo>
                  <a:lnTo>
                    <a:pt x="234" y="702"/>
                  </a:lnTo>
                  <a:lnTo>
                    <a:pt x="208" y="571"/>
                  </a:lnTo>
                  <a:lnTo>
                    <a:pt x="207" y="470"/>
                  </a:lnTo>
                  <a:lnTo>
                    <a:pt x="197" y="425"/>
                  </a:lnTo>
                  <a:lnTo>
                    <a:pt x="166" y="390"/>
                  </a:lnTo>
                  <a:lnTo>
                    <a:pt x="126" y="322"/>
                  </a:lnTo>
                  <a:lnTo>
                    <a:pt x="85" y="223"/>
                  </a:lnTo>
                  <a:lnTo>
                    <a:pt x="68" y="171"/>
                  </a:lnTo>
                  <a:lnTo>
                    <a:pt x="5" y="92"/>
                  </a:lnTo>
                  <a:lnTo>
                    <a:pt x="0" y="29"/>
                  </a:lnTo>
                  <a:lnTo>
                    <a:pt x="37" y="14"/>
                  </a:lnTo>
                  <a:lnTo>
                    <a:pt x="84" y="0"/>
                  </a:lnTo>
                  <a:lnTo>
                    <a:pt x="135" y="3"/>
                  </a:lnTo>
                  <a:lnTo>
                    <a:pt x="181" y="39"/>
                  </a:lnTo>
                  <a:lnTo>
                    <a:pt x="193" y="33"/>
                  </a:lnTo>
                  <a:lnTo>
                    <a:pt x="508" y="30"/>
                  </a:lnTo>
                  <a:lnTo>
                    <a:pt x="562" y="69"/>
                  </a:lnTo>
                  <a:lnTo>
                    <a:pt x="751" y="80"/>
                  </a:lnTo>
                  <a:lnTo>
                    <a:pt x="893" y="47"/>
                  </a:lnTo>
                  <a:lnTo>
                    <a:pt x="957" y="29"/>
                  </a:lnTo>
                  <a:lnTo>
                    <a:pt x="1008" y="33"/>
                  </a:lnTo>
                  <a:lnTo>
                    <a:pt x="1038" y="52"/>
                  </a:lnTo>
                  <a:lnTo>
                    <a:pt x="1039" y="58"/>
                  </a:lnTo>
                  <a:lnTo>
                    <a:pt x="995" y="77"/>
                  </a:lnTo>
                  <a:lnTo>
                    <a:pt x="971" y="77"/>
                  </a:lnTo>
                  <a:lnTo>
                    <a:pt x="922" y="109"/>
                  </a:lnTo>
                  <a:lnTo>
                    <a:pt x="892" y="75"/>
                  </a:lnTo>
                  <a:lnTo>
                    <a:pt x="772" y="104"/>
                  </a:lnTo>
                  <a:lnTo>
                    <a:pt x="714" y="106"/>
                  </a:lnTo>
                  <a:lnTo>
                    <a:pt x="712" y="400"/>
                  </a:lnTo>
                  <a:lnTo>
                    <a:pt x="635" y="403"/>
                  </a:lnTo>
                  <a:lnTo>
                    <a:pt x="635" y="649"/>
                  </a:lnTo>
                  <a:lnTo>
                    <a:pt x="635" y="968"/>
                  </a:lnTo>
                  <a:lnTo>
                    <a:pt x="566" y="1014"/>
                  </a:lnTo>
                  <a:lnTo>
                    <a:pt x="524" y="1020"/>
                  </a:lnTo>
                  <a:lnTo>
                    <a:pt x="475" y="1003"/>
                  </a:lnTo>
                  <a:lnTo>
                    <a:pt x="440" y="997"/>
                  </a:lnTo>
                  <a:lnTo>
                    <a:pt x="427" y="959"/>
                  </a:lnTo>
                  <a:lnTo>
                    <a:pt x="396" y="935"/>
                  </a:lnTo>
                  <a:lnTo>
                    <a:pt x="359" y="97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6"/>
            <p:cNvSpPr/>
            <p:nvPr/>
          </p:nvSpPr>
          <p:spPr>
            <a:xfrm>
              <a:off x="9429750" y="5826125"/>
              <a:ext cx="87313" cy="69850"/>
            </a:xfrm>
            <a:custGeom>
              <a:rect b="b" l="l" r="r" t="t"/>
              <a:pathLst>
                <a:path extrusionOk="0" h="192" w="242">
                  <a:moveTo>
                    <a:pt x="136" y="81"/>
                  </a:moveTo>
                  <a:lnTo>
                    <a:pt x="200" y="132"/>
                  </a:lnTo>
                  <a:lnTo>
                    <a:pt x="241" y="171"/>
                  </a:lnTo>
                  <a:lnTo>
                    <a:pt x="211" y="191"/>
                  </a:lnTo>
                  <a:lnTo>
                    <a:pt x="168" y="168"/>
                  </a:lnTo>
                  <a:lnTo>
                    <a:pt x="113" y="131"/>
                  </a:lnTo>
                  <a:lnTo>
                    <a:pt x="62" y="86"/>
                  </a:lnTo>
                  <a:lnTo>
                    <a:pt x="11" y="28"/>
                  </a:lnTo>
                  <a:lnTo>
                    <a:pt x="0" y="0"/>
                  </a:lnTo>
                  <a:lnTo>
                    <a:pt x="33" y="2"/>
                  </a:lnTo>
                  <a:lnTo>
                    <a:pt x="77" y="30"/>
                  </a:lnTo>
                  <a:lnTo>
                    <a:pt x="111" y="58"/>
                  </a:lnTo>
                  <a:lnTo>
                    <a:pt x="136" y="8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6"/>
            <p:cNvSpPr/>
            <p:nvPr/>
          </p:nvSpPr>
          <p:spPr>
            <a:xfrm>
              <a:off x="9429750" y="5826125"/>
              <a:ext cx="87313" cy="69850"/>
            </a:xfrm>
            <a:custGeom>
              <a:rect b="b" l="l" r="r" t="t"/>
              <a:pathLst>
                <a:path extrusionOk="0" h="192" w="242">
                  <a:moveTo>
                    <a:pt x="136" y="81"/>
                  </a:moveTo>
                  <a:lnTo>
                    <a:pt x="200" y="132"/>
                  </a:lnTo>
                  <a:lnTo>
                    <a:pt x="241" y="171"/>
                  </a:lnTo>
                  <a:lnTo>
                    <a:pt x="211" y="191"/>
                  </a:lnTo>
                  <a:lnTo>
                    <a:pt x="168" y="168"/>
                  </a:lnTo>
                  <a:lnTo>
                    <a:pt x="113" y="131"/>
                  </a:lnTo>
                  <a:lnTo>
                    <a:pt x="62" y="86"/>
                  </a:lnTo>
                  <a:lnTo>
                    <a:pt x="11" y="28"/>
                  </a:lnTo>
                  <a:lnTo>
                    <a:pt x="0" y="0"/>
                  </a:lnTo>
                  <a:lnTo>
                    <a:pt x="33" y="2"/>
                  </a:lnTo>
                  <a:lnTo>
                    <a:pt x="77" y="30"/>
                  </a:lnTo>
                  <a:lnTo>
                    <a:pt x="111" y="58"/>
                  </a:lnTo>
                  <a:lnTo>
                    <a:pt x="136" y="8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6"/>
            <p:cNvSpPr/>
            <p:nvPr/>
          </p:nvSpPr>
          <p:spPr>
            <a:xfrm>
              <a:off x="4843463" y="4581525"/>
              <a:ext cx="436562" cy="346075"/>
            </a:xfrm>
            <a:custGeom>
              <a:rect b="b" l="l" r="r" t="t"/>
              <a:pathLst>
                <a:path extrusionOk="0" h="961" w="1214">
                  <a:moveTo>
                    <a:pt x="144" y="938"/>
                  </a:moveTo>
                  <a:lnTo>
                    <a:pt x="146" y="884"/>
                  </a:lnTo>
                  <a:lnTo>
                    <a:pt x="56" y="866"/>
                  </a:lnTo>
                  <a:lnTo>
                    <a:pt x="54" y="827"/>
                  </a:lnTo>
                  <a:lnTo>
                    <a:pt x="10" y="775"/>
                  </a:lnTo>
                  <a:lnTo>
                    <a:pt x="0" y="739"/>
                  </a:lnTo>
                  <a:lnTo>
                    <a:pt x="6" y="700"/>
                  </a:lnTo>
                  <a:lnTo>
                    <a:pt x="56" y="697"/>
                  </a:lnTo>
                  <a:lnTo>
                    <a:pt x="85" y="669"/>
                  </a:lnTo>
                  <a:lnTo>
                    <a:pt x="191" y="662"/>
                  </a:lnTo>
                  <a:lnTo>
                    <a:pt x="260" y="649"/>
                  </a:lnTo>
                  <a:lnTo>
                    <a:pt x="267" y="600"/>
                  </a:lnTo>
                  <a:lnTo>
                    <a:pt x="309" y="546"/>
                  </a:lnTo>
                  <a:lnTo>
                    <a:pt x="309" y="358"/>
                  </a:lnTo>
                  <a:lnTo>
                    <a:pt x="419" y="322"/>
                  </a:lnTo>
                  <a:lnTo>
                    <a:pt x="644" y="159"/>
                  </a:lnTo>
                  <a:lnTo>
                    <a:pt x="910" y="0"/>
                  </a:lnTo>
                  <a:lnTo>
                    <a:pt x="1033" y="36"/>
                  </a:lnTo>
                  <a:lnTo>
                    <a:pt x="1077" y="82"/>
                  </a:lnTo>
                  <a:lnTo>
                    <a:pt x="1132" y="51"/>
                  </a:lnTo>
                  <a:lnTo>
                    <a:pt x="1151" y="181"/>
                  </a:lnTo>
                  <a:lnTo>
                    <a:pt x="1180" y="202"/>
                  </a:lnTo>
                  <a:lnTo>
                    <a:pt x="1181" y="229"/>
                  </a:lnTo>
                  <a:lnTo>
                    <a:pt x="1213" y="257"/>
                  </a:lnTo>
                  <a:lnTo>
                    <a:pt x="1197" y="293"/>
                  </a:lnTo>
                  <a:lnTo>
                    <a:pt x="1167" y="459"/>
                  </a:lnTo>
                  <a:lnTo>
                    <a:pt x="1163" y="564"/>
                  </a:lnTo>
                  <a:lnTo>
                    <a:pt x="1063" y="640"/>
                  </a:lnTo>
                  <a:lnTo>
                    <a:pt x="1030" y="745"/>
                  </a:lnTo>
                  <a:lnTo>
                    <a:pt x="1062" y="775"/>
                  </a:lnTo>
                  <a:lnTo>
                    <a:pt x="1062" y="826"/>
                  </a:lnTo>
                  <a:lnTo>
                    <a:pt x="1112" y="828"/>
                  </a:lnTo>
                  <a:lnTo>
                    <a:pt x="1104" y="865"/>
                  </a:lnTo>
                  <a:lnTo>
                    <a:pt x="1082" y="870"/>
                  </a:lnTo>
                  <a:lnTo>
                    <a:pt x="1080" y="895"/>
                  </a:lnTo>
                  <a:lnTo>
                    <a:pt x="1065" y="897"/>
                  </a:lnTo>
                  <a:lnTo>
                    <a:pt x="1013" y="810"/>
                  </a:lnTo>
                  <a:lnTo>
                    <a:pt x="994" y="807"/>
                  </a:lnTo>
                  <a:lnTo>
                    <a:pt x="933" y="851"/>
                  </a:lnTo>
                  <a:lnTo>
                    <a:pt x="873" y="828"/>
                  </a:lnTo>
                  <a:lnTo>
                    <a:pt x="831" y="823"/>
                  </a:lnTo>
                  <a:lnTo>
                    <a:pt x="809" y="834"/>
                  </a:lnTo>
                  <a:lnTo>
                    <a:pt x="764" y="832"/>
                  </a:lnTo>
                  <a:lnTo>
                    <a:pt x="718" y="866"/>
                  </a:lnTo>
                  <a:lnTo>
                    <a:pt x="679" y="868"/>
                  </a:lnTo>
                  <a:lnTo>
                    <a:pt x="584" y="827"/>
                  </a:lnTo>
                  <a:lnTo>
                    <a:pt x="547" y="846"/>
                  </a:lnTo>
                  <a:lnTo>
                    <a:pt x="508" y="845"/>
                  </a:lnTo>
                  <a:lnTo>
                    <a:pt x="479" y="815"/>
                  </a:lnTo>
                  <a:lnTo>
                    <a:pt x="400" y="785"/>
                  </a:lnTo>
                  <a:lnTo>
                    <a:pt x="317" y="795"/>
                  </a:lnTo>
                  <a:lnTo>
                    <a:pt x="297" y="812"/>
                  </a:lnTo>
                  <a:lnTo>
                    <a:pt x="286" y="858"/>
                  </a:lnTo>
                  <a:lnTo>
                    <a:pt x="263" y="890"/>
                  </a:lnTo>
                  <a:lnTo>
                    <a:pt x="258" y="960"/>
                  </a:lnTo>
                  <a:lnTo>
                    <a:pt x="199" y="915"/>
                  </a:lnTo>
                  <a:lnTo>
                    <a:pt x="171" y="915"/>
                  </a:lnTo>
                  <a:lnTo>
                    <a:pt x="144" y="93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6"/>
            <p:cNvSpPr/>
            <p:nvPr/>
          </p:nvSpPr>
          <p:spPr>
            <a:xfrm>
              <a:off x="4843463" y="4581525"/>
              <a:ext cx="436562" cy="346075"/>
            </a:xfrm>
            <a:custGeom>
              <a:rect b="b" l="l" r="r" t="t"/>
              <a:pathLst>
                <a:path extrusionOk="0" h="961" w="1214">
                  <a:moveTo>
                    <a:pt x="144" y="938"/>
                  </a:moveTo>
                  <a:lnTo>
                    <a:pt x="146" y="884"/>
                  </a:lnTo>
                  <a:lnTo>
                    <a:pt x="56" y="866"/>
                  </a:lnTo>
                  <a:lnTo>
                    <a:pt x="54" y="827"/>
                  </a:lnTo>
                  <a:lnTo>
                    <a:pt x="10" y="775"/>
                  </a:lnTo>
                  <a:lnTo>
                    <a:pt x="0" y="739"/>
                  </a:lnTo>
                  <a:lnTo>
                    <a:pt x="6" y="700"/>
                  </a:lnTo>
                  <a:lnTo>
                    <a:pt x="56" y="697"/>
                  </a:lnTo>
                  <a:lnTo>
                    <a:pt x="85" y="669"/>
                  </a:lnTo>
                  <a:lnTo>
                    <a:pt x="191" y="662"/>
                  </a:lnTo>
                  <a:lnTo>
                    <a:pt x="260" y="649"/>
                  </a:lnTo>
                  <a:lnTo>
                    <a:pt x="267" y="600"/>
                  </a:lnTo>
                  <a:lnTo>
                    <a:pt x="309" y="546"/>
                  </a:lnTo>
                  <a:lnTo>
                    <a:pt x="309" y="358"/>
                  </a:lnTo>
                  <a:lnTo>
                    <a:pt x="419" y="322"/>
                  </a:lnTo>
                  <a:lnTo>
                    <a:pt x="644" y="159"/>
                  </a:lnTo>
                  <a:lnTo>
                    <a:pt x="910" y="0"/>
                  </a:lnTo>
                  <a:lnTo>
                    <a:pt x="1033" y="36"/>
                  </a:lnTo>
                  <a:lnTo>
                    <a:pt x="1077" y="82"/>
                  </a:lnTo>
                  <a:lnTo>
                    <a:pt x="1132" y="51"/>
                  </a:lnTo>
                  <a:lnTo>
                    <a:pt x="1151" y="181"/>
                  </a:lnTo>
                  <a:lnTo>
                    <a:pt x="1180" y="202"/>
                  </a:lnTo>
                  <a:lnTo>
                    <a:pt x="1181" y="229"/>
                  </a:lnTo>
                  <a:lnTo>
                    <a:pt x="1213" y="257"/>
                  </a:lnTo>
                  <a:lnTo>
                    <a:pt x="1197" y="293"/>
                  </a:lnTo>
                  <a:lnTo>
                    <a:pt x="1167" y="459"/>
                  </a:lnTo>
                  <a:lnTo>
                    <a:pt x="1163" y="564"/>
                  </a:lnTo>
                  <a:lnTo>
                    <a:pt x="1063" y="640"/>
                  </a:lnTo>
                  <a:lnTo>
                    <a:pt x="1030" y="745"/>
                  </a:lnTo>
                  <a:lnTo>
                    <a:pt x="1062" y="775"/>
                  </a:lnTo>
                  <a:lnTo>
                    <a:pt x="1062" y="826"/>
                  </a:lnTo>
                  <a:lnTo>
                    <a:pt x="1112" y="828"/>
                  </a:lnTo>
                  <a:lnTo>
                    <a:pt x="1104" y="865"/>
                  </a:lnTo>
                  <a:lnTo>
                    <a:pt x="1082" y="870"/>
                  </a:lnTo>
                  <a:lnTo>
                    <a:pt x="1080" y="895"/>
                  </a:lnTo>
                  <a:lnTo>
                    <a:pt x="1065" y="897"/>
                  </a:lnTo>
                  <a:lnTo>
                    <a:pt x="1013" y="810"/>
                  </a:lnTo>
                  <a:lnTo>
                    <a:pt x="994" y="807"/>
                  </a:lnTo>
                  <a:lnTo>
                    <a:pt x="933" y="851"/>
                  </a:lnTo>
                  <a:lnTo>
                    <a:pt x="873" y="828"/>
                  </a:lnTo>
                  <a:lnTo>
                    <a:pt x="831" y="823"/>
                  </a:lnTo>
                  <a:lnTo>
                    <a:pt x="809" y="834"/>
                  </a:lnTo>
                  <a:lnTo>
                    <a:pt x="764" y="832"/>
                  </a:lnTo>
                  <a:lnTo>
                    <a:pt x="718" y="866"/>
                  </a:lnTo>
                  <a:lnTo>
                    <a:pt x="679" y="868"/>
                  </a:lnTo>
                  <a:lnTo>
                    <a:pt x="584" y="827"/>
                  </a:lnTo>
                  <a:lnTo>
                    <a:pt x="547" y="846"/>
                  </a:lnTo>
                  <a:lnTo>
                    <a:pt x="508" y="845"/>
                  </a:lnTo>
                  <a:lnTo>
                    <a:pt x="479" y="815"/>
                  </a:lnTo>
                  <a:lnTo>
                    <a:pt x="400" y="785"/>
                  </a:lnTo>
                  <a:lnTo>
                    <a:pt x="317" y="795"/>
                  </a:lnTo>
                  <a:lnTo>
                    <a:pt x="297" y="812"/>
                  </a:lnTo>
                  <a:lnTo>
                    <a:pt x="286" y="858"/>
                  </a:lnTo>
                  <a:lnTo>
                    <a:pt x="263" y="890"/>
                  </a:lnTo>
                  <a:lnTo>
                    <a:pt x="258" y="960"/>
                  </a:lnTo>
                  <a:lnTo>
                    <a:pt x="199" y="915"/>
                  </a:lnTo>
                  <a:lnTo>
                    <a:pt x="171" y="915"/>
                  </a:lnTo>
                  <a:lnTo>
                    <a:pt x="144" y="93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6"/>
            <p:cNvSpPr/>
            <p:nvPr/>
          </p:nvSpPr>
          <p:spPr>
            <a:xfrm>
              <a:off x="4910138" y="4864100"/>
              <a:ext cx="333375" cy="271463"/>
            </a:xfrm>
            <a:custGeom>
              <a:rect b="b" l="l" r="r" t="t"/>
              <a:pathLst>
                <a:path extrusionOk="0" h="756" w="925">
                  <a:moveTo>
                    <a:pt x="453" y="713"/>
                  </a:moveTo>
                  <a:lnTo>
                    <a:pt x="372" y="741"/>
                  </a:lnTo>
                  <a:lnTo>
                    <a:pt x="342" y="737"/>
                  </a:lnTo>
                  <a:lnTo>
                    <a:pt x="312" y="755"/>
                  </a:lnTo>
                  <a:lnTo>
                    <a:pt x="250" y="753"/>
                  </a:lnTo>
                  <a:lnTo>
                    <a:pt x="208" y="704"/>
                  </a:lnTo>
                  <a:lnTo>
                    <a:pt x="183" y="648"/>
                  </a:lnTo>
                  <a:lnTo>
                    <a:pt x="128" y="597"/>
                  </a:lnTo>
                  <a:lnTo>
                    <a:pt x="69" y="598"/>
                  </a:lnTo>
                  <a:lnTo>
                    <a:pt x="0" y="598"/>
                  </a:lnTo>
                  <a:lnTo>
                    <a:pt x="5" y="472"/>
                  </a:lnTo>
                  <a:lnTo>
                    <a:pt x="3" y="423"/>
                  </a:lnTo>
                  <a:lnTo>
                    <a:pt x="18" y="373"/>
                  </a:lnTo>
                  <a:lnTo>
                    <a:pt x="41" y="349"/>
                  </a:lnTo>
                  <a:lnTo>
                    <a:pt x="79" y="301"/>
                  </a:lnTo>
                  <a:lnTo>
                    <a:pt x="71" y="280"/>
                  </a:lnTo>
                  <a:lnTo>
                    <a:pt x="86" y="248"/>
                  </a:lnTo>
                  <a:lnTo>
                    <a:pt x="69" y="201"/>
                  </a:lnTo>
                  <a:lnTo>
                    <a:pt x="72" y="175"/>
                  </a:lnTo>
                  <a:lnTo>
                    <a:pt x="77" y="105"/>
                  </a:lnTo>
                  <a:lnTo>
                    <a:pt x="100" y="73"/>
                  </a:lnTo>
                  <a:lnTo>
                    <a:pt x="111" y="27"/>
                  </a:lnTo>
                  <a:lnTo>
                    <a:pt x="131" y="10"/>
                  </a:lnTo>
                  <a:lnTo>
                    <a:pt x="214" y="0"/>
                  </a:lnTo>
                  <a:lnTo>
                    <a:pt x="293" y="30"/>
                  </a:lnTo>
                  <a:lnTo>
                    <a:pt x="322" y="60"/>
                  </a:lnTo>
                  <a:lnTo>
                    <a:pt x="361" y="61"/>
                  </a:lnTo>
                  <a:lnTo>
                    <a:pt x="398" y="42"/>
                  </a:lnTo>
                  <a:lnTo>
                    <a:pt x="493" y="83"/>
                  </a:lnTo>
                  <a:lnTo>
                    <a:pt x="532" y="81"/>
                  </a:lnTo>
                  <a:lnTo>
                    <a:pt x="578" y="47"/>
                  </a:lnTo>
                  <a:lnTo>
                    <a:pt x="623" y="49"/>
                  </a:lnTo>
                  <a:lnTo>
                    <a:pt x="645" y="38"/>
                  </a:lnTo>
                  <a:lnTo>
                    <a:pt x="687" y="43"/>
                  </a:lnTo>
                  <a:lnTo>
                    <a:pt x="747" y="66"/>
                  </a:lnTo>
                  <a:lnTo>
                    <a:pt x="808" y="22"/>
                  </a:lnTo>
                  <a:lnTo>
                    <a:pt x="827" y="25"/>
                  </a:lnTo>
                  <a:lnTo>
                    <a:pt x="879" y="112"/>
                  </a:lnTo>
                  <a:lnTo>
                    <a:pt x="894" y="110"/>
                  </a:lnTo>
                  <a:lnTo>
                    <a:pt x="924" y="141"/>
                  </a:lnTo>
                  <a:lnTo>
                    <a:pt x="916" y="156"/>
                  </a:lnTo>
                  <a:lnTo>
                    <a:pt x="912" y="182"/>
                  </a:lnTo>
                  <a:lnTo>
                    <a:pt x="846" y="243"/>
                  </a:lnTo>
                  <a:lnTo>
                    <a:pt x="826" y="293"/>
                  </a:lnTo>
                  <a:lnTo>
                    <a:pt x="815" y="334"/>
                  </a:lnTo>
                  <a:lnTo>
                    <a:pt x="798" y="352"/>
                  </a:lnTo>
                  <a:lnTo>
                    <a:pt x="782" y="406"/>
                  </a:lnTo>
                  <a:lnTo>
                    <a:pt x="741" y="438"/>
                  </a:lnTo>
                  <a:lnTo>
                    <a:pt x="729" y="478"/>
                  </a:lnTo>
                  <a:lnTo>
                    <a:pt x="711" y="509"/>
                  </a:lnTo>
                  <a:lnTo>
                    <a:pt x="704" y="542"/>
                  </a:lnTo>
                  <a:lnTo>
                    <a:pt x="651" y="568"/>
                  </a:lnTo>
                  <a:lnTo>
                    <a:pt x="607" y="536"/>
                  </a:lnTo>
                  <a:lnTo>
                    <a:pt x="578" y="537"/>
                  </a:lnTo>
                  <a:lnTo>
                    <a:pt x="532" y="583"/>
                  </a:lnTo>
                  <a:lnTo>
                    <a:pt x="509" y="584"/>
                  </a:lnTo>
                  <a:lnTo>
                    <a:pt x="473" y="659"/>
                  </a:lnTo>
                  <a:lnTo>
                    <a:pt x="453" y="7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6"/>
            <p:cNvSpPr/>
            <p:nvPr/>
          </p:nvSpPr>
          <p:spPr>
            <a:xfrm>
              <a:off x="4910138" y="4864100"/>
              <a:ext cx="333375" cy="271463"/>
            </a:xfrm>
            <a:custGeom>
              <a:rect b="b" l="l" r="r" t="t"/>
              <a:pathLst>
                <a:path extrusionOk="0" h="756" w="925">
                  <a:moveTo>
                    <a:pt x="453" y="713"/>
                  </a:moveTo>
                  <a:lnTo>
                    <a:pt x="372" y="741"/>
                  </a:lnTo>
                  <a:lnTo>
                    <a:pt x="342" y="737"/>
                  </a:lnTo>
                  <a:lnTo>
                    <a:pt x="312" y="755"/>
                  </a:lnTo>
                  <a:lnTo>
                    <a:pt x="250" y="753"/>
                  </a:lnTo>
                  <a:lnTo>
                    <a:pt x="208" y="704"/>
                  </a:lnTo>
                  <a:lnTo>
                    <a:pt x="183" y="648"/>
                  </a:lnTo>
                  <a:lnTo>
                    <a:pt x="128" y="597"/>
                  </a:lnTo>
                  <a:lnTo>
                    <a:pt x="69" y="598"/>
                  </a:lnTo>
                  <a:lnTo>
                    <a:pt x="0" y="598"/>
                  </a:lnTo>
                  <a:lnTo>
                    <a:pt x="5" y="472"/>
                  </a:lnTo>
                  <a:lnTo>
                    <a:pt x="3" y="423"/>
                  </a:lnTo>
                  <a:lnTo>
                    <a:pt x="18" y="373"/>
                  </a:lnTo>
                  <a:lnTo>
                    <a:pt x="41" y="349"/>
                  </a:lnTo>
                  <a:lnTo>
                    <a:pt x="79" y="301"/>
                  </a:lnTo>
                  <a:lnTo>
                    <a:pt x="71" y="280"/>
                  </a:lnTo>
                  <a:lnTo>
                    <a:pt x="86" y="248"/>
                  </a:lnTo>
                  <a:lnTo>
                    <a:pt x="69" y="201"/>
                  </a:lnTo>
                  <a:lnTo>
                    <a:pt x="72" y="175"/>
                  </a:lnTo>
                  <a:lnTo>
                    <a:pt x="77" y="105"/>
                  </a:lnTo>
                  <a:lnTo>
                    <a:pt x="100" y="73"/>
                  </a:lnTo>
                  <a:lnTo>
                    <a:pt x="111" y="27"/>
                  </a:lnTo>
                  <a:lnTo>
                    <a:pt x="131" y="10"/>
                  </a:lnTo>
                  <a:lnTo>
                    <a:pt x="214" y="0"/>
                  </a:lnTo>
                  <a:lnTo>
                    <a:pt x="293" y="30"/>
                  </a:lnTo>
                  <a:lnTo>
                    <a:pt x="322" y="60"/>
                  </a:lnTo>
                  <a:lnTo>
                    <a:pt x="361" y="61"/>
                  </a:lnTo>
                  <a:lnTo>
                    <a:pt x="398" y="42"/>
                  </a:lnTo>
                  <a:lnTo>
                    <a:pt x="493" y="83"/>
                  </a:lnTo>
                  <a:lnTo>
                    <a:pt x="532" y="81"/>
                  </a:lnTo>
                  <a:lnTo>
                    <a:pt x="578" y="47"/>
                  </a:lnTo>
                  <a:lnTo>
                    <a:pt x="623" y="49"/>
                  </a:lnTo>
                  <a:lnTo>
                    <a:pt x="645" y="38"/>
                  </a:lnTo>
                  <a:lnTo>
                    <a:pt x="687" y="43"/>
                  </a:lnTo>
                  <a:lnTo>
                    <a:pt x="747" y="66"/>
                  </a:lnTo>
                  <a:lnTo>
                    <a:pt x="808" y="22"/>
                  </a:lnTo>
                  <a:lnTo>
                    <a:pt x="827" y="25"/>
                  </a:lnTo>
                  <a:lnTo>
                    <a:pt x="879" y="112"/>
                  </a:lnTo>
                  <a:lnTo>
                    <a:pt x="894" y="110"/>
                  </a:lnTo>
                  <a:lnTo>
                    <a:pt x="924" y="141"/>
                  </a:lnTo>
                  <a:lnTo>
                    <a:pt x="916" y="156"/>
                  </a:lnTo>
                  <a:lnTo>
                    <a:pt x="912" y="182"/>
                  </a:lnTo>
                  <a:lnTo>
                    <a:pt x="846" y="243"/>
                  </a:lnTo>
                  <a:lnTo>
                    <a:pt x="826" y="293"/>
                  </a:lnTo>
                  <a:lnTo>
                    <a:pt x="815" y="334"/>
                  </a:lnTo>
                  <a:lnTo>
                    <a:pt x="798" y="352"/>
                  </a:lnTo>
                  <a:lnTo>
                    <a:pt x="782" y="406"/>
                  </a:lnTo>
                  <a:lnTo>
                    <a:pt x="741" y="438"/>
                  </a:lnTo>
                  <a:lnTo>
                    <a:pt x="729" y="478"/>
                  </a:lnTo>
                  <a:lnTo>
                    <a:pt x="711" y="509"/>
                  </a:lnTo>
                  <a:lnTo>
                    <a:pt x="704" y="542"/>
                  </a:lnTo>
                  <a:lnTo>
                    <a:pt x="651" y="568"/>
                  </a:lnTo>
                  <a:lnTo>
                    <a:pt x="607" y="536"/>
                  </a:lnTo>
                  <a:lnTo>
                    <a:pt x="578" y="537"/>
                  </a:lnTo>
                  <a:lnTo>
                    <a:pt x="532" y="583"/>
                  </a:lnTo>
                  <a:lnTo>
                    <a:pt x="509" y="584"/>
                  </a:lnTo>
                  <a:lnTo>
                    <a:pt x="473" y="659"/>
                  </a:lnTo>
                  <a:lnTo>
                    <a:pt x="453" y="7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6"/>
            <p:cNvSpPr/>
            <p:nvPr/>
          </p:nvSpPr>
          <p:spPr>
            <a:xfrm>
              <a:off x="2378075" y="4830763"/>
              <a:ext cx="127000" cy="123825"/>
            </a:xfrm>
            <a:custGeom>
              <a:rect b="b" l="l" r="r" t="t"/>
              <a:pathLst>
                <a:path extrusionOk="0" h="342" w="353">
                  <a:moveTo>
                    <a:pt x="153" y="312"/>
                  </a:moveTo>
                  <a:lnTo>
                    <a:pt x="126" y="287"/>
                  </a:lnTo>
                  <a:lnTo>
                    <a:pt x="89" y="255"/>
                  </a:lnTo>
                  <a:lnTo>
                    <a:pt x="72" y="229"/>
                  </a:lnTo>
                  <a:lnTo>
                    <a:pt x="39" y="204"/>
                  </a:lnTo>
                  <a:lnTo>
                    <a:pt x="0" y="168"/>
                  </a:lnTo>
                  <a:lnTo>
                    <a:pt x="9" y="156"/>
                  </a:lnTo>
                  <a:lnTo>
                    <a:pt x="22" y="168"/>
                  </a:lnTo>
                  <a:lnTo>
                    <a:pt x="28" y="162"/>
                  </a:lnTo>
                  <a:lnTo>
                    <a:pt x="52" y="159"/>
                  </a:lnTo>
                  <a:lnTo>
                    <a:pt x="62" y="141"/>
                  </a:lnTo>
                  <a:lnTo>
                    <a:pt x="73" y="140"/>
                  </a:lnTo>
                  <a:lnTo>
                    <a:pt x="71" y="101"/>
                  </a:lnTo>
                  <a:lnTo>
                    <a:pt x="90" y="99"/>
                  </a:lnTo>
                  <a:lnTo>
                    <a:pt x="106" y="100"/>
                  </a:lnTo>
                  <a:lnTo>
                    <a:pt x="123" y="79"/>
                  </a:lnTo>
                  <a:lnTo>
                    <a:pt x="146" y="95"/>
                  </a:lnTo>
                  <a:lnTo>
                    <a:pt x="154" y="85"/>
                  </a:lnTo>
                  <a:lnTo>
                    <a:pt x="168" y="75"/>
                  </a:lnTo>
                  <a:lnTo>
                    <a:pt x="195" y="53"/>
                  </a:lnTo>
                  <a:lnTo>
                    <a:pt x="196" y="37"/>
                  </a:lnTo>
                  <a:lnTo>
                    <a:pt x="204" y="38"/>
                  </a:lnTo>
                  <a:lnTo>
                    <a:pt x="214" y="18"/>
                  </a:lnTo>
                  <a:lnTo>
                    <a:pt x="222" y="16"/>
                  </a:lnTo>
                  <a:lnTo>
                    <a:pt x="235" y="28"/>
                  </a:lnTo>
                  <a:lnTo>
                    <a:pt x="251" y="32"/>
                  </a:lnTo>
                  <a:lnTo>
                    <a:pt x="268" y="22"/>
                  </a:lnTo>
                  <a:lnTo>
                    <a:pt x="288" y="22"/>
                  </a:lnTo>
                  <a:lnTo>
                    <a:pt x="315" y="11"/>
                  </a:lnTo>
                  <a:lnTo>
                    <a:pt x="326" y="0"/>
                  </a:lnTo>
                  <a:lnTo>
                    <a:pt x="352" y="2"/>
                  </a:lnTo>
                  <a:lnTo>
                    <a:pt x="346" y="10"/>
                  </a:lnTo>
                  <a:lnTo>
                    <a:pt x="342" y="28"/>
                  </a:lnTo>
                  <a:lnTo>
                    <a:pt x="349" y="57"/>
                  </a:lnTo>
                  <a:lnTo>
                    <a:pt x="332" y="84"/>
                  </a:lnTo>
                  <a:lnTo>
                    <a:pt x="323" y="116"/>
                  </a:lnTo>
                  <a:lnTo>
                    <a:pt x="321" y="151"/>
                  </a:lnTo>
                  <a:lnTo>
                    <a:pt x="325" y="171"/>
                  </a:lnTo>
                  <a:lnTo>
                    <a:pt x="327" y="207"/>
                  </a:lnTo>
                  <a:lnTo>
                    <a:pt x="315" y="215"/>
                  </a:lnTo>
                  <a:lnTo>
                    <a:pt x="308" y="249"/>
                  </a:lnTo>
                  <a:lnTo>
                    <a:pt x="313" y="270"/>
                  </a:lnTo>
                  <a:lnTo>
                    <a:pt x="297" y="290"/>
                  </a:lnTo>
                  <a:lnTo>
                    <a:pt x="301" y="311"/>
                  </a:lnTo>
                  <a:lnTo>
                    <a:pt x="312" y="324"/>
                  </a:lnTo>
                  <a:lnTo>
                    <a:pt x="294" y="341"/>
                  </a:lnTo>
                  <a:lnTo>
                    <a:pt x="271" y="335"/>
                  </a:lnTo>
                  <a:lnTo>
                    <a:pt x="258" y="319"/>
                  </a:lnTo>
                  <a:lnTo>
                    <a:pt x="233" y="313"/>
                  </a:lnTo>
                  <a:lnTo>
                    <a:pt x="216" y="323"/>
                  </a:lnTo>
                  <a:lnTo>
                    <a:pt x="164" y="302"/>
                  </a:lnTo>
                  <a:lnTo>
                    <a:pt x="153" y="31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6"/>
            <p:cNvSpPr/>
            <p:nvPr/>
          </p:nvSpPr>
          <p:spPr>
            <a:xfrm>
              <a:off x="2378075" y="4830763"/>
              <a:ext cx="127000" cy="123825"/>
            </a:xfrm>
            <a:custGeom>
              <a:rect b="b" l="l" r="r" t="t"/>
              <a:pathLst>
                <a:path extrusionOk="0" h="342" w="353">
                  <a:moveTo>
                    <a:pt x="153" y="312"/>
                  </a:moveTo>
                  <a:lnTo>
                    <a:pt x="126" y="287"/>
                  </a:lnTo>
                  <a:lnTo>
                    <a:pt x="89" y="255"/>
                  </a:lnTo>
                  <a:lnTo>
                    <a:pt x="72" y="229"/>
                  </a:lnTo>
                  <a:lnTo>
                    <a:pt x="39" y="204"/>
                  </a:lnTo>
                  <a:lnTo>
                    <a:pt x="0" y="168"/>
                  </a:lnTo>
                  <a:lnTo>
                    <a:pt x="9" y="156"/>
                  </a:lnTo>
                  <a:lnTo>
                    <a:pt x="22" y="168"/>
                  </a:lnTo>
                  <a:lnTo>
                    <a:pt x="28" y="162"/>
                  </a:lnTo>
                  <a:lnTo>
                    <a:pt x="52" y="159"/>
                  </a:lnTo>
                  <a:lnTo>
                    <a:pt x="62" y="141"/>
                  </a:lnTo>
                  <a:lnTo>
                    <a:pt x="73" y="140"/>
                  </a:lnTo>
                  <a:lnTo>
                    <a:pt x="71" y="101"/>
                  </a:lnTo>
                  <a:lnTo>
                    <a:pt x="90" y="99"/>
                  </a:lnTo>
                  <a:lnTo>
                    <a:pt x="106" y="100"/>
                  </a:lnTo>
                  <a:lnTo>
                    <a:pt x="123" y="79"/>
                  </a:lnTo>
                  <a:lnTo>
                    <a:pt x="146" y="95"/>
                  </a:lnTo>
                  <a:lnTo>
                    <a:pt x="154" y="85"/>
                  </a:lnTo>
                  <a:lnTo>
                    <a:pt x="168" y="75"/>
                  </a:lnTo>
                  <a:lnTo>
                    <a:pt x="195" y="53"/>
                  </a:lnTo>
                  <a:lnTo>
                    <a:pt x="196" y="37"/>
                  </a:lnTo>
                  <a:lnTo>
                    <a:pt x="204" y="38"/>
                  </a:lnTo>
                  <a:lnTo>
                    <a:pt x="214" y="18"/>
                  </a:lnTo>
                  <a:lnTo>
                    <a:pt x="222" y="16"/>
                  </a:lnTo>
                  <a:lnTo>
                    <a:pt x="235" y="28"/>
                  </a:lnTo>
                  <a:lnTo>
                    <a:pt x="251" y="32"/>
                  </a:lnTo>
                  <a:lnTo>
                    <a:pt x="268" y="22"/>
                  </a:lnTo>
                  <a:lnTo>
                    <a:pt x="288" y="22"/>
                  </a:lnTo>
                  <a:lnTo>
                    <a:pt x="315" y="11"/>
                  </a:lnTo>
                  <a:lnTo>
                    <a:pt x="326" y="0"/>
                  </a:lnTo>
                  <a:lnTo>
                    <a:pt x="352" y="2"/>
                  </a:lnTo>
                  <a:lnTo>
                    <a:pt x="346" y="10"/>
                  </a:lnTo>
                  <a:lnTo>
                    <a:pt x="342" y="28"/>
                  </a:lnTo>
                  <a:lnTo>
                    <a:pt x="349" y="57"/>
                  </a:lnTo>
                  <a:lnTo>
                    <a:pt x="332" y="84"/>
                  </a:lnTo>
                  <a:lnTo>
                    <a:pt x="323" y="116"/>
                  </a:lnTo>
                  <a:lnTo>
                    <a:pt x="321" y="151"/>
                  </a:lnTo>
                  <a:lnTo>
                    <a:pt x="325" y="171"/>
                  </a:lnTo>
                  <a:lnTo>
                    <a:pt x="327" y="207"/>
                  </a:lnTo>
                  <a:lnTo>
                    <a:pt x="315" y="215"/>
                  </a:lnTo>
                  <a:lnTo>
                    <a:pt x="308" y="249"/>
                  </a:lnTo>
                  <a:lnTo>
                    <a:pt x="313" y="270"/>
                  </a:lnTo>
                  <a:lnTo>
                    <a:pt x="297" y="290"/>
                  </a:lnTo>
                  <a:lnTo>
                    <a:pt x="301" y="311"/>
                  </a:lnTo>
                  <a:lnTo>
                    <a:pt x="312" y="324"/>
                  </a:lnTo>
                  <a:lnTo>
                    <a:pt x="294" y="341"/>
                  </a:lnTo>
                  <a:lnTo>
                    <a:pt x="271" y="335"/>
                  </a:lnTo>
                  <a:lnTo>
                    <a:pt x="258" y="319"/>
                  </a:lnTo>
                  <a:lnTo>
                    <a:pt x="233" y="313"/>
                  </a:lnTo>
                  <a:lnTo>
                    <a:pt x="216" y="323"/>
                  </a:lnTo>
                  <a:lnTo>
                    <a:pt x="164" y="302"/>
                  </a:lnTo>
                  <a:lnTo>
                    <a:pt x="153" y="31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6"/>
            <p:cNvSpPr/>
            <p:nvPr/>
          </p:nvSpPr>
          <p:spPr>
            <a:xfrm>
              <a:off x="4927600" y="3481388"/>
              <a:ext cx="106363" cy="123825"/>
            </a:xfrm>
            <a:custGeom>
              <a:rect b="b" l="l" r="r" t="t"/>
              <a:pathLst>
                <a:path extrusionOk="0" h="344" w="295">
                  <a:moveTo>
                    <a:pt x="215" y="0"/>
                  </a:moveTo>
                  <a:lnTo>
                    <a:pt x="279" y="4"/>
                  </a:lnTo>
                  <a:lnTo>
                    <a:pt x="294" y="48"/>
                  </a:lnTo>
                  <a:lnTo>
                    <a:pt x="274" y="165"/>
                  </a:lnTo>
                  <a:lnTo>
                    <a:pt x="255" y="212"/>
                  </a:lnTo>
                  <a:lnTo>
                    <a:pt x="208" y="212"/>
                  </a:lnTo>
                  <a:lnTo>
                    <a:pt x="221" y="343"/>
                  </a:lnTo>
                  <a:lnTo>
                    <a:pt x="178" y="314"/>
                  </a:lnTo>
                  <a:lnTo>
                    <a:pt x="129" y="260"/>
                  </a:lnTo>
                  <a:lnTo>
                    <a:pt x="57" y="285"/>
                  </a:lnTo>
                  <a:lnTo>
                    <a:pt x="0" y="276"/>
                  </a:lnTo>
                  <a:lnTo>
                    <a:pt x="40" y="241"/>
                  </a:lnTo>
                  <a:lnTo>
                    <a:pt x="108" y="54"/>
                  </a:lnTo>
                  <a:lnTo>
                    <a:pt x="21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6"/>
            <p:cNvSpPr/>
            <p:nvPr/>
          </p:nvSpPr>
          <p:spPr>
            <a:xfrm>
              <a:off x="4927600" y="3481388"/>
              <a:ext cx="106363" cy="123825"/>
            </a:xfrm>
            <a:custGeom>
              <a:rect b="b" l="l" r="r" t="t"/>
              <a:pathLst>
                <a:path extrusionOk="0" h="344" w="295">
                  <a:moveTo>
                    <a:pt x="215" y="0"/>
                  </a:moveTo>
                  <a:lnTo>
                    <a:pt x="279" y="4"/>
                  </a:lnTo>
                  <a:lnTo>
                    <a:pt x="294" y="48"/>
                  </a:lnTo>
                  <a:lnTo>
                    <a:pt x="274" y="165"/>
                  </a:lnTo>
                  <a:lnTo>
                    <a:pt x="255" y="212"/>
                  </a:lnTo>
                  <a:lnTo>
                    <a:pt x="208" y="212"/>
                  </a:lnTo>
                  <a:lnTo>
                    <a:pt x="221" y="343"/>
                  </a:lnTo>
                  <a:lnTo>
                    <a:pt x="178" y="314"/>
                  </a:lnTo>
                  <a:lnTo>
                    <a:pt x="129" y="260"/>
                  </a:lnTo>
                  <a:lnTo>
                    <a:pt x="57" y="285"/>
                  </a:lnTo>
                  <a:lnTo>
                    <a:pt x="0" y="276"/>
                  </a:lnTo>
                  <a:lnTo>
                    <a:pt x="40" y="241"/>
                  </a:lnTo>
                  <a:lnTo>
                    <a:pt x="108" y="54"/>
                  </a:lnTo>
                  <a:lnTo>
                    <a:pt x="215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6"/>
            <p:cNvSpPr/>
            <p:nvPr/>
          </p:nvSpPr>
          <p:spPr>
            <a:xfrm>
              <a:off x="4975225" y="2379663"/>
              <a:ext cx="736600" cy="876300"/>
            </a:xfrm>
            <a:custGeom>
              <a:rect b="b" l="l" r="r" t="t"/>
              <a:pathLst>
                <a:path extrusionOk="0" h="2432" w="2046">
                  <a:moveTo>
                    <a:pt x="1802" y="0"/>
                  </a:moveTo>
                  <a:lnTo>
                    <a:pt x="2045" y="173"/>
                  </a:lnTo>
                  <a:lnTo>
                    <a:pt x="1945" y="235"/>
                  </a:lnTo>
                  <a:lnTo>
                    <a:pt x="2030" y="377"/>
                  </a:lnTo>
                  <a:lnTo>
                    <a:pt x="1898" y="465"/>
                  </a:lnTo>
                  <a:lnTo>
                    <a:pt x="1835" y="485"/>
                  </a:lnTo>
                  <a:lnTo>
                    <a:pt x="1868" y="330"/>
                  </a:lnTo>
                  <a:lnTo>
                    <a:pt x="1768" y="240"/>
                  </a:lnTo>
                  <a:lnTo>
                    <a:pt x="1648" y="317"/>
                  </a:lnTo>
                  <a:lnTo>
                    <a:pt x="1609" y="479"/>
                  </a:lnTo>
                  <a:lnTo>
                    <a:pt x="1535" y="575"/>
                  </a:lnTo>
                  <a:lnTo>
                    <a:pt x="1452" y="523"/>
                  </a:lnTo>
                  <a:lnTo>
                    <a:pt x="1350" y="534"/>
                  </a:lnTo>
                  <a:lnTo>
                    <a:pt x="1264" y="418"/>
                  </a:lnTo>
                  <a:lnTo>
                    <a:pt x="1217" y="476"/>
                  </a:lnTo>
                  <a:lnTo>
                    <a:pt x="1169" y="485"/>
                  </a:lnTo>
                  <a:lnTo>
                    <a:pt x="1157" y="626"/>
                  </a:lnTo>
                  <a:lnTo>
                    <a:pt x="1011" y="592"/>
                  </a:lnTo>
                  <a:lnTo>
                    <a:pt x="990" y="710"/>
                  </a:lnTo>
                  <a:lnTo>
                    <a:pt x="915" y="709"/>
                  </a:lnTo>
                  <a:lnTo>
                    <a:pt x="864" y="854"/>
                  </a:lnTo>
                  <a:lnTo>
                    <a:pt x="786" y="1073"/>
                  </a:lnTo>
                  <a:lnTo>
                    <a:pt x="666" y="1336"/>
                  </a:lnTo>
                  <a:lnTo>
                    <a:pt x="694" y="1398"/>
                  </a:lnTo>
                  <a:lnTo>
                    <a:pt x="667" y="1469"/>
                  </a:lnTo>
                  <a:lnTo>
                    <a:pt x="590" y="1466"/>
                  </a:lnTo>
                  <a:lnTo>
                    <a:pt x="539" y="1630"/>
                  </a:lnTo>
                  <a:lnTo>
                    <a:pt x="544" y="1853"/>
                  </a:lnTo>
                  <a:lnTo>
                    <a:pt x="593" y="1936"/>
                  </a:lnTo>
                  <a:lnTo>
                    <a:pt x="568" y="2122"/>
                  </a:lnTo>
                  <a:lnTo>
                    <a:pt x="503" y="2228"/>
                  </a:lnTo>
                  <a:lnTo>
                    <a:pt x="469" y="2316"/>
                  </a:lnTo>
                  <a:lnTo>
                    <a:pt x="417" y="2223"/>
                  </a:lnTo>
                  <a:lnTo>
                    <a:pt x="264" y="2397"/>
                  </a:lnTo>
                  <a:lnTo>
                    <a:pt x="160" y="2431"/>
                  </a:lnTo>
                  <a:lnTo>
                    <a:pt x="52" y="2356"/>
                  </a:lnTo>
                  <a:lnTo>
                    <a:pt x="24" y="2193"/>
                  </a:lnTo>
                  <a:lnTo>
                    <a:pt x="0" y="1825"/>
                  </a:lnTo>
                  <a:lnTo>
                    <a:pt x="71" y="1718"/>
                  </a:lnTo>
                  <a:lnTo>
                    <a:pt x="277" y="1574"/>
                  </a:lnTo>
                  <a:lnTo>
                    <a:pt x="429" y="1391"/>
                  </a:lnTo>
                  <a:lnTo>
                    <a:pt x="572" y="1133"/>
                  </a:lnTo>
                  <a:lnTo>
                    <a:pt x="759" y="751"/>
                  </a:lnTo>
                  <a:lnTo>
                    <a:pt x="889" y="594"/>
                  </a:lnTo>
                  <a:lnTo>
                    <a:pt x="1103" y="319"/>
                  </a:lnTo>
                  <a:lnTo>
                    <a:pt x="1274" y="219"/>
                  </a:lnTo>
                  <a:lnTo>
                    <a:pt x="1402" y="232"/>
                  </a:lnTo>
                  <a:lnTo>
                    <a:pt x="1521" y="38"/>
                  </a:lnTo>
                  <a:lnTo>
                    <a:pt x="1662" y="48"/>
                  </a:lnTo>
                  <a:lnTo>
                    <a:pt x="1802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6"/>
            <p:cNvSpPr/>
            <p:nvPr/>
          </p:nvSpPr>
          <p:spPr>
            <a:xfrm>
              <a:off x="4975225" y="2379663"/>
              <a:ext cx="736600" cy="876300"/>
            </a:xfrm>
            <a:custGeom>
              <a:rect b="b" l="l" r="r" t="t"/>
              <a:pathLst>
                <a:path extrusionOk="0" h="2432" w="2046">
                  <a:moveTo>
                    <a:pt x="1802" y="0"/>
                  </a:moveTo>
                  <a:lnTo>
                    <a:pt x="2045" y="173"/>
                  </a:lnTo>
                  <a:lnTo>
                    <a:pt x="1945" y="235"/>
                  </a:lnTo>
                  <a:lnTo>
                    <a:pt x="2030" y="377"/>
                  </a:lnTo>
                  <a:lnTo>
                    <a:pt x="1898" y="465"/>
                  </a:lnTo>
                  <a:lnTo>
                    <a:pt x="1835" y="485"/>
                  </a:lnTo>
                  <a:lnTo>
                    <a:pt x="1868" y="330"/>
                  </a:lnTo>
                  <a:lnTo>
                    <a:pt x="1768" y="240"/>
                  </a:lnTo>
                  <a:lnTo>
                    <a:pt x="1648" y="317"/>
                  </a:lnTo>
                  <a:lnTo>
                    <a:pt x="1609" y="479"/>
                  </a:lnTo>
                  <a:lnTo>
                    <a:pt x="1535" y="575"/>
                  </a:lnTo>
                  <a:lnTo>
                    <a:pt x="1452" y="523"/>
                  </a:lnTo>
                  <a:lnTo>
                    <a:pt x="1350" y="534"/>
                  </a:lnTo>
                  <a:lnTo>
                    <a:pt x="1264" y="418"/>
                  </a:lnTo>
                  <a:lnTo>
                    <a:pt x="1217" y="476"/>
                  </a:lnTo>
                  <a:lnTo>
                    <a:pt x="1169" y="485"/>
                  </a:lnTo>
                  <a:lnTo>
                    <a:pt x="1157" y="626"/>
                  </a:lnTo>
                  <a:lnTo>
                    <a:pt x="1011" y="592"/>
                  </a:lnTo>
                  <a:lnTo>
                    <a:pt x="990" y="710"/>
                  </a:lnTo>
                  <a:lnTo>
                    <a:pt x="915" y="709"/>
                  </a:lnTo>
                  <a:lnTo>
                    <a:pt x="864" y="854"/>
                  </a:lnTo>
                  <a:lnTo>
                    <a:pt x="786" y="1073"/>
                  </a:lnTo>
                  <a:lnTo>
                    <a:pt x="666" y="1336"/>
                  </a:lnTo>
                  <a:lnTo>
                    <a:pt x="694" y="1398"/>
                  </a:lnTo>
                  <a:lnTo>
                    <a:pt x="667" y="1469"/>
                  </a:lnTo>
                  <a:lnTo>
                    <a:pt x="590" y="1466"/>
                  </a:lnTo>
                  <a:lnTo>
                    <a:pt x="539" y="1630"/>
                  </a:lnTo>
                  <a:lnTo>
                    <a:pt x="544" y="1853"/>
                  </a:lnTo>
                  <a:lnTo>
                    <a:pt x="593" y="1936"/>
                  </a:lnTo>
                  <a:lnTo>
                    <a:pt x="568" y="2122"/>
                  </a:lnTo>
                  <a:lnTo>
                    <a:pt x="503" y="2228"/>
                  </a:lnTo>
                  <a:lnTo>
                    <a:pt x="469" y="2316"/>
                  </a:lnTo>
                  <a:lnTo>
                    <a:pt x="417" y="2223"/>
                  </a:lnTo>
                  <a:lnTo>
                    <a:pt x="264" y="2397"/>
                  </a:lnTo>
                  <a:lnTo>
                    <a:pt x="160" y="2431"/>
                  </a:lnTo>
                  <a:lnTo>
                    <a:pt x="52" y="2356"/>
                  </a:lnTo>
                  <a:lnTo>
                    <a:pt x="24" y="2193"/>
                  </a:lnTo>
                  <a:lnTo>
                    <a:pt x="0" y="1825"/>
                  </a:lnTo>
                  <a:lnTo>
                    <a:pt x="71" y="1718"/>
                  </a:lnTo>
                  <a:lnTo>
                    <a:pt x="277" y="1574"/>
                  </a:lnTo>
                  <a:lnTo>
                    <a:pt x="429" y="1391"/>
                  </a:lnTo>
                  <a:lnTo>
                    <a:pt x="572" y="1133"/>
                  </a:lnTo>
                  <a:lnTo>
                    <a:pt x="759" y="751"/>
                  </a:lnTo>
                  <a:lnTo>
                    <a:pt x="889" y="594"/>
                  </a:lnTo>
                  <a:lnTo>
                    <a:pt x="1103" y="319"/>
                  </a:lnTo>
                  <a:lnTo>
                    <a:pt x="1274" y="219"/>
                  </a:lnTo>
                  <a:lnTo>
                    <a:pt x="1402" y="232"/>
                  </a:lnTo>
                  <a:lnTo>
                    <a:pt x="1521" y="38"/>
                  </a:lnTo>
                  <a:lnTo>
                    <a:pt x="1662" y="48"/>
                  </a:lnTo>
                  <a:lnTo>
                    <a:pt x="180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6"/>
            <p:cNvSpPr/>
            <p:nvPr/>
          </p:nvSpPr>
          <p:spPr>
            <a:xfrm>
              <a:off x="7078663" y="4364038"/>
              <a:ext cx="227012" cy="128587"/>
            </a:xfrm>
            <a:custGeom>
              <a:rect b="b" l="l" r="r" t="t"/>
              <a:pathLst>
                <a:path extrusionOk="0" h="355" w="630">
                  <a:moveTo>
                    <a:pt x="625" y="225"/>
                  </a:moveTo>
                  <a:lnTo>
                    <a:pt x="619" y="263"/>
                  </a:lnTo>
                  <a:lnTo>
                    <a:pt x="629" y="318"/>
                  </a:lnTo>
                  <a:lnTo>
                    <a:pt x="620" y="353"/>
                  </a:lnTo>
                  <a:lnTo>
                    <a:pt x="555" y="354"/>
                  </a:lnTo>
                  <a:lnTo>
                    <a:pt x="461" y="334"/>
                  </a:lnTo>
                  <a:lnTo>
                    <a:pt x="402" y="326"/>
                  </a:lnTo>
                  <a:lnTo>
                    <a:pt x="357" y="282"/>
                  </a:lnTo>
                  <a:lnTo>
                    <a:pt x="250" y="270"/>
                  </a:lnTo>
                  <a:lnTo>
                    <a:pt x="148" y="221"/>
                  </a:lnTo>
                  <a:lnTo>
                    <a:pt x="75" y="178"/>
                  </a:lnTo>
                  <a:lnTo>
                    <a:pt x="0" y="145"/>
                  </a:lnTo>
                  <a:lnTo>
                    <a:pt x="30" y="62"/>
                  </a:lnTo>
                  <a:lnTo>
                    <a:pt x="79" y="21"/>
                  </a:lnTo>
                  <a:lnTo>
                    <a:pt x="111" y="0"/>
                  </a:lnTo>
                  <a:lnTo>
                    <a:pt x="174" y="27"/>
                  </a:lnTo>
                  <a:lnTo>
                    <a:pt x="252" y="85"/>
                  </a:lnTo>
                  <a:lnTo>
                    <a:pt x="296" y="98"/>
                  </a:lnTo>
                  <a:lnTo>
                    <a:pt x="322" y="141"/>
                  </a:lnTo>
                  <a:lnTo>
                    <a:pt x="383" y="158"/>
                  </a:lnTo>
                  <a:lnTo>
                    <a:pt x="446" y="197"/>
                  </a:lnTo>
                  <a:lnTo>
                    <a:pt x="534" y="217"/>
                  </a:lnTo>
                  <a:lnTo>
                    <a:pt x="625" y="22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6"/>
            <p:cNvSpPr/>
            <p:nvPr/>
          </p:nvSpPr>
          <p:spPr>
            <a:xfrm>
              <a:off x="7078663" y="4364038"/>
              <a:ext cx="227012" cy="128587"/>
            </a:xfrm>
            <a:custGeom>
              <a:rect b="b" l="l" r="r" t="t"/>
              <a:pathLst>
                <a:path extrusionOk="0" h="355" w="630">
                  <a:moveTo>
                    <a:pt x="625" y="225"/>
                  </a:moveTo>
                  <a:lnTo>
                    <a:pt x="619" y="263"/>
                  </a:lnTo>
                  <a:lnTo>
                    <a:pt x="629" y="318"/>
                  </a:lnTo>
                  <a:lnTo>
                    <a:pt x="620" y="353"/>
                  </a:lnTo>
                  <a:lnTo>
                    <a:pt x="555" y="354"/>
                  </a:lnTo>
                  <a:lnTo>
                    <a:pt x="461" y="334"/>
                  </a:lnTo>
                  <a:lnTo>
                    <a:pt x="402" y="326"/>
                  </a:lnTo>
                  <a:lnTo>
                    <a:pt x="357" y="282"/>
                  </a:lnTo>
                  <a:lnTo>
                    <a:pt x="250" y="270"/>
                  </a:lnTo>
                  <a:lnTo>
                    <a:pt x="148" y="221"/>
                  </a:lnTo>
                  <a:lnTo>
                    <a:pt x="75" y="178"/>
                  </a:lnTo>
                  <a:lnTo>
                    <a:pt x="0" y="145"/>
                  </a:lnTo>
                  <a:lnTo>
                    <a:pt x="30" y="62"/>
                  </a:lnTo>
                  <a:lnTo>
                    <a:pt x="79" y="21"/>
                  </a:lnTo>
                  <a:lnTo>
                    <a:pt x="111" y="0"/>
                  </a:lnTo>
                  <a:lnTo>
                    <a:pt x="174" y="27"/>
                  </a:lnTo>
                  <a:lnTo>
                    <a:pt x="252" y="85"/>
                  </a:lnTo>
                  <a:lnTo>
                    <a:pt x="296" y="98"/>
                  </a:lnTo>
                  <a:lnTo>
                    <a:pt x="322" y="141"/>
                  </a:lnTo>
                  <a:lnTo>
                    <a:pt x="383" y="158"/>
                  </a:lnTo>
                  <a:lnTo>
                    <a:pt x="446" y="197"/>
                  </a:lnTo>
                  <a:lnTo>
                    <a:pt x="534" y="217"/>
                  </a:lnTo>
                  <a:lnTo>
                    <a:pt x="625" y="22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6"/>
            <p:cNvSpPr/>
            <p:nvPr/>
          </p:nvSpPr>
          <p:spPr>
            <a:xfrm>
              <a:off x="9499600" y="6276975"/>
              <a:ext cx="336550" cy="449263"/>
            </a:xfrm>
            <a:custGeom>
              <a:rect b="b" l="l" r="r" t="t"/>
              <a:pathLst>
                <a:path extrusionOk="0" h="1250" w="936">
                  <a:moveTo>
                    <a:pt x="507" y="634"/>
                  </a:moveTo>
                  <a:lnTo>
                    <a:pt x="525" y="676"/>
                  </a:lnTo>
                  <a:lnTo>
                    <a:pt x="580" y="635"/>
                  </a:lnTo>
                  <a:lnTo>
                    <a:pt x="602" y="678"/>
                  </a:lnTo>
                  <a:lnTo>
                    <a:pt x="602" y="722"/>
                  </a:lnTo>
                  <a:lnTo>
                    <a:pt x="574" y="770"/>
                  </a:lnTo>
                  <a:lnTo>
                    <a:pt x="523" y="848"/>
                  </a:lnTo>
                  <a:lnTo>
                    <a:pt x="483" y="891"/>
                  </a:lnTo>
                  <a:lnTo>
                    <a:pt x="512" y="942"/>
                  </a:lnTo>
                  <a:lnTo>
                    <a:pt x="452" y="944"/>
                  </a:lnTo>
                  <a:lnTo>
                    <a:pt x="385" y="984"/>
                  </a:lnTo>
                  <a:lnTo>
                    <a:pt x="364" y="1055"/>
                  </a:lnTo>
                  <a:lnTo>
                    <a:pt x="320" y="1167"/>
                  </a:lnTo>
                  <a:lnTo>
                    <a:pt x="259" y="1217"/>
                  </a:lnTo>
                  <a:lnTo>
                    <a:pt x="220" y="1249"/>
                  </a:lnTo>
                  <a:lnTo>
                    <a:pt x="149" y="1247"/>
                  </a:lnTo>
                  <a:lnTo>
                    <a:pt x="98" y="1210"/>
                  </a:lnTo>
                  <a:lnTo>
                    <a:pt x="13" y="1202"/>
                  </a:lnTo>
                  <a:lnTo>
                    <a:pt x="0" y="1161"/>
                  </a:lnTo>
                  <a:lnTo>
                    <a:pt x="42" y="1079"/>
                  </a:lnTo>
                  <a:lnTo>
                    <a:pt x="140" y="971"/>
                  </a:lnTo>
                  <a:lnTo>
                    <a:pt x="190" y="951"/>
                  </a:lnTo>
                  <a:lnTo>
                    <a:pt x="246" y="910"/>
                  </a:lnTo>
                  <a:lnTo>
                    <a:pt x="313" y="854"/>
                  </a:lnTo>
                  <a:lnTo>
                    <a:pt x="360" y="799"/>
                  </a:lnTo>
                  <a:lnTo>
                    <a:pt x="394" y="721"/>
                  </a:lnTo>
                  <a:lnTo>
                    <a:pt x="424" y="695"/>
                  </a:lnTo>
                  <a:lnTo>
                    <a:pt x="435" y="638"/>
                  </a:lnTo>
                  <a:lnTo>
                    <a:pt x="490" y="590"/>
                  </a:lnTo>
                  <a:lnTo>
                    <a:pt x="507" y="634"/>
                  </a:lnTo>
                  <a:close/>
                  <a:moveTo>
                    <a:pt x="631" y="161"/>
                  </a:moveTo>
                  <a:lnTo>
                    <a:pt x="687" y="263"/>
                  </a:lnTo>
                  <a:lnTo>
                    <a:pt x="689" y="197"/>
                  </a:lnTo>
                  <a:lnTo>
                    <a:pt x="724" y="224"/>
                  </a:lnTo>
                  <a:lnTo>
                    <a:pt x="736" y="297"/>
                  </a:lnTo>
                  <a:lnTo>
                    <a:pt x="798" y="329"/>
                  </a:lnTo>
                  <a:lnTo>
                    <a:pt x="851" y="337"/>
                  </a:lnTo>
                  <a:lnTo>
                    <a:pt x="895" y="299"/>
                  </a:lnTo>
                  <a:lnTo>
                    <a:pt x="935" y="311"/>
                  </a:lnTo>
                  <a:lnTo>
                    <a:pt x="916" y="398"/>
                  </a:lnTo>
                  <a:lnTo>
                    <a:pt x="892" y="456"/>
                  </a:lnTo>
                  <a:lnTo>
                    <a:pt x="833" y="454"/>
                  </a:lnTo>
                  <a:lnTo>
                    <a:pt x="812" y="485"/>
                  </a:lnTo>
                  <a:lnTo>
                    <a:pt x="819" y="528"/>
                  </a:lnTo>
                  <a:lnTo>
                    <a:pt x="808" y="547"/>
                  </a:lnTo>
                  <a:lnTo>
                    <a:pt x="778" y="602"/>
                  </a:lnTo>
                  <a:lnTo>
                    <a:pt x="740" y="672"/>
                  </a:lnTo>
                  <a:lnTo>
                    <a:pt x="680" y="713"/>
                  </a:lnTo>
                  <a:lnTo>
                    <a:pt x="666" y="686"/>
                  </a:lnTo>
                  <a:lnTo>
                    <a:pt x="634" y="671"/>
                  </a:lnTo>
                  <a:lnTo>
                    <a:pt x="679" y="587"/>
                  </a:lnTo>
                  <a:lnTo>
                    <a:pt x="653" y="531"/>
                  </a:lnTo>
                  <a:lnTo>
                    <a:pt x="569" y="491"/>
                  </a:lnTo>
                  <a:lnTo>
                    <a:pt x="572" y="454"/>
                  </a:lnTo>
                  <a:lnTo>
                    <a:pt x="628" y="420"/>
                  </a:lnTo>
                  <a:lnTo>
                    <a:pt x="641" y="343"/>
                  </a:lnTo>
                  <a:lnTo>
                    <a:pt x="637" y="280"/>
                  </a:lnTo>
                  <a:lnTo>
                    <a:pt x="606" y="215"/>
                  </a:lnTo>
                  <a:lnTo>
                    <a:pt x="608" y="198"/>
                  </a:lnTo>
                  <a:lnTo>
                    <a:pt x="571" y="159"/>
                  </a:lnTo>
                  <a:lnTo>
                    <a:pt x="509" y="74"/>
                  </a:lnTo>
                  <a:lnTo>
                    <a:pt x="477" y="7"/>
                  </a:lnTo>
                  <a:lnTo>
                    <a:pt x="506" y="0"/>
                  </a:lnTo>
                  <a:lnTo>
                    <a:pt x="548" y="52"/>
                  </a:lnTo>
                  <a:lnTo>
                    <a:pt x="609" y="77"/>
                  </a:lnTo>
                  <a:lnTo>
                    <a:pt x="631" y="1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6"/>
            <p:cNvSpPr/>
            <p:nvPr/>
          </p:nvSpPr>
          <p:spPr>
            <a:xfrm>
              <a:off x="9499600" y="6489700"/>
              <a:ext cx="217488" cy="238125"/>
            </a:xfrm>
            <a:custGeom>
              <a:rect b="b" l="l" r="r" t="t"/>
              <a:pathLst>
                <a:path extrusionOk="0" h="660" w="603">
                  <a:moveTo>
                    <a:pt x="507" y="44"/>
                  </a:moveTo>
                  <a:lnTo>
                    <a:pt x="525" y="86"/>
                  </a:lnTo>
                  <a:lnTo>
                    <a:pt x="580" y="45"/>
                  </a:lnTo>
                  <a:lnTo>
                    <a:pt x="602" y="88"/>
                  </a:lnTo>
                  <a:lnTo>
                    <a:pt x="602" y="132"/>
                  </a:lnTo>
                  <a:lnTo>
                    <a:pt x="574" y="180"/>
                  </a:lnTo>
                  <a:lnTo>
                    <a:pt x="523" y="258"/>
                  </a:lnTo>
                  <a:lnTo>
                    <a:pt x="483" y="301"/>
                  </a:lnTo>
                  <a:lnTo>
                    <a:pt x="512" y="352"/>
                  </a:lnTo>
                  <a:lnTo>
                    <a:pt x="452" y="354"/>
                  </a:lnTo>
                  <a:lnTo>
                    <a:pt x="385" y="394"/>
                  </a:lnTo>
                  <a:lnTo>
                    <a:pt x="364" y="465"/>
                  </a:lnTo>
                  <a:lnTo>
                    <a:pt x="320" y="577"/>
                  </a:lnTo>
                  <a:lnTo>
                    <a:pt x="259" y="627"/>
                  </a:lnTo>
                  <a:lnTo>
                    <a:pt x="220" y="659"/>
                  </a:lnTo>
                  <a:lnTo>
                    <a:pt x="149" y="657"/>
                  </a:lnTo>
                  <a:lnTo>
                    <a:pt x="98" y="620"/>
                  </a:lnTo>
                  <a:lnTo>
                    <a:pt x="13" y="612"/>
                  </a:lnTo>
                  <a:lnTo>
                    <a:pt x="0" y="571"/>
                  </a:lnTo>
                  <a:lnTo>
                    <a:pt x="42" y="489"/>
                  </a:lnTo>
                  <a:lnTo>
                    <a:pt x="140" y="381"/>
                  </a:lnTo>
                  <a:lnTo>
                    <a:pt x="190" y="361"/>
                  </a:lnTo>
                  <a:lnTo>
                    <a:pt x="246" y="320"/>
                  </a:lnTo>
                  <a:lnTo>
                    <a:pt x="313" y="264"/>
                  </a:lnTo>
                  <a:lnTo>
                    <a:pt x="360" y="209"/>
                  </a:lnTo>
                  <a:lnTo>
                    <a:pt x="394" y="131"/>
                  </a:lnTo>
                  <a:lnTo>
                    <a:pt x="424" y="105"/>
                  </a:lnTo>
                  <a:lnTo>
                    <a:pt x="435" y="48"/>
                  </a:lnTo>
                  <a:lnTo>
                    <a:pt x="490" y="0"/>
                  </a:lnTo>
                  <a:lnTo>
                    <a:pt x="507" y="4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6"/>
            <p:cNvSpPr/>
            <p:nvPr/>
          </p:nvSpPr>
          <p:spPr>
            <a:xfrm>
              <a:off x="9671050" y="6276975"/>
              <a:ext cx="165100" cy="257175"/>
            </a:xfrm>
            <a:custGeom>
              <a:rect b="b" l="l" r="r" t="t"/>
              <a:pathLst>
                <a:path extrusionOk="0" h="714" w="459">
                  <a:moveTo>
                    <a:pt x="154" y="161"/>
                  </a:moveTo>
                  <a:lnTo>
                    <a:pt x="210" y="263"/>
                  </a:lnTo>
                  <a:lnTo>
                    <a:pt x="212" y="197"/>
                  </a:lnTo>
                  <a:lnTo>
                    <a:pt x="247" y="224"/>
                  </a:lnTo>
                  <a:lnTo>
                    <a:pt x="259" y="297"/>
                  </a:lnTo>
                  <a:lnTo>
                    <a:pt x="321" y="329"/>
                  </a:lnTo>
                  <a:lnTo>
                    <a:pt x="374" y="337"/>
                  </a:lnTo>
                  <a:lnTo>
                    <a:pt x="418" y="299"/>
                  </a:lnTo>
                  <a:lnTo>
                    <a:pt x="458" y="311"/>
                  </a:lnTo>
                  <a:lnTo>
                    <a:pt x="439" y="398"/>
                  </a:lnTo>
                  <a:lnTo>
                    <a:pt x="415" y="456"/>
                  </a:lnTo>
                  <a:lnTo>
                    <a:pt x="356" y="454"/>
                  </a:lnTo>
                  <a:lnTo>
                    <a:pt x="335" y="485"/>
                  </a:lnTo>
                  <a:lnTo>
                    <a:pt x="342" y="528"/>
                  </a:lnTo>
                  <a:lnTo>
                    <a:pt x="331" y="547"/>
                  </a:lnTo>
                  <a:lnTo>
                    <a:pt x="301" y="602"/>
                  </a:lnTo>
                  <a:lnTo>
                    <a:pt x="263" y="672"/>
                  </a:lnTo>
                  <a:lnTo>
                    <a:pt x="203" y="713"/>
                  </a:lnTo>
                  <a:lnTo>
                    <a:pt x="189" y="686"/>
                  </a:lnTo>
                  <a:lnTo>
                    <a:pt x="157" y="671"/>
                  </a:lnTo>
                  <a:lnTo>
                    <a:pt x="202" y="587"/>
                  </a:lnTo>
                  <a:lnTo>
                    <a:pt x="176" y="531"/>
                  </a:lnTo>
                  <a:lnTo>
                    <a:pt x="92" y="491"/>
                  </a:lnTo>
                  <a:lnTo>
                    <a:pt x="95" y="454"/>
                  </a:lnTo>
                  <a:lnTo>
                    <a:pt x="151" y="420"/>
                  </a:lnTo>
                  <a:lnTo>
                    <a:pt x="164" y="343"/>
                  </a:lnTo>
                  <a:lnTo>
                    <a:pt x="160" y="280"/>
                  </a:lnTo>
                  <a:lnTo>
                    <a:pt x="129" y="215"/>
                  </a:lnTo>
                  <a:lnTo>
                    <a:pt x="131" y="198"/>
                  </a:lnTo>
                  <a:lnTo>
                    <a:pt x="94" y="159"/>
                  </a:lnTo>
                  <a:lnTo>
                    <a:pt x="32" y="74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1" y="52"/>
                  </a:lnTo>
                  <a:lnTo>
                    <a:pt x="132" y="77"/>
                  </a:lnTo>
                  <a:lnTo>
                    <a:pt x="154" y="16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6"/>
            <p:cNvSpPr/>
            <p:nvPr/>
          </p:nvSpPr>
          <p:spPr>
            <a:xfrm>
              <a:off x="6291263" y="4491038"/>
              <a:ext cx="219075" cy="292100"/>
            </a:xfrm>
            <a:custGeom>
              <a:rect b="b" l="l" r="r" t="t"/>
              <a:pathLst>
                <a:path extrusionOk="0" h="813" w="609">
                  <a:moveTo>
                    <a:pt x="535" y="447"/>
                  </a:moveTo>
                  <a:lnTo>
                    <a:pt x="505" y="503"/>
                  </a:lnTo>
                  <a:lnTo>
                    <a:pt x="470" y="499"/>
                  </a:lnTo>
                  <a:lnTo>
                    <a:pt x="454" y="519"/>
                  </a:lnTo>
                  <a:lnTo>
                    <a:pt x="442" y="560"/>
                  </a:lnTo>
                  <a:lnTo>
                    <a:pt x="451" y="615"/>
                  </a:lnTo>
                  <a:lnTo>
                    <a:pt x="444" y="625"/>
                  </a:lnTo>
                  <a:lnTo>
                    <a:pt x="408" y="625"/>
                  </a:lnTo>
                  <a:lnTo>
                    <a:pt x="359" y="656"/>
                  </a:lnTo>
                  <a:lnTo>
                    <a:pt x="352" y="695"/>
                  </a:lnTo>
                  <a:lnTo>
                    <a:pt x="334" y="712"/>
                  </a:lnTo>
                  <a:lnTo>
                    <a:pt x="286" y="712"/>
                  </a:lnTo>
                  <a:lnTo>
                    <a:pt x="255" y="732"/>
                  </a:lnTo>
                  <a:lnTo>
                    <a:pt x="256" y="765"/>
                  </a:lnTo>
                  <a:lnTo>
                    <a:pt x="218" y="788"/>
                  </a:lnTo>
                  <a:lnTo>
                    <a:pt x="175" y="780"/>
                  </a:lnTo>
                  <a:lnTo>
                    <a:pt x="123" y="807"/>
                  </a:lnTo>
                  <a:lnTo>
                    <a:pt x="87" y="812"/>
                  </a:lnTo>
                  <a:lnTo>
                    <a:pt x="61" y="755"/>
                  </a:lnTo>
                  <a:lnTo>
                    <a:pt x="0" y="621"/>
                  </a:lnTo>
                  <a:lnTo>
                    <a:pt x="234" y="539"/>
                  </a:lnTo>
                  <a:lnTo>
                    <a:pt x="286" y="373"/>
                  </a:lnTo>
                  <a:lnTo>
                    <a:pt x="250" y="314"/>
                  </a:lnTo>
                  <a:lnTo>
                    <a:pt x="252" y="280"/>
                  </a:lnTo>
                  <a:lnTo>
                    <a:pt x="275" y="245"/>
                  </a:lnTo>
                  <a:lnTo>
                    <a:pt x="275" y="210"/>
                  </a:lnTo>
                  <a:lnTo>
                    <a:pt x="310" y="193"/>
                  </a:lnTo>
                  <a:lnTo>
                    <a:pt x="296" y="182"/>
                  </a:lnTo>
                  <a:lnTo>
                    <a:pt x="303" y="126"/>
                  </a:lnTo>
                  <a:lnTo>
                    <a:pt x="342" y="126"/>
                  </a:lnTo>
                  <a:lnTo>
                    <a:pt x="377" y="184"/>
                  </a:lnTo>
                  <a:lnTo>
                    <a:pt x="421" y="215"/>
                  </a:lnTo>
                  <a:lnTo>
                    <a:pt x="478" y="226"/>
                  </a:lnTo>
                  <a:lnTo>
                    <a:pt x="524" y="241"/>
                  </a:lnTo>
                  <a:lnTo>
                    <a:pt x="559" y="289"/>
                  </a:lnTo>
                  <a:lnTo>
                    <a:pt x="580" y="317"/>
                  </a:lnTo>
                  <a:lnTo>
                    <a:pt x="608" y="328"/>
                  </a:lnTo>
                  <a:lnTo>
                    <a:pt x="608" y="346"/>
                  </a:lnTo>
                  <a:lnTo>
                    <a:pt x="580" y="396"/>
                  </a:lnTo>
                  <a:lnTo>
                    <a:pt x="567" y="419"/>
                  </a:lnTo>
                  <a:lnTo>
                    <a:pt x="535" y="447"/>
                  </a:lnTo>
                  <a:close/>
                  <a:moveTo>
                    <a:pt x="343" y="43"/>
                  </a:moveTo>
                  <a:lnTo>
                    <a:pt x="332" y="59"/>
                  </a:lnTo>
                  <a:lnTo>
                    <a:pt x="318" y="29"/>
                  </a:lnTo>
                  <a:lnTo>
                    <a:pt x="340" y="0"/>
                  </a:lnTo>
                  <a:lnTo>
                    <a:pt x="350" y="7"/>
                  </a:lnTo>
                  <a:lnTo>
                    <a:pt x="343" y="4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6"/>
            <p:cNvSpPr/>
            <p:nvPr/>
          </p:nvSpPr>
          <p:spPr>
            <a:xfrm>
              <a:off x="6291263" y="4537075"/>
              <a:ext cx="219075" cy="247650"/>
            </a:xfrm>
            <a:custGeom>
              <a:rect b="b" l="l" r="r" t="t"/>
              <a:pathLst>
                <a:path extrusionOk="0" h="687" w="609">
                  <a:moveTo>
                    <a:pt x="535" y="321"/>
                  </a:moveTo>
                  <a:lnTo>
                    <a:pt x="505" y="377"/>
                  </a:lnTo>
                  <a:lnTo>
                    <a:pt x="470" y="373"/>
                  </a:lnTo>
                  <a:lnTo>
                    <a:pt x="454" y="393"/>
                  </a:lnTo>
                  <a:lnTo>
                    <a:pt x="442" y="434"/>
                  </a:lnTo>
                  <a:lnTo>
                    <a:pt x="451" y="489"/>
                  </a:lnTo>
                  <a:lnTo>
                    <a:pt x="444" y="499"/>
                  </a:lnTo>
                  <a:lnTo>
                    <a:pt x="408" y="499"/>
                  </a:lnTo>
                  <a:lnTo>
                    <a:pt x="359" y="530"/>
                  </a:lnTo>
                  <a:lnTo>
                    <a:pt x="352" y="569"/>
                  </a:lnTo>
                  <a:lnTo>
                    <a:pt x="334" y="586"/>
                  </a:lnTo>
                  <a:lnTo>
                    <a:pt x="286" y="586"/>
                  </a:lnTo>
                  <a:lnTo>
                    <a:pt x="255" y="606"/>
                  </a:lnTo>
                  <a:lnTo>
                    <a:pt x="256" y="639"/>
                  </a:lnTo>
                  <a:lnTo>
                    <a:pt x="218" y="662"/>
                  </a:lnTo>
                  <a:lnTo>
                    <a:pt x="175" y="654"/>
                  </a:lnTo>
                  <a:lnTo>
                    <a:pt x="123" y="681"/>
                  </a:lnTo>
                  <a:lnTo>
                    <a:pt x="87" y="686"/>
                  </a:lnTo>
                  <a:lnTo>
                    <a:pt x="61" y="629"/>
                  </a:lnTo>
                  <a:lnTo>
                    <a:pt x="0" y="495"/>
                  </a:lnTo>
                  <a:lnTo>
                    <a:pt x="234" y="413"/>
                  </a:lnTo>
                  <a:lnTo>
                    <a:pt x="286" y="247"/>
                  </a:lnTo>
                  <a:lnTo>
                    <a:pt x="250" y="188"/>
                  </a:lnTo>
                  <a:lnTo>
                    <a:pt x="252" y="154"/>
                  </a:lnTo>
                  <a:lnTo>
                    <a:pt x="275" y="119"/>
                  </a:lnTo>
                  <a:lnTo>
                    <a:pt x="275" y="84"/>
                  </a:lnTo>
                  <a:lnTo>
                    <a:pt x="310" y="67"/>
                  </a:lnTo>
                  <a:lnTo>
                    <a:pt x="296" y="56"/>
                  </a:lnTo>
                  <a:lnTo>
                    <a:pt x="303" y="0"/>
                  </a:lnTo>
                  <a:lnTo>
                    <a:pt x="342" y="0"/>
                  </a:lnTo>
                  <a:lnTo>
                    <a:pt x="377" y="58"/>
                  </a:lnTo>
                  <a:lnTo>
                    <a:pt x="421" y="89"/>
                  </a:lnTo>
                  <a:lnTo>
                    <a:pt x="478" y="100"/>
                  </a:lnTo>
                  <a:lnTo>
                    <a:pt x="524" y="115"/>
                  </a:lnTo>
                  <a:lnTo>
                    <a:pt x="559" y="163"/>
                  </a:lnTo>
                  <a:lnTo>
                    <a:pt x="580" y="191"/>
                  </a:lnTo>
                  <a:lnTo>
                    <a:pt x="608" y="202"/>
                  </a:lnTo>
                  <a:lnTo>
                    <a:pt x="608" y="220"/>
                  </a:lnTo>
                  <a:lnTo>
                    <a:pt x="580" y="270"/>
                  </a:lnTo>
                  <a:lnTo>
                    <a:pt x="567" y="293"/>
                  </a:lnTo>
                  <a:lnTo>
                    <a:pt x="535" y="32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6"/>
            <p:cNvSpPr/>
            <p:nvPr/>
          </p:nvSpPr>
          <p:spPr>
            <a:xfrm>
              <a:off x="6405563" y="4491038"/>
              <a:ext cx="11112" cy="22225"/>
            </a:xfrm>
            <a:custGeom>
              <a:rect b="b" l="l" r="r" t="t"/>
              <a:pathLst>
                <a:path extrusionOk="0" h="60" w="33">
                  <a:moveTo>
                    <a:pt x="25" y="43"/>
                  </a:moveTo>
                  <a:lnTo>
                    <a:pt x="14" y="59"/>
                  </a:lnTo>
                  <a:lnTo>
                    <a:pt x="0" y="29"/>
                  </a:lnTo>
                  <a:lnTo>
                    <a:pt x="22" y="0"/>
                  </a:lnTo>
                  <a:lnTo>
                    <a:pt x="32" y="7"/>
                  </a:lnTo>
                  <a:lnTo>
                    <a:pt x="25" y="4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6"/>
            <p:cNvSpPr/>
            <p:nvPr/>
          </p:nvSpPr>
          <p:spPr>
            <a:xfrm>
              <a:off x="2509838" y="4984750"/>
              <a:ext cx="160337" cy="68263"/>
            </a:xfrm>
            <a:custGeom>
              <a:rect b="b" l="l" r="r" t="t"/>
              <a:pathLst>
                <a:path extrusionOk="0" h="188" w="447">
                  <a:moveTo>
                    <a:pt x="396" y="187"/>
                  </a:moveTo>
                  <a:lnTo>
                    <a:pt x="370" y="164"/>
                  </a:lnTo>
                  <a:lnTo>
                    <a:pt x="353" y="122"/>
                  </a:lnTo>
                  <a:lnTo>
                    <a:pt x="373" y="101"/>
                  </a:lnTo>
                  <a:lnTo>
                    <a:pt x="353" y="96"/>
                  </a:lnTo>
                  <a:lnTo>
                    <a:pt x="338" y="70"/>
                  </a:lnTo>
                  <a:lnTo>
                    <a:pt x="300" y="49"/>
                  </a:lnTo>
                  <a:lnTo>
                    <a:pt x="265" y="54"/>
                  </a:lnTo>
                  <a:lnTo>
                    <a:pt x="250" y="81"/>
                  </a:lnTo>
                  <a:lnTo>
                    <a:pt x="218" y="100"/>
                  </a:lnTo>
                  <a:lnTo>
                    <a:pt x="201" y="103"/>
                  </a:lnTo>
                  <a:lnTo>
                    <a:pt x="194" y="119"/>
                  </a:lnTo>
                  <a:lnTo>
                    <a:pt x="231" y="162"/>
                  </a:lnTo>
                  <a:lnTo>
                    <a:pt x="210" y="172"/>
                  </a:lnTo>
                  <a:lnTo>
                    <a:pt x="198" y="183"/>
                  </a:lnTo>
                  <a:lnTo>
                    <a:pt x="162" y="187"/>
                  </a:lnTo>
                  <a:lnTo>
                    <a:pt x="149" y="140"/>
                  </a:lnTo>
                  <a:lnTo>
                    <a:pt x="139" y="154"/>
                  </a:lnTo>
                  <a:lnTo>
                    <a:pt x="113" y="149"/>
                  </a:lnTo>
                  <a:lnTo>
                    <a:pt x="97" y="118"/>
                  </a:lnTo>
                  <a:lnTo>
                    <a:pt x="65" y="113"/>
                  </a:lnTo>
                  <a:lnTo>
                    <a:pt x="45" y="104"/>
                  </a:lnTo>
                  <a:lnTo>
                    <a:pt x="12" y="104"/>
                  </a:lnTo>
                  <a:lnTo>
                    <a:pt x="9" y="120"/>
                  </a:lnTo>
                  <a:lnTo>
                    <a:pt x="0" y="109"/>
                  </a:lnTo>
                  <a:lnTo>
                    <a:pt x="5" y="93"/>
                  </a:lnTo>
                  <a:lnTo>
                    <a:pt x="11" y="77"/>
                  </a:lnTo>
                  <a:lnTo>
                    <a:pt x="8" y="63"/>
                  </a:lnTo>
                  <a:lnTo>
                    <a:pt x="19" y="54"/>
                  </a:lnTo>
                  <a:lnTo>
                    <a:pt x="3" y="42"/>
                  </a:lnTo>
                  <a:lnTo>
                    <a:pt x="3" y="11"/>
                  </a:lnTo>
                  <a:lnTo>
                    <a:pt x="33" y="4"/>
                  </a:lnTo>
                  <a:lnTo>
                    <a:pt x="61" y="32"/>
                  </a:lnTo>
                  <a:lnTo>
                    <a:pt x="59" y="49"/>
                  </a:lnTo>
                  <a:lnTo>
                    <a:pt x="90" y="52"/>
                  </a:lnTo>
                  <a:lnTo>
                    <a:pt x="98" y="46"/>
                  </a:lnTo>
                  <a:lnTo>
                    <a:pt x="119" y="65"/>
                  </a:lnTo>
                  <a:lnTo>
                    <a:pt x="157" y="59"/>
                  </a:lnTo>
                  <a:lnTo>
                    <a:pt x="190" y="39"/>
                  </a:lnTo>
                  <a:lnTo>
                    <a:pt x="238" y="24"/>
                  </a:lnTo>
                  <a:lnTo>
                    <a:pt x="264" y="0"/>
                  </a:lnTo>
                  <a:lnTo>
                    <a:pt x="307" y="5"/>
                  </a:lnTo>
                  <a:lnTo>
                    <a:pt x="304" y="13"/>
                  </a:lnTo>
                  <a:lnTo>
                    <a:pt x="348" y="15"/>
                  </a:lnTo>
                  <a:lnTo>
                    <a:pt x="383" y="29"/>
                  </a:lnTo>
                  <a:lnTo>
                    <a:pt x="408" y="52"/>
                  </a:lnTo>
                  <a:lnTo>
                    <a:pt x="437" y="74"/>
                  </a:lnTo>
                  <a:lnTo>
                    <a:pt x="428" y="86"/>
                  </a:lnTo>
                  <a:lnTo>
                    <a:pt x="446" y="131"/>
                  </a:lnTo>
                  <a:lnTo>
                    <a:pt x="431" y="155"/>
                  </a:lnTo>
                  <a:lnTo>
                    <a:pt x="406" y="149"/>
                  </a:lnTo>
                  <a:lnTo>
                    <a:pt x="396" y="18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6"/>
            <p:cNvSpPr/>
            <p:nvPr/>
          </p:nvSpPr>
          <p:spPr>
            <a:xfrm>
              <a:off x="2509838" y="4984750"/>
              <a:ext cx="160337" cy="68263"/>
            </a:xfrm>
            <a:custGeom>
              <a:rect b="b" l="l" r="r" t="t"/>
              <a:pathLst>
                <a:path extrusionOk="0" h="188" w="447">
                  <a:moveTo>
                    <a:pt x="396" y="187"/>
                  </a:moveTo>
                  <a:lnTo>
                    <a:pt x="370" y="164"/>
                  </a:lnTo>
                  <a:lnTo>
                    <a:pt x="353" y="122"/>
                  </a:lnTo>
                  <a:lnTo>
                    <a:pt x="373" y="101"/>
                  </a:lnTo>
                  <a:lnTo>
                    <a:pt x="353" y="96"/>
                  </a:lnTo>
                  <a:lnTo>
                    <a:pt x="338" y="70"/>
                  </a:lnTo>
                  <a:lnTo>
                    <a:pt x="300" y="49"/>
                  </a:lnTo>
                  <a:lnTo>
                    <a:pt x="265" y="54"/>
                  </a:lnTo>
                  <a:lnTo>
                    <a:pt x="250" y="81"/>
                  </a:lnTo>
                  <a:lnTo>
                    <a:pt x="218" y="100"/>
                  </a:lnTo>
                  <a:lnTo>
                    <a:pt x="201" y="103"/>
                  </a:lnTo>
                  <a:lnTo>
                    <a:pt x="194" y="119"/>
                  </a:lnTo>
                  <a:lnTo>
                    <a:pt x="231" y="162"/>
                  </a:lnTo>
                  <a:lnTo>
                    <a:pt x="210" y="172"/>
                  </a:lnTo>
                  <a:lnTo>
                    <a:pt x="198" y="183"/>
                  </a:lnTo>
                  <a:lnTo>
                    <a:pt x="162" y="187"/>
                  </a:lnTo>
                  <a:lnTo>
                    <a:pt x="149" y="140"/>
                  </a:lnTo>
                  <a:lnTo>
                    <a:pt x="139" y="154"/>
                  </a:lnTo>
                  <a:lnTo>
                    <a:pt x="113" y="149"/>
                  </a:lnTo>
                  <a:lnTo>
                    <a:pt x="97" y="118"/>
                  </a:lnTo>
                  <a:lnTo>
                    <a:pt x="65" y="113"/>
                  </a:lnTo>
                  <a:lnTo>
                    <a:pt x="45" y="104"/>
                  </a:lnTo>
                  <a:lnTo>
                    <a:pt x="12" y="104"/>
                  </a:lnTo>
                  <a:lnTo>
                    <a:pt x="9" y="120"/>
                  </a:lnTo>
                  <a:lnTo>
                    <a:pt x="0" y="109"/>
                  </a:lnTo>
                  <a:lnTo>
                    <a:pt x="5" y="93"/>
                  </a:lnTo>
                  <a:lnTo>
                    <a:pt x="11" y="77"/>
                  </a:lnTo>
                  <a:lnTo>
                    <a:pt x="8" y="63"/>
                  </a:lnTo>
                  <a:lnTo>
                    <a:pt x="19" y="54"/>
                  </a:lnTo>
                  <a:lnTo>
                    <a:pt x="3" y="42"/>
                  </a:lnTo>
                  <a:lnTo>
                    <a:pt x="3" y="11"/>
                  </a:lnTo>
                  <a:lnTo>
                    <a:pt x="33" y="4"/>
                  </a:lnTo>
                  <a:lnTo>
                    <a:pt x="61" y="32"/>
                  </a:lnTo>
                  <a:lnTo>
                    <a:pt x="59" y="49"/>
                  </a:lnTo>
                  <a:lnTo>
                    <a:pt x="90" y="52"/>
                  </a:lnTo>
                  <a:lnTo>
                    <a:pt x="98" y="46"/>
                  </a:lnTo>
                  <a:lnTo>
                    <a:pt x="119" y="65"/>
                  </a:lnTo>
                  <a:lnTo>
                    <a:pt x="157" y="59"/>
                  </a:lnTo>
                  <a:lnTo>
                    <a:pt x="190" y="39"/>
                  </a:lnTo>
                  <a:lnTo>
                    <a:pt x="238" y="24"/>
                  </a:lnTo>
                  <a:lnTo>
                    <a:pt x="264" y="0"/>
                  </a:lnTo>
                  <a:lnTo>
                    <a:pt x="307" y="5"/>
                  </a:lnTo>
                  <a:lnTo>
                    <a:pt x="304" y="13"/>
                  </a:lnTo>
                  <a:lnTo>
                    <a:pt x="348" y="15"/>
                  </a:lnTo>
                  <a:lnTo>
                    <a:pt x="383" y="29"/>
                  </a:lnTo>
                  <a:lnTo>
                    <a:pt x="408" y="52"/>
                  </a:lnTo>
                  <a:lnTo>
                    <a:pt x="437" y="74"/>
                  </a:lnTo>
                  <a:lnTo>
                    <a:pt x="428" y="86"/>
                  </a:lnTo>
                  <a:lnTo>
                    <a:pt x="446" y="131"/>
                  </a:lnTo>
                  <a:lnTo>
                    <a:pt x="431" y="155"/>
                  </a:lnTo>
                  <a:lnTo>
                    <a:pt x="406" y="149"/>
                  </a:lnTo>
                  <a:lnTo>
                    <a:pt x="396" y="18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6"/>
            <p:cNvSpPr/>
            <p:nvPr/>
          </p:nvSpPr>
          <p:spPr>
            <a:xfrm>
              <a:off x="2554288" y="5256213"/>
              <a:ext cx="357187" cy="519112"/>
            </a:xfrm>
            <a:custGeom>
              <a:rect b="b" l="l" r="r" t="t"/>
              <a:pathLst>
                <a:path extrusionOk="0" h="1440" w="993">
                  <a:moveTo>
                    <a:pt x="920" y="1377"/>
                  </a:moveTo>
                  <a:lnTo>
                    <a:pt x="899" y="1419"/>
                  </a:lnTo>
                  <a:lnTo>
                    <a:pt x="859" y="1439"/>
                  </a:lnTo>
                  <a:lnTo>
                    <a:pt x="781" y="1392"/>
                  </a:lnTo>
                  <a:lnTo>
                    <a:pt x="774" y="1359"/>
                  </a:lnTo>
                  <a:lnTo>
                    <a:pt x="620" y="1278"/>
                  </a:lnTo>
                  <a:lnTo>
                    <a:pt x="481" y="1190"/>
                  </a:lnTo>
                  <a:lnTo>
                    <a:pt x="421" y="1141"/>
                  </a:lnTo>
                  <a:lnTo>
                    <a:pt x="388" y="1075"/>
                  </a:lnTo>
                  <a:lnTo>
                    <a:pt x="401" y="1052"/>
                  </a:lnTo>
                  <a:lnTo>
                    <a:pt x="335" y="948"/>
                  </a:lnTo>
                  <a:lnTo>
                    <a:pt x="258" y="802"/>
                  </a:lnTo>
                  <a:lnTo>
                    <a:pt x="185" y="646"/>
                  </a:lnTo>
                  <a:lnTo>
                    <a:pt x="153" y="611"/>
                  </a:lnTo>
                  <a:lnTo>
                    <a:pt x="129" y="553"/>
                  </a:lnTo>
                  <a:lnTo>
                    <a:pt x="68" y="502"/>
                  </a:lnTo>
                  <a:lnTo>
                    <a:pt x="13" y="471"/>
                  </a:lnTo>
                  <a:lnTo>
                    <a:pt x="38" y="436"/>
                  </a:lnTo>
                  <a:lnTo>
                    <a:pt x="0" y="362"/>
                  </a:lnTo>
                  <a:lnTo>
                    <a:pt x="24" y="308"/>
                  </a:lnTo>
                  <a:lnTo>
                    <a:pt x="87" y="259"/>
                  </a:lnTo>
                  <a:lnTo>
                    <a:pt x="96" y="291"/>
                  </a:lnTo>
                  <a:lnTo>
                    <a:pt x="74" y="310"/>
                  </a:lnTo>
                  <a:lnTo>
                    <a:pt x="76" y="338"/>
                  </a:lnTo>
                  <a:lnTo>
                    <a:pt x="108" y="332"/>
                  </a:lnTo>
                  <a:lnTo>
                    <a:pt x="139" y="340"/>
                  </a:lnTo>
                  <a:lnTo>
                    <a:pt x="172" y="379"/>
                  </a:lnTo>
                  <a:lnTo>
                    <a:pt x="216" y="348"/>
                  </a:lnTo>
                  <a:lnTo>
                    <a:pt x="231" y="295"/>
                  </a:lnTo>
                  <a:lnTo>
                    <a:pt x="278" y="228"/>
                  </a:lnTo>
                  <a:lnTo>
                    <a:pt x="372" y="197"/>
                  </a:lnTo>
                  <a:lnTo>
                    <a:pt x="457" y="116"/>
                  </a:lnTo>
                  <a:lnTo>
                    <a:pt x="481" y="66"/>
                  </a:lnTo>
                  <a:lnTo>
                    <a:pt x="470" y="8"/>
                  </a:lnTo>
                  <a:lnTo>
                    <a:pt x="491" y="0"/>
                  </a:lnTo>
                  <a:lnTo>
                    <a:pt x="543" y="37"/>
                  </a:lnTo>
                  <a:lnTo>
                    <a:pt x="567" y="73"/>
                  </a:lnTo>
                  <a:lnTo>
                    <a:pt x="603" y="93"/>
                  </a:lnTo>
                  <a:lnTo>
                    <a:pt x="649" y="174"/>
                  </a:lnTo>
                  <a:lnTo>
                    <a:pt x="707" y="184"/>
                  </a:lnTo>
                  <a:lnTo>
                    <a:pt x="750" y="164"/>
                  </a:lnTo>
                  <a:lnTo>
                    <a:pt x="778" y="177"/>
                  </a:lnTo>
                  <a:lnTo>
                    <a:pt x="825" y="170"/>
                  </a:lnTo>
                  <a:lnTo>
                    <a:pt x="885" y="207"/>
                  </a:lnTo>
                  <a:lnTo>
                    <a:pt x="834" y="285"/>
                  </a:lnTo>
                  <a:lnTo>
                    <a:pt x="858" y="287"/>
                  </a:lnTo>
                  <a:lnTo>
                    <a:pt x="897" y="328"/>
                  </a:lnTo>
                  <a:lnTo>
                    <a:pt x="826" y="325"/>
                  </a:lnTo>
                  <a:lnTo>
                    <a:pt x="816" y="336"/>
                  </a:lnTo>
                  <a:lnTo>
                    <a:pt x="752" y="351"/>
                  </a:lnTo>
                  <a:lnTo>
                    <a:pt x="663" y="404"/>
                  </a:lnTo>
                  <a:lnTo>
                    <a:pt x="658" y="440"/>
                  </a:lnTo>
                  <a:lnTo>
                    <a:pt x="638" y="467"/>
                  </a:lnTo>
                  <a:lnTo>
                    <a:pt x="646" y="509"/>
                  </a:lnTo>
                  <a:lnTo>
                    <a:pt x="598" y="532"/>
                  </a:lnTo>
                  <a:lnTo>
                    <a:pt x="598" y="565"/>
                  </a:lnTo>
                  <a:lnTo>
                    <a:pt x="578" y="579"/>
                  </a:lnTo>
                  <a:lnTo>
                    <a:pt x="610" y="649"/>
                  </a:lnTo>
                  <a:lnTo>
                    <a:pt x="654" y="697"/>
                  </a:lnTo>
                  <a:lnTo>
                    <a:pt x="637" y="731"/>
                  </a:lnTo>
                  <a:lnTo>
                    <a:pt x="689" y="735"/>
                  </a:lnTo>
                  <a:lnTo>
                    <a:pt x="718" y="777"/>
                  </a:lnTo>
                  <a:lnTo>
                    <a:pt x="787" y="779"/>
                  </a:lnTo>
                  <a:lnTo>
                    <a:pt x="851" y="733"/>
                  </a:lnTo>
                  <a:lnTo>
                    <a:pt x="846" y="852"/>
                  </a:lnTo>
                  <a:lnTo>
                    <a:pt x="881" y="861"/>
                  </a:lnTo>
                  <a:lnTo>
                    <a:pt x="925" y="848"/>
                  </a:lnTo>
                  <a:lnTo>
                    <a:pt x="992" y="975"/>
                  </a:lnTo>
                  <a:lnTo>
                    <a:pt x="975" y="1001"/>
                  </a:lnTo>
                  <a:lnTo>
                    <a:pt x="972" y="1057"/>
                  </a:lnTo>
                  <a:lnTo>
                    <a:pt x="970" y="1125"/>
                  </a:lnTo>
                  <a:lnTo>
                    <a:pt x="940" y="1165"/>
                  </a:lnTo>
                  <a:lnTo>
                    <a:pt x="954" y="1195"/>
                  </a:lnTo>
                  <a:lnTo>
                    <a:pt x="936" y="1222"/>
                  </a:lnTo>
                  <a:lnTo>
                    <a:pt x="969" y="1289"/>
                  </a:lnTo>
                  <a:lnTo>
                    <a:pt x="920" y="137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6"/>
            <p:cNvSpPr/>
            <p:nvPr/>
          </p:nvSpPr>
          <p:spPr>
            <a:xfrm>
              <a:off x="2554288" y="5256213"/>
              <a:ext cx="357187" cy="519112"/>
            </a:xfrm>
            <a:custGeom>
              <a:rect b="b" l="l" r="r" t="t"/>
              <a:pathLst>
                <a:path extrusionOk="0" h="1440" w="993">
                  <a:moveTo>
                    <a:pt x="920" y="1377"/>
                  </a:moveTo>
                  <a:lnTo>
                    <a:pt x="899" y="1419"/>
                  </a:lnTo>
                  <a:lnTo>
                    <a:pt x="859" y="1439"/>
                  </a:lnTo>
                  <a:lnTo>
                    <a:pt x="781" y="1392"/>
                  </a:lnTo>
                  <a:lnTo>
                    <a:pt x="774" y="1359"/>
                  </a:lnTo>
                  <a:lnTo>
                    <a:pt x="620" y="1278"/>
                  </a:lnTo>
                  <a:lnTo>
                    <a:pt x="481" y="1190"/>
                  </a:lnTo>
                  <a:lnTo>
                    <a:pt x="421" y="1141"/>
                  </a:lnTo>
                  <a:lnTo>
                    <a:pt x="388" y="1075"/>
                  </a:lnTo>
                  <a:lnTo>
                    <a:pt x="401" y="1052"/>
                  </a:lnTo>
                  <a:lnTo>
                    <a:pt x="335" y="948"/>
                  </a:lnTo>
                  <a:lnTo>
                    <a:pt x="258" y="802"/>
                  </a:lnTo>
                  <a:lnTo>
                    <a:pt x="185" y="646"/>
                  </a:lnTo>
                  <a:lnTo>
                    <a:pt x="153" y="611"/>
                  </a:lnTo>
                  <a:lnTo>
                    <a:pt x="129" y="553"/>
                  </a:lnTo>
                  <a:lnTo>
                    <a:pt x="68" y="502"/>
                  </a:lnTo>
                  <a:lnTo>
                    <a:pt x="13" y="471"/>
                  </a:lnTo>
                  <a:lnTo>
                    <a:pt x="38" y="436"/>
                  </a:lnTo>
                  <a:lnTo>
                    <a:pt x="0" y="362"/>
                  </a:lnTo>
                  <a:lnTo>
                    <a:pt x="24" y="308"/>
                  </a:lnTo>
                  <a:lnTo>
                    <a:pt x="87" y="259"/>
                  </a:lnTo>
                  <a:lnTo>
                    <a:pt x="96" y="291"/>
                  </a:lnTo>
                  <a:lnTo>
                    <a:pt x="74" y="310"/>
                  </a:lnTo>
                  <a:lnTo>
                    <a:pt x="76" y="338"/>
                  </a:lnTo>
                  <a:lnTo>
                    <a:pt x="108" y="332"/>
                  </a:lnTo>
                  <a:lnTo>
                    <a:pt x="139" y="340"/>
                  </a:lnTo>
                  <a:lnTo>
                    <a:pt x="172" y="379"/>
                  </a:lnTo>
                  <a:lnTo>
                    <a:pt x="216" y="348"/>
                  </a:lnTo>
                  <a:lnTo>
                    <a:pt x="231" y="295"/>
                  </a:lnTo>
                  <a:lnTo>
                    <a:pt x="278" y="228"/>
                  </a:lnTo>
                  <a:lnTo>
                    <a:pt x="372" y="197"/>
                  </a:lnTo>
                  <a:lnTo>
                    <a:pt x="457" y="116"/>
                  </a:lnTo>
                  <a:lnTo>
                    <a:pt x="481" y="66"/>
                  </a:lnTo>
                  <a:lnTo>
                    <a:pt x="470" y="8"/>
                  </a:lnTo>
                  <a:lnTo>
                    <a:pt x="491" y="0"/>
                  </a:lnTo>
                  <a:lnTo>
                    <a:pt x="543" y="37"/>
                  </a:lnTo>
                  <a:lnTo>
                    <a:pt x="567" y="73"/>
                  </a:lnTo>
                  <a:lnTo>
                    <a:pt x="603" y="93"/>
                  </a:lnTo>
                  <a:lnTo>
                    <a:pt x="649" y="174"/>
                  </a:lnTo>
                  <a:lnTo>
                    <a:pt x="707" y="184"/>
                  </a:lnTo>
                  <a:lnTo>
                    <a:pt x="750" y="164"/>
                  </a:lnTo>
                  <a:lnTo>
                    <a:pt x="778" y="177"/>
                  </a:lnTo>
                  <a:lnTo>
                    <a:pt x="825" y="170"/>
                  </a:lnTo>
                  <a:lnTo>
                    <a:pt x="885" y="207"/>
                  </a:lnTo>
                  <a:lnTo>
                    <a:pt x="834" y="285"/>
                  </a:lnTo>
                  <a:lnTo>
                    <a:pt x="858" y="287"/>
                  </a:lnTo>
                  <a:lnTo>
                    <a:pt x="897" y="328"/>
                  </a:lnTo>
                  <a:lnTo>
                    <a:pt x="826" y="325"/>
                  </a:lnTo>
                  <a:lnTo>
                    <a:pt x="816" y="336"/>
                  </a:lnTo>
                  <a:lnTo>
                    <a:pt x="752" y="351"/>
                  </a:lnTo>
                  <a:lnTo>
                    <a:pt x="663" y="404"/>
                  </a:lnTo>
                  <a:lnTo>
                    <a:pt x="658" y="440"/>
                  </a:lnTo>
                  <a:lnTo>
                    <a:pt x="638" y="467"/>
                  </a:lnTo>
                  <a:lnTo>
                    <a:pt x="646" y="509"/>
                  </a:lnTo>
                  <a:lnTo>
                    <a:pt x="598" y="532"/>
                  </a:lnTo>
                  <a:lnTo>
                    <a:pt x="598" y="565"/>
                  </a:lnTo>
                  <a:lnTo>
                    <a:pt x="578" y="579"/>
                  </a:lnTo>
                  <a:lnTo>
                    <a:pt x="610" y="649"/>
                  </a:lnTo>
                  <a:lnTo>
                    <a:pt x="654" y="697"/>
                  </a:lnTo>
                  <a:lnTo>
                    <a:pt x="637" y="731"/>
                  </a:lnTo>
                  <a:lnTo>
                    <a:pt x="689" y="735"/>
                  </a:lnTo>
                  <a:lnTo>
                    <a:pt x="718" y="777"/>
                  </a:lnTo>
                  <a:lnTo>
                    <a:pt x="787" y="779"/>
                  </a:lnTo>
                  <a:lnTo>
                    <a:pt x="851" y="733"/>
                  </a:lnTo>
                  <a:lnTo>
                    <a:pt x="846" y="852"/>
                  </a:lnTo>
                  <a:lnTo>
                    <a:pt x="881" y="861"/>
                  </a:lnTo>
                  <a:lnTo>
                    <a:pt x="925" y="848"/>
                  </a:lnTo>
                  <a:lnTo>
                    <a:pt x="992" y="975"/>
                  </a:lnTo>
                  <a:lnTo>
                    <a:pt x="975" y="1001"/>
                  </a:lnTo>
                  <a:lnTo>
                    <a:pt x="972" y="1057"/>
                  </a:lnTo>
                  <a:lnTo>
                    <a:pt x="970" y="1125"/>
                  </a:lnTo>
                  <a:lnTo>
                    <a:pt x="940" y="1165"/>
                  </a:lnTo>
                  <a:lnTo>
                    <a:pt x="954" y="1195"/>
                  </a:lnTo>
                  <a:lnTo>
                    <a:pt x="936" y="1222"/>
                  </a:lnTo>
                  <a:lnTo>
                    <a:pt x="969" y="1289"/>
                  </a:lnTo>
                  <a:lnTo>
                    <a:pt x="920" y="137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6"/>
            <p:cNvSpPr/>
            <p:nvPr/>
          </p:nvSpPr>
          <p:spPr>
            <a:xfrm>
              <a:off x="8785225" y="5322888"/>
              <a:ext cx="420688" cy="228600"/>
            </a:xfrm>
            <a:custGeom>
              <a:rect b="b" l="l" r="r" t="t"/>
              <a:pathLst>
                <a:path extrusionOk="0" h="636" w="1170">
                  <a:moveTo>
                    <a:pt x="1158" y="335"/>
                  </a:moveTo>
                  <a:lnTo>
                    <a:pt x="1136" y="343"/>
                  </a:lnTo>
                  <a:lnTo>
                    <a:pt x="1102" y="313"/>
                  </a:lnTo>
                  <a:lnTo>
                    <a:pt x="1068" y="263"/>
                  </a:lnTo>
                  <a:lnTo>
                    <a:pt x="1052" y="204"/>
                  </a:lnTo>
                  <a:lnTo>
                    <a:pt x="1062" y="197"/>
                  </a:lnTo>
                  <a:lnTo>
                    <a:pt x="1071" y="220"/>
                  </a:lnTo>
                  <a:lnTo>
                    <a:pt x="1094" y="237"/>
                  </a:lnTo>
                  <a:lnTo>
                    <a:pt x="1132" y="286"/>
                  </a:lnTo>
                  <a:lnTo>
                    <a:pt x="1169" y="313"/>
                  </a:lnTo>
                  <a:lnTo>
                    <a:pt x="1158" y="335"/>
                  </a:lnTo>
                  <a:close/>
                  <a:moveTo>
                    <a:pt x="855" y="231"/>
                  </a:moveTo>
                  <a:lnTo>
                    <a:pt x="814" y="237"/>
                  </a:lnTo>
                  <a:lnTo>
                    <a:pt x="802" y="259"/>
                  </a:lnTo>
                  <a:lnTo>
                    <a:pt x="759" y="278"/>
                  </a:lnTo>
                  <a:lnTo>
                    <a:pt x="719" y="296"/>
                  </a:lnTo>
                  <a:lnTo>
                    <a:pt x="678" y="296"/>
                  </a:lnTo>
                  <a:lnTo>
                    <a:pt x="614" y="274"/>
                  </a:lnTo>
                  <a:lnTo>
                    <a:pt x="570" y="252"/>
                  </a:lnTo>
                  <a:lnTo>
                    <a:pt x="576" y="228"/>
                  </a:lnTo>
                  <a:lnTo>
                    <a:pt x="646" y="240"/>
                  </a:lnTo>
                  <a:lnTo>
                    <a:pt x="688" y="233"/>
                  </a:lnTo>
                  <a:lnTo>
                    <a:pt x="700" y="196"/>
                  </a:lnTo>
                  <a:lnTo>
                    <a:pt x="711" y="194"/>
                  </a:lnTo>
                  <a:lnTo>
                    <a:pt x="718" y="236"/>
                  </a:lnTo>
                  <a:lnTo>
                    <a:pt x="763" y="230"/>
                  </a:lnTo>
                  <a:lnTo>
                    <a:pt x="785" y="203"/>
                  </a:lnTo>
                  <a:lnTo>
                    <a:pt x="828" y="175"/>
                  </a:lnTo>
                  <a:lnTo>
                    <a:pt x="820" y="130"/>
                  </a:lnTo>
                  <a:lnTo>
                    <a:pt x="866" y="128"/>
                  </a:lnTo>
                  <a:lnTo>
                    <a:pt x="882" y="141"/>
                  </a:lnTo>
                  <a:lnTo>
                    <a:pt x="880" y="184"/>
                  </a:lnTo>
                  <a:lnTo>
                    <a:pt x="855" y="231"/>
                  </a:lnTo>
                  <a:close/>
                  <a:moveTo>
                    <a:pt x="482" y="379"/>
                  </a:moveTo>
                  <a:lnTo>
                    <a:pt x="551" y="431"/>
                  </a:lnTo>
                  <a:lnTo>
                    <a:pt x="602" y="513"/>
                  </a:lnTo>
                  <a:lnTo>
                    <a:pt x="646" y="511"/>
                  </a:lnTo>
                  <a:lnTo>
                    <a:pt x="643" y="546"/>
                  </a:lnTo>
                  <a:lnTo>
                    <a:pt x="704" y="559"/>
                  </a:lnTo>
                  <a:lnTo>
                    <a:pt x="680" y="574"/>
                  </a:lnTo>
                  <a:lnTo>
                    <a:pt x="763" y="607"/>
                  </a:lnTo>
                  <a:lnTo>
                    <a:pt x="754" y="630"/>
                  </a:lnTo>
                  <a:lnTo>
                    <a:pt x="703" y="635"/>
                  </a:lnTo>
                  <a:lnTo>
                    <a:pt x="684" y="615"/>
                  </a:lnTo>
                  <a:lnTo>
                    <a:pt x="617" y="606"/>
                  </a:lnTo>
                  <a:lnTo>
                    <a:pt x="538" y="594"/>
                  </a:lnTo>
                  <a:lnTo>
                    <a:pt x="478" y="544"/>
                  </a:lnTo>
                  <a:lnTo>
                    <a:pt x="434" y="501"/>
                  </a:lnTo>
                  <a:lnTo>
                    <a:pt x="393" y="433"/>
                  </a:lnTo>
                  <a:lnTo>
                    <a:pt x="291" y="399"/>
                  </a:lnTo>
                  <a:lnTo>
                    <a:pt x="225" y="421"/>
                  </a:lnTo>
                  <a:lnTo>
                    <a:pt x="178" y="447"/>
                  </a:lnTo>
                  <a:lnTo>
                    <a:pt x="188" y="504"/>
                  </a:lnTo>
                  <a:lnTo>
                    <a:pt x="127" y="531"/>
                  </a:lnTo>
                  <a:lnTo>
                    <a:pt x="83" y="518"/>
                  </a:lnTo>
                  <a:lnTo>
                    <a:pt x="3" y="515"/>
                  </a:lnTo>
                  <a:lnTo>
                    <a:pt x="1" y="261"/>
                  </a:lnTo>
                  <a:lnTo>
                    <a:pt x="0" y="8"/>
                  </a:lnTo>
                  <a:lnTo>
                    <a:pt x="135" y="61"/>
                  </a:lnTo>
                  <a:lnTo>
                    <a:pt x="279" y="106"/>
                  </a:lnTo>
                  <a:lnTo>
                    <a:pt x="333" y="145"/>
                  </a:lnTo>
                  <a:lnTo>
                    <a:pt x="376" y="185"/>
                  </a:lnTo>
                  <a:lnTo>
                    <a:pt x="388" y="230"/>
                  </a:lnTo>
                  <a:lnTo>
                    <a:pt x="517" y="278"/>
                  </a:lnTo>
                  <a:lnTo>
                    <a:pt x="536" y="320"/>
                  </a:lnTo>
                  <a:lnTo>
                    <a:pt x="465" y="328"/>
                  </a:lnTo>
                  <a:lnTo>
                    <a:pt x="482" y="379"/>
                  </a:lnTo>
                  <a:close/>
                  <a:moveTo>
                    <a:pt x="945" y="155"/>
                  </a:moveTo>
                  <a:lnTo>
                    <a:pt x="920" y="175"/>
                  </a:lnTo>
                  <a:lnTo>
                    <a:pt x="905" y="130"/>
                  </a:lnTo>
                  <a:lnTo>
                    <a:pt x="887" y="100"/>
                  </a:lnTo>
                  <a:lnTo>
                    <a:pt x="852" y="74"/>
                  </a:lnTo>
                  <a:lnTo>
                    <a:pt x="808" y="41"/>
                  </a:lnTo>
                  <a:lnTo>
                    <a:pt x="752" y="19"/>
                  </a:lnTo>
                  <a:lnTo>
                    <a:pt x="773" y="0"/>
                  </a:lnTo>
                  <a:lnTo>
                    <a:pt x="815" y="22"/>
                  </a:lnTo>
                  <a:lnTo>
                    <a:pt x="842" y="39"/>
                  </a:lnTo>
                  <a:lnTo>
                    <a:pt x="874" y="57"/>
                  </a:lnTo>
                  <a:lnTo>
                    <a:pt x="905" y="90"/>
                  </a:lnTo>
                  <a:lnTo>
                    <a:pt x="935" y="114"/>
                  </a:lnTo>
                  <a:lnTo>
                    <a:pt x="945" y="1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6"/>
            <p:cNvSpPr/>
            <p:nvPr/>
          </p:nvSpPr>
          <p:spPr>
            <a:xfrm>
              <a:off x="9163050" y="5394325"/>
              <a:ext cx="42863" cy="52388"/>
            </a:xfrm>
            <a:custGeom>
              <a:rect b="b" l="l" r="r" t="t"/>
              <a:pathLst>
                <a:path extrusionOk="0" h="147" w="118">
                  <a:moveTo>
                    <a:pt x="106" y="138"/>
                  </a:moveTo>
                  <a:lnTo>
                    <a:pt x="84" y="146"/>
                  </a:lnTo>
                  <a:lnTo>
                    <a:pt x="50" y="116"/>
                  </a:lnTo>
                  <a:lnTo>
                    <a:pt x="16" y="66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9" y="23"/>
                  </a:lnTo>
                  <a:lnTo>
                    <a:pt x="42" y="40"/>
                  </a:lnTo>
                  <a:lnTo>
                    <a:pt x="80" y="89"/>
                  </a:lnTo>
                  <a:lnTo>
                    <a:pt x="117" y="116"/>
                  </a:lnTo>
                  <a:lnTo>
                    <a:pt x="106" y="13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6"/>
            <p:cNvSpPr/>
            <p:nvPr/>
          </p:nvSpPr>
          <p:spPr>
            <a:xfrm>
              <a:off x="8990013" y="5370513"/>
              <a:ext cx="112712" cy="60325"/>
            </a:xfrm>
            <a:custGeom>
              <a:rect b="b" l="l" r="r" t="t"/>
              <a:pathLst>
                <a:path extrusionOk="0" h="169" w="313">
                  <a:moveTo>
                    <a:pt x="285" y="103"/>
                  </a:moveTo>
                  <a:lnTo>
                    <a:pt x="244" y="109"/>
                  </a:lnTo>
                  <a:lnTo>
                    <a:pt x="232" y="131"/>
                  </a:lnTo>
                  <a:lnTo>
                    <a:pt x="189" y="150"/>
                  </a:lnTo>
                  <a:lnTo>
                    <a:pt x="149" y="168"/>
                  </a:lnTo>
                  <a:lnTo>
                    <a:pt x="108" y="168"/>
                  </a:lnTo>
                  <a:lnTo>
                    <a:pt x="44" y="146"/>
                  </a:lnTo>
                  <a:lnTo>
                    <a:pt x="0" y="124"/>
                  </a:lnTo>
                  <a:lnTo>
                    <a:pt x="6" y="100"/>
                  </a:lnTo>
                  <a:lnTo>
                    <a:pt x="76" y="112"/>
                  </a:lnTo>
                  <a:lnTo>
                    <a:pt x="118" y="105"/>
                  </a:lnTo>
                  <a:lnTo>
                    <a:pt x="130" y="68"/>
                  </a:lnTo>
                  <a:lnTo>
                    <a:pt x="141" y="66"/>
                  </a:lnTo>
                  <a:lnTo>
                    <a:pt x="148" y="108"/>
                  </a:lnTo>
                  <a:lnTo>
                    <a:pt x="193" y="102"/>
                  </a:lnTo>
                  <a:lnTo>
                    <a:pt x="215" y="75"/>
                  </a:lnTo>
                  <a:lnTo>
                    <a:pt x="258" y="47"/>
                  </a:lnTo>
                  <a:lnTo>
                    <a:pt x="250" y="2"/>
                  </a:lnTo>
                  <a:lnTo>
                    <a:pt x="296" y="0"/>
                  </a:lnTo>
                  <a:lnTo>
                    <a:pt x="312" y="13"/>
                  </a:lnTo>
                  <a:lnTo>
                    <a:pt x="310" y="56"/>
                  </a:lnTo>
                  <a:lnTo>
                    <a:pt x="285" y="10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6"/>
            <p:cNvSpPr/>
            <p:nvPr/>
          </p:nvSpPr>
          <p:spPr>
            <a:xfrm>
              <a:off x="8785225" y="5326063"/>
              <a:ext cx="274638" cy="225425"/>
            </a:xfrm>
            <a:custGeom>
              <a:rect b="b" l="l" r="r" t="t"/>
              <a:pathLst>
                <a:path extrusionOk="0" h="628" w="764">
                  <a:moveTo>
                    <a:pt x="482" y="371"/>
                  </a:moveTo>
                  <a:lnTo>
                    <a:pt x="551" y="423"/>
                  </a:lnTo>
                  <a:lnTo>
                    <a:pt x="602" y="505"/>
                  </a:lnTo>
                  <a:lnTo>
                    <a:pt x="646" y="503"/>
                  </a:lnTo>
                  <a:lnTo>
                    <a:pt x="643" y="538"/>
                  </a:lnTo>
                  <a:lnTo>
                    <a:pt x="704" y="551"/>
                  </a:lnTo>
                  <a:lnTo>
                    <a:pt x="680" y="566"/>
                  </a:lnTo>
                  <a:lnTo>
                    <a:pt x="763" y="599"/>
                  </a:lnTo>
                  <a:lnTo>
                    <a:pt x="754" y="622"/>
                  </a:lnTo>
                  <a:lnTo>
                    <a:pt x="703" y="627"/>
                  </a:lnTo>
                  <a:lnTo>
                    <a:pt x="684" y="607"/>
                  </a:lnTo>
                  <a:lnTo>
                    <a:pt x="617" y="598"/>
                  </a:lnTo>
                  <a:lnTo>
                    <a:pt x="538" y="586"/>
                  </a:lnTo>
                  <a:lnTo>
                    <a:pt x="478" y="536"/>
                  </a:lnTo>
                  <a:lnTo>
                    <a:pt x="434" y="493"/>
                  </a:lnTo>
                  <a:lnTo>
                    <a:pt x="393" y="425"/>
                  </a:lnTo>
                  <a:lnTo>
                    <a:pt x="291" y="391"/>
                  </a:lnTo>
                  <a:lnTo>
                    <a:pt x="225" y="413"/>
                  </a:lnTo>
                  <a:lnTo>
                    <a:pt x="178" y="439"/>
                  </a:lnTo>
                  <a:lnTo>
                    <a:pt x="188" y="496"/>
                  </a:lnTo>
                  <a:lnTo>
                    <a:pt x="127" y="523"/>
                  </a:lnTo>
                  <a:lnTo>
                    <a:pt x="83" y="510"/>
                  </a:lnTo>
                  <a:lnTo>
                    <a:pt x="3" y="507"/>
                  </a:lnTo>
                  <a:lnTo>
                    <a:pt x="1" y="253"/>
                  </a:lnTo>
                  <a:lnTo>
                    <a:pt x="0" y="0"/>
                  </a:lnTo>
                  <a:lnTo>
                    <a:pt x="135" y="53"/>
                  </a:lnTo>
                  <a:lnTo>
                    <a:pt x="279" y="98"/>
                  </a:lnTo>
                  <a:lnTo>
                    <a:pt x="333" y="137"/>
                  </a:lnTo>
                  <a:lnTo>
                    <a:pt x="376" y="177"/>
                  </a:lnTo>
                  <a:lnTo>
                    <a:pt x="388" y="222"/>
                  </a:lnTo>
                  <a:lnTo>
                    <a:pt x="517" y="270"/>
                  </a:lnTo>
                  <a:lnTo>
                    <a:pt x="536" y="312"/>
                  </a:lnTo>
                  <a:lnTo>
                    <a:pt x="465" y="320"/>
                  </a:lnTo>
                  <a:lnTo>
                    <a:pt x="482" y="37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6"/>
            <p:cNvSpPr/>
            <p:nvPr/>
          </p:nvSpPr>
          <p:spPr>
            <a:xfrm>
              <a:off x="9055100" y="5322888"/>
              <a:ext cx="69850" cy="63500"/>
            </a:xfrm>
            <a:custGeom>
              <a:rect b="b" l="l" r="r" t="t"/>
              <a:pathLst>
                <a:path extrusionOk="0" h="176" w="194">
                  <a:moveTo>
                    <a:pt x="193" y="155"/>
                  </a:moveTo>
                  <a:lnTo>
                    <a:pt x="168" y="175"/>
                  </a:lnTo>
                  <a:lnTo>
                    <a:pt x="153" y="130"/>
                  </a:lnTo>
                  <a:lnTo>
                    <a:pt x="135" y="100"/>
                  </a:lnTo>
                  <a:lnTo>
                    <a:pt x="100" y="74"/>
                  </a:lnTo>
                  <a:lnTo>
                    <a:pt x="56" y="41"/>
                  </a:lnTo>
                  <a:lnTo>
                    <a:pt x="0" y="19"/>
                  </a:lnTo>
                  <a:lnTo>
                    <a:pt x="21" y="0"/>
                  </a:lnTo>
                  <a:lnTo>
                    <a:pt x="63" y="22"/>
                  </a:lnTo>
                  <a:lnTo>
                    <a:pt x="90" y="39"/>
                  </a:lnTo>
                  <a:lnTo>
                    <a:pt x="122" y="57"/>
                  </a:lnTo>
                  <a:lnTo>
                    <a:pt x="153" y="90"/>
                  </a:lnTo>
                  <a:lnTo>
                    <a:pt x="183" y="114"/>
                  </a:lnTo>
                  <a:lnTo>
                    <a:pt x="193" y="15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6"/>
            <p:cNvSpPr/>
            <p:nvPr/>
          </p:nvSpPr>
          <p:spPr>
            <a:xfrm>
              <a:off x="8116888" y="4730750"/>
              <a:ext cx="263525" cy="368300"/>
            </a:xfrm>
            <a:custGeom>
              <a:rect b="b" l="l" r="r" t="t"/>
              <a:pathLst>
                <a:path extrusionOk="0" h="1024" w="730">
                  <a:moveTo>
                    <a:pt x="716" y="803"/>
                  </a:moveTo>
                  <a:lnTo>
                    <a:pt x="724" y="855"/>
                  </a:lnTo>
                  <a:lnTo>
                    <a:pt x="729" y="899"/>
                  </a:lnTo>
                  <a:lnTo>
                    <a:pt x="702" y="970"/>
                  </a:lnTo>
                  <a:lnTo>
                    <a:pt x="674" y="891"/>
                  </a:lnTo>
                  <a:lnTo>
                    <a:pt x="637" y="930"/>
                  </a:lnTo>
                  <a:lnTo>
                    <a:pt x="662" y="987"/>
                  </a:lnTo>
                  <a:lnTo>
                    <a:pt x="640" y="1023"/>
                  </a:lnTo>
                  <a:lnTo>
                    <a:pt x="548" y="978"/>
                  </a:lnTo>
                  <a:lnTo>
                    <a:pt x="526" y="922"/>
                  </a:lnTo>
                  <a:lnTo>
                    <a:pt x="550" y="885"/>
                  </a:lnTo>
                  <a:lnTo>
                    <a:pt x="501" y="848"/>
                  </a:lnTo>
                  <a:lnTo>
                    <a:pt x="477" y="881"/>
                  </a:lnTo>
                  <a:lnTo>
                    <a:pt x="440" y="877"/>
                  </a:lnTo>
                  <a:lnTo>
                    <a:pt x="382" y="921"/>
                  </a:lnTo>
                  <a:lnTo>
                    <a:pt x="369" y="898"/>
                  </a:lnTo>
                  <a:lnTo>
                    <a:pt x="400" y="833"/>
                  </a:lnTo>
                  <a:lnTo>
                    <a:pt x="449" y="811"/>
                  </a:lnTo>
                  <a:lnTo>
                    <a:pt x="491" y="781"/>
                  </a:lnTo>
                  <a:lnTo>
                    <a:pt x="519" y="816"/>
                  </a:lnTo>
                  <a:lnTo>
                    <a:pt x="578" y="795"/>
                  </a:lnTo>
                  <a:lnTo>
                    <a:pt x="591" y="760"/>
                  </a:lnTo>
                  <a:lnTo>
                    <a:pt x="646" y="758"/>
                  </a:lnTo>
                  <a:lnTo>
                    <a:pt x="641" y="697"/>
                  </a:lnTo>
                  <a:lnTo>
                    <a:pt x="704" y="735"/>
                  </a:lnTo>
                  <a:lnTo>
                    <a:pt x="711" y="774"/>
                  </a:lnTo>
                  <a:lnTo>
                    <a:pt x="716" y="803"/>
                  </a:lnTo>
                  <a:close/>
                  <a:moveTo>
                    <a:pt x="530" y="657"/>
                  </a:moveTo>
                  <a:lnTo>
                    <a:pt x="501" y="683"/>
                  </a:lnTo>
                  <a:lnTo>
                    <a:pt x="477" y="732"/>
                  </a:lnTo>
                  <a:lnTo>
                    <a:pt x="453" y="756"/>
                  </a:lnTo>
                  <a:lnTo>
                    <a:pt x="405" y="702"/>
                  </a:lnTo>
                  <a:lnTo>
                    <a:pt x="421" y="680"/>
                  </a:lnTo>
                  <a:lnTo>
                    <a:pt x="440" y="659"/>
                  </a:lnTo>
                  <a:lnTo>
                    <a:pt x="449" y="610"/>
                  </a:lnTo>
                  <a:lnTo>
                    <a:pt x="492" y="605"/>
                  </a:lnTo>
                  <a:lnTo>
                    <a:pt x="479" y="658"/>
                  </a:lnTo>
                  <a:lnTo>
                    <a:pt x="537" y="582"/>
                  </a:lnTo>
                  <a:lnTo>
                    <a:pt x="530" y="657"/>
                  </a:lnTo>
                  <a:close/>
                  <a:moveTo>
                    <a:pt x="103" y="732"/>
                  </a:moveTo>
                  <a:lnTo>
                    <a:pt x="0" y="806"/>
                  </a:lnTo>
                  <a:lnTo>
                    <a:pt x="38" y="752"/>
                  </a:lnTo>
                  <a:lnTo>
                    <a:pt x="94" y="703"/>
                  </a:lnTo>
                  <a:lnTo>
                    <a:pt x="141" y="649"/>
                  </a:lnTo>
                  <a:lnTo>
                    <a:pt x="182" y="571"/>
                  </a:lnTo>
                  <a:lnTo>
                    <a:pt x="196" y="635"/>
                  </a:lnTo>
                  <a:lnTo>
                    <a:pt x="144" y="678"/>
                  </a:lnTo>
                  <a:lnTo>
                    <a:pt x="103" y="732"/>
                  </a:lnTo>
                  <a:close/>
                  <a:moveTo>
                    <a:pt x="366" y="530"/>
                  </a:moveTo>
                  <a:lnTo>
                    <a:pt x="413" y="554"/>
                  </a:lnTo>
                  <a:lnTo>
                    <a:pt x="462" y="554"/>
                  </a:lnTo>
                  <a:lnTo>
                    <a:pt x="461" y="587"/>
                  </a:lnTo>
                  <a:lnTo>
                    <a:pt x="425" y="620"/>
                  </a:lnTo>
                  <a:lnTo>
                    <a:pt x="375" y="644"/>
                  </a:lnTo>
                  <a:lnTo>
                    <a:pt x="373" y="607"/>
                  </a:lnTo>
                  <a:lnTo>
                    <a:pt x="378" y="567"/>
                  </a:lnTo>
                  <a:lnTo>
                    <a:pt x="366" y="530"/>
                  </a:lnTo>
                  <a:close/>
                  <a:moveTo>
                    <a:pt x="648" y="508"/>
                  </a:moveTo>
                  <a:lnTo>
                    <a:pt x="670" y="597"/>
                  </a:lnTo>
                  <a:lnTo>
                    <a:pt x="610" y="576"/>
                  </a:lnTo>
                  <a:lnTo>
                    <a:pt x="611" y="602"/>
                  </a:lnTo>
                  <a:lnTo>
                    <a:pt x="631" y="651"/>
                  </a:lnTo>
                  <a:lnTo>
                    <a:pt x="594" y="668"/>
                  </a:lnTo>
                  <a:lnTo>
                    <a:pt x="590" y="613"/>
                  </a:lnTo>
                  <a:lnTo>
                    <a:pt x="567" y="609"/>
                  </a:lnTo>
                  <a:lnTo>
                    <a:pt x="555" y="561"/>
                  </a:lnTo>
                  <a:lnTo>
                    <a:pt x="601" y="567"/>
                  </a:lnTo>
                  <a:lnTo>
                    <a:pt x="599" y="538"/>
                  </a:lnTo>
                  <a:lnTo>
                    <a:pt x="552" y="477"/>
                  </a:lnTo>
                  <a:lnTo>
                    <a:pt x="627" y="479"/>
                  </a:lnTo>
                  <a:lnTo>
                    <a:pt x="648" y="508"/>
                  </a:lnTo>
                  <a:close/>
                  <a:moveTo>
                    <a:pt x="339" y="436"/>
                  </a:moveTo>
                  <a:lnTo>
                    <a:pt x="318" y="505"/>
                  </a:lnTo>
                  <a:lnTo>
                    <a:pt x="285" y="466"/>
                  </a:lnTo>
                  <a:lnTo>
                    <a:pt x="245" y="405"/>
                  </a:lnTo>
                  <a:lnTo>
                    <a:pt x="312" y="408"/>
                  </a:lnTo>
                  <a:lnTo>
                    <a:pt x="339" y="436"/>
                  </a:lnTo>
                  <a:close/>
                  <a:moveTo>
                    <a:pt x="322" y="0"/>
                  </a:moveTo>
                  <a:lnTo>
                    <a:pt x="370" y="23"/>
                  </a:lnTo>
                  <a:lnTo>
                    <a:pt x="394" y="2"/>
                  </a:lnTo>
                  <a:lnTo>
                    <a:pt x="401" y="23"/>
                  </a:lnTo>
                  <a:lnTo>
                    <a:pt x="389" y="57"/>
                  </a:lnTo>
                  <a:lnTo>
                    <a:pt x="415" y="115"/>
                  </a:lnTo>
                  <a:lnTo>
                    <a:pt x="395" y="182"/>
                  </a:lnTo>
                  <a:lnTo>
                    <a:pt x="349" y="208"/>
                  </a:lnTo>
                  <a:lnTo>
                    <a:pt x="337" y="273"/>
                  </a:lnTo>
                  <a:lnTo>
                    <a:pt x="354" y="337"/>
                  </a:lnTo>
                  <a:lnTo>
                    <a:pt x="395" y="345"/>
                  </a:lnTo>
                  <a:lnTo>
                    <a:pt x="430" y="336"/>
                  </a:lnTo>
                  <a:lnTo>
                    <a:pt x="527" y="380"/>
                  </a:lnTo>
                  <a:lnTo>
                    <a:pt x="520" y="423"/>
                  </a:lnTo>
                  <a:lnTo>
                    <a:pt x="545" y="443"/>
                  </a:lnTo>
                  <a:lnTo>
                    <a:pt x="537" y="479"/>
                  </a:lnTo>
                  <a:lnTo>
                    <a:pt x="477" y="440"/>
                  </a:lnTo>
                  <a:lnTo>
                    <a:pt x="448" y="399"/>
                  </a:lnTo>
                  <a:lnTo>
                    <a:pt x="428" y="428"/>
                  </a:lnTo>
                  <a:lnTo>
                    <a:pt x="378" y="380"/>
                  </a:lnTo>
                  <a:lnTo>
                    <a:pt x="307" y="392"/>
                  </a:lnTo>
                  <a:lnTo>
                    <a:pt x="268" y="374"/>
                  </a:lnTo>
                  <a:lnTo>
                    <a:pt x="272" y="341"/>
                  </a:lnTo>
                  <a:lnTo>
                    <a:pt x="297" y="321"/>
                  </a:lnTo>
                  <a:lnTo>
                    <a:pt x="273" y="302"/>
                  </a:lnTo>
                  <a:lnTo>
                    <a:pt x="263" y="331"/>
                  </a:lnTo>
                  <a:lnTo>
                    <a:pt x="225" y="285"/>
                  </a:lnTo>
                  <a:lnTo>
                    <a:pt x="213" y="251"/>
                  </a:lnTo>
                  <a:lnTo>
                    <a:pt x="211" y="174"/>
                  </a:lnTo>
                  <a:lnTo>
                    <a:pt x="242" y="200"/>
                  </a:lnTo>
                  <a:lnTo>
                    <a:pt x="250" y="74"/>
                  </a:lnTo>
                  <a:lnTo>
                    <a:pt x="275" y="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6"/>
            <p:cNvSpPr/>
            <p:nvPr/>
          </p:nvSpPr>
          <p:spPr>
            <a:xfrm>
              <a:off x="8250238" y="4981575"/>
              <a:ext cx="130175" cy="117475"/>
            </a:xfrm>
            <a:custGeom>
              <a:rect b="b" l="l" r="r" t="t"/>
              <a:pathLst>
                <a:path extrusionOk="0" h="327" w="361">
                  <a:moveTo>
                    <a:pt x="347" y="106"/>
                  </a:moveTo>
                  <a:lnTo>
                    <a:pt x="355" y="158"/>
                  </a:lnTo>
                  <a:lnTo>
                    <a:pt x="360" y="202"/>
                  </a:lnTo>
                  <a:lnTo>
                    <a:pt x="333" y="273"/>
                  </a:lnTo>
                  <a:lnTo>
                    <a:pt x="305" y="194"/>
                  </a:lnTo>
                  <a:lnTo>
                    <a:pt x="268" y="233"/>
                  </a:lnTo>
                  <a:lnTo>
                    <a:pt x="293" y="290"/>
                  </a:lnTo>
                  <a:lnTo>
                    <a:pt x="271" y="326"/>
                  </a:lnTo>
                  <a:lnTo>
                    <a:pt x="179" y="281"/>
                  </a:lnTo>
                  <a:lnTo>
                    <a:pt x="157" y="225"/>
                  </a:lnTo>
                  <a:lnTo>
                    <a:pt x="181" y="188"/>
                  </a:lnTo>
                  <a:lnTo>
                    <a:pt x="132" y="151"/>
                  </a:lnTo>
                  <a:lnTo>
                    <a:pt x="108" y="184"/>
                  </a:lnTo>
                  <a:lnTo>
                    <a:pt x="71" y="180"/>
                  </a:lnTo>
                  <a:lnTo>
                    <a:pt x="13" y="224"/>
                  </a:lnTo>
                  <a:lnTo>
                    <a:pt x="0" y="201"/>
                  </a:lnTo>
                  <a:lnTo>
                    <a:pt x="31" y="136"/>
                  </a:lnTo>
                  <a:lnTo>
                    <a:pt x="80" y="114"/>
                  </a:lnTo>
                  <a:lnTo>
                    <a:pt x="122" y="84"/>
                  </a:lnTo>
                  <a:lnTo>
                    <a:pt x="150" y="119"/>
                  </a:lnTo>
                  <a:lnTo>
                    <a:pt x="209" y="98"/>
                  </a:lnTo>
                  <a:lnTo>
                    <a:pt x="222" y="63"/>
                  </a:lnTo>
                  <a:lnTo>
                    <a:pt x="277" y="61"/>
                  </a:lnTo>
                  <a:lnTo>
                    <a:pt x="272" y="0"/>
                  </a:lnTo>
                  <a:lnTo>
                    <a:pt x="335" y="38"/>
                  </a:lnTo>
                  <a:lnTo>
                    <a:pt x="342" y="77"/>
                  </a:lnTo>
                  <a:lnTo>
                    <a:pt x="347" y="10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6"/>
            <p:cNvSpPr/>
            <p:nvPr/>
          </p:nvSpPr>
          <p:spPr>
            <a:xfrm>
              <a:off x="8262938" y="4940300"/>
              <a:ext cx="47625" cy="63500"/>
            </a:xfrm>
            <a:custGeom>
              <a:rect b="b" l="l" r="r" t="t"/>
              <a:pathLst>
                <a:path extrusionOk="0" h="175" w="133">
                  <a:moveTo>
                    <a:pt x="125" y="75"/>
                  </a:moveTo>
                  <a:lnTo>
                    <a:pt x="96" y="101"/>
                  </a:lnTo>
                  <a:lnTo>
                    <a:pt x="72" y="150"/>
                  </a:lnTo>
                  <a:lnTo>
                    <a:pt x="48" y="174"/>
                  </a:lnTo>
                  <a:lnTo>
                    <a:pt x="0" y="120"/>
                  </a:lnTo>
                  <a:lnTo>
                    <a:pt x="16" y="98"/>
                  </a:lnTo>
                  <a:lnTo>
                    <a:pt x="35" y="77"/>
                  </a:lnTo>
                  <a:lnTo>
                    <a:pt x="44" y="28"/>
                  </a:lnTo>
                  <a:lnTo>
                    <a:pt x="87" y="23"/>
                  </a:lnTo>
                  <a:lnTo>
                    <a:pt x="74" y="76"/>
                  </a:lnTo>
                  <a:lnTo>
                    <a:pt x="132" y="0"/>
                  </a:lnTo>
                  <a:lnTo>
                    <a:pt x="125" y="7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6"/>
            <p:cNvSpPr/>
            <p:nvPr/>
          </p:nvSpPr>
          <p:spPr>
            <a:xfrm>
              <a:off x="8116888" y="4935538"/>
              <a:ext cx="71437" cy="85725"/>
            </a:xfrm>
            <a:custGeom>
              <a:rect b="b" l="l" r="r" t="t"/>
              <a:pathLst>
                <a:path extrusionOk="0" h="236" w="197">
                  <a:moveTo>
                    <a:pt x="103" y="161"/>
                  </a:moveTo>
                  <a:lnTo>
                    <a:pt x="0" y="235"/>
                  </a:lnTo>
                  <a:lnTo>
                    <a:pt x="38" y="181"/>
                  </a:lnTo>
                  <a:lnTo>
                    <a:pt x="94" y="132"/>
                  </a:lnTo>
                  <a:lnTo>
                    <a:pt x="141" y="78"/>
                  </a:lnTo>
                  <a:lnTo>
                    <a:pt x="182" y="0"/>
                  </a:lnTo>
                  <a:lnTo>
                    <a:pt x="196" y="64"/>
                  </a:lnTo>
                  <a:lnTo>
                    <a:pt x="144" y="107"/>
                  </a:lnTo>
                  <a:lnTo>
                    <a:pt x="103" y="16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6"/>
            <p:cNvSpPr/>
            <p:nvPr/>
          </p:nvSpPr>
          <p:spPr>
            <a:xfrm>
              <a:off x="8248650" y="4921250"/>
              <a:ext cx="34925" cy="41275"/>
            </a:xfrm>
            <a:custGeom>
              <a:rect b="b" l="l" r="r" t="t"/>
              <a:pathLst>
                <a:path extrusionOk="0" h="115" w="97">
                  <a:moveTo>
                    <a:pt x="0" y="0"/>
                  </a:moveTo>
                  <a:lnTo>
                    <a:pt x="47" y="24"/>
                  </a:lnTo>
                  <a:lnTo>
                    <a:pt x="96" y="24"/>
                  </a:lnTo>
                  <a:lnTo>
                    <a:pt x="95" y="57"/>
                  </a:lnTo>
                  <a:lnTo>
                    <a:pt x="59" y="90"/>
                  </a:lnTo>
                  <a:lnTo>
                    <a:pt x="9" y="114"/>
                  </a:lnTo>
                  <a:lnTo>
                    <a:pt x="7" y="77"/>
                  </a:lnTo>
                  <a:lnTo>
                    <a:pt x="12" y="3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6"/>
            <p:cNvSpPr/>
            <p:nvPr/>
          </p:nvSpPr>
          <p:spPr>
            <a:xfrm>
              <a:off x="8315325" y="4902200"/>
              <a:ext cx="42863" cy="69850"/>
            </a:xfrm>
            <a:custGeom>
              <a:rect b="b" l="l" r="r" t="t"/>
              <a:pathLst>
                <a:path extrusionOk="0" h="192" w="119">
                  <a:moveTo>
                    <a:pt x="96" y="31"/>
                  </a:moveTo>
                  <a:lnTo>
                    <a:pt x="118" y="120"/>
                  </a:lnTo>
                  <a:lnTo>
                    <a:pt x="58" y="99"/>
                  </a:lnTo>
                  <a:lnTo>
                    <a:pt x="59" y="125"/>
                  </a:lnTo>
                  <a:lnTo>
                    <a:pt x="79" y="174"/>
                  </a:lnTo>
                  <a:lnTo>
                    <a:pt x="42" y="191"/>
                  </a:lnTo>
                  <a:lnTo>
                    <a:pt x="38" y="136"/>
                  </a:lnTo>
                  <a:lnTo>
                    <a:pt x="15" y="132"/>
                  </a:lnTo>
                  <a:lnTo>
                    <a:pt x="3" y="84"/>
                  </a:lnTo>
                  <a:lnTo>
                    <a:pt x="49" y="90"/>
                  </a:lnTo>
                  <a:lnTo>
                    <a:pt x="47" y="61"/>
                  </a:lnTo>
                  <a:lnTo>
                    <a:pt x="0" y="0"/>
                  </a:lnTo>
                  <a:lnTo>
                    <a:pt x="75" y="2"/>
                  </a:lnTo>
                  <a:lnTo>
                    <a:pt x="96" y="3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6"/>
            <p:cNvSpPr/>
            <p:nvPr/>
          </p:nvSpPr>
          <p:spPr>
            <a:xfrm>
              <a:off x="8205788" y="4875213"/>
              <a:ext cx="34925" cy="36512"/>
            </a:xfrm>
            <a:custGeom>
              <a:rect b="b" l="l" r="r" t="t"/>
              <a:pathLst>
                <a:path extrusionOk="0" h="101" w="95">
                  <a:moveTo>
                    <a:pt x="94" y="31"/>
                  </a:moveTo>
                  <a:lnTo>
                    <a:pt x="73" y="100"/>
                  </a:lnTo>
                  <a:lnTo>
                    <a:pt x="40" y="61"/>
                  </a:lnTo>
                  <a:lnTo>
                    <a:pt x="0" y="0"/>
                  </a:lnTo>
                  <a:lnTo>
                    <a:pt x="67" y="3"/>
                  </a:lnTo>
                  <a:lnTo>
                    <a:pt x="94" y="3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6"/>
            <p:cNvSpPr/>
            <p:nvPr/>
          </p:nvSpPr>
          <p:spPr>
            <a:xfrm>
              <a:off x="8193088" y="4730750"/>
              <a:ext cx="120650" cy="173038"/>
            </a:xfrm>
            <a:custGeom>
              <a:rect b="b" l="l" r="r" t="t"/>
              <a:pathLst>
                <a:path extrusionOk="0" h="480" w="335">
                  <a:moveTo>
                    <a:pt x="111" y="0"/>
                  </a:moveTo>
                  <a:lnTo>
                    <a:pt x="159" y="23"/>
                  </a:lnTo>
                  <a:lnTo>
                    <a:pt x="183" y="2"/>
                  </a:lnTo>
                  <a:lnTo>
                    <a:pt x="190" y="23"/>
                  </a:lnTo>
                  <a:lnTo>
                    <a:pt x="178" y="57"/>
                  </a:lnTo>
                  <a:lnTo>
                    <a:pt x="204" y="115"/>
                  </a:lnTo>
                  <a:lnTo>
                    <a:pt x="184" y="182"/>
                  </a:lnTo>
                  <a:lnTo>
                    <a:pt x="138" y="208"/>
                  </a:lnTo>
                  <a:lnTo>
                    <a:pt x="126" y="273"/>
                  </a:lnTo>
                  <a:lnTo>
                    <a:pt x="143" y="337"/>
                  </a:lnTo>
                  <a:lnTo>
                    <a:pt x="184" y="345"/>
                  </a:lnTo>
                  <a:lnTo>
                    <a:pt x="219" y="336"/>
                  </a:lnTo>
                  <a:lnTo>
                    <a:pt x="316" y="380"/>
                  </a:lnTo>
                  <a:lnTo>
                    <a:pt x="309" y="423"/>
                  </a:lnTo>
                  <a:lnTo>
                    <a:pt x="334" y="443"/>
                  </a:lnTo>
                  <a:lnTo>
                    <a:pt x="326" y="479"/>
                  </a:lnTo>
                  <a:lnTo>
                    <a:pt x="266" y="440"/>
                  </a:lnTo>
                  <a:lnTo>
                    <a:pt x="237" y="399"/>
                  </a:lnTo>
                  <a:lnTo>
                    <a:pt x="217" y="428"/>
                  </a:lnTo>
                  <a:lnTo>
                    <a:pt x="167" y="380"/>
                  </a:lnTo>
                  <a:lnTo>
                    <a:pt x="96" y="392"/>
                  </a:lnTo>
                  <a:lnTo>
                    <a:pt x="57" y="374"/>
                  </a:lnTo>
                  <a:lnTo>
                    <a:pt x="61" y="341"/>
                  </a:lnTo>
                  <a:lnTo>
                    <a:pt x="86" y="321"/>
                  </a:lnTo>
                  <a:lnTo>
                    <a:pt x="62" y="302"/>
                  </a:lnTo>
                  <a:lnTo>
                    <a:pt x="52" y="331"/>
                  </a:lnTo>
                  <a:lnTo>
                    <a:pt x="14" y="285"/>
                  </a:lnTo>
                  <a:lnTo>
                    <a:pt x="2" y="251"/>
                  </a:lnTo>
                  <a:lnTo>
                    <a:pt x="0" y="174"/>
                  </a:lnTo>
                  <a:lnTo>
                    <a:pt x="31" y="200"/>
                  </a:lnTo>
                  <a:lnTo>
                    <a:pt x="39" y="74"/>
                  </a:lnTo>
                  <a:lnTo>
                    <a:pt x="64" y="0"/>
                  </a:lnTo>
                  <a:lnTo>
                    <a:pt x="111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6"/>
            <p:cNvSpPr/>
            <p:nvPr/>
          </p:nvSpPr>
          <p:spPr>
            <a:xfrm>
              <a:off x="5229225" y="3417888"/>
              <a:ext cx="279400" cy="265112"/>
            </a:xfrm>
            <a:custGeom>
              <a:rect b="b" l="l" r="r" t="t"/>
              <a:pathLst>
                <a:path extrusionOk="0" h="736" w="776">
                  <a:moveTo>
                    <a:pt x="74" y="483"/>
                  </a:moveTo>
                  <a:lnTo>
                    <a:pt x="42" y="404"/>
                  </a:lnTo>
                  <a:lnTo>
                    <a:pt x="48" y="360"/>
                  </a:lnTo>
                  <a:lnTo>
                    <a:pt x="28" y="292"/>
                  </a:lnTo>
                  <a:lnTo>
                    <a:pt x="0" y="247"/>
                  </a:lnTo>
                  <a:lnTo>
                    <a:pt x="22" y="212"/>
                  </a:lnTo>
                  <a:lnTo>
                    <a:pt x="4" y="146"/>
                  </a:lnTo>
                  <a:lnTo>
                    <a:pt x="57" y="107"/>
                  </a:lnTo>
                  <a:lnTo>
                    <a:pt x="178" y="45"/>
                  </a:lnTo>
                  <a:lnTo>
                    <a:pt x="277" y="0"/>
                  </a:lnTo>
                  <a:lnTo>
                    <a:pt x="354" y="23"/>
                  </a:lnTo>
                  <a:lnTo>
                    <a:pt x="360" y="55"/>
                  </a:lnTo>
                  <a:lnTo>
                    <a:pt x="435" y="57"/>
                  </a:lnTo>
                  <a:lnTo>
                    <a:pt x="531" y="72"/>
                  </a:lnTo>
                  <a:lnTo>
                    <a:pt x="674" y="70"/>
                  </a:lnTo>
                  <a:lnTo>
                    <a:pt x="714" y="85"/>
                  </a:lnTo>
                  <a:lnTo>
                    <a:pt x="733" y="125"/>
                  </a:lnTo>
                  <a:lnTo>
                    <a:pt x="736" y="183"/>
                  </a:lnTo>
                  <a:lnTo>
                    <a:pt x="758" y="232"/>
                  </a:lnTo>
                  <a:lnTo>
                    <a:pt x="757" y="284"/>
                  </a:lnTo>
                  <a:lnTo>
                    <a:pt x="710" y="310"/>
                  </a:lnTo>
                  <a:lnTo>
                    <a:pt x="734" y="369"/>
                  </a:lnTo>
                  <a:lnTo>
                    <a:pt x="736" y="425"/>
                  </a:lnTo>
                  <a:lnTo>
                    <a:pt x="775" y="532"/>
                  </a:lnTo>
                  <a:lnTo>
                    <a:pt x="767" y="567"/>
                  </a:lnTo>
                  <a:lnTo>
                    <a:pt x="728" y="581"/>
                  </a:lnTo>
                  <a:lnTo>
                    <a:pt x="657" y="681"/>
                  </a:lnTo>
                  <a:lnTo>
                    <a:pt x="677" y="735"/>
                  </a:lnTo>
                  <a:lnTo>
                    <a:pt x="660" y="728"/>
                  </a:lnTo>
                  <a:lnTo>
                    <a:pt x="587" y="682"/>
                  </a:lnTo>
                  <a:lnTo>
                    <a:pt x="530" y="699"/>
                  </a:lnTo>
                  <a:lnTo>
                    <a:pt x="494" y="687"/>
                  </a:lnTo>
                  <a:lnTo>
                    <a:pt x="448" y="712"/>
                  </a:lnTo>
                  <a:lnTo>
                    <a:pt x="409" y="670"/>
                  </a:lnTo>
                  <a:lnTo>
                    <a:pt x="376" y="686"/>
                  </a:lnTo>
                  <a:lnTo>
                    <a:pt x="372" y="679"/>
                  </a:lnTo>
                  <a:lnTo>
                    <a:pt x="336" y="620"/>
                  </a:lnTo>
                  <a:lnTo>
                    <a:pt x="278" y="612"/>
                  </a:lnTo>
                  <a:lnTo>
                    <a:pt x="271" y="574"/>
                  </a:lnTo>
                  <a:lnTo>
                    <a:pt x="218" y="561"/>
                  </a:lnTo>
                  <a:lnTo>
                    <a:pt x="206" y="592"/>
                  </a:lnTo>
                  <a:lnTo>
                    <a:pt x="164" y="567"/>
                  </a:lnTo>
                  <a:lnTo>
                    <a:pt x="169" y="534"/>
                  </a:lnTo>
                  <a:lnTo>
                    <a:pt x="111" y="523"/>
                  </a:lnTo>
                  <a:lnTo>
                    <a:pt x="74" y="48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6"/>
            <p:cNvSpPr/>
            <p:nvPr/>
          </p:nvSpPr>
          <p:spPr>
            <a:xfrm>
              <a:off x="5229225" y="3417888"/>
              <a:ext cx="279400" cy="265112"/>
            </a:xfrm>
            <a:custGeom>
              <a:rect b="b" l="l" r="r" t="t"/>
              <a:pathLst>
                <a:path extrusionOk="0" h="736" w="776">
                  <a:moveTo>
                    <a:pt x="74" y="483"/>
                  </a:moveTo>
                  <a:lnTo>
                    <a:pt x="42" y="404"/>
                  </a:lnTo>
                  <a:lnTo>
                    <a:pt x="48" y="360"/>
                  </a:lnTo>
                  <a:lnTo>
                    <a:pt x="28" y="292"/>
                  </a:lnTo>
                  <a:lnTo>
                    <a:pt x="0" y="247"/>
                  </a:lnTo>
                  <a:lnTo>
                    <a:pt x="22" y="212"/>
                  </a:lnTo>
                  <a:lnTo>
                    <a:pt x="4" y="146"/>
                  </a:lnTo>
                  <a:lnTo>
                    <a:pt x="57" y="107"/>
                  </a:lnTo>
                  <a:lnTo>
                    <a:pt x="178" y="45"/>
                  </a:lnTo>
                  <a:lnTo>
                    <a:pt x="277" y="0"/>
                  </a:lnTo>
                  <a:lnTo>
                    <a:pt x="354" y="23"/>
                  </a:lnTo>
                  <a:lnTo>
                    <a:pt x="360" y="55"/>
                  </a:lnTo>
                  <a:lnTo>
                    <a:pt x="435" y="57"/>
                  </a:lnTo>
                  <a:lnTo>
                    <a:pt x="531" y="72"/>
                  </a:lnTo>
                  <a:lnTo>
                    <a:pt x="674" y="70"/>
                  </a:lnTo>
                  <a:lnTo>
                    <a:pt x="714" y="85"/>
                  </a:lnTo>
                  <a:lnTo>
                    <a:pt x="733" y="125"/>
                  </a:lnTo>
                  <a:lnTo>
                    <a:pt x="736" y="183"/>
                  </a:lnTo>
                  <a:lnTo>
                    <a:pt x="758" y="232"/>
                  </a:lnTo>
                  <a:lnTo>
                    <a:pt x="757" y="284"/>
                  </a:lnTo>
                  <a:lnTo>
                    <a:pt x="710" y="310"/>
                  </a:lnTo>
                  <a:lnTo>
                    <a:pt x="734" y="369"/>
                  </a:lnTo>
                  <a:lnTo>
                    <a:pt x="736" y="425"/>
                  </a:lnTo>
                  <a:lnTo>
                    <a:pt x="775" y="532"/>
                  </a:lnTo>
                  <a:lnTo>
                    <a:pt x="767" y="567"/>
                  </a:lnTo>
                  <a:lnTo>
                    <a:pt x="728" y="581"/>
                  </a:lnTo>
                  <a:lnTo>
                    <a:pt x="657" y="681"/>
                  </a:lnTo>
                  <a:lnTo>
                    <a:pt x="677" y="735"/>
                  </a:lnTo>
                  <a:lnTo>
                    <a:pt x="660" y="728"/>
                  </a:lnTo>
                  <a:lnTo>
                    <a:pt x="587" y="682"/>
                  </a:lnTo>
                  <a:lnTo>
                    <a:pt x="530" y="699"/>
                  </a:lnTo>
                  <a:lnTo>
                    <a:pt x="494" y="687"/>
                  </a:lnTo>
                  <a:lnTo>
                    <a:pt x="448" y="712"/>
                  </a:lnTo>
                  <a:lnTo>
                    <a:pt x="409" y="670"/>
                  </a:lnTo>
                  <a:lnTo>
                    <a:pt x="376" y="686"/>
                  </a:lnTo>
                  <a:lnTo>
                    <a:pt x="372" y="679"/>
                  </a:lnTo>
                  <a:lnTo>
                    <a:pt x="336" y="620"/>
                  </a:lnTo>
                  <a:lnTo>
                    <a:pt x="278" y="612"/>
                  </a:lnTo>
                  <a:lnTo>
                    <a:pt x="271" y="574"/>
                  </a:lnTo>
                  <a:lnTo>
                    <a:pt x="218" y="561"/>
                  </a:lnTo>
                  <a:lnTo>
                    <a:pt x="206" y="592"/>
                  </a:lnTo>
                  <a:lnTo>
                    <a:pt x="164" y="567"/>
                  </a:lnTo>
                  <a:lnTo>
                    <a:pt x="169" y="534"/>
                  </a:lnTo>
                  <a:lnTo>
                    <a:pt x="111" y="523"/>
                  </a:lnTo>
                  <a:lnTo>
                    <a:pt x="74" y="48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6"/>
            <p:cNvSpPr/>
            <p:nvPr/>
          </p:nvSpPr>
          <p:spPr>
            <a:xfrm>
              <a:off x="6540500" y="4138613"/>
              <a:ext cx="476250" cy="436562"/>
            </a:xfrm>
            <a:custGeom>
              <a:rect b="b" l="l" r="r" t="t"/>
              <a:pathLst>
                <a:path extrusionOk="0" h="1212" w="1321">
                  <a:moveTo>
                    <a:pt x="1112" y="0"/>
                  </a:moveTo>
                  <a:lnTo>
                    <a:pt x="1170" y="45"/>
                  </a:lnTo>
                  <a:lnTo>
                    <a:pt x="1193" y="119"/>
                  </a:lnTo>
                  <a:lnTo>
                    <a:pt x="1320" y="157"/>
                  </a:lnTo>
                  <a:lnTo>
                    <a:pt x="1245" y="237"/>
                  </a:lnTo>
                  <a:lnTo>
                    <a:pt x="1159" y="251"/>
                  </a:lnTo>
                  <a:lnTo>
                    <a:pt x="1040" y="228"/>
                  </a:lnTo>
                  <a:lnTo>
                    <a:pt x="1002" y="268"/>
                  </a:lnTo>
                  <a:lnTo>
                    <a:pt x="1030" y="350"/>
                  </a:lnTo>
                  <a:lnTo>
                    <a:pt x="1057" y="413"/>
                  </a:lnTo>
                  <a:lnTo>
                    <a:pt x="1120" y="458"/>
                  </a:lnTo>
                  <a:lnTo>
                    <a:pt x="1053" y="511"/>
                  </a:lnTo>
                  <a:lnTo>
                    <a:pt x="1055" y="576"/>
                  </a:lnTo>
                  <a:lnTo>
                    <a:pt x="979" y="666"/>
                  </a:lnTo>
                  <a:lnTo>
                    <a:pt x="930" y="756"/>
                  </a:lnTo>
                  <a:lnTo>
                    <a:pt x="849" y="848"/>
                  </a:lnTo>
                  <a:lnTo>
                    <a:pt x="758" y="841"/>
                  </a:lnTo>
                  <a:lnTo>
                    <a:pt x="673" y="933"/>
                  </a:lnTo>
                  <a:lnTo>
                    <a:pt x="724" y="972"/>
                  </a:lnTo>
                  <a:lnTo>
                    <a:pt x="733" y="1038"/>
                  </a:lnTo>
                  <a:lnTo>
                    <a:pt x="776" y="1082"/>
                  </a:lnTo>
                  <a:lnTo>
                    <a:pt x="792" y="1155"/>
                  </a:lnTo>
                  <a:lnTo>
                    <a:pt x="621" y="1155"/>
                  </a:lnTo>
                  <a:lnTo>
                    <a:pt x="569" y="1211"/>
                  </a:lnTo>
                  <a:lnTo>
                    <a:pt x="512" y="1190"/>
                  </a:lnTo>
                  <a:lnTo>
                    <a:pt x="488" y="1129"/>
                  </a:lnTo>
                  <a:lnTo>
                    <a:pt x="428" y="1064"/>
                  </a:lnTo>
                  <a:lnTo>
                    <a:pt x="285" y="1080"/>
                  </a:lnTo>
                  <a:lnTo>
                    <a:pt x="158" y="1081"/>
                  </a:lnTo>
                  <a:lnTo>
                    <a:pt x="49" y="1093"/>
                  </a:lnTo>
                  <a:lnTo>
                    <a:pt x="78" y="994"/>
                  </a:lnTo>
                  <a:lnTo>
                    <a:pt x="190" y="949"/>
                  </a:lnTo>
                  <a:lnTo>
                    <a:pt x="184" y="909"/>
                  </a:lnTo>
                  <a:lnTo>
                    <a:pt x="147" y="895"/>
                  </a:lnTo>
                  <a:lnTo>
                    <a:pt x="144" y="818"/>
                  </a:lnTo>
                  <a:lnTo>
                    <a:pt x="70" y="779"/>
                  </a:lnTo>
                  <a:lnTo>
                    <a:pt x="39" y="725"/>
                  </a:lnTo>
                  <a:lnTo>
                    <a:pt x="0" y="679"/>
                  </a:lnTo>
                  <a:lnTo>
                    <a:pt x="131" y="724"/>
                  </a:lnTo>
                  <a:lnTo>
                    <a:pt x="209" y="711"/>
                  </a:lnTo>
                  <a:lnTo>
                    <a:pt x="255" y="722"/>
                  </a:lnTo>
                  <a:lnTo>
                    <a:pt x="271" y="703"/>
                  </a:lnTo>
                  <a:lnTo>
                    <a:pt x="325" y="710"/>
                  </a:lnTo>
                  <a:lnTo>
                    <a:pt x="426" y="674"/>
                  </a:lnTo>
                  <a:lnTo>
                    <a:pt x="429" y="597"/>
                  </a:lnTo>
                  <a:lnTo>
                    <a:pt x="472" y="546"/>
                  </a:lnTo>
                  <a:lnTo>
                    <a:pt x="530" y="546"/>
                  </a:lnTo>
                  <a:lnTo>
                    <a:pt x="539" y="521"/>
                  </a:lnTo>
                  <a:lnTo>
                    <a:pt x="598" y="509"/>
                  </a:lnTo>
                  <a:lnTo>
                    <a:pt x="627" y="517"/>
                  </a:lnTo>
                  <a:lnTo>
                    <a:pt x="657" y="492"/>
                  </a:lnTo>
                  <a:lnTo>
                    <a:pt x="653" y="437"/>
                  </a:lnTo>
                  <a:lnTo>
                    <a:pt x="686" y="381"/>
                  </a:lnTo>
                  <a:lnTo>
                    <a:pt x="736" y="358"/>
                  </a:lnTo>
                  <a:lnTo>
                    <a:pt x="705" y="296"/>
                  </a:lnTo>
                  <a:lnTo>
                    <a:pt x="779" y="299"/>
                  </a:lnTo>
                  <a:lnTo>
                    <a:pt x="801" y="265"/>
                  </a:lnTo>
                  <a:lnTo>
                    <a:pt x="797" y="229"/>
                  </a:lnTo>
                  <a:lnTo>
                    <a:pt x="836" y="190"/>
                  </a:lnTo>
                  <a:lnTo>
                    <a:pt x="827" y="142"/>
                  </a:lnTo>
                  <a:lnTo>
                    <a:pt x="809" y="102"/>
                  </a:lnTo>
                  <a:lnTo>
                    <a:pt x="854" y="60"/>
                  </a:lnTo>
                  <a:lnTo>
                    <a:pt x="938" y="40"/>
                  </a:lnTo>
                  <a:lnTo>
                    <a:pt x="1027" y="29"/>
                  </a:lnTo>
                  <a:lnTo>
                    <a:pt x="1067" y="11"/>
                  </a:lnTo>
                  <a:lnTo>
                    <a:pt x="1112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6"/>
            <p:cNvSpPr/>
            <p:nvPr/>
          </p:nvSpPr>
          <p:spPr>
            <a:xfrm>
              <a:off x="6540500" y="4138613"/>
              <a:ext cx="476250" cy="436562"/>
            </a:xfrm>
            <a:custGeom>
              <a:rect b="b" l="l" r="r" t="t"/>
              <a:pathLst>
                <a:path extrusionOk="0" h="1212" w="1321">
                  <a:moveTo>
                    <a:pt x="1112" y="0"/>
                  </a:moveTo>
                  <a:lnTo>
                    <a:pt x="1170" y="45"/>
                  </a:lnTo>
                  <a:lnTo>
                    <a:pt x="1193" y="119"/>
                  </a:lnTo>
                  <a:lnTo>
                    <a:pt x="1320" y="157"/>
                  </a:lnTo>
                  <a:lnTo>
                    <a:pt x="1245" y="237"/>
                  </a:lnTo>
                  <a:lnTo>
                    <a:pt x="1159" y="251"/>
                  </a:lnTo>
                  <a:lnTo>
                    <a:pt x="1040" y="228"/>
                  </a:lnTo>
                  <a:lnTo>
                    <a:pt x="1002" y="268"/>
                  </a:lnTo>
                  <a:lnTo>
                    <a:pt x="1030" y="350"/>
                  </a:lnTo>
                  <a:lnTo>
                    <a:pt x="1057" y="413"/>
                  </a:lnTo>
                  <a:lnTo>
                    <a:pt x="1120" y="458"/>
                  </a:lnTo>
                  <a:lnTo>
                    <a:pt x="1053" y="511"/>
                  </a:lnTo>
                  <a:lnTo>
                    <a:pt x="1055" y="576"/>
                  </a:lnTo>
                  <a:lnTo>
                    <a:pt x="979" y="666"/>
                  </a:lnTo>
                  <a:lnTo>
                    <a:pt x="930" y="756"/>
                  </a:lnTo>
                  <a:lnTo>
                    <a:pt x="849" y="848"/>
                  </a:lnTo>
                  <a:lnTo>
                    <a:pt x="758" y="841"/>
                  </a:lnTo>
                  <a:lnTo>
                    <a:pt x="673" y="933"/>
                  </a:lnTo>
                  <a:lnTo>
                    <a:pt x="724" y="972"/>
                  </a:lnTo>
                  <a:lnTo>
                    <a:pt x="733" y="1038"/>
                  </a:lnTo>
                  <a:lnTo>
                    <a:pt x="776" y="1082"/>
                  </a:lnTo>
                  <a:lnTo>
                    <a:pt x="792" y="1155"/>
                  </a:lnTo>
                  <a:lnTo>
                    <a:pt x="621" y="1155"/>
                  </a:lnTo>
                  <a:lnTo>
                    <a:pt x="569" y="1211"/>
                  </a:lnTo>
                  <a:lnTo>
                    <a:pt x="512" y="1190"/>
                  </a:lnTo>
                  <a:lnTo>
                    <a:pt x="488" y="1129"/>
                  </a:lnTo>
                  <a:lnTo>
                    <a:pt x="428" y="1064"/>
                  </a:lnTo>
                  <a:lnTo>
                    <a:pt x="285" y="1080"/>
                  </a:lnTo>
                  <a:lnTo>
                    <a:pt x="158" y="1081"/>
                  </a:lnTo>
                  <a:lnTo>
                    <a:pt x="49" y="1093"/>
                  </a:lnTo>
                  <a:lnTo>
                    <a:pt x="78" y="994"/>
                  </a:lnTo>
                  <a:lnTo>
                    <a:pt x="190" y="949"/>
                  </a:lnTo>
                  <a:lnTo>
                    <a:pt x="184" y="909"/>
                  </a:lnTo>
                  <a:lnTo>
                    <a:pt x="147" y="895"/>
                  </a:lnTo>
                  <a:lnTo>
                    <a:pt x="144" y="818"/>
                  </a:lnTo>
                  <a:lnTo>
                    <a:pt x="70" y="779"/>
                  </a:lnTo>
                  <a:lnTo>
                    <a:pt x="39" y="725"/>
                  </a:lnTo>
                  <a:lnTo>
                    <a:pt x="0" y="679"/>
                  </a:lnTo>
                  <a:lnTo>
                    <a:pt x="131" y="724"/>
                  </a:lnTo>
                  <a:lnTo>
                    <a:pt x="209" y="711"/>
                  </a:lnTo>
                  <a:lnTo>
                    <a:pt x="255" y="722"/>
                  </a:lnTo>
                  <a:lnTo>
                    <a:pt x="271" y="703"/>
                  </a:lnTo>
                  <a:lnTo>
                    <a:pt x="325" y="710"/>
                  </a:lnTo>
                  <a:lnTo>
                    <a:pt x="426" y="674"/>
                  </a:lnTo>
                  <a:lnTo>
                    <a:pt x="429" y="597"/>
                  </a:lnTo>
                  <a:lnTo>
                    <a:pt x="472" y="546"/>
                  </a:lnTo>
                  <a:lnTo>
                    <a:pt x="530" y="546"/>
                  </a:lnTo>
                  <a:lnTo>
                    <a:pt x="539" y="521"/>
                  </a:lnTo>
                  <a:lnTo>
                    <a:pt x="598" y="509"/>
                  </a:lnTo>
                  <a:lnTo>
                    <a:pt x="627" y="517"/>
                  </a:lnTo>
                  <a:lnTo>
                    <a:pt x="657" y="492"/>
                  </a:lnTo>
                  <a:lnTo>
                    <a:pt x="653" y="437"/>
                  </a:lnTo>
                  <a:lnTo>
                    <a:pt x="686" y="381"/>
                  </a:lnTo>
                  <a:lnTo>
                    <a:pt x="736" y="358"/>
                  </a:lnTo>
                  <a:lnTo>
                    <a:pt x="705" y="296"/>
                  </a:lnTo>
                  <a:lnTo>
                    <a:pt x="779" y="299"/>
                  </a:lnTo>
                  <a:lnTo>
                    <a:pt x="801" y="265"/>
                  </a:lnTo>
                  <a:lnTo>
                    <a:pt x="797" y="229"/>
                  </a:lnTo>
                  <a:lnTo>
                    <a:pt x="836" y="190"/>
                  </a:lnTo>
                  <a:lnTo>
                    <a:pt x="827" y="142"/>
                  </a:lnTo>
                  <a:lnTo>
                    <a:pt x="809" y="102"/>
                  </a:lnTo>
                  <a:lnTo>
                    <a:pt x="854" y="60"/>
                  </a:lnTo>
                  <a:lnTo>
                    <a:pt x="938" y="40"/>
                  </a:lnTo>
                  <a:lnTo>
                    <a:pt x="1027" y="29"/>
                  </a:lnTo>
                  <a:lnTo>
                    <a:pt x="1067" y="11"/>
                  </a:lnTo>
                  <a:lnTo>
                    <a:pt x="1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6"/>
            <p:cNvSpPr/>
            <p:nvPr/>
          </p:nvSpPr>
          <p:spPr>
            <a:xfrm>
              <a:off x="2951163" y="4729163"/>
              <a:ext cx="46037" cy="17462"/>
            </a:xfrm>
            <a:custGeom>
              <a:rect b="b" l="l" r="r" t="t"/>
              <a:pathLst>
                <a:path extrusionOk="0" h="48" w="130">
                  <a:moveTo>
                    <a:pt x="75" y="1"/>
                  </a:moveTo>
                  <a:lnTo>
                    <a:pt x="114" y="8"/>
                  </a:lnTo>
                  <a:lnTo>
                    <a:pt x="129" y="24"/>
                  </a:lnTo>
                  <a:lnTo>
                    <a:pt x="109" y="45"/>
                  </a:lnTo>
                  <a:lnTo>
                    <a:pt x="50" y="44"/>
                  </a:lnTo>
                  <a:lnTo>
                    <a:pt x="5" y="47"/>
                  </a:lnTo>
                  <a:lnTo>
                    <a:pt x="0" y="12"/>
                  </a:lnTo>
                  <a:lnTo>
                    <a:pt x="11" y="0"/>
                  </a:lnTo>
                  <a:lnTo>
                    <a:pt x="75" y="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6"/>
            <p:cNvSpPr/>
            <p:nvPr/>
          </p:nvSpPr>
          <p:spPr>
            <a:xfrm>
              <a:off x="2951163" y="4729163"/>
              <a:ext cx="46037" cy="17462"/>
            </a:xfrm>
            <a:custGeom>
              <a:rect b="b" l="l" r="r" t="t"/>
              <a:pathLst>
                <a:path extrusionOk="0" h="48" w="130">
                  <a:moveTo>
                    <a:pt x="75" y="1"/>
                  </a:moveTo>
                  <a:lnTo>
                    <a:pt x="114" y="8"/>
                  </a:lnTo>
                  <a:lnTo>
                    <a:pt x="129" y="24"/>
                  </a:lnTo>
                  <a:lnTo>
                    <a:pt x="109" y="45"/>
                  </a:lnTo>
                  <a:lnTo>
                    <a:pt x="50" y="44"/>
                  </a:lnTo>
                  <a:lnTo>
                    <a:pt x="5" y="47"/>
                  </a:lnTo>
                  <a:lnTo>
                    <a:pt x="0" y="12"/>
                  </a:lnTo>
                  <a:lnTo>
                    <a:pt x="11" y="0"/>
                  </a:lnTo>
                  <a:lnTo>
                    <a:pt x="75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6"/>
            <p:cNvSpPr/>
            <p:nvPr/>
          </p:nvSpPr>
          <p:spPr>
            <a:xfrm>
              <a:off x="5813425" y="4295775"/>
              <a:ext cx="17463" cy="39688"/>
            </a:xfrm>
            <a:custGeom>
              <a:rect b="b" l="l" r="r" t="t"/>
              <a:pathLst>
                <a:path extrusionOk="0" h="109" w="49">
                  <a:moveTo>
                    <a:pt x="48" y="13"/>
                  </a:moveTo>
                  <a:lnTo>
                    <a:pt x="48" y="69"/>
                  </a:lnTo>
                  <a:lnTo>
                    <a:pt x="37" y="95"/>
                  </a:lnTo>
                  <a:lnTo>
                    <a:pt x="0" y="108"/>
                  </a:lnTo>
                  <a:lnTo>
                    <a:pt x="4" y="84"/>
                  </a:lnTo>
                  <a:lnTo>
                    <a:pt x="23" y="71"/>
                  </a:lnTo>
                  <a:lnTo>
                    <a:pt x="4" y="61"/>
                  </a:lnTo>
                  <a:lnTo>
                    <a:pt x="20" y="0"/>
                  </a:lnTo>
                  <a:lnTo>
                    <a:pt x="48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6"/>
            <p:cNvSpPr/>
            <p:nvPr/>
          </p:nvSpPr>
          <p:spPr>
            <a:xfrm>
              <a:off x="5813425" y="4295775"/>
              <a:ext cx="17463" cy="39688"/>
            </a:xfrm>
            <a:custGeom>
              <a:rect b="b" l="l" r="r" t="t"/>
              <a:pathLst>
                <a:path extrusionOk="0" h="109" w="49">
                  <a:moveTo>
                    <a:pt x="48" y="13"/>
                  </a:moveTo>
                  <a:lnTo>
                    <a:pt x="48" y="69"/>
                  </a:lnTo>
                  <a:lnTo>
                    <a:pt x="37" y="95"/>
                  </a:lnTo>
                  <a:lnTo>
                    <a:pt x="0" y="108"/>
                  </a:lnTo>
                  <a:lnTo>
                    <a:pt x="4" y="84"/>
                  </a:lnTo>
                  <a:lnTo>
                    <a:pt x="23" y="71"/>
                  </a:lnTo>
                  <a:lnTo>
                    <a:pt x="4" y="61"/>
                  </a:lnTo>
                  <a:lnTo>
                    <a:pt x="20" y="0"/>
                  </a:lnTo>
                  <a:lnTo>
                    <a:pt x="48" y="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6"/>
            <p:cNvSpPr/>
            <p:nvPr/>
          </p:nvSpPr>
          <p:spPr>
            <a:xfrm>
              <a:off x="4567238" y="3951288"/>
              <a:ext cx="88900" cy="196850"/>
            </a:xfrm>
            <a:custGeom>
              <a:rect b="b" l="l" r="r" t="t"/>
              <a:pathLst>
                <a:path extrusionOk="0" h="548" w="246">
                  <a:moveTo>
                    <a:pt x="39" y="41"/>
                  </a:moveTo>
                  <a:lnTo>
                    <a:pt x="67" y="15"/>
                  </a:lnTo>
                  <a:lnTo>
                    <a:pt x="99" y="0"/>
                  </a:lnTo>
                  <a:lnTo>
                    <a:pt x="118" y="51"/>
                  </a:lnTo>
                  <a:lnTo>
                    <a:pt x="164" y="51"/>
                  </a:lnTo>
                  <a:lnTo>
                    <a:pt x="178" y="37"/>
                  </a:lnTo>
                  <a:lnTo>
                    <a:pt x="223" y="41"/>
                  </a:lnTo>
                  <a:lnTo>
                    <a:pt x="245" y="93"/>
                  </a:lnTo>
                  <a:lnTo>
                    <a:pt x="209" y="121"/>
                  </a:lnTo>
                  <a:lnTo>
                    <a:pt x="208" y="201"/>
                  </a:lnTo>
                  <a:lnTo>
                    <a:pt x="195" y="216"/>
                  </a:lnTo>
                  <a:lnTo>
                    <a:pt x="192" y="263"/>
                  </a:lnTo>
                  <a:lnTo>
                    <a:pt x="158" y="272"/>
                  </a:lnTo>
                  <a:lnTo>
                    <a:pt x="190" y="332"/>
                  </a:lnTo>
                  <a:lnTo>
                    <a:pt x="168" y="397"/>
                  </a:lnTo>
                  <a:lnTo>
                    <a:pt x="195" y="427"/>
                  </a:lnTo>
                  <a:lnTo>
                    <a:pt x="184" y="453"/>
                  </a:lnTo>
                  <a:lnTo>
                    <a:pt x="155" y="490"/>
                  </a:lnTo>
                  <a:lnTo>
                    <a:pt x="162" y="522"/>
                  </a:lnTo>
                  <a:lnTo>
                    <a:pt x="131" y="547"/>
                  </a:lnTo>
                  <a:lnTo>
                    <a:pt x="90" y="534"/>
                  </a:lnTo>
                  <a:lnTo>
                    <a:pt x="49" y="544"/>
                  </a:lnTo>
                  <a:lnTo>
                    <a:pt x="61" y="468"/>
                  </a:lnTo>
                  <a:lnTo>
                    <a:pt x="54" y="408"/>
                  </a:lnTo>
                  <a:lnTo>
                    <a:pt x="19" y="399"/>
                  </a:lnTo>
                  <a:lnTo>
                    <a:pt x="0" y="361"/>
                  </a:lnTo>
                  <a:lnTo>
                    <a:pt x="7" y="296"/>
                  </a:lnTo>
                  <a:lnTo>
                    <a:pt x="38" y="259"/>
                  </a:lnTo>
                  <a:lnTo>
                    <a:pt x="43" y="218"/>
                  </a:lnTo>
                  <a:lnTo>
                    <a:pt x="60" y="157"/>
                  </a:lnTo>
                  <a:lnTo>
                    <a:pt x="58" y="114"/>
                  </a:lnTo>
                  <a:lnTo>
                    <a:pt x="42" y="76"/>
                  </a:lnTo>
                  <a:lnTo>
                    <a:pt x="39" y="4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6"/>
            <p:cNvSpPr/>
            <p:nvPr/>
          </p:nvSpPr>
          <p:spPr>
            <a:xfrm>
              <a:off x="4567238" y="3951288"/>
              <a:ext cx="88900" cy="196850"/>
            </a:xfrm>
            <a:custGeom>
              <a:rect b="b" l="l" r="r" t="t"/>
              <a:pathLst>
                <a:path extrusionOk="0" h="548" w="246">
                  <a:moveTo>
                    <a:pt x="39" y="41"/>
                  </a:moveTo>
                  <a:lnTo>
                    <a:pt x="67" y="15"/>
                  </a:lnTo>
                  <a:lnTo>
                    <a:pt x="99" y="0"/>
                  </a:lnTo>
                  <a:lnTo>
                    <a:pt x="118" y="51"/>
                  </a:lnTo>
                  <a:lnTo>
                    <a:pt x="164" y="51"/>
                  </a:lnTo>
                  <a:lnTo>
                    <a:pt x="178" y="37"/>
                  </a:lnTo>
                  <a:lnTo>
                    <a:pt x="223" y="41"/>
                  </a:lnTo>
                  <a:lnTo>
                    <a:pt x="245" y="93"/>
                  </a:lnTo>
                  <a:lnTo>
                    <a:pt x="209" y="121"/>
                  </a:lnTo>
                  <a:lnTo>
                    <a:pt x="208" y="201"/>
                  </a:lnTo>
                  <a:lnTo>
                    <a:pt x="195" y="216"/>
                  </a:lnTo>
                  <a:lnTo>
                    <a:pt x="192" y="263"/>
                  </a:lnTo>
                  <a:lnTo>
                    <a:pt x="158" y="272"/>
                  </a:lnTo>
                  <a:lnTo>
                    <a:pt x="190" y="332"/>
                  </a:lnTo>
                  <a:lnTo>
                    <a:pt x="168" y="397"/>
                  </a:lnTo>
                  <a:lnTo>
                    <a:pt x="195" y="427"/>
                  </a:lnTo>
                  <a:lnTo>
                    <a:pt x="184" y="453"/>
                  </a:lnTo>
                  <a:lnTo>
                    <a:pt x="155" y="490"/>
                  </a:lnTo>
                  <a:lnTo>
                    <a:pt x="162" y="522"/>
                  </a:lnTo>
                  <a:lnTo>
                    <a:pt x="131" y="547"/>
                  </a:lnTo>
                  <a:lnTo>
                    <a:pt x="90" y="534"/>
                  </a:lnTo>
                  <a:lnTo>
                    <a:pt x="49" y="544"/>
                  </a:lnTo>
                  <a:lnTo>
                    <a:pt x="61" y="468"/>
                  </a:lnTo>
                  <a:lnTo>
                    <a:pt x="54" y="408"/>
                  </a:lnTo>
                  <a:lnTo>
                    <a:pt x="19" y="399"/>
                  </a:lnTo>
                  <a:lnTo>
                    <a:pt x="0" y="361"/>
                  </a:lnTo>
                  <a:lnTo>
                    <a:pt x="7" y="296"/>
                  </a:lnTo>
                  <a:lnTo>
                    <a:pt x="38" y="259"/>
                  </a:lnTo>
                  <a:lnTo>
                    <a:pt x="43" y="218"/>
                  </a:lnTo>
                  <a:lnTo>
                    <a:pt x="60" y="157"/>
                  </a:lnTo>
                  <a:lnTo>
                    <a:pt x="58" y="114"/>
                  </a:lnTo>
                  <a:lnTo>
                    <a:pt x="42" y="76"/>
                  </a:lnTo>
                  <a:lnTo>
                    <a:pt x="39" y="4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6"/>
            <p:cNvSpPr/>
            <p:nvPr/>
          </p:nvSpPr>
          <p:spPr>
            <a:xfrm>
              <a:off x="3078163" y="5802313"/>
              <a:ext cx="234950" cy="249237"/>
            </a:xfrm>
            <a:custGeom>
              <a:rect b="b" l="l" r="r" t="t"/>
              <a:pathLst>
                <a:path extrusionOk="0" h="694" w="654">
                  <a:moveTo>
                    <a:pt x="0" y="241"/>
                  </a:moveTo>
                  <a:lnTo>
                    <a:pt x="30" y="141"/>
                  </a:lnTo>
                  <a:lnTo>
                    <a:pt x="32" y="97"/>
                  </a:lnTo>
                  <a:lnTo>
                    <a:pt x="69" y="24"/>
                  </a:lnTo>
                  <a:lnTo>
                    <a:pt x="205" y="0"/>
                  </a:lnTo>
                  <a:lnTo>
                    <a:pt x="277" y="2"/>
                  </a:lnTo>
                  <a:lnTo>
                    <a:pt x="350" y="44"/>
                  </a:lnTo>
                  <a:lnTo>
                    <a:pt x="351" y="69"/>
                  </a:lnTo>
                  <a:lnTo>
                    <a:pt x="374" y="115"/>
                  </a:lnTo>
                  <a:lnTo>
                    <a:pt x="369" y="228"/>
                  </a:lnTo>
                  <a:lnTo>
                    <a:pt x="451" y="244"/>
                  </a:lnTo>
                  <a:lnTo>
                    <a:pt x="483" y="227"/>
                  </a:lnTo>
                  <a:lnTo>
                    <a:pt x="535" y="250"/>
                  </a:lnTo>
                  <a:lnTo>
                    <a:pt x="550" y="275"/>
                  </a:lnTo>
                  <a:lnTo>
                    <a:pt x="557" y="352"/>
                  </a:lnTo>
                  <a:lnTo>
                    <a:pt x="567" y="385"/>
                  </a:lnTo>
                  <a:lnTo>
                    <a:pt x="595" y="388"/>
                  </a:lnTo>
                  <a:lnTo>
                    <a:pt x="625" y="375"/>
                  </a:lnTo>
                  <a:lnTo>
                    <a:pt x="653" y="390"/>
                  </a:lnTo>
                  <a:lnTo>
                    <a:pt x="653" y="437"/>
                  </a:lnTo>
                  <a:lnTo>
                    <a:pt x="642" y="487"/>
                  </a:lnTo>
                  <a:lnTo>
                    <a:pt x="627" y="537"/>
                  </a:lnTo>
                  <a:lnTo>
                    <a:pt x="614" y="613"/>
                  </a:lnTo>
                  <a:lnTo>
                    <a:pt x="544" y="680"/>
                  </a:lnTo>
                  <a:lnTo>
                    <a:pt x="482" y="693"/>
                  </a:lnTo>
                  <a:lnTo>
                    <a:pt x="394" y="680"/>
                  </a:lnTo>
                  <a:lnTo>
                    <a:pt x="316" y="657"/>
                  </a:lnTo>
                  <a:lnTo>
                    <a:pt x="393" y="525"/>
                  </a:lnTo>
                  <a:lnTo>
                    <a:pt x="381" y="487"/>
                  </a:lnTo>
                  <a:lnTo>
                    <a:pt x="302" y="454"/>
                  </a:lnTo>
                  <a:lnTo>
                    <a:pt x="206" y="391"/>
                  </a:lnTo>
                  <a:lnTo>
                    <a:pt x="143" y="378"/>
                  </a:lnTo>
                  <a:lnTo>
                    <a:pt x="0" y="24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6"/>
            <p:cNvSpPr/>
            <p:nvPr/>
          </p:nvSpPr>
          <p:spPr>
            <a:xfrm>
              <a:off x="3078163" y="5802313"/>
              <a:ext cx="234950" cy="249237"/>
            </a:xfrm>
            <a:custGeom>
              <a:rect b="b" l="l" r="r" t="t"/>
              <a:pathLst>
                <a:path extrusionOk="0" h="694" w="654">
                  <a:moveTo>
                    <a:pt x="0" y="241"/>
                  </a:moveTo>
                  <a:lnTo>
                    <a:pt x="30" y="141"/>
                  </a:lnTo>
                  <a:lnTo>
                    <a:pt x="32" y="97"/>
                  </a:lnTo>
                  <a:lnTo>
                    <a:pt x="69" y="24"/>
                  </a:lnTo>
                  <a:lnTo>
                    <a:pt x="205" y="0"/>
                  </a:lnTo>
                  <a:lnTo>
                    <a:pt x="277" y="2"/>
                  </a:lnTo>
                  <a:lnTo>
                    <a:pt x="350" y="44"/>
                  </a:lnTo>
                  <a:lnTo>
                    <a:pt x="351" y="69"/>
                  </a:lnTo>
                  <a:lnTo>
                    <a:pt x="374" y="115"/>
                  </a:lnTo>
                  <a:lnTo>
                    <a:pt x="369" y="228"/>
                  </a:lnTo>
                  <a:lnTo>
                    <a:pt x="451" y="244"/>
                  </a:lnTo>
                  <a:lnTo>
                    <a:pt x="483" y="227"/>
                  </a:lnTo>
                  <a:lnTo>
                    <a:pt x="535" y="250"/>
                  </a:lnTo>
                  <a:lnTo>
                    <a:pt x="550" y="275"/>
                  </a:lnTo>
                  <a:lnTo>
                    <a:pt x="557" y="352"/>
                  </a:lnTo>
                  <a:lnTo>
                    <a:pt x="567" y="385"/>
                  </a:lnTo>
                  <a:lnTo>
                    <a:pt x="595" y="388"/>
                  </a:lnTo>
                  <a:lnTo>
                    <a:pt x="625" y="375"/>
                  </a:lnTo>
                  <a:lnTo>
                    <a:pt x="653" y="390"/>
                  </a:lnTo>
                  <a:lnTo>
                    <a:pt x="653" y="437"/>
                  </a:lnTo>
                  <a:lnTo>
                    <a:pt x="642" y="487"/>
                  </a:lnTo>
                  <a:lnTo>
                    <a:pt x="627" y="537"/>
                  </a:lnTo>
                  <a:lnTo>
                    <a:pt x="614" y="613"/>
                  </a:lnTo>
                  <a:lnTo>
                    <a:pt x="544" y="680"/>
                  </a:lnTo>
                  <a:lnTo>
                    <a:pt x="482" y="693"/>
                  </a:lnTo>
                  <a:lnTo>
                    <a:pt x="394" y="680"/>
                  </a:lnTo>
                  <a:lnTo>
                    <a:pt x="316" y="657"/>
                  </a:lnTo>
                  <a:lnTo>
                    <a:pt x="393" y="525"/>
                  </a:lnTo>
                  <a:lnTo>
                    <a:pt x="381" y="487"/>
                  </a:lnTo>
                  <a:lnTo>
                    <a:pt x="302" y="454"/>
                  </a:lnTo>
                  <a:lnTo>
                    <a:pt x="206" y="391"/>
                  </a:lnTo>
                  <a:lnTo>
                    <a:pt x="143" y="378"/>
                  </a:lnTo>
                  <a:lnTo>
                    <a:pt x="0" y="24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6"/>
            <p:cNvSpPr/>
            <p:nvPr/>
          </p:nvSpPr>
          <p:spPr>
            <a:xfrm>
              <a:off x="6256338" y="4500563"/>
              <a:ext cx="23812" cy="49212"/>
            </a:xfrm>
            <a:custGeom>
              <a:rect b="b" l="l" r="r" t="t"/>
              <a:pathLst>
                <a:path extrusionOk="0" h="135" w="68">
                  <a:moveTo>
                    <a:pt x="5" y="117"/>
                  </a:moveTo>
                  <a:lnTo>
                    <a:pt x="0" y="55"/>
                  </a:lnTo>
                  <a:lnTo>
                    <a:pt x="21" y="10"/>
                  </a:lnTo>
                  <a:lnTo>
                    <a:pt x="42" y="0"/>
                  </a:lnTo>
                  <a:lnTo>
                    <a:pt x="66" y="27"/>
                  </a:lnTo>
                  <a:lnTo>
                    <a:pt x="67" y="78"/>
                  </a:lnTo>
                  <a:lnTo>
                    <a:pt x="50" y="128"/>
                  </a:lnTo>
                  <a:lnTo>
                    <a:pt x="28" y="134"/>
                  </a:lnTo>
                  <a:lnTo>
                    <a:pt x="5" y="1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6"/>
            <p:cNvSpPr/>
            <p:nvPr/>
          </p:nvSpPr>
          <p:spPr>
            <a:xfrm>
              <a:off x="6256338" y="4500563"/>
              <a:ext cx="23812" cy="49212"/>
            </a:xfrm>
            <a:custGeom>
              <a:rect b="b" l="l" r="r" t="t"/>
              <a:pathLst>
                <a:path extrusionOk="0" h="135" w="68">
                  <a:moveTo>
                    <a:pt x="5" y="117"/>
                  </a:moveTo>
                  <a:lnTo>
                    <a:pt x="0" y="55"/>
                  </a:lnTo>
                  <a:lnTo>
                    <a:pt x="21" y="10"/>
                  </a:lnTo>
                  <a:lnTo>
                    <a:pt x="42" y="0"/>
                  </a:lnTo>
                  <a:lnTo>
                    <a:pt x="66" y="27"/>
                  </a:lnTo>
                  <a:lnTo>
                    <a:pt x="67" y="78"/>
                  </a:lnTo>
                  <a:lnTo>
                    <a:pt x="50" y="128"/>
                  </a:lnTo>
                  <a:lnTo>
                    <a:pt x="28" y="134"/>
                  </a:lnTo>
                  <a:lnTo>
                    <a:pt x="5" y="11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6"/>
            <p:cNvSpPr/>
            <p:nvPr/>
          </p:nvSpPr>
          <p:spPr>
            <a:xfrm>
              <a:off x="5400675" y="3716338"/>
              <a:ext cx="263525" cy="182562"/>
            </a:xfrm>
            <a:custGeom>
              <a:rect b="b" l="l" r="r" t="t"/>
              <a:pathLst>
                <a:path extrusionOk="0" h="506" w="732">
                  <a:moveTo>
                    <a:pt x="193" y="40"/>
                  </a:moveTo>
                  <a:lnTo>
                    <a:pt x="227" y="15"/>
                  </a:lnTo>
                  <a:lnTo>
                    <a:pt x="275" y="28"/>
                  </a:lnTo>
                  <a:lnTo>
                    <a:pt x="325" y="28"/>
                  </a:lnTo>
                  <a:lnTo>
                    <a:pt x="361" y="56"/>
                  </a:lnTo>
                  <a:lnTo>
                    <a:pt x="388" y="38"/>
                  </a:lnTo>
                  <a:lnTo>
                    <a:pt x="445" y="27"/>
                  </a:lnTo>
                  <a:lnTo>
                    <a:pt x="465" y="0"/>
                  </a:lnTo>
                  <a:lnTo>
                    <a:pt x="498" y="0"/>
                  </a:lnTo>
                  <a:lnTo>
                    <a:pt x="521" y="12"/>
                  </a:lnTo>
                  <a:lnTo>
                    <a:pt x="545" y="46"/>
                  </a:lnTo>
                  <a:lnTo>
                    <a:pt x="570" y="95"/>
                  </a:lnTo>
                  <a:lnTo>
                    <a:pt x="615" y="162"/>
                  </a:lnTo>
                  <a:lnTo>
                    <a:pt x="617" y="212"/>
                  </a:lnTo>
                  <a:lnTo>
                    <a:pt x="609" y="260"/>
                  </a:lnTo>
                  <a:lnTo>
                    <a:pt x="623" y="310"/>
                  </a:lnTo>
                  <a:lnTo>
                    <a:pt x="658" y="331"/>
                  </a:lnTo>
                  <a:lnTo>
                    <a:pt x="694" y="313"/>
                  </a:lnTo>
                  <a:lnTo>
                    <a:pt x="730" y="332"/>
                  </a:lnTo>
                  <a:lnTo>
                    <a:pt x="731" y="360"/>
                  </a:lnTo>
                  <a:lnTo>
                    <a:pt x="694" y="384"/>
                  </a:lnTo>
                  <a:lnTo>
                    <a:pt x="670" y="374"/>
                  </a:lnTo>
                  <a:lnTo>
                    <a:pt x="649" y="503"/>
                  </a:lnTo>
                  <a:lnTo>
                    <a:pt x="603" y="492"/>
                  </a:lnTo>
                  <a:lnTo>
                    <a:pt x="546" y="453"/>
                  </a:lnTo>
                  <a:lnTo>
                    <a:pt x="454" y="478"/>
                  </a:lnTo>
                  <a:lnTo>
                    <a:pt x="416" y="505"/>
                  </a:lnTo>
                  <a:lnTo>
                    <a:pt x="302" y="500"/>
                  </a:lnTo>
                  <a:lnTo>
                    <a:pt x="242" y="483"/>
                  </a:lnTo>
                  <a:lnTo>
                    <a:pt x="212" y="491"/>
                  </a:lnTo>
                  <a:lnTo>
                    <a:pt x="189" y="448"/>
                  </a:lnTo>
                  <a:lnTo>
                    <a:pt x="175" y="429"/>
                  </a:lnTo>
                  <a:lnTo>
                    <a:pt x="193" y="410"/>
                  </a:lnTo>
                  <a:lnTo>
                    <a:pt x="174" y="397"/>
                  </a:lnTo>
                  <a:lnTo>
                    <a:pt x="149" y="421"/>
                  </a:lnTo>
                  <a:lnTo>
                    <a:pt x="104" y="390"/>
                  </a:lnTo>
                  <a:lnTo>
                    <a:pt x="98" y="344"/>
                  </a:lnTo>
                  <a:lnTo>
                    <a:pt x="50" y="318"/>
                  </a:lnTo>
                  <a:lnTo>
                    <a:pt x="42" y="283"/>
                  </a:lnTo>
                  <a:lnTo>
                    <a:pt x="0" y="239"/>
                  </a:lnTo>
                  <a:lnTo>
                    <a:pt x="62" y="218"/>
                  </a:lnTo>
                  <a:lnTo>
                    <a:pt x="109" y="141"/>
                  </a:lnTo>
                  <a:lnTo>
                    <a:pt x="146" y="64"/>
                  </a:lnTo>
                  <a:lnTo>
                    <a:pt x="193" y="4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6"/>
            <p:cNvSpPr/>
            <p:nvPr/>
          </p:nvSpPr>
          <p:spPr>
            <a:xfrm>
              <a:off x="5400675" y="3716338"/>
              <a:ext cx="263525" cy="182562"/>
            </a:xfrm>
            <a:custGeom>
              <a:rect b="b" l="l" r="r" t="t"/>
              <a:pathLst>
                <a:path extrusionOk="0" h="506" w="732">
                  <a:moveTo>
                    <a:pt x="193" y="40"/>
                  </a:moveTo>
                  <a:lnTo>
                    <a:pt x="227" y="15"/>
                  </a:lnTo>
                  <a:lnTo>
                    <a:pt x="275" y="28"/>
                  </a:lnTo>
                  <a:lnTo>
                    <a:pt x="325" y="28"/>
                  </a:lnTo>
                  <a:lnTo>
                    <a:pt x="361" y="56"/>
                  </a:lnTo>
                  <a:lnTo>
                    <a:pt x="388" y="38"/>
                  </a:lnTo>
                  <a:lnTo>
                    <a:pt x="445" y="27"/>
                  </a:lnTo>
                  <a:lnTo>
                    <a:pt x="465" y="0"/>
                  </a:lnTo>
                  <a:lnTo>
                    <a:pt x="498" y="0"/>
                  </a:lnTo>
                  <a:lnTo>
                    <a:pt x="521" y="12"/>
                  </a:lnTo>
                  <a:lnTo>
                    <a:pt x="545" y="46"/>
                  </a:lnTo>
                  <a:lnTo>
                    <a:pt x="570" y="95"/>
                  </a:lnTo>
                  <a:lnTo>
                    <a:pt x="615" y="162"/>
                  </a:lnTo>
                  <a:lnTo>
                    <a:pt x="617" y="212"/>
                  </a:lnTo>
                  <a:lnTo>
                    <a:pt x="609" y="260"/>
                  </a:lnTo>
                  <a:lnTo>
                    <a:pt x="623" y="310"/>
                  </a:lnTo>
                  <a:lnTo>
                    <a:pt x="658" y="331"/>
                  </a:lnTo>
                  <a:lnTo>
                    <a:pt x="694" y="313"/>
                  </a:lnTo>
                  <a:lnTo>
                    <a:pt x="730" y="332"/>
                  </a:lnTo>
                  <a:lnTo>
                    <a:pt x="731" y="360"/>
                  </a:lnTo>
                  <a:lnTo>
                    <a:pt x="694" y="384"/>
                  </a:lnTo>
                  <a:lnTo>
                    <a:pt x="670" y="374"/>
                  </a:lnTo>
                  <a:lnTo>
                    <a:pt x="649" y="503"/>
                  </a:lnTo>
                  <a:lnTo>
                    <a:pt x="603" y="492"/>
                  </a:lnTo>
                  <a:lnTo>
                    <a:pt x="546" y="453"/>
                  </a:lnTo>
                  <a:lnTo>
                    <a:pt x="454" y="478"/>
                  </a:lnTo>
                  <a:lnTo>
                    <a:pt x="416" y="505"/>
                  </a:lnTo>
                  <a:lnTo>
                    <a:pt x="302" y="500"/>
                  </a:lnTo>
                  <a:lnTo>
                    <a:pt x="242" y="483"/>
                  </a:lnTo>
                  <a:lnTo>
                    <a:pt x="212" y="491"/>
                  </a:lnTo>
                  <a:lnTo>
                    <a:pt x="189" y="448"/>
                  </a:lnTo>
                  <a:lnTo>
                    <a:pt x="175" y="429"/>
                  </a:lnTo>
                  <a:lnTo>
                    <a:pt x="193" y="410"/>
                  </a:lnTo>
                  <a:lnTo>
                    <a:pt x="174" y="397"/>
                  </a:lnTo>
                  <a:lnTo>
                    <a:pt x="149" y="421"/>
                  </a:lnTo>
                  <a:lnTo>
                    <a:pt x="104" y="390"/>
                  </a:lnTo>
                  <a:lnTo>
                    <a:pt x="98" y="344"/>
                  </a:lnTo>
                  <a:lnTo>
                    <a:pt x="50" y="318"/>
                  </a:lnTo>
                  <a:lnTo>
                    <a:pt x="42" y="283"/>
                  </a:lnTo>
                  <a:lnTo>
                    <a:pt x="0" y="239"/>
                  </a:lnTo>
                  <a:lnTo>
                    <a:pt x="62" y="218"/>
                  </a:lnTo>
                  <a:lnTo>
                    <a:pt x="109" y="141"/>
                  </a:lnTo>
                  <a:lnTo>
                    <a:pt x="146" y="64"/>
                  </a:lnTo>
                  <a:lnTo>
                    <a:pt x="193" y="4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6"/>
            <p:cNvSpPr/>
            <p:nvPr/>
          </p:nvSpPr>
          <p:spPr>
            <a:xfrm>
              <a:off x="5362575" y="3800475"/>
              <a:ext cx="117475" cy="152400"/>
            </a:xfrm>
            <a:custGeom>
              <a:rect b="b" l="l" r="r" t="t"/>
              <a:pathLst>
                <a:path extrusionOk="0" h="425" w="325">
                  <a:moveTo>
                    <a:pt x="159" y="84"/>
                  </a:moveTo>
                  <a:lnTo>
                    <a:pt x="207" y="110"/>
                  </a:lnTo>
                  <a:lnTo>
                    <a:pt x="213" y="156"/>
                  </a:lnTo>
                  <a:lnTo>
                    <a:pt x="258" y="187"/>
                  </a:lnTo>
                  <a:lnTo>
                    <a:pt x="283" y="163"/>
                  </a:lnTo>
                  <a:lnTo>
                    <a:pt x="302" y="176"/>
                  </a:lnTo>
                  <a:lnTo>
                    <a:pt x="284" y="195"/>
                  </a:lnTo>
                  <a:lnTo>
                    <a:pt x="298" y="214"/>
                  </a:lnTo>
                  <a:lnTo>
                    <a:pt x="279" y="237"/>
                  </a:lnTo>
                  <a:lnTo>
                    <a:pt x="286" y="276"/>
                  </a:lnTo>
                  <a:lnTo>
                    <a:pt x="324" y="322"/>
                  </a:lnTo>
                  <a:lnTo>
                    <a:pt x="294" y="355"/>
                  </a:lnTo>
                  <a:lnTo>
                    <a:pt x="281" y="389"/>
                  </a:lnTo>
                  <a:lnTo>
                    <a:pt x="290" y="402"/>
                  </a:lnTo>
                  <a:lnTo>
                    <a:pt x="277" y="417"/>
                  </a:lnTo>
                  <a:lnTo>
                    <a:pt x="241" y="418"/>
                  </a:lnTo>
                  <a:lnTo>
                    <a:pt x="214" y="424"/>
                  </a:lnTo>
                  <a:lnTo>
                    <a:pt x="212" y="417"/>
                  </a:lnTo>
                  <a:lnTo>
                    <a:pt x="221" y="404"/>
                  </a:lnTo>
                  <a:lnTo>
                    <a:pt x="230" y="378"/>
                  </a:lnTo>
                  <a:lnTo>
                    <a:pt x="218" y="379"/>
                  </a:lnTo>
                  <a:lnTo>
                    <a:pt x="203" y="359"/>
                  </a:lnTo>
                  <a:lnTo>
                    <a:pt x="190" y="354"/>
                  </a:lnTo>
                  <a:lnTo>
                    <a:pt x="180" y="337"/>
                  </a:lnTo>
                  <a:lnTo>
                    <a:pt x="166" y="331"/>
                  </a:lnTo>
                  <a:lnTo>
                    <a:pt x="155" y="316"/>
                  </a:lnTo>
                  <a:lnTo>
                    <a:pt x="141" y="322"/>
                  </a:lnTo>
                  <a:lnTo>
                    <a:pt x="130" y="357"/>
                  </a:lnTo>
                  <a:lnTo>
                    <a:pt x="111" y="365"/>
                  </a:lnTo>
                  <a:lnTo>
                    <a:pt x="118" y="355"/>
                  </a:lnTo>
                  <a:lnTo>
                    <a:pt x="88" y="334"/>
                  </a:lnTo>
                  <a:lnTo>
                    <a:pt x="63" y="322"/>
                  </a:lnTo>
                  <a:lnTo>
                    <a:pt x="51" y="307"/>
                  </a:lnTo>
                  <a:lnTo>
                    <a:pt x="31" y="289"/>
                  </a:lnTo>
                  <a:lnTo>
                    <a:pt x="49" y="284"/>
                  </a:lnTo>
                  <a:lnTo>
                    <a:pt x="60" y="234"/>
                  </a:lnTo>
                  <a:lnTo>
                    <a:pt x="23" y="193"/>
                  </a:lnTo>
                  <a:lnTo>
                    <a:pt x="42" y="145"/>
                  </a:lnTo>
                  <a:lnTo>
                    <a:pt x="14" y="146"/>
                  </a:lnTo>
                  <a:lnTo>
                    <a:pt x="44" y="104"/>
                  </a:lnTo>
                  <a:lnTo>
                    <a:pt x="19" y="73"/>
                  </a:lnTo>
                  <a:lnTo>
                    <a:pt x="0" y="30"/>
                  </a:lnTo>
                  <a:lnTo>
                    <a:pt x="60" y="0"/>
                  </a:lnTo>
                  <a:lnTo>
                    <a:pt x="109" y="5"/>
                  </a:lnTo>
                  <a:lnTo>
                    <a:pt x="151" y="49"/>
                  </a:lnTo>
                  <a:lnTo>
                    <a:pt x="159" y="8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6"/>
            <p:cNvSpPr/>
            <p:nvPr/>
          </p:nvSpPr>
          <p:spPr>
            <a:xfrm>
              <a:off x="5362575" y="3800475"/>
              <a:ext cx="117475" cy="152400"/>
            </a:xfrm>
            <a:custGeom>
              <a:rect b="b" l="l" r="r" t="t"/>
              <a:pathLst>
                <a:path extrusionOk="0" h="425" w="325">
                  <a:moveTo>
                    <a:pt x="159" y="84"/>
                  </a:moveTo>
                  <a:lnTo>
                    <a:pt x="207" y="110"/>
                  </a:lnTo>
                  <a:lnTo>
                    <a:pt x="213" y="156"/>
                  </a:lnTo>
                  <a:lnTo>
                    <a:pt x="258" y="187"/>
                  </a:lnTo>
                  <a:lnTo>
                    <a:pt x="283" y="163"/>
                  </a:lnTo>
                  <a:lnTo>
                    <a:pt x="302" y="176"/>
                  </a:lnTo>
                  <a:lnTo>
                    <a:pt x="284" y="195"/>
                  </a:lnTo>
                  <a:lnTo>
                    <a:pt x="298" y="214"/>
                  </a:lnTo>
                  <a:lnTo>
                    <a:pt x="279" y="237"/>
                  </a:lnTo>
                  <a:lnTo>
                    <a:pt x="286" y="276"/>
                  </a:lnTo>
                  <a:lnTo>
                    <a:pt x="324" y="322"/>
                  </a:lnTo>
                  <a:lnTo>
                    <a:pt x="294" y="355"/>
                  </a:lnTo>
                  <a:lnTo>
                    <a:pt x="281" y="389"/>
                  </a:lnTo>
                  <a:lnTo>
                    <a:pt x="290" y="402"/>
                  </a:lnTo>
                  <a:lnTo>
                    <a:pt x="277" y="417"/>
                  </a:lnTo>
                  <a:lnTo>
                    <a:pt x="241" y="418"/>
                  </a:lnTo>
                  <a:lnTo>
                    <a:pt x="214" y="424"/>
                  </a:lnTo>
                  <a:lnTo>
                    <a:pt x="212" y="417"/>
                  </a:lnTo>
                  <a:lnTo>
                    <a:pt x="221" y="404"/>
                  </a:lnTo>
                  <a:lnTo>
                    <a:pt x="230" y="378"/>
                  </a:lnTo>
                  <a:lnTo>
                    <a:pt x="218" y="379"/>
                  </a:lnTo>
                  <a:lnTo>
                    <a:pt x="203" y="359"/>
                  </a:lnTo>
                  <a:lnTo>
                    <a:pt x="190" y="354"/>
                  </a:lnTo>
                  <a:lnTo>
                    <a:pt x="180" y="337"/>
                  </a:lnTo>
                  <a:lnTo>
                    <a:pt x="166" y="331"/>
                  </a:lnTo>
                  <a:lnTo>
                    <a:pt x="155" y="316"/>
                  </a:lnTo>
                  <a:lnTo>
                    <a:pt x="141" y="322"/>
                  </a:lnTo>
                  <a:lnTo>
                    <a:pt x="130" y="357"/>
                  </a:lnTo>
                  <a:lnTo>
                    <a:pt x="111" y="365"/>
                  </a:lnTo>
                  <a:lnTo>
                    <a:pt x="118" y="355"/>
                  </a:lnTo>
                  <a:lnTo>
                    <a:pt x="88" y="334"/>
                  </a:lnTo>
                  <a:lnTo>
                    <a:pt x="63" y="322"/>
                  </a:lnTo>
                  <a:lnTo>
                    <a:pt x="51" y="307"/>
                  </a:lnTo>
                  <a:lnTo>
                    <a:pt x="31" y="289"/>
                  </a:lnTo>
                  <a:lnTo>
                    <a:pt x="49" y="284"/>
                  </a:lnTo>
                  <a:lnTo>
                    <a:pt x="60" y="234"/>
                  </a:lnTo>
                  <a:lnTo>
                    <a:pt x="23" y="193"/>
                  </a:lnTo>
                  <a:lnTo>
                    <a:pt x="42" y="145"/>
                  </a:lnTo>
                  <a:lnTo>
                    <a:pt x="14" y="146"/>
                  </a:lnTo>
                  <a:lnTo>
                    <a:pt x="44" y="104"/>
                  </a:lnTo>
                  <a:lnTo>
                    <a:pt x="19" y="73"/>
                  </a:lnTo>
                  <a:lnTo>
                    <a:pt x="0" y="30"/>
                  </a:lnTo>
                  <a:lnTo>
                    <a:pt x="60" y="0"/>
                  </a:lnTo>
                  <a:lnTo>
                    <a:pt x="109" y="5"/>
                  </a:lnTo>
                  <a:lnTo>
                    <a:pt x="151" y="49"/>
                  </a:lnTo>
                  <a:lnTo>
                    <a:pt x="159" y="8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6"/>
            <p:cNvSpPr/>
            <p:nvPr/>
          </p:nvSpPr>
          <p:spPr>
            <a:xfrm>
              <a:off x="5384800" y="1139825"/>
              <a:ext cx="4775200" cy="2855913"/>
            </a:xfrm>
            <a:custGeom>
              <a:rect b="b" l="l" r="r" t="t"/>
              <a:pathLst>
                <a:path extrusionOk="0" h="7931" w="13265">
                  <a:moveTo>
                    <a:pt x="13264" y="4558"/>
                  </a:moveTo>
                  <a:lnTo>
                    <a:pt x="13187" y="4640"/>
                  </a:lnTo>
                  <a:lnTo>
                    <a:pt x="13059" y="4660"/>
                  </a:lnTo>
                  <a:lnTo>
                    <a:pt x="13057" y="4839"/>
                  </a:lnTo>
                  <a:lnTo>
                    <a:pt x="13026" y="4877"/>
                  </a:lnTo>
                  <a:lnTo>
                    <a:pt x="12953" y="4871"/>
                  </a:lnTo>
                  <a:lnTo>
                    <a:pt x="12894" y="4809"/>
                  </a:lnTo>
                  <a:lnTo>
                    <a:pt x="12790" y="4755"/>
                  </a:lnTo>
                  <a:lnTo>
                    <a:pt x="12773" y="4675"/>
                  </a:lnTo>
                  <a:lnTo>
                    <a:pt x="12694" y="4644"/>
                  </a:lnTo>
                  <a:lnTo>
                    <a:pt x="12605" y="4669"/>
                  </a:lnTo>
                  <a:lnTo>
                    <a:pt x="12563" y="4603"/>
                  </a:lnTo>
                  <a:lnTo>
                    <a:pt x="12580" y="4532"/>
                  </a:lnTo>
                  <a:lnTo>
                    <a:pt x="12487" y="4578"/>
                  </a:lnTo>
                  <a:lnTo>
                    <a:pt x="12522" y="4666"/>
                  </a:lnTo>
                  <a:lnTo>
                    <a:pt x="12478" y="4745"/>
                  </a:lnTo>
                  <a:lnTo>
                    <a:pt x="12477" y="4746"/>
                  </a:lnTo>
                  <a:lnTo>
                    <a:pt x="12377" y="4826"/>
                  </a:lnTo>
                  <a:lnTo>
                    <a:pt x="12276" y="4813"/>
                  </a:lnTo>
                  <a:lnTo>
                    <a:pt x="12347" y="4908"/>
                  </a:lnTo>
                  <a:lnTo>
                    <a:pt x="12393" y="5052"/>
                  </a:lnTo>
                  <a:lnTo>
                    <a:pt x="12429" y="5099"/>
                  </a:lnTo>
                  <a:lnTo>
                    <a:pt x="12438" y="5169"/>
                  </a:lnTo>
                  <a:lnTo>
                    <a:pt x="12418" y="5213"/>
                  </a:lnTo>
                  <a:lnTo>
                    <a:pt x="12273" y="5177"/>
                  </a:lnTo>
                  <a:lnTo>
                    <a:pt x="12055" y="5302"/>
                  </a:lnTo>
                  <a:lnTo>
                    <a:pt x="11986" y="5321"/>
                  </a:lnTo>
                  <a:lnTo>
                    <a:pt x="11867" y="5435"/>
                  </a:lnTo>
                  <a:lnTo>
                    <a:pt x="11754" y="5532"/>
                  </a:lnTo>
                  <a:lnTo>
                    <a:pt x="11725" y="5603"/>
                  </a:lnTo>
                  <a:lnTo>
                    <a:pt x="11614" y="5495"/>
                  </a:lnTo>
                  <a:lnTo>
                    <a:pt x="11411" y="5617"/>
                  </a:lnTo>
                  <a:lnTo>
                    <a:pt x="11376" y="5560"/>
                  </a:lnTo>
                  <a:lnTo>
                    <a:pt x="11301" y="5626"/>
                  </a:lnTo>
                  <a:lnTo>
                    <a:pt x="11197" y="5605"/>
                  </a:lnTo>
                  <a:lnTo>
                    <a:pt x="11172" y="5706"/>
                  </a:lnTo>
                  <a:lnTo>
                    <a:pt x="11078" y="5850"/>
                  </a:lnTo>
                  <a:lnTo>
                    <a:pt x="11081" y="5910"/>
                  </a:lnTo>
                  <a:lnTo>
                    <a:pt x="11170" y="5942"/>
                  </a:lnTo>
                  <a:lnTo>
                    <a:pt x="11159" y="6149"/>
                  </a:lnTo>
                  <a:lnTo>
                    <a:pt x="11087" y="6155"/>
                  </a:lnTo>
                  <a:lnTo>
                    <a:pt x="11054" y="6270"/>
                  </a:lnTo>
                  <a:lnTo>
                    <a:pt x="11086" y="6328"/>
                  </a:lnTo>
                  <a:lnTo>
                    <a:pt x="10950" y="6397"/>
                  </a:lnTo>
                  <a:lnTo>
                    <a:pt x="10923" y="6546"/>
                  </a:lnTo>
                  <a:lnTo>
                    <a:pt x="10807" y="6578"/>
                  </a:lnTo>
                  <a:lnTo>
                    <a:pt x="10784" y="6707"/>
                  </a:lnTo>
                  <a:lnTo>
                    <a:pt x="10672" y="6823"/>
                  </a:lnTo>
                  <a:lnTo>
                    <a:pt x="10643" y="6738"/>
                  </a:lnTo>
                  <a:lnTo>
                    <a:pt x="10610" y="6552"/>
                  </a:lnTo>
                  <a:lnTo>
                    <a:pt x="10566" y="6257"/>
                  </a:lnTo>
                  <a:lnTo>
                    <a:pt x="10604" y="6064"/>
                  </a:lnTo>
                  <a:lnTo>
                    <a:pt x="10670" y="5979"/>
                  </a:lnTo>
                  <a:lnTo>
                    <a:pt x="10674" y="5911"/>
                  </a:lnTo>
                  <a:lnTo>
                    <a:pt x="10795" y="5878"/>
                  </a:lnTo>
                  <a:lnTo>
                    <a:pt x="10934" y="5690"/>
                  </a:lnTo>
                  <a:lnTo>
                    <a:pt x="11068" y="5531"/>
                  </a:lnTo>
                  <a:lnTo>
                    <a:pt x="11208" y="5404"/>
                  </a:lnTo>
                  <a:lnTo>
                    <a:pt x="11270" y="5172"/>
                  </a:lnTo>
                  <a:lnTo>
                    <a:pt x="11176" y="5186"/>
                  </a:lnTo>
                  <a:lnTo>
                    <a:pt x="11129" y="5323"/>
                  </a:lnTo>
                  <a:lnTo>
                    <a:pt x="10932" y="5499"/>
                  </a:lnTo>
                  <a:lnTo>
                    <a:pt x="10868" y="5301"/>
                  </a:lnTo>
                  <a:lnTo>
                    <a:pt x="10667" y="5356"/>
                  </a:lnTo>
                  <a:lnTo>
                    <a:pt x="10472" y="5622"/>
                  </a:lnTo>
                  <a:lnTo>
                    <a:pt x="10536" y="5716"/>
                  </a:lnTo>
                  <a:lnTo>
                    <a:pt x="10363" y="5755"/>
                  </a:lnTo>
                  <a:lnTo>
                    <a:pt x="10242" y="5770"/>
                  </a:lnTo>
                  <a:lnTo>
                    <a:pt x="10248" y="5661"/>
                  </a:lnTo>
                  <a:lnTo>
                    <a:pt x="10127" y="5638"/>
                  </a:lnTo>
                  <a:lnTo>
                    <a:pt x="10031" y="5712"/>
                  </a:lnTo>
                  <a:lnTo>
                    <a:pt x="9793" y="5686"/>
                  </a:lnTo>
                  <a:lnTo>
                    <a:pt x="9537" y="5731"/>
                  </a:lnTo>
                  <a:lnTo>
                    <a:pt x="9285" y="6018"/>
                  </a:lnTo>
                  <a:lnTo>
                    <a:pt x="8986" y="6345"/>
                  </a:lnTo>
                  <a:lnTo>
                    <a:pt x="9109" y="6362"/>
                  </a:lnTo>
                  <a:lnTo>
                    <a:pt x="9147" y="6445"/>
                  </a:lnTo>
                  <a:lnTo>
                    <a:pt x="9223" y="6474"/>
                  </a:lnTo>
                  <a:lnTo>
                    <a:pt x="9273" y="6408"/>
                  </a:lnTo>
                  <a:lnTo>
                    <a:pt x="9358" y="6417"/>
                  </a:lnTo>
                  <a:lnTo>
                    <a:pt x="9470" y="6561"/>
                  </a:lnTo>
                  <a:lnTo>
                    <a:pt x="9473" y="6670"/>
                  </a:lnTo>
                  <a:lnTo>
                    <a:pt x="9412" y="6795"/>
                  </a:lnTo>
                  <a:lnTo>
                    <a:pt x="9406" y="6941"/>
                  </a:lnTo>
                  <a:lnTo>
                    <a:pt x="9371" y="7131"/>
                  </a:lnTo>
                  <a:lnTo>
                    <a:pt x="9253" y="7298"/>
                  </a:lnTo>
                  <a:lnTo>
                    <a:pt x="9227" y="7376"/>
                  </a:lnTo>
                  <a:lnTo>
                    <a:pt x="9121" y="7506"/>
                  </a:lnTo>
                  <a:lnTo>
                    <a:pt x="9016" y="7630"/>
                  </a:lnTo>
                  <a:lnTo>
                    <a:pt x="8966" y="7694"/>
                  </a:lnTo>
                  <a:lnTo>
                    <a:pt x="8862" y="7756"/>
                  </a:lnTo>
                  <a:lnTo>
                    <a:pt x="8813" y="7757"/>
                  </a:lnTo>
                  <a:lnTo>
                    <a:pt x="8764" y="7706"/>
                  </a:lnTo>
                  <a:lnTo>
                    <a:pt x="8660" y="7783"/>
                  </a:lnTo>
                  <a:lnTo>
                    <a:pt x="8648" y="7818"/>
                  </a:lnTo>
                  <a:lnTo>
                    <a:pt x="8637" y="7800"/>
                  </a:lnTo>
                  <a:lnTo>
                    <a:pt x="8636" y="7746"/>
                  </a:lnTo>
                  <a:lnTo>
                    <a:pt x="8676" y="7744"/>
                  </a:lnTo>
                  <a:lnTo>
                    <a:pt x="8687" y="7617"/>
                  </a:lnTo>
                  <a:lnTo>
                    <a:pt x="8667" y="7525"/>
                  </a:lnTo>
                  <a:lnTo>
                    <a:pt x="8734" y="7486"/>
                  </a:lnTo>
                  <a:lnTo>
                    <a:pt x="8828" y="7506"/>
                  </a:lnTo>
                  <a:lnTo>
                    <a:pt x="8880" y="7398"/>
                  </a:lnTo>
                  <a:lnTo>
                    <a:pt x="8907" y="7274"/>
                  </a:lnTo>
                  <a:lnTo>
                    <a:pt x="8937" y="7232"/>
                  </a:lnTo>
                  <a:lnTo>
                    <a:pt x="8978" y="7128"/>
                  </a:lnTo>
                  <a:lnTo>
                    <a:pt x="8850" y="7162"/>
                  </a:lnTo>
                  <a:lnTo>
                    <a:pt x="8782" y="7208"/>
                  </a:lnTo>
                  <a:lnTo>
                    <a:pt x="8664" y="7208"/>
                  </a:lnTo>
                  <a:lnTo>
                    <a:pt x="8633" y="7098"/>
                  </a:lnTo>
                  <a:lnTo>
                    <a:pt x="8540" y="7014"/>
                  </a:lnTo>
                  <a:lnTo>
                    <a:pt x="8405" y="6976"/>
                  </a:lnTo>
                  <a:lnTo>
                    <a:pt x="8376" y="6857"/>
                  </a:lnTo>
                  <a:lnTo>
                    <a:pt x="8349" y="6781"/>
                  </a:lnTo>
                  <a:lnTo>
                    <a:pt x="8320" y="6727"/>
                  </a:lnTo>
                  <a:lnTo>
                    <a:pt x="8272" y="6599"/>
                  </a:lnTo>
                  <a:lnTo>
                    <a:pt x="8203" y="6552"/>
                  </a:lnTo>
                  <a:lnTo>
                    <a:pt x="8087" y="6513"/>
                  </a:lnTo>
                  <a:lnTo>
                    <a:pt x="7984" y="6517"/>
                  </a:lnTo>
                  <a:lnTo>
                    <a:pt x="7887" y="6540"/>
                  </a:lnTo>
                  <a:lnTo>
                    <a:pt x="7823" y="6604"/>
                  </a:lnTo>
                  <a:lnTo>
                    <a:pt x="7865" y="6635"/>
                  </a:lnTo>
                  <a:lnTo>
                    <a:pt x="7866" y="6705"/>
                  </a:lnTo>
                  <a:lnTo>
                    <a:pt x="7823" y="6745"/>
                  </a:lnTo>
                  <a:lnTo>
                    <a:pt x="7753" y="6876"/>
                  </a:lnTo>
                  <a:lnTo>
                    <a:pt x="7754" y="6930"/>
                  </a:lnTo>
                  <a:lnTo>
                    <a:pt x="7644" y="7006"/>
                  </a:lnTo>
                  <a:lnTo>
                    <a:pt x="7551" y="6961"/>
                  </a:lnTo>
                  <a:lnTo>
                    <a:pt x="7458" y="6971"/>
                  </a:lnTo>
                  <a:lnTo>
                    <a:pt x="7417" y="6930"/>
                  </a:lnTo>
                  <a:lnTo>
                    <a:pt x="7370" y="6917"/>
                  </a:lnTo>
                  <a:lnTo>
                    <a:pt x="7256" y="7002"/>
                  </a:lnTo>
                  <a:lnTo>
                    <a:pt x="7154" y="7022"/>
                  </a:lnTo>
                  <a:lnTo>
                    <a:pt x="7082" y="7051"/>
                  </a:lnTo>
                  <a:lnTo>
                    <a:pt x="6984" y="7032"/>
                  </a:lnTo>
                  <a:lnTo>
                    <a:pt x="6912" y="7033"/>
                  </a:lnTo>
                  <a:lnTo>
                    <a:pt x="6865" y="6972"/>
                  </a:lnTo>
                  <a:lnTo>
                    <a:pt x="6788" y="6914"/>
                  </a:lnTo>
                  <a:lnTo>
                    <a:pt x="6710" y="6898"/>
                  </a:lnTo>
                  <a:lnTo>
                    <a:pt x="6612" y="6913"/>
                  </a:lnTo>
                  <a:lnTo>
                    <a:pt x="6538" y="6936"/>
                  </a:lnTo>
                  <a:lnTo>
                    <a:pt x="6428" y="6885"/>
                  </a:lnTo>
                  <a:lnTo>
                    <a:pt x="6413" y="6793"/>
                  </a:lnTo>
                  <a:lnTo>
                    <a:pt x="6322" y="6761"/>
                  </a:lnTo>
                  <a:lnTo>
                    <a:pt x="6251" y="6746"/>
                  </a:lnTo>
                  <a:lnTo>
                    <a:pt x="6164" y="6694"/>
                  </a:lnTo>
                  <a:lnTo>
                    <a:pt x="6083" y="6823"/>
                  </a:lnTo>
                  <a:lnTo>
                    <a:pt x="6115" y="6896"/>
                  </a:lnTo>
                  <a:lnTo>
                    <a:pt x="6039" y="6980"/>
                  </a:lnTo>
                  <a:lnTo>
                    <a:pt x="5927" y="6949"/>
                  </a:lnTo>
                  <a:lnTo>
                    <a:pt x="5849" y="6945"/>
                  </a:lnTo>
                  <a:lnTo>
                    <a:pt x="5797" y="6888"/>
                  </a:lnTo>
                  <a:lnTo>
                    <a:pt x="5716" y="6887"/>
                  </a:lnTo>
                  <a:lnTo>
                    <a:pt x="5649" y="6849"/>
                  </a:lnTo>
                  <a:lnTo>
                    <a:pt x="5530" y="6907"/>
                  </a:lnTo>
                  <a:lnTo>
                    <a:pt x="5382" y="7011"/>
                  </a:lnTo>
                  <a:lnTo>
                    <a:pt x="5300" y="7031"/>
                  </a:lnTo>
                  <a:lnTo>
                    <a:pt x="5269" y="7041"/>
                  </a:lnTo>
                  <a:lnTo>
                    <a:pt x="5228" y="6968"/>
                  </a:lnTo>
                  <a:lnTo>
                    <a:pt x="5128" y="6984"/>
                  </a:lnTo>
                  <a:lnTo>
                    <a:pt x="5095" y="6933"/>
                  </a:lnTo>
                  <a:lnTo>
                    <a:pt x="5040" y="6909"/>
                  </a:lnTo>
                  <a:lnTo>
                    <a:pt x="5003" y="6838"/>
                  </a:lnTo>
                  <a:lnTo>
                    <a:pt x="4960" y="6816"/>
                  </a:lnTo>
                  <a:lnTo>
                    <a:pt x="4848" y="6848"/>
                  </a:lnTo>
                  <a:lnTo>
                    <a:pt x="4741" y="6777"/>
                  </a:lnTo>
                  <a:lnTo>
                    <a:pt x="4699" y="6841"/>
                  </a:lnTo>
                  <a:lnTo>
                    <a:pt x="4525" y="6520"/>
                  </a:lnTo>
                  <a:lnTo>
                    <a:pt x="4426" y="6418"/>
                  </a:lnTo>
                  <a:lnTo>
                    <a:pt x="4454" y="6377"/>
                  </a:lnTo>
                  <a:lnTo>
                    <a:pt x="4259" y="6501"/>
                  </a:lnTo>
                  <a:lnTo>
                    <a:pt x="4185" y="6509"/>
                  </a:lnTo>
                  <a:lnTo>
                    <a:pt x="4191" y="6437"/>
                  </a:lnTo>
                  <a:lnTo>
                    <a:pt x="4091" y="6392"/>
                  </a:lnTo>
                  <a:lnTo>
                    <a:pt x="4010" y="6424"/>
                  </a:lnTo>
                  <a:lnTo>
                    <a:pt x="3985" y="6285"/>
                  </a:lnTo>
                  <a:lnTo>
                    <a:pt x="3846" y="6256"/>
                  </a:lnTo>
                  <a:lnTo>
                    <a:pt x="3776" y="6312"/>
                  </a:lnTo>
                  <a:lnTo>
                    <a:pt x="3581" y="6362"/>
                  </a:lnTo>
                  <a:lnTo>
                    <a:pt x="3543" y="6395"/>
                  </a:lnTo>
                  <a:lnTo>
                    <a:pt x="3252" y="6441"/>
                  </a:lnTo>
                  <a:lnTo>
                    <a:pt x="3216" y="6486"/>
                  </a:lnTo>
                  <a:lnTo>
                    <a:pt x="3272" y="6575"/>
                  </a:lnTo>
                  <a:lnTo>
                    <a:pt x="3197" y="6608"/>
                  </a:lnTo>
                  <a:lnTo>
                    <a:pt x="3212" y="6643"/>
                  </a:lnTo>
                  <a:lnTo>
                    <a:pt x="3137" y="6705"/>
                  </a:lnTo>
                  <a:lnTo>
                    <a:pt x="3263" y="6791"/>
                  </a:lnTo>
                  <a:lnTo>
                    <a:pt x="3244" y="6849"/>
                  </a:lnTo>
                  <a:lnTo>
                    <a:pt x="3134" y="6844"/>
                  </a:lnTo>
                  <a:lnTo>
                    <a:pt x="3112" y="6880"/>
                  </a:lnTo>
                  <a:lnTo>
                    <a:pt x="3012" y="6817"/>
                  </a:lnTo>
                  <a:lnTo>
                    <a:pt x="2889" y="6819"/>
                  </a:lnTo>
                  <a:lnTo>
                    <a:pt x="2806" y="6871"/>
                  </a:lnTo>
                  <a:lnTo>
                    <a:pt x="2714" y="6822"/>
                  </a:lnTo>
                  <a:lnTo>
                    <a:pt x="2542" y="6735"/>
                  </a:lnTo>
                  <a:lnTo>
                    <a:pt x="2421" y="6739"/>
                  </a:lnTo>
                  <a:lnTo>
                    <a:pt x="2260" y="6873"/>
                  </a:lnTo>
                  <a:lnTo>
                    <a:pt x="2250" y="6962"/>
                  </a:lnTo>
                  <a:lnTo>
                    <a:pt x="2170" y="6892"/>
                  </a:lnTo>
                  <a:lnTo>
                    <a:pt x="2108" y="7024"/>
                  </a:lnTo>
                  <a:lnTo>
                    <a:pt x="2131" y="7048"/>
                  </a:lnTo>
                  <a:lnTo>
                    <a:pt x="2086" y="7137"/>
                  </a:lnTo>
                  <a:lnTo>
                    <a:pt x="2152" y="7216"/>
                  </a:lnTo>
                  <a:lnTo>
                    <a:pt x="2210" y="7213"/>
                  </a:lnTo>
                  <a:lnTo>
                    <a:pt x="2260" y="7289"/>
                  </a:lnTo>
                  <a:lnTo>
                    <a:pt x="2252" y="7348"/>
                  </a:lnTo>
                  <a:lnTo>
                    <a:pt x="2291" y="7366"/>
                  </a:lnTo>
                  <a:lnTo>
                    <a:pt x="2256" y="7432"/>
                  </a:lnTo>
                  <a:lnTo>
                    <a:pt x="2180" y="7451"/>
                  </a:lnTo>
                  <a:lnTo>
                    <a:pt x="2103" y="7564"/>
                  </a:lnTo>
                  <a:lnTo>
                    <a:pt x="2174" y="7666"/>
                  </a:lnTo>
                  <a:lnTo>
                    <a:pt x="2166" y="7738"/>
                  </a:lnTo>
                  <a:lnTo>
                    <a:pt x="2251" y="7862"/>
                  </a:lnTo>
                  <a:lnTo>
                    <a:pt x="2204" y="7903"/>
                  </a:lnTo>
                  <a:lnTo>
                    <a:pt x="2191" y="7930"/>
                  </a:lnTo>
                  <a:lnTo>
                    <a:pt x="2157" y="7923"/>
                  </a:lnTo>
                  <a:lnTo>
                    <a:pt x="2103" y="7860"/>
                  </a:lnTo>
                  <a:lnTo>
                    <a:pt x="2081" y="7856"/>
                  </a:lnTo>
                  <a:lnTo>
                    <a:pt x="2032" y="7832"/>
                  </a:lnTo>
                  <a:lnTo>
                    <a:pt x="2008" y="7789"/>
                  </a:lnTo>
                  <a:lnTo>
                    <a:pt x="1936" y="7767"/>
                  </a:lnTo>
                  <a:lnTo>
                    <a:pt x="1888" y="7784"/>
                  </a:lnTo>
                  <a:lnTo>
                    <a:pt x="1875" y="7764"/>
                  </a:lnTo>
                  <a:lnTo>
                    <a:pt x="1769" y="7713"/>
                  </a:lnTo>
                  <a:lnTo>
                    <a:pt x="1654" y="7696"/>
                  </a:lnTo>
                  <a:lnTo>
                    <a:pt x="1588" y="7678"/>
                  </a:lnTo>
                  <a:lnTo>
                    <a:pt x="1579" y="7690"/>
                  </a:lnTo>
                  <a:lnTo>
                    <a:pt x="1480" y="7601"/>
                  </a:lnTo>
                  <a:lnTo>
                    <a:pt x="1391" y="7559"/>
                  </a:lnTo>
                  <a:lnTo>
                    <a:pt x="1324" y="7495"/>
                  </a:lnTo>
                  <a:lnTo>
                    <a:pt x="1381" y="7477"/>
                  </a:lnTo>
                  <a:lnTo>
                    <a:pt x="1445" y="7384"/>
                  </a:lnTo>
                  <a:lnTo>
                    <a:pt x="1402" y="7340"/>
                  </a:lnTo>
                  <a:lnTo>
                    <a:pt x="1516" y="7294"/>
                  </a:lnTo>
                  <a:lnTo>
                    <a:pt x="1514" y="7269"/>
                  </a:lnTo>
                  <a:lnTo>
                    <a:pt x="1444" y="7287"/>
                  </a:lnTo>
                  <a:lnTo>
                    <a:pt x="1447" y="7236"/>
                  </a:lnTo>
                  <a:lnTo>
                    <a:pt x="1487" y="7204"/>
                  </a:lnTo>
                  <a:lnTo>
                    <a:pt x="1562" y="7195"/>
                  </a:lnTo>
                  <a:lnTo>
                    <a:pt x="1575" y="7157"/>
                  </a:lnTo>
                  <a:lnTo>
                    <a:pt x="1557" y="7092"/>
                  </a:lnTo>
                  <a:lnTo>
                    <a:pt x="1589" y="7030"/>
                  </a:lnTo>
                  <a:lnTo>
                    <a:pt x="1588" y="6995"/>
                  </a:lnTo>
                  <a:lnTo>
                    <a:pt x="1474" y="6956"/>
                  </a:lnTo>
                  <a:lnTo>
                    <a:pt x="1428" y="6957"/>
                  </a:lnTo>
                  <a:lnTo>
                    <a:pt x="1380" y="6901"/>
                  </a:lnTo>
                  <a:lnTo>
                    <a:pt x="1320" y="6920"/>
                  </a:lnTo>
                  <a:lnTo>
                    <a:pt x="1222" y="6877"/>
                  </a:lnTo>
                  <a:lnTo>
                    <a:pt x="1223" y="6853"/>
                  </a:lnTo>
                  <a:lnTo>
                    <a:pt x="1195" y="6799"/>
                  </a:lnTo>
                  <a:lnTo>
                    <a:pt x="1133" y="6793"/>
                  </a:lnTo>
                  <a:lnTo>
                    <a:pt x="1127" y="6755"/>
                  </a:lnTo>
                  <a:lnTo>
                    <a:pt x="1146" y="6729"/>
                  </a:lnTo>
                  <a:lnTo>
                    <a:pt x="1097" y="6658"/>
                  </a:lnTo>
                  <a:lnTo>
                    <a:pt x="1016" y="6670"/>
                  </a:lnTo>
                  <a:lnTo>
                    <a:pt x="992" y="6664"/>
                  </a:lnTo>
                  <a:lnTo>
                    <a:pt x="973" y="6692"/>
                  </a:lnTo>
                  <a:lnTo>
                    <a:pt x="943" y="6687"/>
                  </a:lnTo>
                  <a:lnTo>
                    <a:pt x="924" y="6606"/>
                  </a:lnTo>
                  <a:lnTo>
                    <a:pt x="906" y="6563"/>
                  </a:lnTo>
                  <a:lnTo>
                    <a:pt x="921" y="6551"/>
                  </a:lnTo>
                  <a:lnTo>
                    <a:pt x="984" y="6555"/>
                  </a:lnTo>
                  <a:lnTo>
                    <a:pt x="1014" y="6527"/>
                  </a:lnTo>
                  <a:lnTo>
                    <a:pt x="991" y="6492"/>
                  </a:lnTo>
                  <a:lnTo>
                    <a:pt x="939" y="6469"/>
                  </a:lnTo>
                  <a:lnTo>
                    <a:pt x="944" y="6445"/>
                  </a:lnTo>
                  <a:lnTo>
                    <a:pt x="912" y="6421"/>
                  </a:lnTo>
                  <a:lnTo>
                    <a:pt x="863" y="6334"/>
                  </a:lnTo>
                  <a:lnTo>
                    <a:pt x="880" y="6298"/>
                  </a:lnTo>
                  <a:lnTo>
                    <a:pt x="872" y="6233"/>
                  </a:lnTo>
                  <a:lnTo>
                    <a:pt x="796" y="6201"/>
                  </a:lnTo>
                  <a:lnTo>
                    <a:pt x="756" y="6217"/>
                  </a:lnTo>
                  <a:lnTo>
                    <a:pt x="744" y="6183"/>
                  </a:lnTo>
                  <a:lnTo>
                    <a:pt x="663" y="6148"/>
                  </a:lnTo>
                  <a:lnTo>
                    <a:pt x="638" y="6065"/>
                  </a:lnTo>
                  <a:lnTo>
                    <a:pt x="631" y="5996"/>
                  </a:lnTo>
                  <a:lnTo>
                    <a:pt x="593" y="5963"/>
                  </a:lnTo>
                  <a:lnTo>
                    <a:pt x="627" y="5916"/>
                  </a:lnTo>
                  <a:lnTo>
                    <a:pt x="604" y="5779"/>
                  </a:lnTo>
                  <a:lnTo>
                    <a:pt x="659" y="5692"/>
                  </a:lnTo>
                  <a:lnTo>
                    <a:pt x="648" y="5665"/>
                  </a:lnTo>
                  <a:lnTo>
                    <a:pt x="736" y="5580"/>
                  </a:lnTo>
                  <a:lnTo>
                    <a:pt x="654" y="5506"/>
                  </a:lnTo>
                  <a:lnTo>
                    <a:pt x="821" y="5300"/>
                  </a:lnTo>
                  <a:lnTo>
                    <a:pt x="893" y="5204"/>
                  </a:lnTo>
                  <a:lnTo>
                    <a:pt x="922" y="5118"/>
                  </a:lnTo>
                  <a:lnTo>
                    <a:pt x="807" y="5000"/>
                  </a:lnTo>
                  <a:lnTo>
                    <a:pt x="839" y="4885"/>
                  </a:lnTo>
                  <a:lnTo>
                    <a:pt x="769" y="4750"/>
                  </a:lnTo>
                  <a:lnTo>
                    <a:pt x="822" y="4590"/>
                  </a:lnTo>
                  <a:lnTo>
                    <a:pt x="731" y="4369"/>
                  </a:lnTo>
                  <a:lnTo>
                    <a:pt x="803" y="4217"/>
                  </a:lnTo>
                  <a:lnTo>
                    <a:pt x="684" y="4079"/>
                  </a:lnTo>
                  <a:lnTo>
                    <a:pt x="695" y="3929"/>
                  </a:lnTo>
                  <a:lnTo>
                    <a:pt x="758" y="3909"/>
                  </a:lnTo>
                  <a:lnTo>
                    <a:pt x="890" y="3820"/>
                  </a:lnTo>
                  <a:lnTo>
                    <a:pt x="971" y="3742"/>
                  </a:lnTo>
                  <a:lnTo>
                    <a:pt x="1099" y="3877"/>
                  </a:lnTo>
                  <a:lnTo>
                    <a:pt x="1312" y="3930"/>
                  </a:lnTo>
                  <a:lnTo>
                    <a:pt x="1606" y="4170"/>
                  </a:lnTo>
                  <a:lnTo>
                    <a:pt x="1665" y="4267"/>
                  </a:lnTo>
                  <a:lnTo>
                    <a:pt x="1671" y="4400"/>
                  </a:lnTo>
                  <a:lnTo>
                    <a:pt x="1584" y="4503"/>
                  </a:lnTo>
                  <a:lnTo>
                    <a:pt x="1457" y="4554"/>
                  </a:lnTo>
                  <a:lnTo>
                    <a:pt x="1110" y="4407"/>
                  </a:lnTo>
                  <a:lnTo>
                    <a:pt x="1052" y="4432"/>
                  </a:lnTo>
                  <a:lnTo>
                    <a:pt x="1179" y="4573"/>
                  </a:lnTo>
                  <a:lnTo>
                    <a:pt x="1184" y="4661"/>
                  </a:lnTo>
                  <a:lnTo>
                    <a:pt x="1189" y="4848"/>
                  </a:lnTo>
                  <a:lnTo>
                    <a:pt x="1290" y="4903"/>
                  </a:lnTo>
                  <a:lnTo>
                    <a:pt x="1350" y="4949"/>
                  </a:lnTo>
                  <a:lnTo>
                    <a:pt x="1360" y="4862"/>
                  </a:lnTo>
                  <a:lnTo>
                    <a:pt x="1313" y="4785"/>
                  </a:lnTo>
                  <a:lnTo>
                    <a:pt x="1363" y="4715"/>
                  </a:lnTo>
                  <a:lnTo>
                    <a:pt x="1551" y="4829"/>
                  </a:lnTo>
                  <a:lnTo>
                    <a:pt x="1616" y="4785"/>
                  </a:lnTo>
                  <a:lnTo>
                    <a:pt x="1564" y="4649"/>
                  </a:lnTo>
                  <a:lnTo>
                    <a:pt x="1745" y="4462"/>
                  </a:lnTo>
                  <a:lnTo>
                    <a:pt x="1817" y="4473"/>
                  </a:lnTo>
                  <a:lnTo>
                    <a:pt x="1890" y="4541"/>
                  </a:lnTo>
                  <a:lnTo>
                    <a:pt x="1935" y="4407"/>
                  </a:lnTo>
                  <a:lnTo>
                    <a:pt x="1870" y="4288"/>
                  </a:lnTo>
                  <a:lnTo>
                    <a:pt x="1908" y="4166"/>
                  </a:lnTo>
                  <a:lnTo>
                    <a:pt x="1851" y="4036"/>
                  </a:lnTo>
                  <a:lnTo>
                    <a:pt x="2069" y="4104"/>
                  </a:lnTo>
                  <a:lnTo>
                    <a:pt x="2113" y="4220"/>
                  </a:lnTo>
                  <a:lnTo>
                    <a:pt x="2015" y="4245"/>
                  </a:lnTo>
                  <a:lnTo>
                    <a:pt x="2015" y="4357"/>
                  </a:lnTo>
                  <a:lnTo>
                    <a:pt x="2076" y="4425"/>
                  </a:lnTo>
                  <a:lnTo>
                    <a:pt x="2197" y="4382"/>
                  </a:lnTo>
                  <a:lnTo>
                    <a:pt x="2216" y="4254"/>
                  </a:lnTo>
                  <a:lnTo>
                    <a:pt x="2378" y="4156"/>
                  </a:lnTo>
                  <a:lnTo>
                    <a:pt x="2650" y="3975"/>
                  </a:lnTo>
                  <a:lnTo>
                    <a:pt x="2709" y="3985"/>
                  </a:lnTo>
                  <a:lnTo>
                    <a:pt x="2632" y="4114"/>
                  </a:lnTo>
                  <a:lnTo>
                    <a:pt x="2729" y="4136"/>
                  </a:lnTo>
                  <a:lnTo>
                    <a:pt x="2784" y="4064"/>
                  </a:lnTo>
                  <a:lnTo>
                    <a:pt x="2930" y="4058"/>
                  </a:lnTo>
                  <a:lnTo>
                    <a:pt x="3046" y="3970"/>
                  </a:lnTo>
                  <a:lnTo>
                    <a:pt x="3134" y="4098"/>
                  </a:lnTo>
                  <a:lnTo>
                    <a:pt x="3223" y="3957"/>
                  </a:lnTo>
                  <a:lnTo>
                    <a:pt x="3141" y="3830"/>
                  </a:lnTo>
                  <a:lnTo>
                    <a:pt x="3182" y="3756"/>
                  </a:lnTo>
                  <a:lnTo>
                    <a:pt x="3412" y="3824"/>
                  </a:lnTo>
                  <a:lnTo>
                    <a:pt x="3519" y="3893"/>
                  </a:lnTo>
                  <a:lnTo>
                    <a:pt x="3801" y="4137"/>
                  </a:lnTo>
                  <a:lnTo>
                    <a:pt x="3854" y="4027"/>
                  </a:lnTo>
                  <a:lnTo>
                    <a:pt x="3774" y="3913"/>
                  </a:lnTo>
                  <a:lnTo>
                    <a:pt x="3772" y="3866"/>
                  </a:lnTo>
                  <a:lnTo>
                    <a:pt x="3678" y="3844"/>
                  </a:lnTo>
                  <a:lnTo>
                    <a:pt x="3704" y="3738"/>
                  </a:lnTo>
                  <a:lnTo>
                    <a:pt x="3662" y="3558"/>
                  </a:lnTo>
                  <a:lnTo>
                    <a:pt x="3660" y="3482"/>
                  </a:lnTo>
                  <a:lnTo>
                    <a:pt x="3804" y="3260"/>
                  </a:lnTo>
                  <a:lnTo>
                    <a:pt x="3855" y="3026"/>
                  </a:lnTo>
                  <a:lnTo>
                    <a:pt x="3912" y="2974"/>
                  </a:lnTo>
                  <a:lnTo>
                    <a:pt x="4118" y="3044"/>
                  </a:lnTo>
                  <a:lnTo>
                    <a:pt x="4134" y="3188"/>
                  </a:lnTo>
                  <a:lnTo>
                    <a:pt x="4061" y="3390"/>
                  </a:lnTo>
                  <a:lnTo>
                    <a:pt x="4109" y="3467"/>
                  </a:lnTo>
                  <a:lnTo>
                    <a:pt x="4134" y="3632"/>
                  </a:lnTo>
                  <a:lnTo>
                    <a:pt x="4116" y="3939"/>
                  </a:lnTo>
                  <a:lnTo>
                    <a:pt x="4202" y="4070"/>
                  </a:lnTo>
                  <a:lnTo>
                    <a:pt x="4169" y="4209"/>
                  </a:lnTo>
                  <a:lnTo>
                    <a:pt x="4016" y="4492"/>
                  </a:lnTo>
                  <a:lnTo>
                    <a:pt x="4105" y="4521"/>
                  </a:lnTo>
                  <a:lnTo>
                    <a:pt x="4136" y="4451"/>
                  </a:lnTo>
                  <a:lnTo>
                    <a:pt x="4222" y="4401"/>
                  </a:lnTo>
                  <a:lnTo>
                    <a:pt x="4242" y="4302"/>
                  </a:lnTo>
                  <a:lnTo>
                    <a:pt x="4310" y="4205"/>
                  </a:lnTo>
                  <a:lnTo>
                    <a:pt x="4265" y="4087"/>
                  </a:lnTo>
                  <a:lnTo>
                    <a:pt x="4301" y="3946"/>
                  </a:lnTo>
                  <a:lnTo>
                    <a:pt x="4216" y="3928"/>
                  </a:lnTo>
                  <a:lnTo>
                    <a:pt x="4197" y="3805"/>
                  </a:lnTo>
                  <a:lnTo>
                    <a:pt x="4259" y="3576"/>
                  </a:lnTo>
                  <a:lnTo>
                    <a:pt x="4158" y="3381"/>
                  </a:lnTo>
                  <a:lnTo>
                    <a:pt x="4298" y="3213"/>
                  </a:lnTo>
                  <a:lnTo>
                    <a:pt x="4280" y="3029"/>
                  </a:lnTo>
                  <a:lnTo>
                    <a:pt x="4318" y="3023"/>
                  </a:lnTo>
                  <a:lnTo>
                    <a:pt x="4359" y="3167"/>
                  </a:lnTo>
                  <a:lnTo>
                    <a:pt x="4328" y="3408"/>
                  </a:lnTo>
                  <a:lnTo>
                    <a:pt x="4412" y="3452"/>
                  </a:lnTo>
                  <a:lnTo>
                    <a:pt x="4376" y="3275"/>
                  </a:lnTo>
                  <a:lnTo>
                    <a:pt x="4506" y="3176"/>
                  </a:lnTo>
                  <a:lnTo>
                    <a:pt x="4668" y="3162"/>
                  </a:lnTo>
                  <a:lnTo>
                    <a:pt x="4812" y="3306"/>
                  </a:lnTo>
                  <a:lnTo>
                    <a:pt x="4743" y="3094"/>
                  </a:lnTo>
                  <a:lnTo>
                    <a:pt x="4735" y="2809"/>
                  </a:lnTo>
                  <a:lnTo>
                    <a:pt x="4870" y="2753"/>
                  </a:lnTo>
                  <a:lnTo>
                    <a:pt x="5057" y="2765"/>
                  </a:lnTo>
                  <a:lnTo>
                    <a:pt x="5226" y="2729"/>
                  </a:lnTo>
                  <a:lnTo>
                    <a:pt x="5163" y="2579"/>
                  </a:lnTo>
                  <a:lnTo>
                    <a:pt x="5253" y="2384"/>
                  </a:lnTo>
                  <a:lnTo>
                    <a:pt x="5342" y="2376"/>
                  </a:lnTo>
                  <a:lnTo>
                    <a:pt x="5494" y="2223"/>
                  </a:lnTo>
                  <a:lnTo>
                    <a:pt x="5699" y="2181"/>
                  </a:lnTo>
                  <a:lnTo>
                    <a:pt x="5725" y="2094"/>
                  </a:lnTo>
                  <a:lnTo>
                    <a:pt x="5929" y="2064"/>
                  </a:lnTo>
                  <a:lnTo>
                    <a:pt x="5993" y="2136"/>
                  </a:lnTo>
                  <a:lnTo>
                    <a:pt x="6168" y="1963"/>
                  </a:lnTo>
                  <a:lnTo>
                    <a:pt x="6311" y="1969"/>
                  </a:lnTo>
                  <a:lnTo>
                    <a:pt x="6332" y="1823"/>
                  </a:lnTo>
                  <a:lnTo>
                    <a:pt x="6406" y="1675"/>
                  </a:lnTo>
                  <a:lnTo>
                    <a:pt x="6590" y="1528"/>
                  </a:lnTo>
                  <a:lnTo>
                    <a:pt x="6724" y="1645"/>
                  </a:lnTo>
                  <a:lnTo>
                    <a:pt x="6617" y="1732"/>
                  </a:lnTo>
                  <a:lnTo>
                    <a:pt x="6794" y="1785"/>
                  </a:lnTo>
                  <a:lnTo>
                    <a:pt x="6815" y="1952"/>
                  </a:lnTo>
                  <a:lnTo>
                    <a:pt x="6886" y="1871"/>
                  </a:lnTo>
                  <a:lnTo>
                    <a:pt x="7113" y="1875"/>
                  </a:lnTo>
                  <a:lnTo>
                    <a:pt x="7289" y="2037"/>
                  </a:lnTo>
                  <a:lnTo>
                    <a:pt x="7351" y="2158"/>
                  </a:lnTo>
                  <a:lnTo>
                    <a:pt x="7332" y="2320"/>
                  </a:lnTo>
                  <a:lnTo>
                    <a:pt x="7246" y="2410"/>
                  </a:lnTo>
                  <a:lnTo>
                    <a:pt x="7041" y="2575"/>
                  </a:lnTo>
                  <a:lnTo>
                    <a:pt x="6983" y="2660"/>
                  </a:lnTo>
                  <a:lnTo>
                    <a:pt x="7079" y="2700"/>
                  </a:lnTo>
                  <a:lnTo>
                    <a:pt x="7195" y="2771"/>
                  </a:lnTo>
                  <a:lnTo>
                    <a:pt x="7264" y="2718"/>
                  </a:lnTo>
                  <a:lnTo>
                    <a:pt x="7304" y="2895"/>
                  </a:lnTo>
                  <a:lnTo>
                    <a:pt x="7338" y="2824"/>
                  </a:lnTo>
                  <a:lnTo>
                    <a:pt x="7463" y="2780"/>
                  </a:lnTo>
                  <a:lnTo>
                    <a:pt x="7712" y="2826"/>
                  </a:lnTo>
                  <a:lnTo>
                    <a:pt x="7731" y="2953"/>
                  </a:lnTo>
                  <a:lnTo>
                    <a:pt x="8057" y="2993"/>
                  </a:lnTo>
                  <a:lnTo>
                    <a:pt x="8061" y="2786"/>
                  </a:lnTo>
                  <a:lnTo>
                    <a:pt x="8226" y="2834"/>
                  </a:lnTo>
                  <a:lnTo>
                    <a:pt x="8351" y="2832"/>
                  </a:lnTo>
                  <a:lnTo>
                    <a:pt x="8476" y="2975"/>
                  </a:lnTo>
                  <a:lnTo>
                    <a:pt x="8512" y="3143"/>
                  </a:lnTo>
                  <a:lnTo>
                    <a:pt x="8466" y="3249"/>
                  </a:lnTo>
                  <a:lnTo>
                    <a:pt x="8564" y="3443"/>
                  </a:lnTo>
                  <a:lnTo>
                    <a:pt x="8686" y="3540"/>
                  </a:lnTo>
                  <a:lnTo>
                    <a:pt x="8761" y="3285"/>
                  </a:lnTo>
                  <a:lnTo>
                    <a:pt x="8886" y="3396"/>
                  </a:lnTo>
                  <a:lnTo>
                    <a:pt x="9019" y="3330"/>
                  </a:lnTo>
                  <a:lnTo>
                    <a:pt x="9170" y="3406"/>
                  </a:lnTo>
                  <a:lnTo>
                    <a:pt x="9227" y="3337"/>
                  </a:lnTo>
                  <a:lnTo>
                    <a:pt x="9354" y="3371"/>
                  </a:lnTo>
                  <a:lnTo>
                    <a:pt x="9298" y="3138"/>
                  </a:lnTo>
                  <a:lnTo>
                    <a:pt x="9401" y="3025"/>
                  </a:lnTo>
                  <a:lnTo>
                    <a:pt x="10104" y="3194"/>
                  </a:lnTo>
                  <a:lnTo>
                    <a:pt x="10170" y="3342"/>
                  </a:lnTo>
                  <a:lnTo>
                    <a:pt x="10374" y="3527"/>
                  </a:lnTo>
                  <a:lnTo>
                    <a:pt x="10688" y="3482"/>
                  </a:lnTo>
                  <a:lnTo>
                    <a:pt x="10843" y="3521"/>
                  </a:lnTo>
                  <a:lnTo>
                    <a:pt x="10908" y="3618"/>
                  </a:lnTo>
                  <a:lnTo>
                    <a:pt x="10898" y="3785"/>
                  </a:lnTo>
                  <a:lnTo>
                    <a:pt x="10994" y="3849"/>
                  </a:lnTo>
                  <a:lnTo>
                    <a:pt x="11098" y="3803"/>
                  </a:lnTo>
                  <a:lnTo>
                    <a:pt x="11236" y="3797"/>
                  </a:lnTo>
                  <a:lnTo>
                    <a:pt x="11383" y="3841"/>
                  </a:lnTo>
                  <a:lnTo>
                    <a:pt x="11530" y="3816"/>
                  </a:lnTo>
                  <a:lnTo>
                    <a:pt x="11666" y="4010"/>
                  </a:lnTo>
                  <a:lnTo>
                    <a:pt x="11762" y="3941"/>
                  </a:lnTo>
                  <a:lnTo>
                    <a:pt x="11699" y="3800"/>
                  </a:lnTo>
                  <a:lnTo>
                    <a:pt x="11734" y="3700"/>
                  </a:lnTo>
                  <a:lnTo>
                    <a:pt x="11982" y="3764"/>
                  </a:lnTo>
                  <a:lnTo>
                    <a:pt x="12144" y="3750"/>
                  </a:lnTo>
                  <a:lnTo>
                    <a:pt x="12368" y="3857"/>
                  </a:lnTo>
                  <a:lnTo>
                    <a:pt x="12476" y="3952"/>
                  </a:lnTo>
                  <a:lnTo>
                    <a:pt x="12667" y="4115"/>
                  </a:lnTo>
                  <a:lnTo>
                    <a:pt x="12871" y="4318"/>
                  </a:lnTo>
                  <a:lnTo>
                    <a:pt x="12864" y="4442"/>
                  </a:lnTo>
                  <a:lnTo>
                    <a:pt x="12917" y="4490"/>
                  </a:lnTo>
                  <a:lnTo>
                    <a:pt x="12899" y="4347"/>
                  </a:lnTo>
                  <a:lnTo>
                    <a:pt x="13110" y="4377"/>
                  </a:lnTo>
                  <a:lnTo>
                    <a:pt x="13264" y="4558"/>
                  </a:lnTo>
                  <a:close/>
                  <a:moveTo>
                    <a:pt x="9727" y="7070"/>
                  </a:moveTo>
                  <a:lnTo>
                    <a:pt x="9612" y="7030"/>
                  </a:lnTo>
                  <a:lnTo>
                    <a:pt x="9564" y="7200"/>
                  </a:lnTo>
                  <a:lnTo>
                    <a:pt x="9640" y="7317"/>
                  </a:lnTo>
                  <a:lnTo>
                    <a:pt x="9638" y="7396"/>
                  </a:lnTo>
                  <a:lnTo>
                    <a:pt x="9579" y="7329"/>
                  </a:lnTo>
                  <a:lnTo>
                    <a:pt x="9528" y="7415"/>
                  </a:lnTo>
                  <a:lnTo>
                    <a:pt x="9513" y="7321"/>
                  </a:lnTo>
                  <a:lnTo>
                    <a:pt x="9522" y="7210"/>
                  </a:lnTo>
                  <a:lnTo>
                    <a:pt x="9513" y="7084"/>
                  </a:lnTo>
                  <a:lnTo>
                    <a:pt x="9531" y="6994"/>
                  </a:lnTo>
                  <a:lnTo>
                    <a:pt x="9534" y="6832"/>
                  </a:lnTo>
                  <a:lnTo>
                    <a:pt x="9489" y="6709"/>
                  </a:lnTo>
                  <a:lnTo>
                    <a:pt x="9496" y="6534"/>
                  </a:lnTo>
                  <a:lnTo>
                    <a:pt x="9568" y="6474"/>
                  </a:lnTo>
                  <a:lnTo>
                    <a:pt x="9537" y="6413"/>
                  </a:lnTo>
                  <a:lnTo>
                    <a:pt x="9572" y="6394"/>
                  </a:lnTo>
                  <a:lnTo>
                    <a:pt x="9592" y="6482"/>
                  </a:lnTo>
                  <a:lnTo>
                    <a:pt x="9619" y="6606"/>
                  </a:lnTo>
                  <a:lnTo>
                    <a:pt x="9617" y="6731"/>
                  </a:lnTo>
                  <a:lnTo>
                    <a:pt x="9649" y="6856"/>
                  </a:lnTo>
                  <a:lnTo>
                    <a:pt x="9727" y="7070"/>
                  </a:lnTo>
                  <a:close/>
                  <a:moveTo>
                    <a:pt x="207" y="6307"/>
                  </a:moveTo>
                  <a:lnTo>
                    <a:pt x="241" y="6328"/>
                  </a:lnTo>
                  <a:lnTo>
                    <a:pt x="233" y="6365"/>
                  </a:lnTo>
                  <a:lnTo>
                    <a:pt x="239" y="6399"/>
                  </a:lnTo>
                  <a:lnTo>
                    <a:pt x="95" y="6401"/>
                  </a:lnTo>
                  <a:lnTo>
                    <a:pt x="0" y="6386"/>
                  </a:lnTo>
                  <a:lnTo>
                    <a:pt x="17" y="6327"/>
                  </a:lnTo>
                  <a:lnTo>
                    <a:pt x="125" y="6283"/>
                  </a:lnTo>
                  <a:lnTo>
                    <a:pt x="207" y="6307"/>
                  </a:lnTo>
                  <a:close/>
                  <a:moveTo>
                    <a:pt x="12478" y="3528"/>
                  </a:moveTo>
                  <a:lnTo>
                    <a:pt x="12393" y="3540"/>
                  </a:lnTo>
                  <a:lnTo>
                    <a:pt x="12379" y="3465"/>
                  </a:lnTo>
                  <a:lnTo>
                    <a:pt x="12478" y="3364"/>
                  </a:lnTo>
                  <a:lnTo>
                    <a:pt x="12488" y="3353"/>
                  </a:lnTo>
                  <a:lnTo>
                    <a:pt x="12554" y="3354"/>
                  </a:lnTo>
                  <a:lnTo>
                    <a:pt x="12667" y="3424"/>
                  </a:lnTo>
                  <a:lnTo>
                    <a:pt x="12660" y="3457"/>
                  </a:lnTo>
                  <a:lnTo>
                    <a:pt x="12580" y="3514"/>
                  </a:lnTo>
                  <a:lnTo>
                    <a:pt x="12478" y="3528"/>
                  </a:lnTo>
                  <a:close/>
                  <a:moveTo>
                    <a:pt x="9428" y="2776"/>
                  </a:moveTo>
                  <a:lnTo>
                    <a:pt x="9526" y="2751"/>
                  </a:lnTo>
                  <a:lnTo>
                    <a:pt x="9636" y="2856"/>
                  </a:lnTo>
                  <a:lnTo>
                    <a:pt x="9646" y="2928"/>
                  </a:lnTo>
                  <a:lnTo>
                    <a:pt x="9528" y="2930"/>
                  </a:lnTo>
                  <a:lnTo>
                    <a:pt x="9368" y="2900"/>
                  </a:lnTo>
                  <a:lnTo>
                    <a:pt x="9354" y="2885"/>
                  </a:lnTo>
                  <a:lnTo>
                    <a:pt x="9428" y="2776"/>
                  </a:lnTo>
                  <a:close/>
                  <a:moveTo>
                    <a:pt x="10110" y="2512"/>
                  </a:moveTo>
                  <a:lnTo>
                    <a:pt x="9986" y="2486"/>
                  </a:lnTo>
                  <a:lnTo>
                    <a:pt x="9841" y="2367"/>
                  </a:lnTo>
                  <a:lnTo>
                    <a:pt x="9860" y="2267"/>
                  </a:lnTo>
                  <a:lnTo>
                    <a:pt x="10005" y="2314"/>
                  </a:lnTo>
                  <a:lnTo>
                    <a:pt x="10200" y="2394"/>
                  </a:lnTo>
                  <a:lnTo>
                    <a:pt x="10110" y="2512"/>
                  </a:lnTo>
                  <a:close/>
                  <a:moveTo>
                    <a:pt x="9413" y="2465"/>
                  </a:moveTo>
                  <a:lnTo>
                    <a:pt x="9284" y="2535"/>
                  </a:lnTo>
                  <a:lnTo>
                    <a:pt x="9130" y="2340"/>
                  </a:lnTo>
                  <a:lnTo>
                    <a:pt x="9172" y="2125"/>
                  </a:lnTo>
                  <a:lnTo>
                    <a:pt x="9274" y="2065"/>
                  </a:lnTo>
                  <a:lnTo>
                    <a:pt x="9480" y="2079"/>
                  </a:lnTo>
                  <a:lnTo>
                    <a:pt x="9761" y="2247"/>
                  </a:lnTo>
                  <a:lnTo>
                    <a:pt x="9699" y="2473"/>
                  </a:lnTo>
                  <a:lnTo>
                    <a:pt x="9413" y="2465"/>
                  </a:lnTo>
                  <a:close/>
                  <a:moveTo>
                    <a:pt x="2554" y="3185"/>
                  </a:moveTo>
                  <a:lnTo>
                    <a:pt x="2551" y="3043"/>
                  </a:lnTo>
                  <a:lnTo>
                    <a:pt x="2705" y="2814"/>
                  </a:lnTo>
                  <a:lnTo>
                    <a:pt x="2634" y="2780"/>
                  </a:lnTo>
                  <a:lnTo>
                    <a:pt x="2820" y="2529"/>
                  </a:lnTo>
                  <a:lnTo>
                    <a:pt x="2799" y="2394"/>
                  </a:lnTo>
                  <a:lnTo>
                    <a:pt x="2973" y="2232"/>
                  </a:lnTo>
                  <a:lnTo>
                    <a:pt x="3230" y="2026"/>
                  </a:lnTo>
                  <a:lnTo>
                    <a:pt x="3489" y="1965"/>
                  </a:lnTo>
                  <a:lnTo>
                    <a:pt x="3622" y="1840"/>
                  </a:lnTo>
                  <a:lnTo>
                    <a:pt x="3774" y="1796"/>
                  </a:lnTo>
                  <a:lnTo>
                    <a:pt x="3828" y="1930"/>
                  </a:lnTo>
                  <a:lnTo>
                    <a:pt x="3776" y="2033"/>
                  </a:lnTo>
                  <a:lnTo>
                    <a:pt x="3500" y="2192"/>
                  </a:lnTo>
                  <a:lnTo>
                    <a:pt x="3262" y="2340"/>
                  </a:lnTo>
                  <a:lnTo>
                    <a:pt x="3021" y="2622"/>
                  </a:lnTo>
                  <a:lnTo>
                    <a:pt x="2905" y="2895"/>
                  </a:lnTo>
                  <a:lnTo>
                    <a:pt x="2783" y="3149"/>
                  </a:lnTo>
                  <a:lnTo>
                    <a:pt x="2799" y="3357"/>
                  </a:lnTo>
                  <a:lnTo>
                    <a:pt x="2947" y="3555"/>
                  </a:lnTo>
                  <a:lnTo>
                    <a:pt x="2901" y="3575"/>
                  </a:lnTo>
                  <a:lnTo>
                    <a:pt x="2647" y="3545"/>
                  </a:lnTo>
                  <a:lnTo>
                    <a:pt x="2627" y="3439"/>
                  </a:lnTo>
                  <a:lnTo>
                    <a:pt x="2486" y="3373"/>
                  </a:lnTo>
                  <a:lnTo>
                    <a:pt x="2474" y="3239"/>
                  </a:lnTo>
                  <a:lnTo>
                    <a:pt x="2554" y="3185"/>
                  </a:lnTo>
                  <a:close/>
                  <a:moveTo>
                    <a:pt x="6647" y="1299"/>
                  </a:moveTo>
                  <a:lnTo>
                    <a:pt x="6208" y="1445"/>
                  </a:lnTo>
                  <a:lnTo>
                    <a:pt x="6350" y="929"/>
                  </a:lnTo>
                  <a:lnTo>
                    <a:pt x="6414" y="882"/>
                  </a:lnTo>
                  <a:lnTo>
                    <a:pt x="6473" y="909"/>
                  </a:lnTo>
                  <a:lnTo>
                    <a:pt x="6670" y="1141"/>
                  </a:lnTo>
                  <a:lnTo>
                    <a:pt x="6647" y="1299"/>
                  </a:lnTo>
                  <a:close/>
                  <a:moveTo>
                    <a:pt x="2089" y="486"/>
                  </a:moveTo>
                  <a:lnTo>
                    <a:pt x="2133" y="340"/>
                  </a:lnTo>
                  <a:lnTo>
                    <a:pt x="1960" y="325"/>
                  </a:lnTo>
                  <a:lnTo>
                    <a:pt x="2112" y="238"/>
                  </a:lnTo>
                  <a:lnTo>
                    <a:pt x="2230" y="232"/>
                  </a:lnTo>
                  <a:lnTo>
                    <a:pt x="2246" y="362"/>
                  </a:lnTo>
                  <a:lnTo>
                    <a:pt x="2291" y="247"/>
                  </a:lnTo>
                  <a:lnTo>
                    <a:pt x="2364" y="167"/>
                  </a:lnTo>
                  <a:lnTo>
                    <a:pt x="2479" y="274"/>
                  </a:lnTo>
                  <a:lnTo>
                    <a:pt x="2449" y="346"/>
                  </a:lnTo>
                  <a:lnTo>
                    <a:pt x="2345" y="408"/>
                  </a:lnTo>
                  <a:lnTo>
                    <a:pt x="2275" y="443"/>
                  </a:lnTo>
                  <a:lnTo>
                    <a:pt x="2264" y="519"/>
                  </a:lnTo>
                  <a:lnTo>
                    <a:pt x="2173" y="594"/>
                  </a:lnTo>
                  <a:lnTo>
                    <a:pt x="2089" y="486"/>
                  </a:lnTo>
                  <a:close/>
                  <a:moveTo>
                    <a:pt x="5732" y="848"/>
                  </a:moveTo>
                  <a:lnTo>
                    <a:pt x="5672" y="533"/>
                  </a:lnTo>
                  <a:lnTo>
                    <a:pt x="5566" y="442"/>
                  </a:lnTo>
                  <a:lnTo>
                    <a:pt x="5768" y="114"/>
                  </a:lnTo>
                  <a:lnTo>
                    <a:pt x="5936" y="0"/>
                  </a:lnTo>
                  <a:lnTo>
                    <a:pt x="6087" y="250"/>
                  </a:lnTo>
                  <a:lnTo>
                    <a:pt x="6267" y="695"/>
                  </a:lnTo>
                  <a:lnTo>
                    <a:pt x="6248" y="1073"/>
                  </a:lnTo>
                  <a:lnTo>
                    <a:pt x="6078" y="1123"/>
                  </a:lnTo>
                  <a:lnTo>
                    <a:pt x="5861" y="1007"/>
                  </a:lnTo>
                  <a:lnTo>
                    <a:pt x="5732" y="84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6"/>
            <p:cNvSpPr/>
            <p:nvPr/>
          </p:nvSpPr>
          <p:spPr>
            <a:xfrm>
              <a:off x="5599113" y="1689100"/>
              <a:ext cx="4562475" cy="2305050"/>
            </a:xfrm>
            <a:custGeom>
              <a:rect b="b" l="l" r="r" t="t"/>
              <a:pathLst>
                <a:path extrusionOk="0" h="6403" w="12672">
                  <a:moveTo>
                    <a:pt x="12671" y="3030"/>
                  </a:moveTo>
                  <a:lnTo>
                    <a:pt x="12594" y="3112"/>
                  </a:lnTo>
                  <a:lnTo>
                    <a:pt x="12466" y="3132"/>
                  </a:lnTo>
                  <a:lnTo>
                    <a:pt x="12464" y="3311"/>
                  </a:lnTo>
                  <a:lnTo>
                    <a:pt x="12433" y="3349"/>
                  </a:lnTo>
                  <a:lnTo>
                    <a:pt x="12360" y="3343"/>
                  </a:lnTo>
                  <a:lnTo>
                    <a:pt x="12301" y="3281"/>
                  </a:lnTo>
                  <a:lnTo>
                    <a:pt x="12197" y="3227"/>
                  </a:lnTo>
                  <a:lnTo>
                    <a:pt x="12180" y="3147"/>
                  </a:lnTo>
                  <a:lnTo>
                    <a:pt x="12101" y="3116"/>
                  </a:lnTo>
                  <a:lnTo>
                    <a:pt x="12012" y="3141"/>
                  </a:lnTo>
                  <a:lnTo>
                    <a:pt x="11970" y="3075"/>
                  </a:lnTo>
                  <a:lnTo>
                    <a:pt x="11987" y="3004"/>
                  </a:lnTo>
                  <a:lnTo>
                    <a:pt x="11894" y="3050"/>
                  </a:lnTo>
                  <a:lnTo>
                    <a:pt x="11929" y="3138"/>
                  </a:lnTo>
                  <a:lnTo>
                    <a:pt x="11885" y="3217"/>
                  </a:lnTo>
                  <a:lnTo>
                    <a:pt x="11884" y="3218"/>
                  </a:lnTo>
                  <a:lnTo>
                    <a:pt x="11784" y="3298"/>
                  </a:lnTo>
                  <a:lnTo>
                    <a:pt x="11683" y="3285"/>
                  </a:lnTo>
                  <a:lnTo>
                    <a:pt x="11754" y="3380"/>
                  </a:lnTo>
                  <a:lnTo>
                    <a:pt x="11800" y="3524"/>
                  </a:lnTo>
                  <a:lnTo>
                    <a:pt x="11836" y="3571"/>
                  </a:lnTo>
                  <a:lnTo>
                    <a:pt x="11845" y="3641"/>
                  </a:lnTo>
                  <a:lnTo>
                    <a:pt x="11825" y="3685"/>
                  </a:lnTo>
                  <a:lnTo>
                    <a:pt x="11680" y="3649"/>
                  </a:lnTo>
                  <a:lnTo>
                    <a:pt x="11462" y="3774"/>
                  </a:lnTo>
                  <a:lnTo>
                    <a:pt x="11393" y="3793"/>
                  </a:lnTo>
                  <a:lnTo>
                    <a:pt x="11274" y="3907"/>
                  </a:lnTo>
                  <a:lnTo>
                    <a:pt x="11161" y="4004"/>
                  </a:lnTo>
                  <a:lnTo>
                    <a:pt x="11132" y="4075"/>
                  </a:lnTo>
                  <a:lnTo>
                    <a:pt x="11021" y="3967"/>
                  </a:lnTo>
                  <a:lnTo>
                    <a:pt x="10818" y="4089"/>
                  </a:lnTo>
                  <a:lnTo>
                    <a:pt x="10783" y="4032"/>
                  </a:lnTo>
                  <a:lnTo>
                    <a:pt x="10708" y="4098"/>
                  </a:lnTo>
                  <a:lnTo>
                    <a:pt x="10604" y="4077"/>
                  </a:lnTo>
                  <a:lnTo>
                    <a:pt x="10579" y="4178"/>
                  </a:lnTo>
                  <a:lnTo>
                    <a:pt x="10485" y="4322"/>
                  </a:lnTo>
                  <a:lnTo>
                    <a:pt x="10488" y="4382"/>
                  </a:lnTo>
                  <a:lnTo>
                    <a:pt x="10577" y="4414"/>
                  </a:lnTo>
                  <a:lnTo>
                    <a:pt x="10566" y="4621"/>
                  </a:lnTo>
                  <a:lnTo>
                    <a:pt x="10494" y="4627"/>
                  </a:lnTo>
                  <a:lnTo>
                    <a:pt x="10461" y="4742"/>
                  </a:lnTo>
                  <a:lnTo>
                    <a:pt x="10493" y="4800"/>
                  </a:lnTo>
                  <a:lnTo>
                    <a:pt x="10357" y="4869"/>
                  </a:lnTo>
                  <a:lnTo>
                    <a:pt x="10330" y="5018"/>
                  </a:lnTo>
                  <a:lnTo>
                    <a:pt x="10214" y="5050"/>
                  </a:lnTo>
                  <a:lnTo>
                    <a:pt x="10191" y="5179"/>
                  </a:lnTo>
                  <a:lnTo>
                    <a:pt x="10079" y="5295"/>
                  </a:lnTo>
                  <a:lnTo>
                    <a:pt x="10050" y="5210"/>
                  </a:lnTo>
                  <a:lnTo>
                    <a:pt x="10017" y="5024"/>
                  </a:lnTo>
                  <a:lnTo>
                    <a:pt x="9973" y="4729"/>
                  </a:lnTo>
                  <a:lnTo>
                    <a:pt x="10011" y="4536"/>
                  </a:lnTo>
                  <a:lnTo>
                    <a:pt x="10077" y="4451"/>
                  </a:lnTo>
                  <a:lnTo>
                    <a:pt x="10081" y="4383"/>
                  </a:lnTo>
                  <a:lnTo>
                    <a:pt x="10202" y="4350"/>
                  </a:lnTo>
                  <a:lnTo>
                    <a:pt x="10341" y="4162"/>
                  </a:lnTo>
                  <a:lnTo>
                    <a:pt x="10475" y="4003"/>
                  </a:lnTo>
                  <a:lnTo>
                    <a:pt x="10615" y="3876"/>
                  </a:lnTo>
                  <a:lnTo>
                    <a:pt x="10677" y="3644"/>
                  </a:lnTo>
                  <a:lnTo>
                    <a:pt x="10583" y="3658"/>
                  </a:lnTo>
                  <a:lnTo>
                    <a:pt x="10536" y="3795"/>
                  </a:lnTo>
                  <a:lnTo>
                    <a:pt x="10339" y="3971"/>
                  </a:lnTo>
                  <a:lnTo>
                    <a:pt x="10275" y="3773"/>
                  </a:lnTo>
                  <a:lnTo>
                    <a:pt x="10074" y="3828"/>
                  </a:lnTo>
                  <a:lnTo>
                    <a:pt x="9879" y="4094"/>
                  </a:lnTo>
                  <a:lnTo>
                    <a:pt x="9943" y="4188"/>
                  </a:lnTo>
                  <a:lnTo>
                    <a:pt x="9770" y="4227"/>
                  </a:lnTo>
                  <a:lnTo>
                    <a:pt x="9649" y="4242"/>
                  </a:lnTo>
                  <a:lnTo>
                    <a:pt x="9655" y="4133"/>
                  </a:lnTo>
                  <a:lnTo>
                    <a:pt x="9534" y="4110"/>
                  </a:lnTo>
                  <a:lnTo>
                    <a:pt x="9438" y="4184"/>
                  </a:lnTo>
                  <a:lnTo>
                    <a:pt x="9200" y="4158"/>
                  </a:lnTo>
                  <a:lnTo>
                    <a:pt x="8944" y="4203"/>
                  </a:lnTo>
                  <a:lnTo>
                    <a:pt x="8692" y="4490"/>
                  </a:lnTo>
                  <a:lnTo>
                    <a:pt x="8393" y="4817"/>
                  </a:lnTo>
                  <a:lnTo>
                    <a:pt x="8516" y="4834"/>
                  </a:lnTo>
                  <a:lnTo>
                    <a:pt x="8554" y="4917"/>
                  </a:lnTo>
                  <a:lnTo>
                    <a:pt x="8630" y="4946"/>
                  </a:lnTo>
                  <a:lnTo>
                    <a:pt x="8680" y="4880"/>
                  </a:lnTo>
                  <a:lnTo>
                    <a:pt x="8765" y="4889"/>
                  </a:lnTo>
                  <a:lnTo>
                    <a:pt x="8877" y="5033"/>
                  </a:lnTo>
                  <a:lnTo>
                    <a:pt x="8880" y="5142"/>
                  </a:lnTo>
                  <a:lnTo>
                    <a:pt x="8819" y="5267"/>
                  </a:lnTo>
                  <a:lnTo>
                    <a:pt x="8813" y="5413"/>
                  </a:lnTo>
                  <a:lnTo>
                    <a:pt x="8778" y="5603"/>
                  </a:lnTo>
                  <a:lnTo>
                    <a:pt x="8660" y="5770"/>
                  </a:lnTo>
                  <a:lnTo>
                    <a:pt x="8634" y="5848"/>
                  </a:lnTo>
                  <a:lnTo>
                    <a:pt x="8528" y="5978"/>
                  </a:lnTo>
                  <a:lnTo>
                    <a:pt x="8423" y="6102"/>
                  </a:lnTo>
                  <a:lnTo>
                    <a:pt x="8373" y="6166"/>
                  </a:lnTo>
                  <a:lnTo>
                    <a:pt x="8269" y="6228"/>
                  </a:lnTo>
                  <a:lnTo>
                    <a:pt x="8220" y="6229"/>
                  </a:lnTo>
                  <a:lnTo>
                    <a:pt x="8171" y="6178"/>
                  </a:lnTo>
                  <a:lnTo>
                    <a:pt x="8067" y="6255"/>
                  </a:lnTo>
                  <a:lnTo>
                    <a:pt x="8055" y="6290"/>
                  </a:lnTo>
                  <a:lnTo>
                    <a:pt x="8044" y="6272"/>
                  </a:lnTo>
                  <a:lnTo>
                    <a:pt x="8043" y="6218"/>
                  </a:lnTo>
                  <a:lnTo>
                    <a:pt x="8083" y="6216"/>
                  </a:lnTo>
                  <a:lnTo>
                    <a:pt x="8094" y="6089"/>
                  </a:lnTo>
                  <a:lnTo>
                    <a:pt x="8074" y="5997"/>
                  </a:lnTo>
                  <a:lnTo>
                    <a:pt x="8141" y="5958"/>
                  </a:lnTo>
                  <a:lnTo>
                    <a:pt x="8235" y="5978"/>
                  </a:lnTo>
                  <a:lnTo>
                    <a:pt x="8287" y="5870"/>
                  </a:lnTo>
                  <a:lnTo>
                    <a:pt x="8314" y="5746"/>
                  </a:lnTo>
                  <a:lnTo>
                    <a:pt x="8344" y="5704"/>
                  </a:lnTo>
                  <a:lnTo>
                    <a:pt x="8385" y="5600"/>
                  </a:lnTo>
                  <a:lnTo>
                    <a:pt x="8257" y="5634"/>
                  </a:lnTo>
                  <a:lnTo>
                    <a:pt x="8189" y="5680"/>
                  </a:lnTo>
                  <a:lnTo>
                    <a:pt x="8071" y="5680"/>
                  </a:lnTo>
                  <a:lnTo>
                    <a:pt x="8040" y="5570"/>
                  </a:lnTo>
                  <a:lnTo>
                    <a:pt x="7947" y="5486"/>
                  </a:lnTo>
                  <a:lnTo>
                    <a:pt x="7812" y="5448"/>
                  </a:lnTo>
                  <a:lnTo>
                    <a:pt x="7783" y="5329"/>
                  </a:lnTo>
                  <a:lnTo>
                    <a:pt x="7756" y="5253"/>
                  </a:lnTo>
                  <a:lnTo>
                    <a:pt x="7727" y="5199"/>
                  </a:lnTo>
                  <a:lnTo>
                    <a:pt x="7679" y="5071"/>
                  </a:lnTo>
                  <a:lnTo>
                    <a:pt x="7610" y="5024"/>
                  </a:lnTo>
                  <a:lnTo>
                    <a:pt x="7494" y="4985"/>
                  </a:lnTo>
                  <a:lnTo>
                    <a:pt x="7391" y="4989"/>
                  </a:lnTo>
                  <a:lnTo>
                    <a:pt x="7294" y="5012"/>
                  </a:lnTo>
                  <a:lnTo>
                    <a:pt x="7230" y="5076"/>
                  </a:lnTo>
                  <a:lnTo>
                    <a:pt x="7272" y="5107"/>
                  </a:lnTo>
                  <a:lnTo>
                    <a:pt x="7273" y="5177"/>
                  </a:lnTo>
                  <a:lnTo>
                    <a:pt x="7230" y="5217"/>
                  </a:lnTo>
                  <a:lnTo>
                    <a:pt x="7160" y="5348"/>
                  </a:lnTo>
                  <a:lnTo>
                    <a:pt x="7161" y="5402"/>
                  </a:lnTo>
                  <a:lnTo>
                    <a:pt x="7051" y="5478"/>
                  </a:lnTo>
                  <a:lnTo>
                    <a:pt x="6958" y="5433"/>
                  </a:lnTo>
                  <a:lnTo>
                    <a:pt x="6865" y="5443"/>
                  </a:lnTo>
                  <a:lnTo>
                    <a:pt x="6824" y="5402"/>
                  </a:lnTo>
                  <a:lnTo>
                    <a:pt x="6777" y="5389"/>
                  </a:lnTo>
                  <a:lnTo>
                    <a:pt x="6663" y="5474"/>
                  </a:lnTo>
                  <a:lnTo>
                    <a:pt x="6561" y="5494"/>
                  </a:lnTo>
                  <a:lnTo>
                    <a:pt x="6489" y="5523"/>
                  </a:lnTo>
                  <a:lnTo>
                    <a:pt x="6391" y="5504"/>
                  </a:lnTo>
                  <a:lnTo>
                    <a:pt x="6319" y="5505"/>
                  </a:lnTo>
                  <a:lnTo>
                    <a:pt x="6272" y="5444"/>
                  </a:lnTo>
                  <a:lnTo>
                    <a:pt x="6195" y="5386"/>
                  </a:lnTo>
                  <a:lnTo>
                    <a:pt x="6117" y="5370"/>
                  </a:lnTo>
                  <a:lnTo>
                    <a:pt x="6019" y="5385"/>
                  </a:lnTo>
                  <a:lnTo>
                    <a:pt x="5945" y="5408"/>
                  </a:lnTo>
                  <a:lnTo>
                    <a:pt x="5835" y="5357"/>
                  </a:lnTo>
                  <a:lnTo>
                    <a:pt x="5820" y="5265"/>
                  </a:lnTo>
                  <a:lnTo>
                    <a:pt x="5729" y="5233"/>
                  </a:lnTo>
                  <a:lnTo>
                    <a:pt x="5658" y="5218"/>
                  </a:lnTo>
                  <a:lnTo>
                    <a:pt x="5571" y="5166"/>
                  </a:lnTo>
                  <a:lnTo>
                    <a:pt x="5490" y="5295"/>
                  </a:lnTo>
                  <a:lnTo>
                    <a:pt x="5522" y="5368"/>
                  </a:lnTo>
                  <a:lnTo>
                    <a:pt x="5446" y="5452"/>
                  </a:lnTo>
                  <a:lnTo>
                    <a:pt x="5334" y="5421"/>
                  </a:lnTo>
                  <a:lnTo>
                    <a:pt x="5256" y="5417"/>
                  </a:lnTo>
                  <a:lnTo>
                    <a:pt x="5204" y="5360"/>
                  </a:lnTo>
                  <a:lnTo>
                    <a:pt x="5123" y="5359"/>
                  </a:lnTo>
                  <a:lnTo>
                    <a:pt x="5056" y="5321"/>
                  </a:lnTo>
                  <a:lnTo>
                    <a:pt x="4937" y="5379"/>
                  </a:lnTo>
                  <a:lnTo>
                    <a:pt x="4789" y="5483"/>
                  </a:lnTo>
                  <a:lnTo>
                    <a:pt x="4707" y="5503"/>
                  </a:lnTo>
                  <a:lnTo>
                    <a:pt x="4676" y="5513"/>
                  </a:lnTo>
                  <a:lnTo>
                    <a:pt x="4635" y="5440"/>
                  </a:lnTo>
                  <a:lnTo>
                    <a:pt x="4535" y="5456"/>
                  </a:lnTo>
                  <a:lnTo>
                    <a:pt x="4502" y="5405"/>
                  </a:lnTo>
                  <a:lnTo>
                    <a:pt x="4447" y="5381"/>
                  </a:lnTo>
                  <a:lnTo>
                    <a:pt x="4410" y="5310"/>
                  </a:lnTo>
                  <a:lnTo>
                    <a:pt x="4367" y="5288"/>
                  </a:lnTo>
                  <a:lnTo>
                    <a:pt x="4255" y="5320"/>
                  </a:lnTo>
                  <a:lnTo>
                    <a:pt x="4148" y="5249"/>
                  </a:lnTo>
                  <a:lnTo>
                    <a:pt x="4106" y="5313"/>
                  </a:lnTo>
                  <a:lnTo>
                    <a:pt x="3932" y="4992"/>
                  </a:lnTo>
                  <a:lnTo>
                    <a:pt x="3833" y="4890"/>
                  </a:lnTo>
                  <a:lnTo>
                    <a:pt x="3861" y="4849"/>
                  </a:lnTo>
                  <a:lnTo>
                    <a:pt x="3666" y="4973"/>
                  </a:lnTo>
                  <a:lnTo>
                    <a:pt x="3592" y="4981"/>
                  </a:lnTo>
                  <a:lnTo>
                    <a:pt x="3598" y="4909"/>
                  </a:lnTo>
                  <a:lnTo>
                    <a:pt x="3498" y="4864"/>
                  </a:lnTo>
                  <a:lnTo>
                    <a:pt x="3417" y="4896"/>
                  </a:lnTo>
                  <a:lnTo>
                    <a:pt x="3392" y="4757"/>
                  </a:lnTo>
                  <a:lnTo>
                    <a:pt x="3253" y="4728"/>
                  </a:lnTo>
                  <a:lnTo>
                    <a:pt x="3183" y="4784"/>
                  </a:lnTo>
                  <a:lnTo>
                    <a:pt x="2988" y="4834"/>
                  </a:lnTo>
                  <a:lnTo>
                    <a:pt x="2950" y="4867"/>
                  </a:lnTo>
                  <a:lnTo>
                    <a:pt x="2659" y="4913"/>
                  </a:lnTo>
                  <a:lnTo>
                    <a:pt x="2623" y="4958"/>
                  </a:lnTo>
                  <a:lnTo>
                    <a:pt x="2679" y="5047"/>
                  </a:lnTo>
                  <a:lnTo>
                    <a:pt x="2604" y="5080"/>
                  </a:lnTo>
                  <a:lnTo>
                    <a:pt x="2619" y="5115"/>
                  </a:lnTo>
                  <a:lnTo>
                    <a:pt x="2544" y="5177"/>
                  </a:lnTo>
                  <a:lnTo>
                    <a:pt x="2670" y="5263"/>
                  </a:lnTo>
                  <a:lnTo>
                    <a:pt x="2651" y="5321"/>
                  </a:lnTo>
                  <a:lnTo>
                    <a:pt x="2541" y="5316"/>
                  </a:lnTo>
                  <a:lnTo>
                    <a:pt x="2519" y="5352"/>
                  </a:lnTo>
                  <a:lnTo>
                    <a:pt x="2419" y="5289"/>
                  </a:lnTo>
                  <a:lnTo>
                    <a:pt x="2296" y="5291"/>
                  </a:lnTo>
                  <a:lnTo>
                    <a:pt x="2213" y="5343"/>
                  </a:lnTo>
                  <a:lnTo>
                    <a:pt x="2121" y="5294"/>
                  </a:lnTo>
                  <a:lnTo>
                    <a:pt x="1949" y="5207"/>
                  </a:lnTo>
                  <a:lnTo>
                    <a:pt x="1828" y="5211"/>
                  </a:lnTo>
                  <a:lnTo>
                    <a:pt x="1667" y="5345"/>
                  </a:lnTo>
                  <a:lnTo>
                    <a:pt x="1657" y="5434"/>
                  </a:lnTo>
                  <a:lnTo>
                    <a:pt x="1577" y="5364"/>
                  </a:lnTo>
                  <a:lnTo>
                    <a:pt x="1515" y="5496"/>
                  </a:lnTo>
                  <a:lnTo>
                    <a:pt x="1538" y="5520"/>
                  </a:lnTo>
                  <a:lnTo>
                    <a:pt x="1493" y="5609"/>
                  </a:lnTo>
                  <a:lnTo>
                    <a:pt x="1559" y="5688"/>
                  </a:lnTo>
                  <a:lnTo>
                    <a:pt x="1617" y="5685"/>
                  </a:lnTo>
                  <a:lnTo>
                    <a:pt x="1667" y="5761"/>
                  </a:lnTo>
                  <a:lnTo>
                    <a:pt x="1659" y="5820"/>
                  </a:lnTo>
                  <a:lnTo>
                    <a:pt x="1698" y="5838"/>
                  </a:lnTo>
                  <a:lnTo>
                    <a:pt x="1663" y="5904"/>
                  </a:lnTo>
                  <a:lnTo>
                    <a:pt x="1587" y="5923"/>
                  </a:lnTo>
                  <a:lnTo>
                    <a:pt x="1510" y="6036"/>
                  </a:lnTo>
                  <a:lnTo>
                    <a:pt x="1581" y="6138"/>
                  </a:lnTo>
                  <a:lnTo>
                    <a:pt x="1573" y="6210"/>
                  </a:lnTo>
                  <a:lnTo>
                    <a:pt x="1658" y="6334"/>
                  </a:lnTo>
                  <a:lnTo>
                    <a:pt x="1611" y="6375"/>
                  </a:lnTo>
                  <a:lnTo>
                    <a:pt x="1598" y="6402"/>
                  </a:lnTo>
                  <a:lnTo>
                    <a:pt x="1564" y="6395"/>
                  </a:lnTo>
                  <a:lnTo>
                    <a:pt x="1510" y="6332"/>
                  </a:lnTo>
                  <a:lnTo>
                    <a:pt x="1488" y="6328"/>
                  </a:lnTo>
                  <a:lnTo>
                    <a:pt x="1439" y="6304"/>
                  </a:lnTo>
                  <a:lnTo>
                    <a:pt x="1415" y="6261"/>
                  </a:lnTo>
                  <a:lnTo>
                    <a:pt x="1343" y="6239"/>
                  </a:lnTo>
                  <a:lnTo>
                    <a:pt x="1295" y="6256"/>
                  </a:lnTo>
                  <a:lnTo>
                    <a:pt x="1282" y="6236"/>
                  </a:lnTo>
                  <a:lnTo>
                    <a:pt x="1176" y="6185"/>
                  </a:lnTo>
                  <a:lnTo>
                    <a:pt x="1061" y="6168"/>
                  </a:lnTo>
                  <a:lnTo>
                    <a:pt x="995" y="6150"/>
                  </a:lnTo>
                  <a:lnTo>
                    <a:pt x="986" y="6162"/>
                  </a:lnTo>
                  <a:lnTo>
                    <a:pt x="887" y="6073"/>
                  </a:lnTo>
                  <a:lnTo>
                    <a:pt x="798" y="6031"/>
                  </a:lnTo>
                  <a:lnTo>
                    <a:pt x="731" y="5967"/>
                  </a:lnTo>
                  <a:lnTo>
                    <a:pt x="788" y="5949"/>
                  </a:lnTo>
                  <a:lnTo>
                    <a:pt x="852" y="5856"/>
                  </a:lnTo>
                  <a:lnTo>
                    <a:pt x="809" y="5812"/>
                  </a:lnTo>
                  <a:lnTo>
                    <a:pt x="923" y="5766"/>
                  </a:lnTo>
                  <a:lnTo>
                    <a:pt x="921" y="5741"/>
                  </a:lnTo>
                  <a:lnTo>
                    <a:pt x="851" y="5759"/>
                  </a:lnTo>
                  <a:lnTo>
                    <a:pt x="854" y="5708"/>
                  </a:lnTo>
                  <a:lnTo>
                    <a:pt x="894" y="5676"/>
                  </a:lnTo>
                  <a:lnTo>
                    <a:pt x="969" y="5667"/>
                  </a:lnTo>
                  <a:lnTo>
                    <a:pt x="982" y="5629"/>
                  </a:lnTo>
                  <a:lnTo>
                    <a:pt x="964" y="5564"/>
                  </a:lnTo>
                  <a:lnTo>
                    <a:pt x="996" y="5502"/>
                  </a:lnTo>
                  <a:lnTo>
                    <a:pt x="995" y="5467"/>
                  </a:lnTo>
                  <a:lnTo>
                    <a:pt x="881" y="5428"/>
                  </a:lnTo>
                  <a:lnTo>
                    <a:pt x="835" y="5429"/>
                  </a:lnTo>
                  <a:lnTo>
                    <a:pt x="787" y="5373"/>
                  </a:lnTo>
                  <a:lnTo>
                    <a:pt x="727" y="5392"/>
                  </a:lnTo>
                  <a:lnTo>
                    <a:pt x="629" y="5349"/>
                  </a:lnTo>
                  <a:lnTo>
                    <a:pt x="630" y="5325"/>
                  </a:lnTo>
                  <a:lnTo>
                    <a:pt x="602" y="5271"/>
                  </a:lnTo>
                  <a:lnTo>
                    <a:pt x="540" y="5265"/>
                  </a:lnTo>
                  <a:lnTo>
                    <a:pt x="534" y="5227"/>
                  </a:lnTo>
                  <a:lnTo>
                    <a:pt x="553" y="5201"/>
                  </a:lnTo>
                  <a:lnTo>
                    <a:pt x="504" y="5130"/>
                  </a:lnTo>
                  <a:lnTo>
                    <a:pt x="423" y="5142"/>
                  </a:lnTo>
                  <a:lnTo>
                    <a:pt x="399" y="5136"/>
                  </a:lnTo>
                  <a:lnTo>
                    <a:pt x="380" y="5164"/>
                  </a:lnTo>
                  <a:lnTo>
                    <a:pt x="350" y="5159"/>
                  </a:lnTo>
                  <a:lnTo>
                    <a:pt x="331" y="5078"/>
                  </a:lnTo>
                  <a:lnTo>
                    <a:pt x="313" y="5035"/>
                  </a:lnTo>
                  <a:lnTo>
                    <a:pt x="328" y="5023"/>
                  </a:lnTo>
                  <a:lnTo>
                    <a:pt x="391" y="5027"/>
                  </a:lnTo>
                  <a:lnTo>
                    <a:pt x="421" y="4999"/>
                  </a:lnTo>
                  <a:lnTo>
                    <a:pt x="398" y="4964"/>
                  </a:lnTo>
                  <a:lnTo>
                    <a:pt x="346" y="4941"/>
                  </a:lnTo>
                  <a:lnTo>
                    <a:pt x="351" y="4917"/>
                  </a:lnTo>
                  <a:lnTo>
                    <a:pt x="319" y="4893"/>
                  </a:lnTo>
                  <a:lnTo>
                    <a:pt x="270" y="4806"/>
                  </a:lnTo>
                  <a:lnTo>
                    <a:pt x="287" y="4770"/>
                  </a:lnTo>
                  <a:lnTo>
                    <a:pt x="279" y="4705"/>
                  </a:lnTo>
                  <a:lnTo>
                    <a:pt x="203" y="4673"/>
                  </a:lnTo>
                  <a:lnTo>
                    <a:pt x="163" y="4689"/>
                  </a:lnTo>
                  <a:lnTo>
                    <a:pt x="151" y="4655"/>
                  </a:lnTo>
                  <a:lnTo>
                    <a:pt x="70" y="4620"/>
                  </a:lnTo>
                  <a:lnTo>
                    <a:pt x="45" y="4537"/>
                  </a:lnTo>
                  <a:lnTo>
                    <a:pt x="38" y="4468"/>
                  </a:lnTo>
                  <a:lnTo>
                    <a:pt x="0" y="4435"/>
                  </a:lnTo>
                  <a:lnTo>
                    <a:pt x="34" y="4388"/>
                  </a:lnTo>
                  <a:lnTo>
                    <a:pt x="11" y="4251"/>
                  </a:lnTo>
                  <a:lnTo>
                    <a:pt x="66" y="4164"/>
                  </a:lnTo>
                  <a:lnTo>
                    <a:pt x="55" y="4137"/>
                  </a:lnTo>
                  <a:lnTo>
                    <a:pt x="143" y="4052"/>
                  </a:lnTo>
                  <a:lnTo>
                    <a:pt x="61" y="3978"/>
                  </a:lnTo>
                  <a:lnTo>
                    <a:pt x="228" y="3772"/>
                  </a:lnTo>
                  <a:lnTo>
                    <a:pt x="300" y="3676"/>
                  </a:lnTo>
                  <a:lnTo>
                    <a:pt x="329" y="3590"/>
                  </a:lnTo>
                  <a:lnTo>
                    <a:pt x="214" y="3472"/>
                  </a:lnTo>
                  <a:lnTo>
                    <a:pt x="246" y="3357"/>
                  </a:lnTo>
                  <a:lnTo>
                    <a:pt x="176" y="3222"/>
                  </a:lnTo>
                  <a:lnTo>
                    <a:pt x="229" y="3062"/>
                  </a:lnTo>
                  <a:lnTo>
                    <a:pt x="138" y="2841"/>
                  </a:lnTo>
                  <a:lnTo>
                    <a:pt x="210" y="2689"/>
                  </a:lnTo>
                  <a:lnTo>
                    <a:pt x="91" y="2551"/>
                  </a:lnTo>
                  <a:lnTo>
                    <a:pt x="102" y="2401"/>
                  </a:lnTo>
                  <a:lnTo>
                    <a:pt x="165" y="2381"/>
                  </a:lnTo>
                  <a:lnTo>
                    <a:pt x="297" y="2292"/>
                  </a:lnTo>
                  <a:lnTo>
                    <a:pt x="378" y="2214"/>
                  </a:lnTo>
                  <a:lnTo>
                    <a:pt x="506" y="2349"/>
                  </a:lnTo>
                  <a:lnTo>
                    <a:pt x="719" y="2402"/>
                  </a:lnTo>
                  <a:lnTo>
                    <a:pt x="1013" y="2642"/>
                  </a:lnTo>
                  <a:lnTo>
                    <a:pt x="1072" y="2739"/>
                  </a:lnTo>
                  <a:lnTo>
                    <a:pt x="1078" y="2872"/>
                  </a:lnTo>
                  <a:lnTo>
                    <a:pt x="991" y="2975"/>
                  </a:lnTo>
                  <a:lnTo>
                    <a:pt x="864" y="3026"/>
                  </a:lnTo>
                  <a:lnTo>
                    <a:pt x="517" y="2879"/>
                  </a:lnTo>
                  <a:lnTo>
                    <a:pt x="459" y="2904"/>
                  </a:lnTo>
                  <a:lnTo>
                    <a:pt x="586" y="3045"/>
                  </a:lnTo>
                  <a:lnTo>
                    <a:pt x="591" y="3133"/>
                  </a:lnTo>
                  <a:lnTo>
                    <a:pt x="596" y="3320"/>
                  </a:lnTo>
                  <a:lnTo>
                    <a:pt x="697" y="3375"/>
                  </a:lnTo>
                  <a:lnTo>
                    <a:pt x="757" y="3421"/>
                  </a:lnTo>
                  <a:lnTo>
                    <a:pt x="767" y="3334"/>
                  </a:lnTo>
                  <a:lnTo>
                    <a:pt x="720" y="3257"/>
                  </a:lnTo>
                  <a:lnTo>
                    <a:pt x="770" y="3187"/>
                  </a:lnTo>
                  <a:lnTo>
                    <a:pt x="958" y="3301"/>
                  </a:lnTo>
                  <a:lnTo>
                    <a:pt x="1023" y="3257"/>
                  </a:lnTo>
                  <a:lnTo>
                    <a:pt x="971" y="3121"/>
                  </a:lnTo>
                  <a:lnTo>
                    <a:pt x="1152" y="2934"/>
                  </a:lnTo>
                  <a:lnTo>
                    <a:pt x="1224" y="2945"/>
                  </a:lnTo>
                  <a:lnTo>
                    <a:pt x="1297" y="3013"/>
                  </a:lnTo>
                  <a:lnTo>
                    <a:pt x="1342" y="2879"/>
                  </a:lnTo>
                  <a:lnTo>
                    <a:pt x="1277" y="2760"/>
                  </a:lnTo>
                  <a:lnTo>
                    <a:pt x="1315" y="2638"/>
                  </a:lnTo>
                  <a:lnTo>
                    <a:pt x="1258" y="2508"/>
                  </a:lnTo>
                  <a:lnTo>
                    <a:pt x="1476" y="2576"/>
                  </a:lnTo>
                  <a:lnTo>
                    <a:pt x="1520" y="2692"/>
                  </a:lnTo>
                  <a:lnTo>
                    <a:pt x="1422" y="2717"/>
                  </a:lnTo>
                  <a:lnTo>
                    <a:pt x="1422" y="2829"/>
                  </a:lnTo>
                  <a:lnTo>
                    <a:pt x="1483" y="2897"/>
                  </a:lnTo>
                  <a:lnTo>
                    <a:pt x="1604" y="2854"/>
                  </a:lnTo>
                  <a:lnTo>
                    <a:pt x="1623" y="2726"/>
                  </a:lnTo>
                  <a:lnTo>
                    <a:pt x="1785" y="2628"/>
                  </a:lnTo>
                  <a:lnTo>
                    <a:pt x="2057" y="2447"/>
                  </a:lnTo>
                  <a:lnTo>
                    <a:pt x="2116" y="2457"/>
                  </a:lnTo>
                  <a:lnTo>
                    <a:pt x="2039" y="2586"/>
                  </a:lnTo>
                  <a:lnTo>
                    <a:pt x="2136" y="2608"/>
                  </a:lnTo>
                  <a:lnTo>
                    <a:pt x="2191" y="2536"/>
                  </a:lnTo>
                  <a:lnTo>
                    <a:pt x="2337" y="2530"/>
                  </a:lnTo>
                  <a:lnTo>
                    <a:pt x="2453" y="2442"/>
                  </a:lnTo>
                  <a:lnTo>
                    <a:pt x="2541" y="2570"/>
                  </a:lnTo>
                  <a:lnTo>
                    <a:pt x="2630" y="2429"/>
                  </a:lnTo>
                  <a:lnTo>
                    <a:pt x="2548" y="2302"/>
                  </a:lnTo>
                  <a:lnTo>
                    <a:pt x="2589" y="2228"/>
                  </a:lnTo>
                  <a:lnTo>
                    <a:pt x="2819" y="2296"/>
                  </a:lnTo>
                  <a:lnTo>
                    <a:pt x="2926" y="2365"/>
                  </a:lnTo>
                  <a:lnTo>
                    <a:pt x="3208" y="2609"/>
                  </a:lnTo>
                  <a:lnTo>
                    <a:pt x="3261" y="2499"/>
                  </a:lnTo>
                  <a:lnTo>
                    <a:pt x="3181" y="2385"/>
                  </a:lnTo>
                  <a:lnTo>
                    <a:pt x="3179" y="2338"/>
                  </a:lnTo>
                  <a:lnTo>
                    <a:pt x="3085" y="2316"/>
                  </a:lnTo>
                  <a:lnTo>
                    <a:pt x="3111" y="2210"/>
                  </a:lnTo>
                  <a:lnTo>
                    <a:pt x="3069" y="2030"/>
                  </a:lnTo>
                  <a:lnTo>
                    <a:pt x="3067" y="1954"/>
                  </a:lnTo>
                  <a:lnTo>
                    <a:pt x="3211" y="1732"/>
                  </a:lnTo>
                  <a:lnTo>
                    <a:pt x="3262" y="1498"/>
                  </a:lnTo>
                  <a:lnTo>
                    <a:pt x="3319" y="1446"/>
                  </a:lnTo>
                  <a:lnTo>
                    <a:pt x="3525" y="1516"/>
                  </a:lnTo>
                  <a:lnTo>
                    <a:pt x="3541" y="1660"/>
                  </a:lnTo>
                  <a:lnTo>
                    <a:pt x="3468" y="1862"/>
                  </a:lnTo>
                  <a:lnTo>
                    <a:pt x="3516" y="1939"/>
                  </a:lnTo>
                  <a:lnTo>
                    <a:pt x="3541" y="2104"/>
                  </a:lnTo>
                  <a:lnTo>
                    <a:pt x="3523" y="2411"/>
                  </a:lnTo>
                  <a:lnTo>
                    <a:pt x="3609" y="2542"/>
                  </a:lnTo>
                  <a:lnTo>
                    <a:pt x="3576" y="2681"/>
                  </a:lnTo>
                  <a:lnTo>
                    <a:pt x="3423" y="2964"/>
                  </a:lnTo>
                  <a:lnTo>
                    <a:pt x="3512" y="2993"/>
                  </a:lnTo>
                  <a:lnTo>
                    <a:pt x="3543" y="2923"/>
                  </a:lnTo>
                  <a:lnTo>
                    <a:pt x="3629" y="2873"/>
                  </a:lnTo>
                  <a:lnTo>
                    <a:pt x="3649" y="2774"/>
                  </a:lnTo>
                  <a:lnTo>
                    <a:pt x="3717" y="2677"/>
                  </a:lnTo>
                  <a:lnTo>
                    <a:pt x="3672" y="2559"/>
                  </a:lnTo>
                  <a:lnTo>
                    <a:pt x="3708" y="2418"/>
                  </a:lnTo>
                  <a:lnTo>
                    <a:pt x="3623" y="2400"/>
                  </a:lnTo>
                  <a:lnTo>
                    <a:pt x="3604" y="2277"/>
                  </a:lnTo>
                  <a:lnTo>
                    <a:pt x="3666" y="2048"/>
                  </a:lnTo>
                  <a:lnTo>
                    <a:pt x="3565" y="1853"/>
                  </a:lnTo>
                  <a:lnTo>
                    <a:pt x="3705" y="1685"/>
                  </a:lnTo>
                  <a:lnTo>
                    <a:pt x="3687" y="1501"/>
                  </a:lnTo>
                  <a:lnTo>
                    <a:pt x="3725" y="1495"/>
                  </a:lnTo>
                  <a:lnTo>
                    <a:pt x="3766" y="1639"/>
                  </a:lnTo>
                  <a:lnTo>
                    <a:pt x="3735" y="1880"/>
                  </a:lnTo>
                  <a:lnTo>
                    <a:pt x="3819" y="1924"/>
                  </a:lnTo>
                  <a:lnTo>
                    <a:pt x="3783" y="1747"/>
                  </a:lnTo>
                  <a:lnTo>
                    <a:pt x="3913" y="1648"/>
                  </a:lnTo>
                  <a:lnTo>
                    <a:pt x="4075" y="1634"/>
                  </a:lnTo>
                  <a:lnTo>
                    <a:pt x="4219" y="1778"/>
                  </a:lnTo>
                  <a:lnTo>
                    <a:pt x="4150" y="1566"/>
                  </a:lnTo>
                  <a:lnTo>
                    <a:pt x="4142" y="1281"/>
                  </a:lnTo>
                  <a:lnTo>
                    <a:pt x="4277" y="1225"/>
                  </a:lnTo>
                  <a:lnTo>
                    <a:pt x="4464" y="1237"/>
                  </a:lnTo>
                  <a:lnTo>
                    <a:pt x="4633" y="1201"/>
                  </a:lnTo>
                  <a:lnTo>
                    <a:pt x="4570" y="1051"/>
                  </a:lnTo>
                  <a:lnTo>
                    <a:pt x="4660" y="856"/>
                  </a:lnTo>
                  <a:lnTo>
                    <a:pt x="4749" y="848"/>
                  </a:lnTo>
                  <a:lnTo>
                    <a:pt x="4901" y="695"/>
                  </a:lnTo>
                  <a:lnTo>
                    <a:pt x="5106" y="653"/>
                  </a:lnTo>
                  <a:lnTo>
                    <a:pt x="5132" y="566"/>
                  </a:lnTo>
                  <a:lnTo>
                    <a:pt x="5336" y="536"/>
                  </a:lnTo>
                  <a:lnTo>
                    <a:pt x="5400" y="608"/>
                  </a:lnTo>
                  <a:lnTo>
                    <a:pt x="5575" y="435"/>
                  </a:lnTo>
                  <a:lnTo>
                    <a:pt x="5718" y="441"/>
                  </a:lnTo>
                  <a:lnTo>
                    <a:pt x="5739" y="295"/>
                  </a:lnTo>
                  <a:lnTo>
                    <a:pt x="5813" y="147"/>
                  </a:lnTo>
                  <a:lnTo>
                    <a:pt x="5997" y="0"/>
                  </a:lnTo>
                  <a:lnTo>
                    <a:pt x="6131" y="117"/>
                  </a:lnTo>
                  <a:lnTo>
                    <a:pt x="6024" y="204"/>
                  </a:lnTo>
                  <a:lnTo>
                    <a:pt x="6201" y="257"/>
                  </a:lnTo>
                  <a:lnTo>
                    <a:pt x="6222" y="424"/>
                  </a:lnTo>
                  <a:lnTo>
                    <a:pt x="6293" y="343"/>
                  </a:lnTo>
                  <a:lnTo>
                    <a:pt x="6520" y="347"/>
                  </a:lnTo>
                  <a:lnTo>
                    <a:pt x="6696" y="509"/>
                  </a:lnTo>
                  <a:lnTo>
                    <a:pt x="6758" y="630"/>
                  </a:lnTo>
                  <a:lnTo>
                    <a:pt x="6739" y="792"/>
                  </a:lnTo>
                  <a:lnTo>
                    <a:pt x="6653" y="882"/>
                  </a:lnTo>
                  <a:lnTo>
                    <a:pt x="6448" y="1047"/>
                  </a:lnTo>
                  <a:lnTo>
                    <a:pt x="6390" y="1132"/>
                  </a:lnTo>
                  <a:lnTo>
                    <a:pt x="6486" y="1172"/>
                  </a:lnTo>
                  <a:lnTo>
                    <a:pt x="6602" y="1243"/>
                  </a:lnTo>
                  <a:lnTo>
                    <a:pt x="6671" y="1190"/>
                  </a:lnTo>
                  <a:lnTo>
                    <a:pt x="6711" y="1367"/>
                  </a:lnTo>
                  <a:lnTo>
                    <a:pt x="6745" y="1296"/>
                  </a:lnTo>
                  <a:lnTo>
                    <a:pt x="6870" y="1252"/>
                  </a:lnTo>
                  <a:lnTo>
                    <a:pt x="7119" y="1298"/>
                  </a:lnTo>
                  <a:lnTo>
                    <a:pt x="7138" y="1425"/>
                  </a:lnTo>
                  <a:lnTo>
                    <a:pt x="7464" y="1465"/>
                  </a:lnTo>
                  <a:lnTo>
                    <a:pt x="7468" y="1258"/>
                  </a:lnTo>
                  <a:lnTo>
                    <a:pt x="7633" y="1306"/>
                  </a:lnTo>
                  <a:lnTo>
                    <a:pt x="7758" y="1304"/>
                  </a:lnTo>
                  <a:lnTo>
                    <a:pt x="7883" y="1447"/>
                  </a:lnTo>
                  <a:lnTo>
                    <a:pt x="7919" y="1615"/>
                  </a:lnTo>
                  <a:lnTo>
                    <a:pt x="7873" y="1721"/>
                  </a:lnTo>
                  <a:lnTo>
                    <a:pt x="7971" y="1915"/>
                  </a:lnTo>
                  <a:lnTo>
                    <a:pt x="8093" y="2012"/>
                  </a:lnTo>
                  <a:lnTo>
                    <a:pt x="8168" y="1757"/>
                  </a:lnTo>
                  <a:lnTo>
                    <a:pt x="8293" y="1868"/>
                  </a:lnTo>
                  <a:lnTo>
                    <a:pt x="8426" y="1802"/>
                  </a:lnTo>
                  <a:lnTo>
                    <a:pt x="8577" y="1878"/>
                  </a:lnTo>
                  <a:lnTo>
                    <a:pt x="8634" y="1809"/>
                  </a:lnTo>
                  <a:lnTo>
                    <a:pt x="8761" y="1843"/>
                  </a:lnTo>
                  <a:lnTo>
                    <a:pt x="8705" y="1610"/>
                  </a:lnTo>
                  <a:lnTo>
                    <a:pt x="8808" y="1497"/>
                  </a:lnTo>
                  <a:lnTo>
                    <a:pt x="9511" y="1666"/>
                  </a:lnTo>
                  <a:lnTo>
                    <a:pt x="9577" y="1814"/>
                  </a:lnTo>
                  <a:lnTo>
                    <a:pt x="9781" y="1999"/>
                  </a:lnTo>
                  <a:lnTo>
                    <a:pt x="10095" y="1954"/>
                  </a:lnTo>
                  <a:lnTo>
                    <a:pt x="10250" y="1993"/>
                  </a:lnTo>
                  <a:lnTo>
                    <a:pt x="10315" y="2090"/>
                  </a:lnTo>
                  <a:lnTo>
                    <a:pt x="10305" y="2257"/>
                  </a:lnTo>
                  <a:lnTo>
                    <a:pt x="10401" y="2321"/>
                  </a:lnTo>
                  <a:lnTo>
                    <a:pt x="10505" y="2275"/>
                  </a:lnTo>
                  <a:lnTo>
                    <a:pt x="10643" y="2269"/>
                  </a:lnTo>
                  <a:lnTo>
                    <a:pt x="10790" y="2313"/>
                  </a:lnTo>
                  <a:lnTo>
                    <a:pt x="10937" y="2288"/>
                  </a:lnTo>
                  <a:lnTo>
                    <a:pt x="11073" y="2482"/>
                  </a:lnTo>
                  <a:lnTo>
                    <a:pt x="11169" y="2413"/>
                  </a:lnTo>
                  <a:lnTo>
                    <a:pt x="11106" y="2272"/>
                  </a:lnTo>
                  <a:lnTo>
                    <a:pt x="11141" y="2172"/>
                  </a:lnTo>
                  <a:lnTo>
                    <a:pt x="11389" y="2236"/>
                  </a:lnTo>
                  <a:lnTo>
                    <a:pt x="11551" y="2222"/>
                  </a:lnTo>
                  <a:lnTo>
                    <a:pt x="11775" y="2329"/>
                  </a:lnTo>
                  <a:lnTo>
                    <a:pt x="11883" y="2424"/>
                  </a:lnTo>
                  <a:lnTo>
                    <a:pt x="12074" y="2587"/>
                  </a:lnTo>
                  <a:lnTo>
                    <a:pt x="12278" y="2790"/>
                  </a:lnTo>
                  <a:lnTo>
                    <a:pt x="12271" y="2914"/>
                  </a:lnTo>
                  <a:lnTo>
                    <a:pt x="12324" y="2962"/>
                  </a:lnTo>
                  <a:lnTo>
                    <a:pt x="12306" y="2819"/>
                  </a:lnTo>
                  <a:lnTo>
                    <a:pt x="12517" y="2849"/>
                  </a:lnTo>
                  <a:lnTo>
                    <a:pt x="12671" y="303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6"/>
            <p:cNvSpPr/>
            <p:nvPr/>
          </p:nvSpPr>
          <p:spPr>
            <a:xfrm>
              <a:off x="8801100" y="3441700"/>
              <a:ext cx="85725" cy="368300"/>
            </a:xfrm>
            <a:custGeom>
              <a:rect b="b" l="l" r="r" t="t"/>
              <a:pathLst>
                <a:path extrusionOk="0" h="1022" w="239">
                  <a:moveTo>
                    <a:pt x="238" y="676"/>
                  </a:moveTo>
                  <a:lnTo>
                    <a:pt x="123" y="636"/>
                  </a:lnTo>
                  <a:lnTo>
                    <a:pt x="75" y="806"/>
                  </a:lnTo>
                  <a:lnTo>
                    <a:pt x="151" y="923"/>
                  </a:lnTo>
                  <a:lnTo>
                    <a:pt x="149" y="1002"/>
                  </a:lnTo>
                  <a:lnTo>
                    <a:pt x="90" y="935"/>
                  </a:lnTo>
                  <a:lnTo>
                    <a:pt x="39" y="1021"/>
                  </a:lnTo>
                  <a:lnTo>
                    <a:pt x="24" y="927"/>
                  </a:lnTo>
                  <a:lnTo>
                    <a:pt x="33" y="816"/>
                  </a:lnTo>
                  <a:lnTo>
                    <a:pt x="24" y="690"/>
                  </a:lnTo>
                  <a:lnTo>
                    <a:pt x="42" y="600"/>
                  </a:lnTo>
                  <a:lnTo>
                    <a:pt x="45" y="438"/>
                  </a:lnTo>
                  <a:lnTo>
                    <a:pt x="0" y="315"/>
                  </a:lnTo>
                  <a:lnTo>
                    <a:pt x="7" y="140"/>
                  </a:lnTo>
                  <a:lnTo>
                    <a:pt x="79" y="80"/>
                  </a:lnTo>
                  <a:lnTo>
                    <a:pt x="48" y="19"/>
                  </a:lnTo>
                  <a:lnTo>
                    <a:pt x="83" y="0"/>
                  </a:lnTo>
                  <a:lnTo>
                    <a:pt x="103" y="88"/>
                  </a:lnTo>
                  <a:lnTo>
                    <a:pt x="130" y="212"/>
                  </a:lnTo>
                  <a:lnTo>
                    <a:pt x="128" y="337"/>
                  </a:lnTo>
                  <a:lnTo>
                    <a:pt x="160" y="462"/>
                  </a:lnTo>
                  <a:lnTo>
                    <a:pt x="238" y="67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6"/>
            <p:cNvSpPr/>
            <p:nvPr/>
          </p:nvSpPr>
          <p:spPr>
            <a:xfrm>
              <a:off x="5384800" y="3402013"/>
              <a:ext cx="87313" cy="42862"/>
            </a:xfrm>
            <a:custGeom>
              <a:rect b="b" l="l" r="r" t="t"/>
              <a:pathLst>
                <a:path extrusionOk="0" h="119" w="242">
                  <a:moveTo>
                    <a:pt x="207" y="24"/>
                  </a:moveTo>
                  <a:lnTo>
                    <a:pt x="241" y="45"/>
                  </a:lnTo>
                  <a:lnTo>
                    <a:pt x="233" y="82"/>
                  </a:lnTo>
                  <a:lnTo>
                    <a:pt x="239" y="116"/>
                  </a:lnTo>
                  <a:lnTo>
                    <a:pt x="95" y="118"/>
                  </a:lnTo>
                  <a:lnTo>
                    <a:pt x="0" y="103"/>
                  </a:lnTo>
                  <a:lnTo>
                    <a:pt x="17" y="44"/>
                  </a:lnTo>
                  <a:lnTo>
                    <a:pt x="125" y="0"/>
                  </a:lnTo>
                  <a:lnTo>
                    <a:pt x="207" y="2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6"/>
            <p:cNvSpPr/>
            <p:nvPr/>
          </p:nvSpPr>
          <p:spPr>
            <a:xfrm>
              <a:off x="9840913" y="2346325"/>
              <a:ext cx="104775" cy="68263"/>
            </a:xfrm>
            <a:custGeom>
              <a:rect b="b" l="l" r="r" t="t"/>
              <a:pathLst>
                <a:path extrusionOk="0" h="188" w="289">
                  <a:moveTo>
                    <a:pt x="99" y="175"/>
                  </a:moveTo>
                  <a:lnTo>
                    <a:pt x="14" y="187"/>
                  </a:lnTo>
                  <a:lnTo>
                    <a:pt x="0" y="112"/>
                  </a:lnTo>
                  <a:lnTo>
                    <a:pt x="99" y="11"/>
                  </a:lnTo>
                  <a:lnTo>
                    <a:pt x="109" y="0"/>
                  </a:lnTo>
                  <a:lnTo>
                    <a:pt x="175" y="1"/>
                  </a:lnTo>
                  <a:lnTo>
                    <a:pt x="288" y="71"/>
                  </a:lnTo>
                  <a:lnTo>
                    <a:pt x="281" y="104"/>
                  </a:lnTo>
                  <a:lnTo>
                    <a:pt x="201" y="161"/>
                  </a:lnTo>
                  <a:lnTo>
                    <a:pt x="99" y="17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6"/>
            <p:cNvSpPr/>
            <p:nvPr/>
          </p:nvSpPr>
          <p:spPr>
            <a:xfrm>
              <a:off x="8751888" y="2130425"/>
              <a:ext cx="104775" cy="65088"/>
            </a:xfrm>
            <a:custGeom>
              <a:rect b="b" l="l" r="r" t="t"/>
              <a:pathLst>
                <a:path extrusionOk="0" h="180" w="293">
                  <a:moveTo>
                    <a:pt x="74" y="25"/>
                  </a:moveTo>
                  <a:lnTo>
                    <a:pt x="172" y="0"/>
                  </a:lnTo>
                  <a:lnTo>
                    <a:pt x="282" y="105"/>
                  </a:lnTo>
                  <a:lnTo>
                    <a:pt x="292" y="177"/>
                  </a:lnTo>
                  <a:lnTo>
                    <a:pt x="174" y="179"/>
                  </a:lnTo>
                  <a:lnTo>
                    <a:pt x="14" y="149"/>
                  </a:lnTo>
                  <a:lnTo>
                    <a:pt x="0" y="134"/>
                  </a:lnTo>
                  <a:lnTo>
                    <a:pt x="74" y="2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6"/>
            <p:cNvSpPr/>
            <p:nvPr/>
          </p:nvSpPr>
          <p:spPr>
            <a:xfrm>
              <a:off x="8928100" y="1955800"/>
              <a:ext cx="130175" cy="88900"/>
            </a:xfrm>
            <a:custGeom>
              <a:rect b="b" l="l" r="r" t="t"/>
              <a:pathLst>
                <a:path extrusionOk="0" h="246" w="360">
                  <a:moveTo>
                    <a:pt x="269" y="245"/>
                  </a:moveTo>
                  <a:lnTo>
                    <a:pt x="145" y="219"/>
                  </a:lnTo>
                  <a:lnTo>
                    <a:pt x="0" y="100"/>
                  </a:lnTo>
                  <a:lnTo>
                    <a:pt x="19" y="0"/>
                  </a:lnTo>
                  <a:lnTo>
                    <a:pt x="164" y="47"/>
                  </a:lnTo>
                  <a:lnTo>
                    <a:pt x="359" y="127"/>
                  </a:lnTo>
                  <a:lnTo>
                    <a:pt x="269" y="24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6"/>
            <p:cNvSpPr/>
            <p:nvPr/>
          </p:nvSpPr>
          <p:spPr>
            <a:xfrm>
              <a:off x="8672513" y="1882775"/>
              <a:ext cx="227012" cy="169863"/>
            </a:xfrm>
            <a:custGeom>
              <a:rect b="b" l="l" r="r" t="t"/>
              <a:pathLst>
                <a:path extrusionOk="0" h="471" w="632">
                  <a:moveTo>
                    <a:pt x="283" y="400"/>
                  </a:moveTo>
                  <a:lnTo>
                    <a:pt x="154" y="470"/>
                  </a:lnTo>
                  <a:lnTo>
                    <a:pt x="0" y="275"/>
                  </a:lnTo>
                  <a:lnTo>
                    <a:pt x="42" y="60"/>
                  </a:lnTo>
                  <a:lnTo>
                    <a:pt x="144" y="0"/>
                  </a:lnTo>
                  <a:lnTo>
                    <a:pt x="350" y="14"/>
                  </a:lnTo>
                  <a:lnTo>
                    <a:pt x="631" y="182"/>
                  </a:lnTo>
                  <a:lnTo>
                    <a:pt x="569" y="408"/>
                  </a:lnTo>
                  <a:lnTo>
                    <a:pt x="283" y="4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6"/>
            <p:cNvSpPr/>
            <p:nvPr/>
          </p:nvSpPr>
          <p:spPr>
            <a:xfrm>
              <a:off x="6275388" y="1785938"/>
              <a:ext cx="487362" cy="641350"/>
            </a:xfrm>
            <a:custGeom>
              <a:rect b="b" l="l" r="r" t="t"/>
              <a:pathLst>
                <a:path extrusionOk="0" h="1780" w="1355">
                  <a:moveTo>
                    <a:pt x="80" y="1389"/>
                  </a:moveTo>
                  <a:lnTo>
                    <a:pt x="77" y="1247"/>
                  </a:lnTo>
                  <a:lnTo>
                    <a:pt x="231" y="1018"/>
                  </a:lnTo>
                  <a:lnTo>
                    <a:pt x="160" y="984"/>
                  </a:lnTo>
                  <a:lnTo>
                    <a:pt x="346" y="733"/>
                  </a:lnTo>
                  <a:lnTo>
                    <a:pt x="325" y="598"/>
                  </a:lnTo>
                  <a:lnTo>
                    <a:pt x="499" y="436"/>
                  </a:lnTo>
                  <a:lnTo>
                    <a:pt x="756" y="230"/>
                  </a:lnTo>
                  <a:lnTo>
                    <a:pt x="1015" y="169"/>
                  </a:lnTo>
                  <a:lnTo>
                    <a:pt x="1148" y="44"/>
                  </a:lnTo>
                  <a:lnTo>
                    <a:pt x="1300" y="0"/>
                  </a:lnTo>
                  <a:lnTo>
                    <a:pt x="1354" y="134"/>
                  </a:lnTo>
                  <a:lnTo>
                    <a:pt x="1302" y="237"/>
                  </a:lnTo>
                  <a:lnTo>
                    <a:pt x="1026" y="396"/>
                  </a:lnTo>
                  <a:lnTo>
                    <a:pt x="788" y="544"/>
                  </a:lnTo>
                  <a:lnTo>
                    <a:pt x="547" y="826"/>
                  </a:lnTo>
                  <a:lnTo>
                    <a:pt x="431" y="1099"/>
                  </a:lnTo>
                  <a:lnTo>
                    <a:pt x="309" y="1353"/>
                  </a:lnTo>
                  <a:lnTo>
                    <a:pt x="325" y="1561"/>
                  </a:lnTo>
                  <a:lnTo>
                    <a:pt x="473" y="1759"/>
                  </a:lnTo>
                  <a:lnTo>
                    <a:pt x="427" y="1779"/>
                  </a:lnTo>
                  <a:lnTo>
                    <a:pt x="173" y="1749"/>
                  </a:lnTo>
                  <a:lnTo>
                    <a:pt x="153" y="1643"/>
                  </a:lnTo>
                  <a:lnTo>
                    <a:pt x="12" y="1577"/>
                  </a:lnTo>
                  <a:lnTo>
                    <a:pt x="0" y="1443"/>
                  </a:lnTo>
                  <a:lnTo>
                    <a:pt x="80" y="138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6"/>
            <p:cNvSpPr/>
            <p:nvPr/>
          </p:nvSpPr>
          <p:spPr>
            <a:xfrm>
              <a:off x="7620000" y="1457325"/>
              <a:ext cx="166688" cy="203200"/>
            </a:xfrm>
            <a:custGeom>
              <a:rect b="b" l="l" r="r" t="t"/>
              <a:pathLst>
                <a:path extrusionOk="0" h="564" w="463">
                  <a:moveTo>
                    <a:pt x="439" y="417"/>
                  </a:moveTo>
                  <a:lnTo>
                    <a:pt x="0" y="563"/>
                  </a:lnTo>
                  <a:lnTo>
                    <a:pt x="142" y="47"/>
                  </a:lnTo>
                  <a:lnTo>
                    <a:pt x="206" y="0"/>
                  </a:lnTo>
                  <a:lnTo>
                    <a:pt x="265" y="27"/>
                  </a:lnTo>
                  <a:lnTo>
                    <a:pt x="462" y="259"/>
                  </a:lnTo>
                  <a:lnTo>
                    <a:pt x="439" y="41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6"/>
            <p:cNvSpPr/>
            <p:nvPr/>
          </p:nvSpPr>
          <p:spPr>
            <a:xfrm>
              <a:off x="6091238" y="1200150"/>
              <a:ext cx="187325" cy="153988"/>
            </a:xfrm>
            <a:custGeom>
              <a:rect b="b" l="l" r="r" t="t"/>
              <a:pathLst>
                <a:path extrusionOk="0" h="428" w="520">
                  <a:moveTo>
                    <a:pt x="129" y="319"/>
                  </a:moveTo>
                  <a:lnTo>
                    <a:pt x="173" y="173"/>
                  </a:lnTo>
                  <a:lnTo>
                    <a:pt x="0" y="158"/>
                  </a:lnTo>
                  <a:lnTo>
                    <a:pt x="152" y="71"/>
                  </a:lnTo>
                  <a:lnTo>
                    <a:pt x="270" y="65"/>
                  </a:lnTo>
                  <a:lnTo>
                    <a:pt x="286" y="195"/>
                  </a:lnTo>
                  <a:lnTo>
                    <a:pt x="331" y="80"/>
                  </a:lnTo>
                  <a:lnTo>
                    <a:pt x="404" y="0"/>
                  </a:lnTo>
                  <a:lnTo>
                    <a:pt x="519" y="107"/>
                  </a:lnTo>
                  <a:lnTo>
                    <a:pt x="489" y="179"/>
                  </a:lnTo>
                  <a:lnTo>
                    <a:pt x="385" y="241"/>
                  </a:lnTo>
                  <a:lnTo>
                    <a:pt x="315" y="276"/>
                  </a:lnTo>
                  <a:lnTo>
                    <a:pt x="304" y="352"/>
                  </a:lnTo>
                  <a:lnTo>
                    <a:pt x="213" y="427"/>
                  </a:lnTo>
                  <a:lnTo>
                    <a:pt x="129" y="31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6"/>
            <p:cNvSpPr/>
            <p:nvPr/>
          </p:nvSpPr>
          <p:spPr>
            <a:xfrm>
              <a:off x="7388225" y="1139825"/>
              <a:ext cx="252413" cy="404813"/>
            </a:xfrm>
            <a:custGeom>
              <a:rect b="b" l="l" r="r" t="t"/>
              <a:pathLst>
                <a:path extrusionOk="0" h="1124" w="702">
                  <a:moveTo>
                    <a:pt x="166" y="848"/>
                  </a:moveTo>
                  <a:lnTo>
                    <a:pt x="106" y="533"/>
                  </a:lnTo>
                  <a:lnTo>
                    <a:pt x="0" y="442"/>
                  </a:lnTo>
                  <a:lnTo>
                    <a:pt x="202" y="114"/>
                  </a:lnTo>
                  <a:lnTo>
                    <a:pt x="370" y="0"/>
                  </a:lnTo>
                  <a:lnTo>
                    <a:pt x="521" y="250"/>
                  </a:lnTo>
                  <a:lnTo>
                    <a:pt x="701" y="695"/>
                  </a:lnTo>
                  <a:lnTo>
                    <a:pt x="682" y="1073"/>
                  </a:lnTo>
                  <a:lnTo>
                    <a:pt x="512" y="1123"/>
                  </a:lnTo>
                  <a:lnTo>
                    <a:pt x="295" y="1007"/>
                  </a:lnTo>
                  <a:lnTo>
                    <a:pt x="166" y="84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6"/>
            <p:cNvSpPr/>
            <p:nvPr/>
          </p:nvSpPr>
          <p:spPr>
            <a:xfrm>
              <a:off x="5648325" y="5286375"/>
              <a:ext cx="50800" cy="50800"/>
            </a:xfrm>
            <a:custGeom>
              <a:rect b="b" l="l" r="r" t="t"/>
              <a:pathLst>
                <a:path extrusionOk="0" h="139" w="140">
                  <a:moveTo>
                    <a:pt x="108" y="0"/>
                  </a:moveTo>
                  <a:lnTo>
                    <a:pt x="139" y="43"/>
                  </a:lnTo>
                  <a:lnTo>
                    <a:pt x="134" y="89"/>
                  </a:lnTo>
                  <a:lnTo>
                    <a:pt x="112" y="98"/>
                  </a:lnTo>
                  <a:lnTo>
                    <a:pt x="71" y="93"/>
                  </a:lnTo>
                  <a:lnTo>
                    <a:pt x="47" y="138"/>
                  </a:lnTo>
                  <a:lnTo>
                    <a:pt x="0" y="131"/>
                  </a:lnTo>
                  <a:lnTo>
                    <a:pt x="7" y="89"/>
                  </a:lnTo>
                  <a:lnTo>
                    <a:pt x="18" y="83"/>
                  </a:lnTo>
                  <a:lnTo>
                    <a:pt x="20" y="37"/>
                  </a:lnTo>
                  <a:lnTo>
                    <a:pt x="43" y="15"/>
                  </a:lnTo>
                  <a:lnTo>
                    <a:pt x="62" y="23"/>
                  </a:lnTo>
                  <a:lnTo>
                    <a:pt x="108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6"/>
            <p:cNvSpPr/>
            <p:nvPr/>
          </p:nvSpPr>
          <p:spPr>
            <a:xfrm>
              <a:off x="5648325" y="5286375"/>
              <a:ext cx="50800" cy="50800"/>
            </a:xfrm>
            <a:custGeom>
              <a:rect b="b" l="l" r="r" t="t"/>
              <a:pathLst>
                <a:path extrusionOk="0" h="139" w="140">
                  <a:moveTo>
                    <a:pt x="108" y="0"/>
                  </a:moveTo>
                  <a:lnTo>
                    <a:pt x="139" y="43"/>
                  </a:lnTo>
                  <a:lnTo>
                    <a:pt x="134" y="89"/>
                  </a:lnTo>
                  <a:lnTo>
                    <a:pt x="112" y="98"/>
                  </a:lnTo>
                  <a:lnTo>
                    <a:pt x="71" y="93"/>
                  </a:lnTo>
                  <a:lnTo>
                    <a:pt x="47" y="138"/>
                  </a:lnTo>
                  <a:lnTo>
                    <a:pt x="0" y="131"/>
                  </a:lnTo>
                  <a:lnTo>
                    <a:pt x="7" y="89"/>
                  </a:lnTo>
                  <a:lnTo>
                    <a:pt x="18" y="83"/>
                  </a:lnTo>
                  <a:lnTo>
                    <a:pt x="20" y="37"/>
                  </a:lnTo>
                  <a:lnTo>
                    <a:pt x="43" y="15"/>
                  </a:lnTo>
                  <a:lnTo>
                    <a:pt x="62" y="23"/>
                  </a:lnTo>
                  <a:lnTo>
                    <a:pt x="10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6"/>
            <p:cNvSpPr/>
            <p:nvPr/>
          </p:nvSpPr>
          <p:spPr>
            <a:xfrm>
              <a:off x="5803900" y="4306888"/>
              <a:ext cx="588963" cy="485775"/>
            </a:xfrm>
            <a:custGeom>
              <a:rect b="b" l="l" r="r" t="t"/>
              <a:pathLst>
                <a:path extrusionOk="0" h="1349" w="1638">
                  <a:moveTo>
                    <a:pt x="634" y="1348"/>
                  </a:moveTo>
                  <a:lnTo>
                    <a:pt x="624" y="1314"/>
                  </a:lnTo>
                  <a:lnTo>
                    <a:pt x="601" y="1290"/>
                  </a:lnTo>
                  <a:lnTo>
                    <a:pt x="594" y="1257"/>
                  </a:lnTo>
                  <a:lnTo>
                    <a:pt x="554" y="1228"/>
                  </a:lnTo>
                  <a:lnTo>
                    <a:pt x="513" y="1160"/>
                  </a:lnTo>
                  <a:lnTo>
                    <a:pt x="491" y="1093"/>
                  </a:lnTo>
                  <a:lnTo>
                    <a:pt x="437" y="1037"/>
                  </a:lnTo>
                  <a:lnTo>
                    <a:pt x="402" y="1023"/>
                  </a:lnTo>
                  <a:lnTo>
                    <a:pt x="351" y="944"/>
                  </a:lnTo>
                  <a:lnTo>
                    <a:pt x="342" y="886"/>
                  </a:lnTo>
                  <a:lnTo>
                    <a:pt x="345" y="837"/>
                  </a:lnTo>
                  <a:lnTo>
                    <a:pt x="301" y="743"/>
                  </a:lnTo>
                  <a:lnTo>
                    <a:pt x="264" y="710"/>
                  </a:lnTo>
                  <a:lnTo>
                    <a:pt x="222" y="693"/>
                  </a:lnTo>
                  <a:lnTo>
                    <a:pt x="196" y="644"/>
                  </a:lnTo>
                  <a:lnTo>
                    <a:pt x="201" y="625"/>
                  </a:lnTo>
                  <a:lnTo>
                    <a:pt x="179" y="581"/>
                  </a:lnTo>
                  <a:lnTo>
                    <a:pt x="156" y="561"/>
                  </a:lnTo>
                  <a:lnTo>
                    <a:pt x="126" y="497"/>
                  </a:lnTo>
                  <a:lnTo>
                    <a:pt x="78" y="427"/>
                  </a:lnTo>
                  <a:lnTo>
                    <a:pt x="39" y="367"/>
                  </a:lnTo>
                  <a:lnTo>
                    <a:pt x="0" y="367"/>
                  </a:lnTo>
                  <a:lnTo>
                    <a:pt x="12" y="319"/>
                  </a:lnTo>
                  <a:lnTo>
                    <a:pt x="16" y="288"/>
                  </a:lnTo>
                  <a:lnTo>
                    <a:pt x="25" y="253"/>
                  </a:lnTo>
                  <a:lnTo>
                    <a:pt x="112" y="267"/>
                  </a:lnTo>
                  <a:lnTo>
                    <a:pt x="146" y="240"/>
                  </a:lnTo>
                  <a:lnTo>
                    <a:pt x="164" y="208"/>
                  </a:lnTo>
                  <a:lnTo>
                    <a:pt x="224" y="195"/>
                  </a:lnTo>
                  <a:lnTo>
                    <a:pt x="236" y="165"/>
                  </a:lnTo>
                  <a:lnTo>
                    <a:pt x="262" y="150"/>
                  </a:lnTo>
                  <a:lnTo>
                    <a:pt x="184" y="60"/>
                  </a:lnTo>
                  <a:lnTo>
                    <a:pt x="340" y="14"/>
                  </a:lnTo>
                  <a:lnTo>
                    <a:pt x="355" y="0"/>
                  </a:lnTo>
                  <a:lnTo>
                    <a:pt x="449" y="25"/>
                  </a:lnTo>
                  <a:lnTo>
                    <a:pt x="565" y="88"/>
                  </a:lnTo>
                  <a:lnTo>
                    <a:pt x="784" y="269"/>
                  </a:lnTo>
                  <a:lnTo>
                    <a:pt x="929" y="276"/>
                  </a:lnTo>
                  <a:lnTo>
                    <a:pt x="998" y="284"/>
                  </a:lnTo>
                  <a:lnTo>
                    <a:pt x="1018" y="326"/>
                  </a:lnTo>
                  <a:lnTo>
                    <a:pt x="1073" y="324"/>
                  </a:lnTo>
                  <a:lnTo>
                    <a:pt x="1103" y="400"/>
                  </a:lnTo>
                  <a:lnTo>
                    <a:pt x="1141" y="420"/>
                  </a:lnTo>
                  <a:lnTo>
                    <a:pt x="1155" y="450"/>
                  </a:lnTo>
                  <a:lnTo>
                    <a:pt x="1208" y="487"/>
                  </a:lnTo>
                  <a:lnTo>
                    <a:pt x="1213" y="523"/>
                  </a:lnTo>
                  <a:lnTo>
                    <a:pt x="1205" y="551"/>
                  </a:lnTo>
                  <a:lnTo>
                    <a:pt x="1215" y="580"/>
                  </a:lnTo>
                  <a:lnTo>
                    <a:pt x="1237" y="604"/>
                  </a:lnTo>
                  <a:lnTo>
                    <a:pt x="1248" y="632"/>
                  </a:lnTo>
                  <a:lnTo>
                    <a:pt x="1259" y="653"/>
                  </a:lnTo>
                  <a:lnTo>
                    <a:pt x="1282" y="670"/>
                  </a:lnTo>
                  <a:lnTo>
                    <a:pt x="1304" y="664"/>
                  </a:lnTo>
                  <a:lnTo>
                    <a:pt x="1319" y="696"/>
                  </a:lnTo>
                  <a:lnTo>
                    <a:pt x="1322" y="716"/>
                  </a:lnTo>
                  <a:lnTo>
                    <a:pt x="1352" y="801"/>
                  </a:lnTo>
                  <a:lnTo>
                    <a:pt x="1586" y="844"/>
                  </a:lnTo>
                  <a:lnTo>
                    <a:pt x="1601" y="826"/>
                  </a:lnTo>
                  <a:lnTo>
                    <a:pt x="1637" y="885"/>
                  </a:lnTo>
                  <a:lnTo>
                    <a:pt x="1585" y="1051"/>
                  </a:lnTo>
                  <a:lnTo>
                    <a:pt x="1352" y="1133"/>
                  </a:lnTo>
                  <a:lnTo>
                    <a:pt x="1127" y="1164"/>
                  </a:lnTo>
                  <a:lnTo>
                    <a:pt x="1055" y="1201"/>
                  </a:lnTo>
                  <a:lnTo>
                    <a:pt x="999" y="1286"/>
                  </a:lnTo>
                  <a:lnTo>
                    <a:pt x="962" y="1300"/>
                  </a:lnTo>
                  <a:lnTo>
                    <a:pt x="943" y="1273"/>
                  </a:lnTo>
                  <a:lnTo>
                    <a:pt x="913" y="1277"/>
                  </a:lnTo>
                  <a:lnTo>
                    <a:pt x="838" y="1269"/>
                  </a:lnTo>
                  <a:lnTo>
                    <a:pt x="824" y="1261"/>
                  </a:lnTo>
                  <a:lnTo>
                    <a:pt x="734" y="1262"/>
                  </a:lnTo>
                  <a:lnTo>
                    <a:pt x="713" y="1270"/>
                  </a:lnTo>
                  <a:lnTo>
                    <a:pt x="681" y="1249"/>
                  </a:lnTo>
                  <a:lnTo>
                    <a:pt x="660" y="1289"/>
                  </a:lnTo>
                  <a:lnTo>
                    <a:pt x="668" y="1323"/>
                  </a:lnTo>
                  <a:lnTo>
                    <a:pt x="634" y="134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6"/>
            <p:cNvSpPr/>
            <p:nvPr/>
          </p:nvSpPr>
          <p:spPr>
            <a:xfrm>
              <a:off x="5803900" y="4306888"/>
              <a:ext cx="588963" cy="485775"/>
            </a:xfrm>
            <a:custGeom>
              <a:rect b="b" l="l" r="r" t="t"/>
              <a:pathLst>
                <a:path extrusionOk="0" h="1349" w="1638">
                  <a:moveTo>
                    <a:pt x="634" y="1348"/>
                  </a:moveTo>
                  <a:lnTo>
                    <a:pt x="624" y="1314"/>
                  </a:lnTo>
                  <a:lnTo>
                    <a:pt x="601" y="1290"/>
                  </a:lnTo>
                  <a:lnTo>
                    <a:pt x="594" y="1257"/>
                  </a:lnTo>
                  <a:lnTo>
                    <a:pt x="554" y="1228"/>
                  </a:lnTo>
                  <a:lnTo>
                    <a:pt x="513" y="1160"/>
                  </a:lnTo>
                  <a:lnTo>
                    <a:pt x="491" y="1093"/>
                  </a:lnTo>
                  <a:lnTo>
                    <a:pt x="437" y="1037"/>
                  </a:lnTo>
                  <a:lnTo>
                    <a:pt x="402" y="1023"/>
                  </a:lnTo>
                  <a:lnTo>
                    <a:pt x="351" y="944"/>
                  </a:lnTo>
                  <a:lnTo>
                    <a:pt x="342" y="886"/>
                  </a:lnTo>
                  <a:lnTo>
                    <a:pt x="345" y="837"/>
                  </a:lnTo>
                  <a:lnTo>
                    <a:pt x="301" y="743"/>
                  </a:lnTo>
                  <a:lnTo>
                    <a:pt x="264" y="710"/>
                  </a:lnTo>
                  <a:lnTo>
                    <a:pt x="222" y="693"/>
                  </a:lnTo>
                  <a:lnTo>
                    <a:pt x="196" y="644"/>
                  </a:lnTo>
                  <a:lnTo>
                    <a:pt x="201" y="625"/>
                  </a:lnTo>
                  <a:lnTo>
                    <a:pt x="179" y="581"/>
                  </a:lnTo>
                  <a:lnTo>
                    <a:pt x="156" y="561"/>
                  </a:lnTo>
                  <a:lnTo>
                    <a:pt x="126" y="497"/>
                  </a:lnTo>
                  <a:lnTo>
                    <a:pt x="78" y="427"/>
                  </a:lnTo>
                  <a:lnTo>
                    <a:pt x="39" y="367"/>
                  </a:lnTo>
                  <a:lnTo>
                    <a:pt x="0" y="367"/>
                  </a:lnTo>
                  <a:lnTo>
                    <a:pt x="12" y="319"/>
                  </a:lnTo>
                  <a:lnTo>
                    <a:pt x="16" y="288"/>
                  </a:lnTo>
                  <a:lnTo>
                    <a:pt x="25" y="253"/>
                  </a:lnTo>
                  <a:lnTo>
                    <a:pt x="112" y="267"/>
                  </a:lnTo>
                  <a:lnTo>
                    <a:pt x="146" y="240"/>
                  </a:lnTo>
                  <a:lnTo>
                    <a:pt x="164" y="208"/>
                  </a:lnTo>
                  <a:lnTo>
                    <a:pt x="224" y="195"/>
                  </a:lnTo>
                  <a:lnTo>
                    <a:pt x="236" y="165"/>
                  </a:lnTo>
                  <a:lnTo>
                    <a:pt x="262" y="150"/>
                  </a:lnTo>
                  <a:lnTo>
                    <a:pt x="184" y="60"/>
                  </a:lnTo>
                  <a:lnTo>
                    <a:pt x="340" y="14"/>
                  </a:lnTo>
                  <a:lnTo>
                    <a:pt x="355" y="0"/>
                  </a:lnTo>
                  <a:lnTo>
                    <a:pt x="449" y="25"/>
                  </a:lnTo>
                  <a:lnTo>
                    <a:pt x="565" y="88"/>
                  </a:lnTo>
                  <a:lnTo>
                    <a:pt x="784" y="269"/>
                  </a:lnTo>
                  <a:lnTo>
                    <a:pt x="929" y="276"/>
                  </a:lnTo>
                  <a:lnTo>
                    <a:pt x="998" y="284"/>
                  </a:lnTo>
                  <a:lnTo>
                    <a:pt x="1018" y="326"/>
                  </a:lnTo>
                  <a:lnTo>
                    <a:pt x="1073" y="324"/>
                  </a:lnTo>
                  <a:lnTo>
                    <a:pt x="1103" y="400"/>
                  </a:lnTo>
                  <a:lnTo>
                    <a:pt x="1141" y="420"/>
                  </a:lnTo>
                  <a:lnTo>
                    <a:pt x="1155" y="450"/>
                  </a:lnTo>
                  <a:lnTo>
                    <a:pt x="1208" y="487"/>
                  </a:lnTo>
                  <a:lnTo>
                    <a:pt x="1213" y="523"/>
                  </a:lnTo>
                  <a:lnTo>
                    <a:pt x="1205" y="551"/>
                  </a:lnTo>
                  <a:lnTo>
                    <a:pt x="1215" y="580"/>
                  </a:lnTo>
                  <a:lnTo>
                    <a:pt x="1237" y="604"/>
                  </a:lnTo>
                  <a:lnTo>
                    <a:pt x="1248" y="632"/>
                  </a:lnTo>
                  <a:lnTo>
                    <a:pt x="1259" y="653"/>
                  </a:lnTo>
                  <a:lnTo>
                    <a:pt x="1282" y="670"/>
                  </a:lnTo>
                  <a:lnTo>
                    <a:pt x="1304" y="664"/>
                  </a:lnTo>
                  <a:lnTo>
                    <a:pt x="1319" y="696"/>
                  </a:lnTo>
                  <a:lnTo>
                    <a:pt x="1322" y="716"/>
                  </a:lnTo>
                  <a:lnTo>
                    <a:pt x="1352" y="801"/>
                  </a:lnTo>
                  <a:lnTo>
                    <a:pt x="1586" y="844"/>
                  </a:lnTo>
                  <a:lnTo>
                    <a:pt x="1601" y="826"/>
                  </a:lnTo>
                  <a:lnTo>
                    <a:pt x="1637" y="885"/>
                  </a:lnTo>
                  <a:lnTo>
                    <a:pt x="1585" y="1051"/>
                  </a:lnTo>
                  <a:lnTo>
                    <a:pt x="1352" y="1133"/>
                  </a:lnTo>
                  <a:lnTo>
                    <a:pt x="1127" y="1164"/>
                  </a:lnTo>
                  <a:lnTo>
                    <a:pt x="1055" y="1201"/>
                  </a:lnTo>
                  <a:lnTo>
                    <a:pt x="999" y="1286"/>
                  </a:lnTo>
                  <a:lnTo>
                    <a:pt x="962" y="1300"/>
                  </a:lnTo>
                  <a:lnTo>
                    <a:pt x="943" y="1273"/>
                  </a:lnTo>
                  <a:lnTo>
                    <a:pt x="913" y="1277"/>
                  </a:lnTo>
                  <a:lnTo>
                    <a:pt x="838" y="1269"/>
                  </a:lnTo>
                  <a:lnTo>
                    <a:pt x="824" y="1261"/>
                  </a:lnTo>
                  <a:lnTo>
                    <a:pt x="734" y="1262"/>
                  </a:lnTo>
                  <a:lnTo>
                    <a:pt x="713" y="1270"/>
                  </a:lnTo>
                  <a:lnTo>
                    <a:pt x="681" y="1249"/>
                  </a:lnTo>
                  <a:lnTo>
                    <a:pt x="660" y="1289"/>
                  </a:lnTo>
                  <a:lnTo>
                    <a:pt x="668" y="1323"/>
                  </a:lnTo>
                  <a:lnTo>
                    <a:pt x="634" y="134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6"/>
            <p:cNvSpPr/>
            <p:nvPr/>
          </p:nvSpPr>
          <p:spPr>
            <a:xfrm>
              <a:off x="9218613" y="5438775"/>
              <a:ext cx="166687" cy="119063"/>
            </a:xfrm>
            <a:custGeom>
              <a:rect b="b" l="l" r="r" t="t"/>
              <a:pathLst>
                <a:path extrusionOk="0" h="332" w="461">
                  <a:moveTo>
                    <a:pt x="438" y="304"/>
                  </a:moveTo>
                  <a:lnTo>
                    <a:pt x="460" y="331"/>
                  </a:lnTo>
                  <a:lnTo>
                    <a:pt x="406" y="330"/>
                  </a:lnTo>
                  <a:lnTo>
                    <a:pt x="376" y="282"/>
                  </a:lnTo>
                  <a:lnTo>
                    <a:pt x="422" y="301"/>
                  </a:lnTo>
                  <a:lnTo>
                    <a:pt x="438" y="304"/>
                  </a:lnTo>
                  <a:close/>
                  <a:moveTo>
                    <a:pt x="340" y="256"/>
                  </a:moveTo>
                  <a:lnTo>
                    <a:pt x="310" y="257"/>
                  </a:lnTo>
                  <a:lnTo>
                    <a:pt x="262" y="249"/>
                  </a:lnTo>
                  <a:lnTo>
                    <a:pt x="246" y="237"/>
                  </a:lnTo>
                  <a:lnTo>
                    <a:pt x="251" y="206"/>
                  </a:lnTo>
                  <a:lnTo>
                    <a:pt x="302" y="218"/>
                  </a:lnTo>
                  <a:lnTo>
                    <a:pt x="327" y="235"/>
                  </a:lnTo>
                  <a:lnTo>
                    <a:pt x="340" y="256"/>
                  </a:lnTo>
                  <a:close/>
                  <a:moveTo>
                    <a:pt x="404" y="234"/>
                  </a:moveTo>
                  <a:lnTo>
                    <a:pt x="393" y="249"/>
                  </a:lnTo>
                  <a:lnTo>
                    <a:pt x="335" y="181"/>
                  </a:lnTo>
                  <a:lnTo>
                    <a:pt x="319" y="134"/>
                  </a:lnTo>
                  <a:lnTo>
                    <a:pt x="345" y="134"/>
                  </a:lnTo>
                  <a:lnTo>
                    <a:pt x="373" y="197"/>
                  </a:lnTo>
                  <a:lnTo>
                    <a:pt x="404" y="234"/>
                  </a:lnTo>
                  <a:close/>
                  <a:moveTo>
                    <a:pt x="264" y="136"/>
                  </a:moveTo>
                  <a:lnTo>
                    <a:pt x="267" y="151"/>
                  </a:lnTo>
                  <a:lnTo>
                    <a:pt x="206" y="118"/>
                  </a:lnTo>
                  <a:lnTo>
                    <a:pt x="163" y="90"/>
                  </a:lnTo>
                  <a:lnTo>
                    <a:pt x="134" y="64"/>
                  </a:lnTo>
                  <a:lnTo>
                    <a:pt x="146" y="56"/>
                  </a:lnTo>
                  <a:lnTo>
                    <a:pt x="182" y="75"/>
                  </a:lnTo>
                  <a:lnTo>
                    <a:pt x="246" y="111"/>
                  </a:lnTo>
                  <a:lnTo>
                    <a:pt x="264" y="136"/>
                  </a:lnTo>
                  <a:close/>
                  <a:moveTo>
                    <a:pt x="82" y="58"/>
                  </a:moveTo>
                  <a:lnTo>
                    <a:pt x="66" y="63"/>
                  </a:lnTo>
                  <a:lnTo>
                    <a:pt x="32" y="45"/>
                  </a:lnTo>
                  <a:lnTo>
                    <a:pt x="0" y="13"/>
                  </a:lnTo>
                  <a:lnTo>
                    <a:pt x="4" y="0"/>
                  </a:lnTo>
                  <a:lnTo>
                    <a:pt x="51" y="33"/>
                  </a:lnTo>
                  <a:lnTo>
                    <a:pt x="82" y="5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6"/>
            <p:cNvSpPr/>
            <p:nvPr/>
          </p:nvSpPr>
          <p:spPr>
            <a:xfrm>
              <a:off x="9353550" y="5540375"/>
              <a:ext cx="30163" cy="17463"/>
            </a:xfrm>
            <a:custGeom>
              <a:rect b="b" l="l" r="r" t="t"/>
              <a:pathLst>
                <a:path extrusionOk="0" h="50" w="85">
                  <a:moveTo>
                    <a:pt x="62" y="22"/>
                  </a:moveTo>
                  <a:lnTo>
                    <a:pt x="84" y="49"/>
                  </a:lnTo>
                  <a:lnTo>
                    <a:pt x="30" y="48"/>
                  </a:lnTo>
                  <a:lnTo>
                    <a:pt x="0" y="0"/>
                  </a:lnTo>
                  <a:lnTo>
                    <a:pt x="46" y="19"/>
                  </a:lnTo>
                  <a:lnTo>
                    <a:pt x="62" y="2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6"/>
            <p:cNvSpPr/>
            <p:nvPr/>
          </p:nvSpPr>
          <p:spPr>
            <a:xfrm>
              <a:off x="9307513" y="5511800"/>
              <a:ext cx="34925" cy="19050"/>
            </a:xfrm>
            <a:custGeom>
              <a:rect b="b" l="l" r="r" t="t"/>
              <a:pathLst>
                <a:path extrusionOk="0" h="52" w="95">
                  <a:moveTo>
                    <a:pt x="94" y="50"/>
                  </a:moveTo>
                  <a:lnTo>
                    <a:pt x="64" y="51"/>
                  </a:lnTo>
                  <a:lnTo>
                    <a:pt x="16" y="43"/>
                  </a:lnTo>
                  <a:lnTo>
                    <a:pt x="0" y="31"/>
                  </a:lnTo>
                  <a:lnTo>
                    <a:pt x="5" y="0"/>
                  </a:lnTo>
                  <a:lnTo>
                    <a:pt x="56" y="12"/>
                  </a:lnTo>
                  <a:lnTo>
                    <a:pt x="81" y="29"/>
                  </a:lnTo>
                  <a:lnTo>
                    <a:pt x="94" y="5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6"/>
            <p:cNvSpPr/>
            <p:nvPr/>
          </p:nvSpPr>
          <p:spPr>
            <a:xfrm>
              <a:off x="9332913" y="5486400"/>
              <a:ext cx="31750" cy="41275"/>
            </a:xfrm>
            <a:custGeom>
              <a:rect b="b" l="l" r="r" t="t"/>
              <a:pathLst>
                <a:path extrusionOk="0" h="116" w="86">
                  <a:moveTo>
                    <a:pt x="85" y="100"/>
                  </a:moveTo>
                  <a:lnTo>
                    <a:pt x="74" y="115"/>
                  </a:lnTo>
                  <a:lnTo>
                    <a:pt x="16" y="47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4" y="63"/>
                  </a:lnTo>
                  <a:lnTo>
                    <a:pt x="85" y="10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6"/>
            <p:cNvSpPr/>
            <p:nvPr/>
          </p:nvSpPr>
          <p:spPr>
            <a:xfrm>
              <a:off x="9266238" y="5457825"/>
              <a:ext cx="47625" cy="34925"/>
            </a:xfrm>
            <a:custGeom>
              <a:rect b="b" l="l" r="r" t="t"/>
              <a:pathLst>
                <a:path extrusionOk="0" h="96" w="134">
                  <a:moveTo>
                    <a:pt x="130" y="80"/>
                  </a:moveTo>
                  <a:lnTo>
                    <a:pt x="133" y="95"/>
                  </a:lnTo>
                  <a:lnTo>
                    <a:pt x="72" y="62"/>
                  </a:lnTo>
                  <a:lnTo>
                    <a:pt x="29" y="34"/>
                  </a:lnTo>
                  <a:lnTo>
                    <a:pt x="0" y="8"/>
                  </a:lnTo>
                  <a:lnTo>
                    <a:pt x="12" y="0"/>
                  </a:lnTo>
                  <a:lnTo>
                    <a:pt x="48" y="19"/>
                  </a:lnTo>
                  <a:lnTo>
                    <a:pt x="112" y="55"/>
                  </a:lnTo>
                  <a:lnTo>
                    <a:pt x="130" y="8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6"/>
            <p:cNvSpPr/>
            <p:nvPr/>
          </p:nvSpPr>
          <p:spPr>
            <a:xfrm>
              <a:off x="9218613" y="5438775"/>
              <a:ext cx="30162" cy="23813"/>
            </a:xfrm>
            <a:custGeom>
              <a:rect b="b" l="l" r="r" t="t"/>
              <a:pathLst>
                <a:path extrusionOk="0" h="64" w="83">
                  <a:moveTo>
                    <a:pt x="82" y="58"/>
                  </a:moveTo>
                  <a:lnTo>
                    <a:pt x="66" y="63"/>
                  </a:lnTo>
                  <a:lnTo>
                    <a:pt x="32" y="45"/>
                  </a:lnTo>
                  <a:lnTo>
                    <a:pt x="0" y="13"/>
                  </a:lnTo>
                  <a:lnTo>
                    <a:pt x="4" y="0"/>
                  </a:lnTo>
                  <a:lnTo>
                    <a:pt x="51" y="33"/>
                  </a:lnTo>
                  <a:lnTo>
                    <a:pt x="82" y="5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6"/>
            <p:cNvSpPr/>
            <p:nvPr/>
          </p:nvSpPr>
          <p:spPr>
            <a:xfrm>
              <a:off x="5448300" y="4625975"/>
              <a:ext cx="461963" cy="387350"/>
            </a:xfrm>
            <a:custGeom>
              <a:rect b="b" l="l" r="r" t="t"/>
              <a:pathLst>
                <a:path extrusionOk="0" h="1077" w="1283">
                  <a:moveTo>
                    <a:pt x="936" y="1010"/>
                  </a:moveTo>
                  <a:lnTo>
                    <a:pt x="925" y="1008"/>
                  </a:lnTo>
                  <a:lnTo>
                    <a:pt x="927" y="969"/>
                  </a:lnTo>
                  <a:lnTo>
                    <a:pt x="917" y="942"/>
                  </a:lnTo>
                  <a:lnTo>
                    <a:pt x="877" y="911"/>
                  </a:lnTo>
                  <a:lnTo>
                    <a:pt x="868" y="854"/>
                  </a:lnTo>
                  <a:lnTo>
                    <a:pt x="877" y="796"/>
                  </a:lnTo>
                  <a:lnTo>
                    <a:pt x="841" y="791"/>
                  </a:lnTo>
                  <a:lnTo>
                    <a:pt x="836" y="808"/>
                  </a:lnTo>
                  <a:lnTo>
                    <a:pt x="789" y="812"/>
                  </a:lnTo>
                  <a:lnTo>
                    <a:pt x="808" y="835"/>
                  </a:lnTo>
                  <a:lnTo>
                    <a:pt x="814" y="883"/>
                  </a:lnTo>
                  <a:lnTo>
                    <a:pt x="772" y="926"/>
                  </a:lnTo>
                  <a:lnTo>
                    <a:pt x="733" y="983"/>
                  </a:lnTo>
                  <a:lnTo>
                    <a:pt x="693" y="991"/>
                  </a:lnTo>
                  <a:lnTo>
                    <a:pt x="627" y="945"/>
                  </a:lnTo>
                  <a:lnTo>
                    <a:pt x="598" y="961"/>
                  </a:lnTo>
                  <a:lnTo>
                    <a:pt x="590" y="984"/>
                  </a:lnTo>
                  <a:lnTo>
                    <a:pt x="550" y="999"/>
                  </a:lnTo>
                  <a:lnTo>
                    <a:pt x="547" y="1015"/>
                  </a:lnTo>
                  <a:lnTo>
                    <a:pt x="470" y="1015"/>
                  </a:lnTo>
                  <a:lnTo>
                    <a:pt x="459" y="999"/>
                  </a:lnTo>
                  <a:lnTo>
                    <a:pt x="403" y="996"/>
                  </a:lnTo>
                  <a:lnTo>
                    <a:pt x="375" y="1010"/>
                  </a:lnTo>
                  <a:lnTo>
                    <a:pt x="353" y="1003"/>
                  </a:lnTo>
                  <a:lnTo>
                    <a:pt x="313" y="957"/>
                  </a:lnTo>
                  <a:lnTo>
                    <a:pt x="300" y="936"/>
                  </a:lnTo>
                  <a:lnTo>
                    <a:pt x="244" y="946"/>
                  </a:lnTo>
                  <a:lnTo>
                    <a:pt x="222" y="983"/>
                  </a:lnTo>
                  <a:lnTo>
                    <a:pt x="202" y="1053"/>
                  </a:lnTo>
                  <a:lnTo>
                    <a:pt x="176" y="1067"/>
                  </a:lnTo>
                  <a:lnTo>
                    <a:pt x="152" y="1076"/>
                  </a:lnTo>
                  <a:lnTo>
                    <a:pt x="146" y="1072"/>
                  </a:lnTo>
                  <a:lnTo>
                    <a:pt x="119" y="1050"/>
                  </a:lnTo>
                  <a:lnTo>
                    <a:pt x="114" y="1025"/>
                  </a:lnTo>
                  <a:lnTo>
                    <a:pt x="126" y="993"/>
                  </a:lnTo>
                  <a:lnTo>
                    <a:pt x="126" y="961"/>
                  </a:lnTo>
                  <a:lnTo>
                    <a:pt x="81" y="912"/>
                  </a:lnTo>
                  <a:lnTo>
                    <a:pt x="72" y="878"/>
                  </a:lnTo>
                  <a:lnTo>
                    <a:pt x="73" y="859"/>
                  </a:lnTo>
                  <a:lnTo>
                    <a:pt x="44" y="836"/>
                  </a:lnTo>
                  <a:lnTo>
                    <a:pt x="44" y="790"/>
                  </a:lnTo>
                  <a:lnTo>
                    <a:pt x="28" y="759"/>
                  </a:lnTo>
                  <a:lnTo>
                    <a:pt x="0" y="764"/>
                  </a:lnTo>
                  <a:lnTo>
                    <a:pt x="8" y="735"/>
                  </a:lnTo>
                  <a:lnTo>
                    <a:pt x="28" y="701"/>
                  </a:lnTo>
                  <a:lnTo>
                    <a:pt x="19" y="669"/>
                  </a:lnTo>
                  <a:lnTo>
                    <a:pt x="45" y="644"/>
                  </a:lnTo>
                  <a:lnTo>
                    <a:pt x="29" y="626"/>
                  </a:lnTo>
                  <a:lnTo>
                    <a:pt x="49" y="576"/>
                  </a:lnTo>
                  <a:lnTo>
                    <a:pt x="85" y="517"/>
                  </a:lnTo>
                  <a:lnTo>
                    <a:pt x="152" y="523"/>
                  </a:lnTo>
                  <a:lnTo>
                    <a:pt x="148" y="200"/>
                  </a:lnTo>
                  <a:lnTo>
                    <a:pt x="149" y="166"/>
                  </a:lnTo>
                  <a:lnTo>
                    <a:pt x="239" y="166"/>
                  </a:lnTo>
                  <a:lnTo>
                    <a:pt x="239" y="0"/>
                  </a:lnTo>
                  <a:lnTo>
                    <a:pt x="551" y="0"/>
                  </a:lnTo>
                  <a:lnTo>
                    <a:pt x="853" y="0"/>
                  </a:lnTo>
                  <a:lnTo>
                    <a:pt x="1162" y="0"/>
                  </a:lnTo>
                  <a:lnTo>
                    <a:pt x="1187" y="82"/>
                  </a:lnTo>
                  <a:lnTo>
                    <a:pt x="1170" y="97"/>
                  </a:lnTo>
                  <a:lnTo>
                    <a:pt x="1181" y="182"/>
                  </a:lnTo>
                  <a:lnTo>
                    <a:pt x="1210" y="279"/>
                  </a:lnTo>
                  <a:lnTo>
                    <a:pt x="1239" y="300"/>
                  </a:lnTo>
                  <a:lnTo>
                    <a:pt x="1282" y="330"/>
                  </a:lnTo>
                  <a:lnTo>
                    <a:pt x="1243" y="376"/>
                  </a:lnTo>
                  <a:lnTo>
                    <a:pt x="1185" y="389"/>
                  </a:lnTo>
                  <a:lnTo>
                    <a:pt x="1161" y="414"/>
                  </a:lnTo>
                  <a:lnTo>
                    <a:pt x="1153" y="468"/>
                  </a:lnTo>
                  <a:lnTo>
                    <a:pt x="1120" y="586"/>
                  </a:lnTo>
                  <a:lnTo>
                    <a:pt x="1128" y="618"/>
                  </a:lnTo>
                  <a:lnTo>
                    <a:pt x="1116" y="686"/>
                  </a:lnTo>
                  <a:lnTo>
                    <a:pt x="1084" y="764"/>
                  </a:lnTo>
                  <a:lnTo>
                    <a:pt x="1037" y="804"/>
                  </a:lnTo>
                  <a:lnTo>
                    <a:pt x="1004" y="864"/>
                  </a:lnTo>
                  <a:lnTo>
                    <a:pt x="996" y="896"/>
                  </a:lnTo>
                  <a:lnTo>
                    <a:pt x="959" y="918"/>
                  </a:lnTo>
                  <a:lnTo>
                    <a:pt x="936" y="1001"/>
                  </a:lnTo>
                  <a:lnTo>
                    <a:pt x="936" y="101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6"/>
            <p:cNvSpPr/>
            <p:nvPr/>
          </p:nvSpPr>
          <p:spPr>
            <a:xfrm>
              <a:off x="5448300" y="4625975"/>
              <a:ext cx="461963" cy="387350"/>
            </a:xfrm>
            <a:custGeom>
              <a:rect b="b" l="l" r="r" t="t"/>
              <a:pathLst>
                <a:path extrusionOk="0" h="1077" w="1283">
                  <a:moveTo>
                    <a:pt x="936" y="1010"/>
                  </a:moveTo>
                  <a:lnTo>
                    <a:pt x="925" y="1008"/>
                  </a:lnTo>
                  <a:lnTo>
                    <a:pt x="927" y="969"/>
                  </a:lnTo>
                  <a:lnTo>
                    <a:pt x="917" y="942"/>
                  </a:lnTo>
                  <a:lnTo>
                    <a:pt x="877" y="911"/>
                  </a:lnTo>
                  <a:lnTo>
                    <a:pt x="868" y="854"/>
                  </a:lnTo>
                  <a:lnTo>
                    <a:pt x="877" y="796"/>
                  </a:lnTo>
                  <a:lnTo>
                    <a:pt x="841" y="791"/>
                  </a:lnTo>
                  <a:lnTo>
                    <a:pt x="836" y="808"/>
                  </a:lnTo>
                  <a:lnTo>
                    <a:pt x="789" y="812"/>
                  </a:lnTo>
                  <a:lnTo>
                    <a:pt x="808" y="835"/>
                  </a:lnTo>
                  <a:lnTo>
                    <a:pt x="814" y="883"/>
                  </a:lnTo>
                  <a:lnTo>
                    <a:pt x="772" y="926"/>
                  </a:lnTo>
                  <a:lnTo>
                    <a:pt x="733" y="983"/>
                  </a:lnTo>
                  <a:lnTo>
                    <a:pt x="693" y="991"/>
                  </a:lnTo>
                  <a:lnTo>
                    <a:pt x="627" y="945"/>
                  </a:lnTo>
                  <a:lnTo>
                    <a:pt x="598" y="961"/>
                  </a:lnTo>
                  <a:lnTo>
                    <a:pt x="590" y="984"/>
                  </a:lnTo>
                  <a:lnTo>
                    <a:pt x="550" y="999"/>
                  </a:lnTo>
                  <a:lnTo>
                    <a:pt x="547" y="1015"/>
                  </a:lnTo>
                  <a:lnTo>
                    <a:pt x="470" y="1015"/>
                  </a:lnTo>
                  <a:lnTo>
                    <a:pt x="459" y="999"/>
                  </a:lnTo>
                  <a:lnTo>
                    <a:pt x="403" y="996"/>
                  </a:lnTo>
                  <a:lnTo>
                    <a:pt x="375" y="1010"/>
                  </a:lnTo>
                  <a:lnTo>
                    <a:pt x="353" y="1003"/>
                  </a:lnTo>
                  <a:lnTo>
                    <a:pt x="313" y="957"/>
                  </a:lnTo>
                  <a:lnTo>
                    <a:pt x="300" y="936"/>
                  </a:lnTo>
                  <a:lnTo>
                    <a:pt x="244" y="946"/>
                  </a:lnTo>
                  <a:lnTo>
                    <a:pt x="222" y="983"/>
                  </a:lnTo>
                  <a:lnTo>
                    <a:pt x="202" y="1053"/>
                  </a:lnTo>
                  <a:lnTo>
                    <a:pt x="176" y="1067"/>
                  </a:lnTo>
                  <a:lnTo>
                    <a:pt x="152" y="1076"/>
                  </a:lnTo>
                  <a:lnTo>
                    <a:pt x="146" y="1072"/>
                  </a:lnTo>
                  <a:lnTo>
                    <a:pt x="119" y="1050"/>
                  </a:lnTo>
                  <a:lnTo>
                    <a:pt x="114" y="1025"/>
                  </a:lnTo>
                  <a:lnTo>
                    <a:pt x="126" y="993"/>
                  </a:lnTo>
                  <a:lnTo>
                    <a:pt x="126" y="961"/>
                  </a:lnTo>
                  <a:lnTo>
                    <a:pt x="81" y="912"/>
                  </a:lnTo>
                  <a:lnTo>
                    <a:pt x="72" y="878"/>
                  </a:lnTo>
                  <a:lnTo>
                    <a:pt x="73" y="859"/>
                  </a:lnTo>
                  <a:lnTo>
                    <a:pt x="44" y="836"/>
                  </a:lnTo>
                  <a:lnTo>
                    <a:pt x="44" y="790"/>
                  </a:lnTo>
                  <a:lnTo>
                    <a:pt x="28" y="759"/>
                  </a:lnTo>
                  <a:lnTo>
                    <a:pt x="0" y="764"/>
                  </a:lnTo>
                  <a:lnTo>
                    <a:pt x="8" y="735"/>
                  </a:lnTo>
                  <a:lnTo>
                    <a:pt x="28" y="701"/>
                  </a:lnTo>
                  <a:lnTo>
                    <a:pt x="19" y="669"/>
                  </a:lnTo>
                  <a:lnTo>
                    <a:pt x="45" y="644"/>
                  </a:lnTo>
                  <a:lnTo>
                    <a:pt x="29" y="626"/>
                  </a:lnTo>
                  <a:lnTo>
                    <a:pt x="49" y="576"/>
                  </a:lnTo>
                  <a:lnTo>
                    <a:pt x="85" y="517"/>
                  </a:lnTo>
                  <a:lnTo>
                    <a:pt x="152" y="523"/>
                  </a:lnTo>
                  <a:lnTo>
                    <a:pt x="148" y="200"/>
                  </a:lnTo>
                  <a:lnTo>
                    <a:pt x="149" y="166"/>
                  </a:lnTo>
                  <a:lnTo>
                    <a:pt x="239" y="166"/>
                  </a:lnTo>
                  <a:lnTo>
                    <a:pt x="239" y="0"/>
                  </a:lnTo>
                  <a:lnTo>
                    <a:pt x="551" y="0"/>
                  </a:lnTo>
                  <a:lnTo>
                    <a:pt x="853" y="0"/>
                  </a:lnTo>
                  <a:lnTo>
                    <a:pt x="1162" y="0"/>
                  </a:lnTo>
                  <a:lnTo>
                    <a:pt x="1187" y="82"/>
                  </a:lnTo>
                  <a:lnTo>
                    <a:pt x="1170" y="97"/>
                  </a:lnTo>
                  <a:lnTo>
                    <a:pt x="1181" y="182"/>
                  </a:lnTo>
                  <a:lnTo>
                    <a:pt x="1210" y="279"/>
                  </a:lnTo>
                  <a:lnTo>
                    <a:pt x="1239" y="300"/>
                  </a:lnTo>
                  <a:lnTo>
                    <a:pt x="1282" y="330"/>
                  </a:lnTo>
                  <a:lnTo>
                    <a:pt x="1243" y="376"/>
                  </a:lnTo>
                  <a:lnTo>
                    <a:pt x="1185" y="389"/>
                  </a:lnTo>
                  <a:lnTo>
                    <a:pt x="1161" y="414"/>
                  </a:lnTo>
                  <a:lnTo>
                    <a:pt x="1153" y="468"/>
                  </a:lnTo>
                  <a:lnTo>
                    <a:pt x="1120" y="586"/>
                  </a:lnTo>
                  <a:lnTo>
                    <a:pt x="1128" y="618"/>
                  </a:lnTo>
                  <a:lnTo>
                    <a:pt x="1116" y="686"/>
                  </a:lnTo>
                  <a:lnTo>
                    <a:pt x="1084" y="764"/>
                  </a:lnTo>
                  <a:lnTo>
                    <a:pt x="1037" y="804"/>
                  </a:lnTo>
                  <a:lnTo>
                    <a:pt x="1004" y="864"/>
                  </a:lnTo>
                  <a:lnTo>
                    <a:pt x="996" y="896"/>
                  </a:lnTo>
                  <a:lnTo>
                    <a:pt x="959" y="918"/>
                  </a:lnTo>
                  <a:lnTo>
                    <a:pt x="936" y="1001"/>
                  </a:lnTo>
                  <a:lnTo>
                    <a:pt x="936" y="101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6"/>
            <p:cNvSpPr/>
            <p:nvPr/>
          </p:nvSpPr>
          <p:spPr>
            <a:xfrm>
              <a:off x="5143500" y="2551113"/>
              <a:ext cx="360363" cy="842962"/>
            </a:xfrm>
            <a:custGeom>
              <a:rect b="b" l="l" r="r" t="t"/>
              <a:pathLst>
                <a:path extrusionOk="0" h="2341" w="1003">
                  <a:moveTo>
                    <a:pt x="868" y="686"/>
                  </a:moveTo>
                  <a:lnTo>
                    <a:pt x="793" y="816"/>
                  </a:lnTo>
                  <a:lnTo>
                    <a:pt x="805" y="928"/>
                  </a:lnTo>
                  <a:lnTo>
                    <a:pt x="681" y="1070"/>
                  </a:lnTo>
                  <a:lnTo>
                    <a:pt x="531" y="1219"/>
                  </a:lnTo>
                  <a:lnTo>
                    <a:pt x="474" y="1452"/>
                  </a:lnTo>
                  <a:lnTo>
                    <a:pt x="530" y="1565"/>
                  </a:lnTo>
                  <a:lnTo>
                    <a:pt x="604" y="1652"/>
                  </a:lnTo>
                  <a:lnTo>
                    <a:pt x="533" y="1825"/>
                  </a:lnTo>
                  <a:lnTo>
                    <a:pt x="452" y="1860"/>
                  </a:lnTo>
                  <a:lnTo>
                    <a:pt x="422" y="2105"/>
                  </a:lnTo>
                  <a:lnTo>
                    <a:pt x="378" y="2237"/>
                  </a:lnTo>
                  <a:lnTo>
                    <a:pt x="283" y="2224"/>
                  </a:lnTo>
                  <a:lnTo>
                    <a:pt x="239" y="2333"/>
                  </a:lnTo>
                  <a:lnTo>
                    <a:pt x="149" y="2340"/>
                  </a:lnTo>
                  <a:lnTo>
                    <a:pt x="124" y="2209"/>
                  </a:lnTo>
                  <a:lnTo>
                    <a:pt x="59" y="2048"/>
                  </a:lnTo>
                  <a:lnTo>
                    <a:pt x="0" y="1840"/>
                  </a:lnTo>
                  <a:lnTo>
                    <a:pt x="34" y="1752"/>
                  </a:lnTo>
                  <a:lnTo>
                    <a:pt x="99" y="1646"/>
                  </a:lnTo>
                  <a:lnTo>
                    <a:pt x="125" y="1460"/>
                  </a:lnTo>
                  <a:lnTo>
                    <a:pt x="75" y="1377"/>
                  </a:lnTo>
                  <a:lnTo>
                    <a:pt x="70" y="1154"/>
                  </a:lnTo>
                  <a:lnTo>
                    <a:pt x="121" y="990"/>
                  </a:lnTo>
                  <a:lnTo>
                    <a:pt x="198" y="993"/>
                  </a:lnTo>
                  <a:lnTo>
                    <a:pt x="225" y="922"/>
                  </a:lnTo>
                  <a:lnTo>
                    <a:pt x="197" y="860"/>
                  </a:lnTo>
                  <a:lnTo>
                    <a:pt x="318" y="597"/>
                  </a:lnTo>
                  <a:lnTo>
                    <a:pt x="396" y="378"/>
                  </a:lnTo>
                  <a:lnTo>
                    <a:pt x="447" y="233"/>
                  </a:lnTo>
                  <a:lnTo>
                    <a:pt x="522" y="233"/>
                  </a:lnTo>
                  <a:lnTo>
                    <a:pt x="542" y="116"/>
                  </a:lnTo>
                  <a:lnTo>
                    <a:pt x="689" y="150"/>
                  </a:lnTo>
                  <a:lnTo>
                    <a:pt x="700" y="9"/>
                  </a:lnTo>
                  <a:lnTo>
                    <a:pt x="749" y="0"/>
                  </a:lnTo>
                  <a:lnTo>
                    <a:pt x="852" y="106"/>
                  </a:lnTo>
                  <a:lnTo>
                    <a:pt x="974" y="249"/>
                  </a:lnTo>
                  <a:lnTo>
                    <a:pt x="976" y="557"/>
                  </a:lnTo>
                  <a:lnTo>
                    <a:pt x="1002" y="632"/>
                  </a:lnTo>
                  <a:lnTo>
                    <a:pt x="868" y="68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6"/>
            <p:cNvSpPr/>
            <p:nvPr/>
          </p:nvSpPr>
          <p:spPr>
            <a:xfrm>
              <a:off x="5143500" y="2551113"/>
              <a:ext cx="360363" cy="842962"/>
            </a:xfrm>
            <a:custGeom>
              <a:rect b="b" l="l" r="r" t="t"/>
              <a:pathLst>
                <a:path extrusionOk="0" h="2341" w="1003">
                  <a:moveTo>
                    <a:pt x="868" y="686"/>
                  </a:moveTo>
                  <a:lnTo>
                    <a:pt x="793" y="816"/>
                  </a:lnTo>
                  <a:lnTo>
                    <a:pt x="805" y="928"/>
                  </a:lnTo>
                  <a:lnTo>
                    <a:pt x="681" y="1070"/>
                  </a:lnTo>
                  <a:lnTo>
                    <a:pt x="531" y="1219"/>
                  </a:lnTo>
                  <a:lnTo>
                    <a:pt x="474" y="1452"/>
                  </a:lnTo>
                  <a:lnTo>
                    <a:pt x="530" y="1565"/>
                  </a:lnTo>
                  <a:lnTo>
                    <a:pt x="604" y="1652"/>
                  </a:lnTo>
                  <a:lnTo>
                    <a:pt x="533" y="1825"/>
                  </a:lnTo>
                  <a:lnTo>
                    <a:pt x="452" y="1860"/>
                  </a:lnTo>
                  <a:lnTo>
                    <a:pt x="422" y="2105"/>
                  </a:lnTo>
                  <a:lnTo>
                    <a:pt x="378" y="2237"/>
                  </a:lnTo>
                  <a:lnTo>
                    <a:pt x="283" y="2224"/>
                  </a:lnTo>
                  <a:lnTo>
                    <a:pt x="239" y="2333"/>
                  </a:lnTo>
                  <a:lnTo>
                    <a:pt x="149" y="2340"/>
                  </a:lnTo>
                  <a:lnTo>
                    <a:pt x="124" y="2209"/>
                  </a:lnTo>
                  <a:lnTo>
                    <a:pt x="59" y="2048"/>
                  </a:lnTo>
                  <a:lnTo>
                    <a:pt x="0" y="1840"/>
                  </a:lnTo>
                  <a:lnTo>
                    <a:pt x="34" y="1752"/>
                  </a:lnTo>
                  <a:lnTo>
                    <a:pt x="99" y="1646"/>
                  </a:lnTo>
                  <a:lnTo>
                    <a:pt x="125" y="1460"/>
                  </a:lnTo>
                  <a:lnTo>
                    <a:pt x="75" y="1377"/>
                  </a:lnTo>
                  <a:lnTo>
                    <a:pt x="70" y="1154"/>
                  </a:lnTo>
                  <a:lnTo>
                    <a:pt x="121" y="990"/>
                  </a:lnTo>
                  <a:lnTo>
                    <a:pt x="198" y="993"/>
                  </a:lnTo>
                  <a:lnTo>
                    <a:pt x="225" y="922"/>
                  </a:lnTo>
                  <a:lnTo>
                    <a:pt x="197" y="860"/>
                  </a:lnTo>
                  <a:lnTo>
                    <a:pt x="318" y="597"/>
                  </a:lnTo>
                  <a:lnTo>
                    <a:pt x="396" y="378"/>
                  </a:lnTo>
                  <a:lnTo>
                    <a:pt x="447" y="233"/>
                  </a:lnTo>
                  <a:lnTo>
                    <a:pt x="522" y="233"/>
                  </a:lnTo>
                  <a:lnTo>
                    <a:pt x="542" y="116"/>
                  </a:lnTo>
                  <a:lnTo>
                    <a:pt x="689" y="150"/>
                  </a:lnTo>
                  <a:lnTo>
                    <a:pt x="700" y="9"/>
                  </a:lnTo>
                  <a:lnTo>
                    <a:pt x="749" y="0"/>
                  </a:lnTo>
                  <a:lnTo>
                    <a:pt x="852" y="106"/>
                  </a:lnTo>
                  <a:lnTo>
                    <a:pt x="974" y="249"/>
                  </a:lnTo>
                  <a:lnTo>
                    <a:pt x="976" y="557"/>
                  </a:lnTo>
                  <a:lnTo>
                    <a:pt x="1002" y="632"/>
                  </a:lnTo>
                  <a:lnTo>
                    <a:pt x="868" y="68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6"/>
            <p:cNvSpPr/>
            <p:nvPr/>
          </p:nvSpPr>
          <p:spPr>
            <a:xfrm>
              <a:off x="5218113" y="3773488"/>
              <a:ext cx="80962" cy="57150"/>
            </a:xfrm>
            <a:custGeom>
              <a:rect b="b" l="l" r="r" t="t"/>
              <a:pathLst>
                <a:path extrusionOk="0" h="157" w="224">
                  <a:moveTo>
                    <a:pt x="8" y="38"/>
                  </a:moveTo>
                  <a:lnTo>
                    <a:pt x="73" y="47"/>
                  </a:lnTo>
                  <a:lnTo>
                    <a:pt x="112" y="21"/>
                  </a:lnTo>
                  <a:lnTo>
                    <a:pt x="180" y="19"/>
                  </a:lnTo>
                  <a:lnTo>
                    <a:pt x="195" y="0"/>
                  </a:lnTo>
                  <a:lnTo>
                    <a:pt x="208" y="1"/>
                  </a:lnTo>
                  <a:lnTo>
                    <a:pt x="223" y="39"/>
                  </a:lnTo>
                  <a:lnTo>
                    <a:pt x="161" y="69"/>
                  </a:lnTo>
                  <a:lnTo>
                    <a:pt x="153" y="114"/>
                  </a:lnTo>
                  <a:lnTo>
                    <a:pt x="126" y="125"/>
                  </a:lnTo>
                  <a:lnTo>
                    <a:pt x="127" y="156"/>
                  </a:lnTo>
                  <a:lnTo>
                    <a:pt x="96" y="154"/>
                  </a:lnTo>
                  <a:lnTo>
                    <a:pt x="70" y="136"/>
                  </a:lnTo>
                  <a:lnTo>
                    <a:pt x="55" y="155"/>
                  </a:lnTo>
                  <a:lnTo>
                    <a:pt x="1" y="151"/>
                  </a:lnTo>
                  <a:lnTo>
                    <a:pt x="19" y="141"/>
                  </a:lnTo>
                  <a:lnTo>
                    <a:pt x="0" y="94"/>
                  </a:lnTo>
                  <a:lnTo>
                    <a:pt x="8" y="3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6"/>
            <p:cNvSpPr/>
            <p:nvPr/>
          </p:nvSpPr>
          <p:spPr>
            <a:xfrm>
              <a:off x="5218113" y="3773488"/>
              <a:ext cx="80962" cy="57150"/>
            </a:xfrm>
            <a:custGeom>
              <a:rect b="b" l="l" r="r" t="t"/>
              <a:pathLst>
                <a:path extrusionOk="0" h="157" w="224">
                  <a:moveTo>
                    <a:pt x="8" y="38"/>
                  </a:moveTo>
                  <a:lnTo>
                    <a:pt x="73" y="47"/>
                  </a:lnTo>
                  <a:lnTo>
                    <a:pt x="112" y="21"/>
                  </a:lnTo>
                  <a:lnTo>
                    <a:pt x="180" y="19"/>
                  </a:lnTo>
                  <a:lnTo>
                    <a:pt x="195" y="0"/>
                  </a:lnTo>
                  <a:lnTo>
                    <a:pt x="208" y="1"/>
                  </a:lnTo>
                  <a:lnTo>
                    <a:pt x="223" y="39"/>
                  </a:lnTo>
                  <a:lnTo>
                    <a:pt x="161" y="69"/>
                  </a:lnTo>
                  <a:lnTo>
                    <a:pt x="153" y="114"/>
                  </a:lnTo>
                  <a:lnTo>
                    <a:pt x="126" y="125"/>
                  </a:lnTo>
                  <a:lnTo>
                    <a:pt x="127" y="156"/>
                  </a:lnTo>
                  <a:lnTo>
                    <a:pt x="96" y="154"/>
                  </a:lnTo>
                  <a:lnTo>
                    <a:pt x="70" y="136"/>
                  </a:lnTo>
                  <a:lnTo>
                    <a:pt x="55" y="155"/>
                  </a:lnTo>
                  <a:lnTo>
                    <a:pt x="1" y="151"/>
                  </a:lnTo>
                  <a:lnTo>
                    <a:pt x="19" y="141"/>
                  </a:lnTo>
                  <a:lnTo>
                    <a:pt x="0" y="94"/>
                  </a:lnTo>
                  <a:lnTo>
                    <a:pt x="8" y="3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6"/>
            <p:cNvSpPr/>
            <p:nvPr/>
          </p:nvSpPr>
          <p:spPr>
            <a:xfrm>
              <a:off x="5127625" y="1244600"/>
              <a:ext cx="476250" cy="561975"/>
            </a:xfrm>
            <a:custGeom>
              <a:rect b="b" l="l" r="r" t="t"/>
              <a:pathLst>
                <a:path extrusionOk="0" h="1561" w="1321">
                  <a:moveTo>
                    <a:pt x="1111" y="1176"/>
                  </a:moveTo>
                  <a:lnTo>
                    <a:pt x="937" y="1325"/>
                  </a:lnTo>
                  <a:lnTo>
                    <a:pt x="800" y="1241"/>
                  </a:lnTo>
                  <a:lnTo>
                    <a:pt x="854" y="1146"/>
                  </a:lnTo>
                  <a:lnTo>
                    <a:pt x="807" y="1026"/>
                  </a:lnTo>
                  <a:lnTo>
                    <a:pt x="968" y="948"/>
                  </a:lnTo>
                  <a:lnTo>
                    <a:pt x="999" y="1092"/>
                  </a:lnTo>
                  <a:lnTo>
                    <a:pt x="1111" y="1176"/>
                  </a:lnTo>
                  <a:close/>
                  <a:moveTo>
                    <a:pt x="607" y="436"/>
                  </a:moveTo>
                  <a:lnTo>
                    <a:pt x="864" y="749"/>
                  </a:lnTo>
                  <a:lnTo>
                    <a:pt x="668" y="906"/>
                  </a:lnTo>
                  <a:lnTo>
                    <a:pt x="624" y="1186"/>
                  </a:lnTo>
                  <a:lnTo>
                    <a:pt x="556" y="1255"/>
                  </a:lnTo>
                  <a:lnTo>
                    <a:pt x="519" y="1547"/>
                  </a:lnTo>
                  <a:lnTo>
                    <a:pt x="425" y="1560"/>
                  </a:lnTo>
                  <a:lnTo>
                    <a:pt x="258" y="1348"/>
                  </a:lnTo>
                  <a:lnTo>
                    <a:pt x="328" y="1220"/>
                  </a:lnTo>
                  <a:lnTo>
                    <a:pt x="212" y="1113"/>
                  </a:lnTo>
                  <a:lnTo>
                    <a:pt x="60" y="785"/>
                  </a:lnTo>
                  <a:lnTo>
                    <a:pt x="0" y="457"/>
                  </a:lnTo>
                  <a:lnTo>
                    <a:pt x="212" y="300"/>
                  </a:lnTo>
                  <a:lnTo>
                    <a:pt x="255" y="454"/>
                  </a:lnTo>
                  <a:lnTo>
                    <a:pt x="365" y="448"/>
                  </a:lnTo>
                  <a:lnTo>
                    <a:pt x="395" y="297"/>
                  </a:lnTo>
                  <a:lnTo>
                    <a:pt x="509" y="281"/>
                  </a:lnTo>
                  <a:lnTo>
                    <a:pt x="607" y="436"/>
                  </a:lnTo>
                  <a:close/>
                  <a:moveTo>
                    <a:pt x="1167" y="117"/>
                  </a:moveTo>
                  <a:lnTo>
                    <a:pt x="1320" y="278"/>
                  </a:lnTo>
                  <a:lnTo>
                    <a:pt x="1204" y="515"/>
                  </a:lnTo>
                  <a:lnTo>
                    <a:pt x="979" y="565"/>
                  </a:lnTo>
                  <a:lnTo>
                    <a:pt x="749" y="494"/>
                  </a:lnTo>
                  <a:lnTo>
                    <a:pt x="735" y="374"/>
                  </a:lnTo>
                  <a:lnTo>
                    <a:pt x="624" y="366"/>
                  </a:lnTo>
                  <a:lnTo>
                    <a:pt x="539" y="159"/>
                  </a:lnTo>
                  <a:lnTo>
                    <a:pt x="779" y="28"/>
                  </a:lnTo>
                  <a:lnTo>
                    <a:pt x="892" y="141"/>
                  </a:lnTo>
                  <a:lnTo>
                    <a:pt x="971" y="0"/>
                  </a:lnTo>
                  <a:lnTo>
                    <a:pt x="1167" y="11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6"/>
            <p:cNvSpPr/>
            <p:nvPr/>
          </p:nvSpPr>
          <p:spPr>
            <a:xfrm>
              <a:off x="5414963" y="1585913"/>
              <a:ext cx="112712" cy="136525"/>
            </a:xfrm>
            <a:custGeom>
              <a:rect b="b" l="l" r="r" t="t"/>
              <a:pathLst>
                <a:path extrusionOk="0" h="378" w="312">
                  <a:moveTo>
                    <a:pt x="311" y="228"/>
                  </a:moveTo>
                  <a:lnTo>
                    <a:pt x="137" y="377"/>
                  </a:lnTo>
                  <a:lnTo>
                    <a:pt x="0" y="293"/>
                  </a:lnTo>
                  <a:lnTo>
                    <a:pt x="54" y="198"/>
                  </a:lnTo>
                  <a:lnTo>
                    <a:pt x="7" y="78"/>
                  </a:lnTo>
                  <a:lnTo>
                    <a:pt x="168" y="0"/>
                  </a:lnTo>
                  <a:lnTo>
                    <a:pt x="199" y="144"/>
                  </a:lnTo>
                  <a:lnTo>
                    <a:pt x="311" y="22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6"/>
            <p:cNvSpPr/>
            <p:nvPr/>
          </p:nvSpPr>
          <p:spPr>
            <a:xfrm>
              <a:off x="5127625" y="1346200"/>
              <a:ext cx="311150" cy="460375"/>
            </a:xfrm>
            <a:custGeom>
              <a:rect b="b" l="l" r="r" t="t"/>
              <a:pathLst>
                <a:path extrusionOk="0" h="1280" w="865">
                  <a:moveTo>
                    <a:pt x="607" y="155"/>
                  </a:moveTo>
                  <a:lnTo>
                    <a:pt x="864" y="468"/>
                  </a:lnTo>
                  <a:lnTo>
                    <a:pt x="668" y="625"/>
                  </a:lnTo>
                  <a:lnTo>
                    <a:pt x="624" y="905"/>
                  </a:lnTo>
                  <a:lnTo>
                    <a:pt x="556" y="974"/>
                  </a:lnTo>
                  <a:lnTo>
                    <a:pt x="519" y="1266"/>
                  </a:lnTo>
                  <a:lnTo>
                    <a:pt x="425" y="1279"/>
                  </a:lnTo>
                  <a:lnTo>
                    <a:pt x="258" y="1067"/>
                  </a:lnTo>
                  <a:lnTo>
                    <a:pt x="328" y="939"/>
                  </a:lnTo>
                  <a:lnTo>
                    <a:pt x="212" y="832"/>
                  </a:lnTo>
                  <a:lnTo>
                    <a:pt x="60" y="504"/>
                  </a:lnTo>
                  <a:lnTo>
                    <a:pt x="0" y="176"/>
                  </a:lnTo>
                  <a:lnTo>
                    <a:pt x="212" y="19"/>
                  </a:lnTo>
                  <a:lnTo>
                    <a:pt x="255" y="173"/>
                  </a:lnTo>
                  <a:lnTo>
                    <a:pt x="365" y="167"/>
                  </a:lnTo>
                  <a:lnTo>
                    <a:pt x="395" y="16"/>
                  </a:lnTo>
                  <a:lnTo>
                    <a:pt x="509" y="0"/>
                  </a:lnTo>
                  <a:lnTo>
                    <a:pt x="607" y="15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6"/>
            <p:cNvSpPr/>
            <p:nvPr/>
          </p:nvSpPr>
          <p:spPr>
            <a:xfrm>
              <a:off x="5321300" y="1244600"/>
              <a:ext cx="280988" cy="203200"/>
            </a:xfrm>
            <a:custGeom>
              <a:rect b="b" l="l" r="r" t="t"/>
              <a:pathLst>
                <a:path extrusionOk="0" h="566" w="782">
                  <a:moveTo>
                    <a:pt x="628" y="117"/>
                  </a:moveTo>
                  <a:lnTo>
                    <a:pt x="781" y="278"/>
                  </a:lnTo>
                  <a:lnTo>
                    <a:pt x="665" y="515"/>
                  </a:lnTo>
                  <a:lnTo>
                    <a:pt x="440" y="565"/>
                  </a:lnTo>
                  <a:lnTo>
                    <a:pt x="210" y="494"/>
                  </a:lnTo>
                  <a:lnTo>
                    <a:pt x="196" y="374"/>
                  </a:lnTo>
                  <a:lnTo>
                    <a:pt x="85" y="366"/>
                  </a:lnTo>
                  <a:lnTo>
                    <a:pt x="0" y="159"/>
                  </a:lnTo>
                  <a:lnTo>
                    <a:pt x="240" y="28"/>
                  </a:lnTo>
                  <a:lnTo>
                    <a:pt x="353" y="141"/>
                  </a:lnTo>
                  <a:lnTo>
                    <a:pt x="432" y="0"/>
                  </a:lnTo>
                  <a:lnTo>
                    <a:pt x="628" y="11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6"/>
            <p:cNvSpPr/>
            <p:nvPr/>
          </p:nvSpPr>
          <p:spPr>
            <a:xfrm>
              <a:off x="5307013" y="3659188"/>
              <a:ext cx="158750" cy="77787"/>
            </a:xfrm>
            <a:custGeom>
              <a:rect b="b" l="l" r="r" t="t"/>
              <a:pathLst>
                <a:path extrusionOk="0" h="214" w="442">
                  <a:moveTo>
                    <a:pt x="153" y="9"/>
                  </a:moveTo>
                  <a:lnTo>
                    <a:pt x="157" y="16"/>
                  </a:lnTo>
                  <a:lnTo>
                    <a:pt x="190" y="0"/>
                  </a:lnTo>
                  <a:lnTo>
                    <a:pt x="229" y="42"/>
                  </a:lnTo>
                  <a:lnTo>
                    <a:pt x="275" y="17"/>
                  </a:lnTo>
                  <a:lnTo>
                    <a:pt x="311" y="29"/>
                  </a:lnTo>
                  <a:lnTo>
                    <a:pt x="368" y="12"/>
                  </a:lnTo>
                  <a:lnTo>
                    <a:pt x="441" y="58"/>
                  </a:lnTo>
                  <a:lnTo>
                    <a:pt x="420" y="88"/>
                  </a:lnTo>
                  <a:lnTo>
                    <a:pt x="405" y="136"/>
                  </a:lnTo>
                  <a:lnTo>
                    <a:pt x="388" y="148"/>
                  </a:lnTo>
                  <a:lnTo>
                    <a:pt x="305" y="112"/>
                  </a:lnTo>
                  <a:lnTo>
                    <a:pt x="279" y="119"/>
                  </a:lnTo>
                  <a:lnTo>
                    <a:pt x="261" y="147"/>
                  </a:lnTo>
                  <a:lnTo>
                    <a:pt x="224" y="161"/>
                  </a:lnTo>
                  <a:lnTo>
                    <a:pt x="216" y="154"/>
                  </a:lnTo>
                  <a:lnTo>
                    <a:pt x="178" y="172"/>
                  </a:lnTo>
                  <a:lnTo>
                    <a:pt x="147" y="176"/>
                  </a:lnTo>
                  <a:lnTo>
                    <a:pt x="141" y="199"/>
                  </a:lnTo>
                  <a:lnTo>
                    <a:pt x="76" y="213"/>
                  </a:lnTo>
                  <a:lnTo>
                    <a:pt x="47" y="200"/>
                  </a:lnTo>
                  <a:lnTo>
                    <a:pt x="7" y="171"/>
                  </a:lnTo>
                  <a:lnTo>
                    <a:pt x="0" y="130"/>
                  </a:lnTo>
                  <a:lnTo>
                    <a:pt x="6" y="115"/>
                  </a:lnTo>
                  <a:lnTo>
                    <a:pt x="17" y="90"/>
                  </a:lnTo>
                  <a:lnTo>
                    <a:pt x="51" y="91"/>
                  </a:lnTo>
                  <a:lnTo>
                    <a:pt x="78" y="79"/>
                  </a:lnTo>
                  <a:lnTo>
                    <a:pt x="80" y="68"/>
                  </a:lnTo>
                  <a:lnTo>
                    <a:pt x="95" y="63"/>
                  </a:lnTo>
                  <a:lnTo>
                    <a:pt x="100" y="36"/>
                  </a:lnTo>
                  <a:lnTo>
                    <a:pt x="118" y="30"/>
                  </a:lnTo>
                  <a:lnTo>
                    <a:pt x="130" y="9"/>
                  </a:lnTo>
                  <a:lnTo>
                    <a:pt x="153" y="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6"/>
            <p:cNvSpPr/>
            <p:nvPr/>
          </p:nvSpPr>
          <p:spPr>
            <a:xfrm>
              <a:off x="5307013" y="3659188"/>
              <a:ext cx="158750" cy="77787"/>
            </a:xfrm>
            <a:custGeom>
              <a:rect b="b" l="l" r="r" t="t"/>
              <a:pathLst>
                <a:path extrusionOk="0" h="214" w="442">
                  <a:moveTo>
                    <a:pt x="153" y="9"/>
                  </a:moveTo>
                  <a:lnTo>
                    <a:pt x="157" y="16"/>
                  </a:lnTo>
                  <a:lnTo>
                    <a:pt x="190" y="0"/>
                  </a:lnTo>
                  <a:lnTo>
                    <a:pt x="229" y="42"/>
                  </a:lnTo>
                  <a:lnTo>
                    <a:pt x="275" y="17"/>
                  </a:lnTo>
                  <a:lnTo>
                    <a:pt x="311" y="29"/>
                  </a:lnTo>
                  <a:lnTo>
                    <a:pt x="368" y="12"/>
                  </a:lnTo>
                  <a:lnTo>
                    <a:pt x="441" y="58"/>
                  </a:lnTo>
                  <a:lnTo>
                    <a:pt x="420" y="88"/>
                  </a:lnTo>
                  <a:lnTo>
                    <a:pt x="405" y="136"/>
                  </a:lnTo>
                  <a:lnTo>
                    <a:pt x="388" y="148"/>
                  </a:lnTo>
                  <a:lnTo>
                    <a:pt x="305" y="112"/>
                  </a:lnTo>
                  <a:lnTo>
                    <a:pt x="279" y="119"/>
                  </a:lnTo>
                  <a:lnTo>
                    <a:pt x="261" y="147"/>
                  </a:lnTo>
                  <a:lnTo>
                    <a:pt x="224" y="161"/>
                  </a:lnTo>
                  <a:lnTo>
                    <a:pt x="216" y="154"/>
                  </a:lnTo>
                  <a:lnTo>
                    <a:pt x="178" y="172"/>
                  </a:lnTo>
                  <a:lnTo>
                    <a:pt x="147" y="176"/>
                  </a:lnTo>
                  <a:lnTo>
                    <a:pt x="141" y="199"/>
                  </a:lnTo>
                  <a:lnTo>
                    <a:pt x="76" y="213"/>
                  </a:lnTo>
                  <a:lnTo>
                    <a:pt x="47" y="200"/>
                  </a:lnTo>
                  <a:lnTo>
                    <a:pt x="7" y="171"/>
                  </a:lnTo>
                  <a:lnTo>
                    <a:pt x="0" y="130"/>
                  </a:lnTo>
                  <a:lnTo>
                    <a:pt x="6" y="115"/>
                  </a:lnTo>
                  <a:lnTo>
                    <a:pt x="17" y="90"/>
                  </a:lnTo>
                  <a:lnTo>
                    <a:pt x="51" y="91"/>
                  </a:lnTo>
                  <a:lnTo>
                    <a:pt x="78" y="79"/>
                  </a:lnTo>
                  <a:lnTo>
                    <a:pt x="80" y="68"/>
                  </a:lnTo>
                  <a:lnTo>
                    <a:pt x="95" y="63"/>
                  </a:lnTo>
                  <a:lnTo>
                    <a:pt x="100" y="36"/>
                  </a:lnTo>
                  <a:lnTo>
                    <a:pt x="118" y="30"/>
                  </a:lnTo>
                  <a:lnTo>
                    <a:pt x="130" y="9"/>
                  </a:lnTo>
                  <a:lnTo>
                    <a:pt x="153" y="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6"/>
            <p:cNvSpPr/>
            <p:nvPr/>
          </p:nvSpPr>
          <p:spPr>
            <a:xfrm>
              <a:off x="4464050" y="4973638"/>
              <a:ext cx="85725" cy="92075"/>
            </a:xfrm>
            <a:custGeom>
              <a:rect b="b" l="l" r="r" t="t"/>
              <a:pathLst>
                <a:path extrusionOk="0" h="256" w="236">
                  <a:moveTo>
                    <a:pt x="141" y="255"/>
                  </a:moveTo>
                  <a:lnTo>
                    <a:pt x="120" y="249"/>
                  </a:lnTo>
                  <a:lnTo>
                    <a:pt x="64" y="218"/>
                  </a:lnTo>
                  <a:lnTo>
                    <a:pt x="23" y="176"/>
                  </a:lnTo>
                  <a:lnTo>
                    <a:pt x="10" y="148"/>
                  </a:lnTo>
                  <a:lnTo>
                    <a:pt x="0" y="90"/>
                  </a:lnTo>
                  <a:lnTo>
                    <a:pt x="42" y="55"/>
                  </a:lnTo>
                  <a:lnTo>
                    <a:pt x="51" y="33"/>
                  </a:lnTo>
                  <a:lnTo>
                    <a:pt x="64" y="17"/>
                  </a:lnTo>
                  <a:lnTo>
                    <a:pt x="85" y="15"/>
                  </a:lnTo>
                  <a:lnTo>
                    <a:pt x="104" y="0"/>
                  </a:lnTo>
                  <a:lnTo>
                    <a:pt x="166" y="0"/>
                  </a:lnTo>
                  <a:lnTo>
                    <a:pt x="187" y="28"/>
                  </a:lnTo>
                  <a:lnTo>
                    <a:pt x="204" y="61"/>
                  </a:lnTo>
                  <a:lnTo>
                    <a:pt x="202" y="84"/>
                  </a:lnTo>
                  <a:lnTo>
                    <a:pt x="214" y="105"/>
                  </a:lnTo>
                  <a:lnTo>
                    <a:pt x="213" y="133"/>
                  </a:lnTo>
                  <a:lnTo>
                    <a:pt x="235" y="129"/>
                  </a:lnTo>
                  <a:lnTo>
                    <a:pt x="198" y="165"/>
                  </a:lnTo>
                  <a:lnTo>
                    <a:pt x="163" y="207"/>
                  </a:lnTo>
                  <a:lnTo>
                    <a:pt x="159" y="230"/>
                  </a:lnTo>
                  <a:lnTo>
                    <a:pt x="141" y="25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6"/>
            <p:cNvSpPr/>
            <p:nvPr/>
          </p:nvSpPr>
          <p:spPr>
            <a:xfrm>
              <a:off x="4464050" y="4973638"/>
              <a:ext cx="85725" cy="92075"/>
            </a:xfrm>
            <a:custGeom>
              <a:rect b="b" l="l" r="r" t="t"/>
              <a:pathLst>
                <a:path extrusionOk="0" h="256" w="236">
                  <a:moveTo>
                    <a:pt x="141" y="255"/>
                  </a:moveTo>
                  <a:lnTo>
                    <a:pt x="120" y="249"/>
                  </a:lnTo>
                  <a:lnTo>
                    <a:pt x="64" y="218"/>
                  </a:lnTo>
                  <a:lnTo>
                    <a:pt x="23" y="176"/>
                  </a:lnTo>
                  <a:lnTo>
                    <a:pt x="10" y="148"/>
                  </a:lnTo>
                  <a:lnTo>
                    <a:pt x="0" y="90"/>
                  </a:lnTo>
                  <a:lnTo>
                    <a:pt x="42" y="55"/>
                  </a:lnTo>
                  <a:lnTo>
                    <a:pt x="51" y="33"/>
                  </a:lnTo>
                  <a:lnTo>
                    <a:pt x="64" y="17"/>
                  </a:lnTo>
                  <a:lnTo>
                    <a:pt x="85" y="15"/>
                  </a:lnTo>
                  <a:lnTo>
                    <a:pt x="104" y="0"/>
                  </a:lnTo>
                  <a:lnTo>
                    <a:pt x="166" y="0"/>
                  </a:lnTo>
                  <a:lnTo>
                    <a:pt x="187" y="28"/>
                  </a:lnTo>
                  <a:lnTo>
                    <a:pt x="204" y="61"/>
                  </a:lnTo>
                  <a:lnTo>
                    <a:pt x="202" y="84"/>
                  </a:lnTo>
                  <a:lnTo>
                    <a:pt x="214" y="105"/>
                  </a:lnTo>
                  <a:lnTo>
                    <a:pt x="213" y="133"/>
                  </a:lnTo>
                  <a:lnTo>
                    <a:pt x="235" y="129"/>
                  </a:lnTo>
                  <a:lnTo>
                    <a:pt x="198" y="165"/>
                  </a:lnTo>
                  <a:lnTo>
                    <a:pt x="163" y="207"/>
                  </a:lnTo>
                  <a:lnTo>
                    <a:pt x="159" y="230"/>
                  </a:lnTo>
                  <a:lnTo>
                    <a:pt x="141" y="25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6"/>
            <p:cNvSpPr/>
            <p:nvPr/>
          </p:nvSpPr>
          <p:spPr>
            <a:xfrm>
              <a:off x="4340225" y="4784725"/>
              <a:ext cx="173038" cy="123825"/>
            </a:xfrm>
            <a:custGeom>
              <a:rect b="b" l="l" r="r" t="t"/>
              <a:pathLst>
                <a:path extrusionOk="0" h="342" w="480">
                  <a:moveTo>
                    <a:pt x="71" y="241"/>
                  </a:moveTo>
                  <a:lnTo>
                    <a:pt x="39" y="179"/>
                  </a:lnTo>
                  <a:lnTo>
                    <a:pt x="0" y="150"/>
                  </a:lnTo>
                  <a:lnTo>
                    <a:pt x="35" y="135"/>
                  </a:lnTo>
                  <a:lnTo>
                    <a:pt x="72" y="79"/>
                  </a:lnTo>
                  <a:lnTo>
                    <a:pt x="91" y="37"/>
                  </a:lnTo>
                  <a:lnTo>
                    <a:pt x="117" y="12"/>
                  </a:lnTo>
                  <a:lnTo>
                    <a:pt x="156" y="19"/>
                  </a:lnTo>
                  <a:lnTo>
                    <a:pt x="194" y="1"/>
                  </a:lnTo>
                  <a:lnTo>
                    <a:pt x="237" y="0"/>
                  </a:lnTo>
                  <a:lnTo>
                    <a:pt x="275" y="24"/>
                  </a:lnTo>
                  <a:lnTo>
                    <a:pt x="326" y="45"/>
                  </a:lnTo>
                  <a:lnTo>
                    <a:pt x="373" y="104"/>
                  </a:lnTo>
                  <a:lnTo>
                    <a:pt x="425" y="159"/>
                  </a:lnTo>
                  <a:lnTo>
                    <a:pt x="428" y="209"/>
                  </a:lnTo>
                  <a:lnTo>
                    <a:pt x="444" y="254"/>
                  </a:lnTo>
                  <a:lnTo>
                    <a:pt x="473" y="277"/>
                  </a:lnTo>
                  <a:lnTo>
                    <a:pt x="479" y="307"/>
                  </a:lnTo>
                  <a:lnTo>
                    <a:pt x="476" y="332"/>
                  </a:lnTo>
                  <a:lnTo>
                    <a:pt x="465" y="337"/>
                  </a:lnTo>
                  <a:lnTo>
                    <a:pt x="422" y="330"/>
                  </a:lnTo>
                  <a:lnTo>
                    <a:pt x="416" y="339"/>
                  </a:lnTo>
                  <a:lnTo>
                    <a:pt x="399" y="341"/>
                  </a:lnTo>
                  <a:lnTo>
                    <a:pt x="343" y="322"/>
                  </a:lnTo>
                  <a:lnTo>
                    <a:pt x="306" y="321"/>
                  </a:lnTo>
                  <a:lnTo>
                    <a:pt x="162" y="317"/>
                  </a:lnTo>
                  <a:lnTo>
                    <a:pt x="141" y="326"/>
                  </a:lnTo>
                  <a:lnTo>
                    <a:pt x="115" y="324"/>
                  </a:lnTo>
                  <a:lnTo>
                    <a:pt x="74" y="337"/>
                  </a:lnTo>
                  <a:lnTo>
                    <a:pt x="61" y="276"/>
                  </a:lnTo>
                  <a:lnTo>
                    <a:pt x="132" y="278"/>
                  </a:lnTo>
                  <a:lnTo>
                    <a:pt x="151" y="267"/>
                  </a:lnTo>
                  <a:lnTo>
                    <a:pt x="165" y="266"/>
                  </a:lnTo>
                  <a:lnTo>
                    <a:pt x="194" y="248"/>
                  </a:lnTo>
                  <a:lnTo>
                    <a:pt x="227" y="264"/>
                  </a:lnTo>
                  <a:lnTo>
                    <a:pt x="261" y="266"/>
                  </a:lnTo>
                  <a:lnTo>
                    <a:pt x="294" y="248"/>
                  </a:lnTo>
                  <a:lnTo>
                    <a:pt x="279" y="225"/>
                  </a:lnTo>
                  <a:lnTo>
                    <a:pt x="253" y="238"/>
                  </a:lnTo>
                  <a:lnTo>
                    <a:pt x="229" y="238"/>
                  </a:lnTo>
                  <a:lnTo>
                    <a:pt x="198" y="218"/>
                  </a:lnTo>
                  <a:lnTo>
                    <a:pt x="174" y="220"/>
                  </a:lnTo>
                  <a:lnTo>
                    <a:pt x="156" y="238"/>
                  </a:lnTo>
                  <a:lnTo>
                    <a:pt x="71" y="24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6"/>
            <p:cNvSpPr/>
            <p:nvPr/>
          </p:nvSpPr>
          <p:spPr>
            <a:xfrm>
              <a:off x="4340225" y="4784725"/>
              <a:ext cx="173038" cy="123825"/>
            </a:xfrm>
            <a:custGeom>
              <a:rect b="b" l="l" r="r" t="t"/>
              <a:pathLst>
                <a:path extrusionOk="0" h="342" w="480">
                  <a:moveTo>
                    <a:pt x="71" y="241"/>
                  </a:moveTo>
                  <a:lnTo>
                    <a:pt x="39" y="179"/>
                  </a:lnTo>
                  <a:lnTo>
                    <a:pt x="0" y="150"/>
                  </a:lnTo>
                  <a:lnTo>
                    <a:pt x="35" y="135"/>
                  </a:lnTo>
                  <a:lnTo>
                    <a:pt x="72" y="79"/>
                  </a:lnTo>
                  <a:lnTo>
                    <a:pt x="91" y="37"/>
                  </a:lnTo>
                  <a:lnTo>
                    <a:pt x="117" y="12"/>
                  </a:lnTo>
                  <a:lnTo>
                    <a:pt x="156" y="19"/>
                  </a:lnTo>
                  <a:lnTo>
                    <a:pt x="194" y="1"/>
                  </a:lnTo>
                  <a:lnTo>
                    <a:pt x="237" y="0"/>
                  </a:lnTo>
                  <a:lnTo>
                    <a:pt x="275" y="24"/>
                  </a:lnTo>
                  <a:lnTo>
                    <a:pt x="326" y="45"/>
                  </a:lnTo>
                  <a:lnTo>
                    <a:pt x="373" y="104"/>
                  </a:lnTo>
                  <a:lnTo>
                    <a:pt x="425" y="159"/>
                  </a:lnTo>
                  <a:lnTo>
                    <a:pt x="428" y="209"/>
                  </a:lnTo>
                  <a:lnTo>
                    <a:pt x="444" y="254"/>
                  </a:lnTo>
                  <a:lnTo>
                    <a:pt x="473" y="277"/>
                  </a:lnTo>
                  <a:lnTo>
                    <a:pt x="479" y="307"/>
                  </a:lnTo>
                  <a:lnTo>
                    <a:pt x="476" y="332"/>
                  </a:lnTo>
                  <a:lnTo>
                    <a:pt x="465" y="337"/>
                  </a:lnTo>
                  <a:lnTo>
                    <a:pt x="422" y="330"/>
                  </a:lnTo>
                  <a:lnTo>
                    <a:pt x="416" y="339"/>
                  </a:lnTo>
                  <a:lnTo>
                    <a:pt x="399" y="341"/>
                  </a:lnTo>
                  <a:lnTo>
                    <a:pt x="343" y="322"/>
                  </a:lnTo>
                  <a:lnTo>
                    <a:pt x="306" y="321"/>
                  </a:lnTo>
                  <a:lnTo>
                    <a:pt x="162" y="317"/>
                  </a:lnTo>
                  <a:lnTo>
                    <a:pt x="141" y="326"/>
                  </a:lnTo>
                  <a:lnTo>
                    <a:pt x="115" y="324"/>
                  </a:lnTo>
                  <a:lnTo>
                    <a:pt x="74" y="337"/>
                  </a:lnTo>
                  <a:lnTo>
                    <a:pt x="61" y="276"/>
                  </a:lnTo>
                  <a:lnTo>
                    <a:pt x="132" y="278"/>
                  </a:lnTo>
                  <a:lnTo>
                    <a:pt x="151" y="267"/>
                  </a:lnTo>
                  <a:lnTo>
                    <a:pt x="165" y="266"/>
                  </a:lnTo>
                  <a:lnTo>
                    <a:pt x="194" y="248"/>
                  </a:lnTo>
                  <a:lnTo>
                    <a:pt x="227" y="264"/>
                  </a:lnTo>
                  <a:lnTo>
                    <a:pt x="261" y="266"/>
                  </a:lnTo>
                  <a:lnTo>
                    <a:pt x="294" y="248"/>
                  </a:lnTo>
                  <a:lnTo>
                    <a:pt x="279" y="225"/>
                  </a:lnTo>
                  <a:lnTo>
                    <a:pt x="253" y="238"/>
                  </a:lnTo>
                  <a:lnTo>
                    <a:pt x="229" y="238"/>
                  </a:lnTo>
                  <a:lnTo>
                    <a:pt x="198" y="218"/>
                  </a:lnTo>
                  <a:lnTo>
                    <a:pt x="174" y="220"/>
                  </a:lnTo>
                  <a:lnTo>
                    <a:pt x="156" y="238"/>
                  </a:lnTo>
                  <a:lnTo>
                    <a:pt x="71" y="24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6"/>
            <p:cNvSpPr/>
            <p:nvPr/>
          </p:nvSpPr>
          <p:spPr>
            <a:xfrm>
              <a:off x="5981700" y="4916488"/>
              <a:ext cx="284163" cy="384175"/>
            </a:xfrm>
            <a:custGeom>
              <a:rect b="b" l="l" r="r" t="t"/>
              <a:pathLst>
                <a:path extrusionOk="0" h="1068" w="791">
                  <a:moveTo>
                    <a:pt x="790" y="22"/>
                  </a:moveTo>
                  <a:lnTo>
                    <a:pt x="783" y="68"/>
                  </a:lnTo>
                  <a:lnTo>
                    <a:pt x="783" y="110"/>
                  </a:lnTo>
                  <a:lnTo>
                    <a:pt x="767" y="138"/>
                  </a:lnTo>
                  <a:lnTo>
                    <a:pt x="745" y="222"/>
                  </a:lnTo>
                  <a:lnTo>
                    <a:pt x="707" y="310"/>
                  </a:lnTo>
                  <a:lnTo>
                    <a:pt x="659" y="410"/>
                  </a:lnTo>
                  <a:lnTo>
                    <a:pt x="593" y="523"/>
                  </a:lnTo>
                  <a:lnTo>
                    <a:pt x="526" y="610"/>
                  </a:lnTo>
                  <a:lnTo>
                    <a:pt x="435" y="716"/>
                  </a:lnTo>
                  <a:lnTo>
                    <a:pt x="357" y="779"/>
                  </a:lnTo>
                  <a:lnTo>
                    <a:pt x="240" y="855"/>
                  </a:lnTo>
                  <a:lnTo>
                    <a:pt x="168" y="914"/>
                  </a:lnTo>
                  <a:lnTo>
                    <a:pt x="83" y="1008"/>
                  </a:lnTo>
                  <a:lnTo>
                    <a:pt x="65" y="1048"/>
                  </a:lnTo>
                  <a:lnTo>
                    <a:pt x="47" y="1067"/>
                  </a:lnTo>
                  <a:lnTo>
                    <a:pt x="1" y="1003"/>
                  </a:lnTo>
                  <a:lnTo>
                    <a:pt x="0" y="722"/>
                  </a:lnTo>
                  <a:lnTo>
                    <a:pt x="68" y="634"/>
                  </a:lnTo>
                  <a:lnTo>
                    <a:pt x="90" y="609"/>
                  </a:lnTo>
                  <a:lnTo>
                    <a:pt x="139" y="608"/>
                  </a:lnTo>
                  <a:lnTo>
                    <a:pt x="209" y="553"/>
                  </a:lnTo>
                  <a:lnTo>
                    <a:pt x="310" y="550"/>
                  </a:lnTo>
                  <a:lnTo>
                    <a:pt x="530" y="316"/>
                  </a:lnTo>
                  <a:lnTo>
                    <a:pt x="465" y="317"/>
                  </a:lnTo>
                  <a:lnTo>
                    <a:pt x="210" y="224"/>
                  </a:lnTo>
                  <a:lnTo>
                    <a:pt x="180" y="196"/>
                  </a:lnTo>
                  <a:lnTo>
                    <a:pt x="152" y="158"/>
                  </a:lnTo>
                  <a:lnTo>
                    <a:pt x="123" y="115"/>
                  </a:lnTo>
                  <a:lnTo>
                    <a:pt x="140" y="87"/>
                  </a:lnTo>
                  <a:lnTo>
                    <a:pt x="169" y="45"/>
                  </a:lnTo>
                  <a:lnTo>
                    <a:pt x="194" y="59"/>
                  </a:lnTo>
                  <a:lnTo>
                    <a:pt x="209" y="92"/>
                  </a:lnTo>
                  <a:lnTo>
                    <a:pt x="244" y="125"/>
                  </a:lnTo>
                  <a:lnTo>
                    <a:pt x="283" y="125"/>
                  </a:lnTo>
                  <a:lnTo>
                    <a:pt x="356" y="105"/>
                  </a:lnTo>
                  <a:lnTo>
                    <a:pt x="441" y="96"/>
                  </a:lnTo>
                  <a:lnTo>
                    <a:pt x="510" y="71"/>
                  </a:lnTo>
                  <a:lnTo>
                    <a:pt x="548" y="66"/>
                  </a:lnTo>
                  <a:lnTo>
                    <a:pt x="576" y="52"/>
                  </a:lnTo>
                  <a:lnTo>
                    <a:pt x="620" y="49"/>
                  </a:lnTo>
                  <a:lnTo>
                    <a:pt x="645" y="47"/>
                  </a:lnTo>
                  <a:lnTo>
                    <a:pt x="681" y="35"/>
                  </a:lnTo>
                  <a:lnTo>
                    <a:pt x="722" y="28"/>
                  </a:lnTo>
                  <a:lnTo>
                    <a:pt x="759" y="0"/>
                  </a:lnTo>
                  <a:lnTo>
                    <a:pt x="788" y="0"/>
                  </a:lnTo>
                  <a:lnTo>
                    <a:pt x="790" y="2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6"/>
            <p:cNvSpPr/>
            <p:nvPr/>
          </p:nvSpPr>
          <p:spPr>
            <a:xfrm>
              <a:off x="5981700" y="4916488"/>
              <a:ext cx="284163" cy="384175"/>
            </a:xfrm>
            <a:custGeom>
              <a:rect b="b" l="l" r="r" t="t"/>
              <a:pathLst>
                <a:path extrusionOk="0" h="1068" w="791">
                  <a:moveTo>
                    <a:pt x="790" y="22"/>
                  </a:moveTo>
                  <a:lnTo>
                    <a:pt x="783" y="68"/>
                  </a:lnTo>
                  <a:lnTo>
                    <a:pt x="783" y="110"/>
                  </a:lnTo>
                  <a:lnTo>
                    <a:pt x="767" y="138"/>
                  </a:lnTo>
                  <a:lnTo>
                    <a:pt x="745" y="222"/>
                  </a:lnTo>
                  <a:lnTo>
                    <a:pt x="707" y="310"/>
                  </a:lnTo>
                  <a:lnTo>
                    <a:pt x="659" y="410"/>
                  </a:lnTo>
                  <a:lnTo>
                    <a:pt x="593" y="523"/>
                  </a:lnTo>
                  <a:lnTo>
                    <a:pt x="526" y="610"/>
                  </a:lnTo>
                  <a:lnTo>
                    <a:pt x="435" y="716"/>
                  </a:lnTo>
                  <a:lnTo>
                    <a:pt x="357" y="779"/>
                  </a:lnTo>
                  <a:lnTo>
                    <a:pt x="240" y="855"/>
                  </a:lnTo>
                  <a:lnTo>
                    <a:pt x="168" y="914"/>
                  </a:lnTo>
                  <a:lnTo>
                    <a:pt x="83" y="1008"/>
                  </a:lnTo>
                  <a:lnTo>
                    <a:pt x="65" y="1048"/>
                  </a:lnTo>
                  <a:lnTo>
                    <a:pt x="47" y="1067"/>
                  </a:lnTo>
                  <a:lnTo>
                    <a:pt x="1" y="1003"/>
                  </a:lnTo>
                  <a:lnTo>
                    <a:pt x="0" y="722"/>
                  </a:lnTo>
                  <a:lnTo>
                    <a:pt x="68" y="634"/>
                  </a:lnTo>
                  <a:lnTo>
                    <a:pt x="90" y="609"/>
                  </a:lnTo>
                  <a:lnTo>
                    <a:pt x="139" y="608"/>
                  </a:lnTo>
                  <a:lnTo>
                    <a:pt x="209" y="553"/>
                  </a:lnTo>
                  <a:lnTo>
                    <a:pt x="310" y="550"/>
                  </a:lnTo>
                  <a:lnTo>
                    <a:pt x="530" y="316"/>
                  </a:lnTo>
                  <a:lnTo>
                    <a:pt x="465" y="317"/>
                  </a:lnTo>
                  <a:lnTo>
                    <a:pt x="210" y="224"/>
                  </a:lnTo>
                  <a:lnTo>
                    <a:pt x="180" y="196"/>
                  </a:lnTo>
                  <a:lnTo>
                    <a:pt x="152" y="158"/>
                  </a:lnTo>
                  <a:lnTo>
                    <a:pt x="123" y="115"/>
                  </a:lnTo>
                  <a:lnTo>
                    <a:pt x="140" y="87"/>
                  </a:lnTo>
                  <a:lnTo>
                    <a:pt x="169" y="45"/>
                  </a:lnTo>
                  <a:lnTo>
                    <a:pt x="194" y="59"/>
                  </a:lnTo>
                  <a:lnTo>
                    <a:pt x="209" y="92"/>
                  </a:lnTo>
                  <a:lnTo>
                    <a:pt x="244" y="125"/>
                  </a:lnTo>
                  <a:lnTo>
                    <a:pt x="283" y="125"/>
                  </a:lnTo>
                  <a:lnTo>
                    <a:pt x="356" y="105"/>
                  </a:lnTo>
                  <a:lnTo>
                    <a:pt x="441" y="96"/>
                  </a:lnTo>
                  <a:lnTo>
                    <a:pt x="510" y="71"/>
                  </a:lnTo>
                  <a:lnTo>
                    <a:pt x="548" y="66"/>
                  </a:lnTo>
                  <a:lnTo>
                    <a:pt x="576" y="52"/>
                  </a:lnTo>
                  <a:lnTo>
                    <a:pt x="620" y="49"/>
                  </a:lnTo>
                  <a:lnTo>
                    <a:pt x="645" y="47"/>
                  </a:lnTo>
                  <a:lnTo>
                    <a:pt x="681" y="35"/>
                  </a:lnTo>
                  <a:lnTo>
                    <a:pt x="722" y="28"/>
                  </a:lnTo>
                  <a:lnTo>
                    <a:pt x="759" y="0"/>
                  </a:lnTo>
                  <a:lnTo>
                    <a:pt x="788" y="0"/>
                  </a:lnTo>
                  <a:lnTo>
                    <a:pt x="790" y="2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6"/>
            <p:cNvSpPr/>
            <p:nvPr/>
          </p:nvSpPr>
          <p:spPr>
            <a:xfrm>
              <a:off x="3208338" y="5086350"/>
              <a:ext cx="114300" cy="117475"/>
            </a:xfrm>
            <a:custGeom>
              <a:rect b="b" l="l" r="r" t="t"/>
              <a:pathLst>
                <a:path extrusionOk="0" h="327" w="319">
                  <a:moveTo>
                    <a:pt x="70" y="4"/>
                  </a:moveTo>
                  <a:lnTo>
                    <a:pt x="163" y="20"/>
                  </a:lnTo>
                  <a:lnTo>
                    <a:pt x="171" y="6"/>
                  </a:lnTo>
                  <a:lnTo>
                    <a:pt x="234" y="0"/>
                  </a:lnTo>
                  <a:lnTo>
                    <a:pt x="318" y="21"/>
                  </a:lnTo>
                  <a:lnTo>
                    <a:pt x="277" y="88"/>
                  </a:lnTo>
                  <a:lnTo>
                    <a:pt x="283" y="141"/>
                  </a:lnTo>
                  <a:lnTo>
                    <a:pt x="314" y="187"/>
                  </a:lnTo>
                  <a:lnTo>
                    <a:pt x="300" y="220"/>
                  </a:lnTo>
                  <a:lnTo>
                    <a:pt x="294" y="255"/>
                  </a:lnTo>
                  <a:lnTo>
                    <a:pt x="274" y="288"/>
                  </a:lnTo>
                  <a:lnTo>
                    <a:pt x="229" y="271"/>
                  </a:lnTo>
                  <a:lnTo>
                    <a:pt x="192" y="280"/>
                  </a:lnTo>
                  <a:lnTo>
                    <a:pt x="161" y="273"/>
                  </a:lnTo>
                  <a:lnTo>
                    <a:pt x="153" y="295"/>
                  </a:lnTo>
                  <a:lnTo>
                    <a:pt x="166" y="310"/>
                  </a:lnTo>
                  <a:lnTo>
                    <a:pt x="159" y="326"/>
                  </a:lnTo>
                  <a:lnTo>
                    <a:pt x="117" y="320"/>
                  </a:lnTo>
                  <a:lnTo>
                    <a:pt x="69" y="253"/>
                  </a:lnTo>
                  <a:lnTo>
                    <a:pt x="59" y="209"/>
                  </a:lnTo>
                  <a:lnTo>
                    <a:pt x="34" y="209"/>
                  </a:lnTo>
                  <a:lnTo>
                    <a:pt x="0" y="153"/>
                  </a:lnTo>
                  <a:lnTo>
                    <a:pt x="14" y="112"/>
                  </a:lnTo>
                  <a:lnTo>
                    <a:pt x="10" y="94"/>
                  </a:lnTo>
                  <a:lnTo>
                    <a:pt x="57" y="74"/>
                  </a:lnTo>
                  <a:lnTo>
                    <a:pt x="70" y="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6"/>
            <p:cNvSpPr/>
            <p:nvPr/>
          </p:nvSpPr>
          <p:spPr>
            <a:xfrm>
              <a:off x="3208338" y="5086350"/>
              <a:ext cx="114300" cy="117475"/>
            </a:xfrm>
            <a:custGeom>
              <a:rect b="b" l="l" r="r" t="t"/>
              <a:pathLst>
                <a:path extrusionOk="0" h="327" w="319">
                  <a:moveTo>
                    <a:pt x="70" y="4"/>
                  </a:moveTo>
                  <a:lnTo>
                    <a:pt x="163" y="20"/>
                  </a:lnTo>
                  <a:lnTo>
                    <a:pt x="171" y="6"/>
                  </a:lnTo>
                  <a:lnTo>
                    <a:pt x="234" y="0"/>
                  </a:lnTo>
                  <a:lnTo>
                    <a:pt x="318" y="21"/>
                  </a:lnTo>
                  <a:lnTo>
                    <a:pt x="277" y="88"/>
                  </a:lnTo>
                  <a:lnTo>
                    <a:pt x="283" y="141"/>
                  </a:lnTo>
                  <a:lnTo>
                    <a:pt x="314" y="187"/>
                  </a:lnTo>
                  <a:lnTo>
                    <a:pt x="300" y="220"/>
                  </a:lnTo>
                  <a:lnTo>
                    <a:pt x="294" y="255"/>
                  </a:lnTo>
                  <a:lnTo>
                    <a:pt x="274" y="288"/>
                  </a:lnTo>
                  <a:lnTo>
                    <a:pt x="229" y="271"/>
                  </a:lnTo>
                  <a:lnTo>
                    <a:pt x="192" y="280"/>
                  </a:lnTo>
                  <a:lnTo>
                    <a:pt x="161" y="273"/>
                  </a:lnTo>
                  <a:lnTo>
                    <a:pt x="153" y="295"/>
                  </a:lnTo>
                  <a:lnTo>
                    <a:pt x="166" y="310"/>
                  </a:lnTo>
                  <a:lnTo>
                    <a:pt x="159" y="326"/>
                  </a:lnTo>
                  <a:lnTo>
                    <a:pt x="117" y="320"/>
                  </a:lnTo>
                  <a:lnTo>
                    <a:pt x="69" y="253"/>
                  </a:lnTo>
                  <a:lnTo>
                    <a:pt x="59" y="209"/>
                  </a:lnTo>
                  <a:lnTo>
                    <a:pt x="34" y="209"/>
                  </a:lnTo>
                  <a:lnTo>
                    <a:pt x="0" y="153"/>
                  </a:lnTo>
                  <a:lnTo>
                    <a:pt x="14" y="112"/>
                  </a:lnTo>
                  <a:lnTo>
                    <a:pt x="10" y="94"/>
                  </a:lnTo>
                  <a:lnTo>
                    <a:pt x="57" y="74"/>
                  </a:lnTo>
                  <a:lnTo>
                    <a:pt x="70" y="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6"/>
            <p:cNvSpPr/>
            <p:nvPr/>
          </p:nvSpPr>
          <p:spPr>
            <a:xfrm>
              <a:off x="5503863" y="4910138"/>
              <a:ext cx="320675" cy="246062"/>
            </a:xfrm>
            <a:custGeom>
              <a:rect b="b" l="l" r="r" t="t"/>
              <a:pathLst>
                <a:path extrusionOk="0" h="683" w="889">
                  <a:moveTo>
                    <a:pt x="784" y="219"/>
                  </a:moveTo>
                  <a:lnTo>
                    <a:pt x="785" y="280"/>
                  </a:lnTo>
                  <a:lnTo>
                    <a:pt x="773" y="304"/>
                  </a:lnTo>
                  <a:lnTo>
                    <a:pt x="732" y="306"/>
                  </a:lnTo>
                  <a:lnTo>
                    <a:pt x="705" y="350"/>
                  </a:lnTo>
                  <a:lnTo>
                    <a:pt x="753" y="356"/>
                  </a:lnTo>
                  <a:lnTo>
                    <a:pt x="793" y="394"/>
                  </a:lnTo>
                  <a:lnTo>
                    <a:pt x="806" y="425"/>
                  </a:lnTo>
                  <a:lnTo>
                    <a:pt x="842" y="443"/>
                  </a:lnTo>
                  <a:lnTo>
                    <a:pt x="888" y="528"/>
                  </a:lnTo>
                  <a:lnTo>
                    <a:pt x="835" y="579"/>
                  </a:lnTo>
                  <a:lnTo>
                    <a:pt x="787" y="625"/>
                  </a:lnTo>
                  <a:lnTo>
                    <a:pt x="739" y="661"/>
                  </a:lnTo>
                  <a:lnTo>
                    <a:pt x="685" y="661"/>
                  </a:lnTo>
                  <a:lnTo>
                    <a:pt x="622" y="679"/>
                  </a:lnTo>
                  <a:lnTo>
                    <a:pt x="573" y="661"/>
                  </a:lnTo>
                  <a:lnTo>
                    <a:pt x="541" y="682"/>
                  </a:lnTo>
                  <a:lnTo>
                    <a:pt x="472" y="631"/>
                  </a:lnTo>
                  <a:lnTo>
                    <a:pt x="453" y="598"/>
                  </a:lnTo>
                  <a:lnTo>
                    <a:pt x="410" y="614"/>
                  </a:lnTo>
                  <a:lnTo>
                    <a:pt x="374" y="609"/>
                  </a:lnTo>
                  <a:lnTo>
                    <a:pt x="353" y="622"/>
                  </a:lnTo>
                  <a:lnTo>
                    <a:pt x="318" y="613"/>
                  </a:lnTo>
                  <a:lnTo>
                    <a:pt x="271" y="549"/>
                  </a:lnTo>
                  <a:lnTo>
                    <a:pt x="259" y="524"/>
                  </a:lnTo>
                  <a:lnTo>
                    <a:pt x="201" y="493"/>
                  </a:lnTo>
                  <a:lnTo>
                    <a:pt x="181" y="447"/>
                  </a:lnTo>
                  <a:lnTo>
                    <a:pt x="148" y="413"/>
                  </a:lnTo>
                  <a:lnTo>
                    <a:pt x="96" y="372"/>
                  </a:lnTo>
                  <a:lnTo>
                    <a:pt x="95" y="347"/>
                  </a:lnTo>
                  <a:lnTo>
                    <a:pt x="53" y="316"/>
                  </a:lnTo>
                  <a:lnTo>
                    <a:pt x="0" y="285"/>
                  </a:lnTo>
                  <a:lnTo>
                    <a:pt x="24" y="276"/>
                  </a:lnTo>
                  <a:lnTo>
                    <a:pt x="50" y="262"/>
                  </a:lnTo>
                  <a:lnTo>
                    <a:pt x="70" y="192"/>
                  </a:lnTo>
                  <a:lnTo>
                    <a:pt x="92" y="155"/>
                  </a:lnTo>
                  <a:lnTo>
                    <a:pt x="148" y="145"/>
                  </a:lnTo>
                  <a:lnTo>
                    <a:pt x="161" y="166"/>
                  </a:lnTo>
                  <a:lnTo>
                    <a:pt x="201" y="212"/>
                  </a:lnTo>
                  <a:lnTo>
                    <a:pt x="223" y="219"/>
                  </a:lnTo>
                  <a:lnTo>
                    <a:pt x="251" y="205"/>
                  </a:lnTo>
                  <a:lnTo>
                    <a:pt x="307" y="208"/>
                  </a:lnTo>
                  <a:lnTo>
                    <a:pt x="318" y="224"/>
                  </a:lnTo>
                  <a:lnTo>
                    <a:pt x="395" y="224"/>
                  </a:lnTo>
                  <a:lnTo>
                    <a:pt x="398" y="208"/>
                  </a:lnTo>
                  <a:lnTo>
                    <a:pt x="438" y="193"/>
                  </a:lnTo>
                  <a:lnTo>
                    <a:pt x="446" y="170"/>
                  </a:lnTo>
                  <a:lnTo>
                    <a:pt x="475" y="154"/>
                  </a:lnTo>
                  <a:lnTo>
                    <a:pt x="541" y="200"/>
                  </a:lnTo>
                  <a:lnTo>
                    <a:pt x="581" y="192"/>
                  </a:lnTo>
                  <a:lnTo>
                    <a:pt x="620" y="135"/>
                  </a:lnTo>
                  <a:lnTo>
                    <a:pt x="662" y="92"/>
                  </a:lnTo>
                  <a:lnTo>
                    <a:pt x="656" y="44"/>
                  </a:lnTo>
                  <a:lnTo>
                    <a:pt x="637" y="21"/>
                  </a:lnTo>
                  <a:lnTo>
                    <a:pt x="684" y="17"/>
                  </a:lnTo>
                  <a:lnTo>
                    <a:pt x="689" y="0"/>
                  </a:lnTo>
                  <a:lnTo>
                    <a:pt x="725" y="5"/>
                  </a:lnTo>
                  <a:lnTo>
                    <a:pt x="716" y="63"/>
                  </a:lnTo>
                  <a:lnTo>
                    <a:pt x="725" y="120"/>
                  </a:lnTo>
                  <a:lnTo>
                    <a:pt x="765" y="151"/>
                  </a:lnTo>
                  <a:lnTo>
                    <a:pt x="775" y="178"/>
                  </a:lnTo>
                  <a:lnTo>
                    <a:pt x="773" y="217"/>
                  </a:lnTo>
                  <a:lnTo>
                    <a:pt x="784" y="21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6"/>
            <p:cNvSpPr/>
            <p:nvPr/>
          </p:nvSpPr>
          <p:spPr>
            <a:xfrm>
              <a:off x="5503863" y="4910138"/>
              <a:ext cx="320675" cy="246062"/>
            </a:xfrm>
            <a:custGeom>
              <a:rect b="b" l="l" r="r" t="t"/>
              <a:pathLst>
                <a:path extrusionOk="0" h="683" w="889">
                  <a:moveTo>
                    <a:pt x="784" y="219"/>
                  </a:moveTo>
                  <a:lnTo>
                    <a:pt x="785" y="280"/>
                  </a:lnTo>
                  <a:lnTo>
                    <a:pt x="773" y="304"/>
                  </a:lnTo>
                  <a:lnTo>
                    <a:pt x="732" y="306"/>
                  </a:lnTo>
                  <a:lnTo>
                    <a:pt x="705" y="350"/>
                  </a:lnTo>
                  <a:lnTo>
                    <a:pt x="753" y="356"/>
                  </a:lnTo>
                  <a:lnTo>
                    <a:pt x="793" y="394"/>
                  </a:lnTo>
                  <a:lnTo>
                    <a:pt x="806" y="425"/>
                  </a:lnTo>
                  <a:lnTo>
                    <a:pt x="842" y="443"/>
                  </a:lnTo>
                  <a:lnTo>
                    <a:pt x="888" y="528"/>
                  </a:lnTo>
                  <a:lnTo>
                    <a:pt x="835" y="579"/>
                  </a:lnTo>
                  <a:lnTo>
                    <a:pt x="787" y="625"/>
                  </a:lnTo>
                  <a:lnTo>
                    <a:pt x="739" y="661"/>
                  </a:lnTo>
                  <a:lnTo>
                    <a:pt x="685" y="661"/>
                  </a:lnTo>
                  <a:lnTo>
                    <a:pt x="622" y="679"/>
                  </a:lnTo>
                  <a:lnTo>
                    <a:pt x="573" y="661"/>
                  </a:lnTo>
                  <a:lnTo>
                    <a:pt x="541" y="682"/>
                  </a:lnTo>
                  <a:lnTo>
                    <a:pt x="472" y="631"/>
                  </a:lnTo>
                  <a:lnTo>
                    <a:pt x="453" y="598"/>
                  </a:lnTo>
                  <a:lnTo>
                    <a:pt x="410" y="614"/>
                  </a:lnTo>
                  <a:lnTo>
                    <a:pt x="374" y="609"/>
                  </a:lnTo>
                  <a:lnTo>
                    <a:pt x="353" y="622"/>
                  </a:lnTo>
                  <a:lnTo>
                    <a:pt x="318" y="613"/>
                  </a:lnTo>
                  <a:lnTo>
                    <a:pt x="271" y="549"/>
                  </a:lnTo>
                  <a:lnTo>
                    <a:pt x="259" y="524"/>
                  </a:lnTo>
                  <a:lnTo>
                    <a:pt x="201" y="493"/>
                  </a:lnTo>
                  <a:lnTo>
                    <a:pt x="181" y="447"/>
                  </a:lnTo>
                  <a:lnTo>
                    <a:pt x="148" y="413"/>
                  </a:lnTo>
                  <a:lnTo>
                    <a:pt x="96" y="372"/>
                  </a:lnTo>
                  <a:lnTo>
                    <a:pt x="95" y="347"/>
                  </a:lnTo>
                  <a:lnTo>
                    <a:pt x="53" y="316"/>
                  </a:lnTo>
                  <a:lnTo>
                    <a:pt x="0" y="285"/>
                  </a:lnTo>
                  <a:lnTo>
                    <a:pt x="24" y="276"/>
                  </a:lnTo>
                  <a:lnTo>
                    <a:pt x="50" y="262"/>
                  </a:lnTo>
                  <a:lnTo>
                    <a:pt x="70" y="192"/>
                  </a:lnTo>
                  <a:lnTo>
                    <a:pt x="92" y="155"/>
                  </a:lnTo>
                  <a:lnTo>
                    <a:pt x="148" y="145"/>
                  </a:lnTo>
                  <a:lnTo>
                    <a:pt x="161" y="166"/>
                  </a:lnTo>
                  <a:lnTo>
                    <a:pt x="201" y="212"/>
                  </a:lnTo>
                  <a:lnTo>
                    <a:pt x="223" y="219"/>
                  </a:lnTo>
                  <a:lnTo>
                    <a:pt x="251" y="205"/>
                  </a:lnTo>
                  <a:lnTo>
                    <a:pt x="307" y="208"/>
                  </a:lnTo>
                  <a:lnTo>
                    <a:pt x="318" y="224"/>
                  </a:lnTo>
                  <a:lnTo>
                    <a:pt x="395" y="224"/>
                  </a:lnTo>
                  <a:lnTo>
                    <a:pt x="398" y="208"/>
                  </a:lnTo>
                  <a:lnTo>
                    <a:pt x="438" y="193"/>
                  </a:lnTo>
                  <a:lnTo>
                    <a:pt x="446" y="170"/>
                  </a:lnTo>
                  <a:lnTo>
                    <a:pt x="475" y="154"/>
                  </a:lnTo>
                  <a:lnTo>
                    <a:pt x="541" y="200"/>
                  </a:lnTo>
                  <a:lnTo>
                    <a:pt x="581" y="192"/>
                  </a:lnTo>
                  <a:lnTo>
                    <a:pt x="620" y="135"/>
                  </a:lnTo>
                  <a:lnTo>
                    <a:pt x="662" y="92"/>
                  </a:lnTo>
                  <a:lnTo>
                    <a:pt x="656" y="44"/>
                  </a:lnTo>
                  <a:lnTo>
                    <a:pt x="637" y="21"/>
                  </a:lnTo>
                  <a:lnTo>
                    <a:pt x="684" y="17"/>
                  </a:lnTo>
                  <a:lnTo>
                    <a:pt x="689" y="0"/>
                  </a:lnTo>
                  <a:lnTo>
                    <a:pt x="725" y="5"/>
                  </a:lnTo>
                  <a:lnTo>
                    <a:pt x="716" y="63"/>
                  </a:lnTo>
                  <a:lnTo>
                    <a:pt x="725" y="120"/>
                  </a:lnTo>
                  <a:lnTo>
                    <a:pt x="765" y="151"/>
                  </a:lnTo>
                  <a:lnTo>
                    <a:pt x="775" y="178"/>
                  </a:lnTo>
                  <a:lnTo>
                    <a:pt x="773" y="217"/>
                  </a:lnTo>
                  <a:lnTo>
                    <a:pt x="784" y="21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6"/>
            <p:cNvSpPr/>
            <p:nvPr/>
          </p:nvSpPr>
          <p:spPr>
            <a:xfrm>
              <a:off x="2311400" y="4848225"/>
              <a:ext cx="66675" cy="36513"/>
            </a:xfrm>
            <a:custGeom>
              <a:rect b="b" l="l" r="r" t="t"/>
              <a:pathLst>
                <a:path extrusionOk="0" h="102" w="185">
                  <a:moveTo>
                    <a:pt x="179" y="83"/>
                  </a:moveTo>
                  <a:lnTo>
                    <a:pt x="170" y="101"/>
                  </a:lnTo>
                  <a:lnTo>
                    <a:pt x="125" y="100"/>
                  </a:lnTo>
                  <a:lnTo>
                    <a:pt x="97" y="92"/>
                  </a:lnTo>
                  <a:lnTo>
                    <a:pt x="65" y="77"/>
                  </a:lnTo>
                  <a:lnTo>
                    <a:pt x="21" y="72"/>
                  </a:lnTo>
                  <a:lnTo>
                    <a:pt x="0" y="54"/>
                  </a:lnTo>
                  <a:lnTo>
                    <a:pt x="2" y="43"/>
                  </a:lnTo>
                  <a:lnTo>
                    <a:pt x="29" y="23"/>
                  </a:lnTo>
                  <a:lnTo>
                    <a:pt x="43" y="14"/>
                  </a:lnTo>
                  <a:lnTo>
                    <a:pt x="39" y="5"/>
                  </a:lnTo>
                  <a:lnTo>
                    <a:pt x="57" y="0"/>
                  </a:lnTo>
                  <a:lnTo>
                    <a:pt x="80" y="6"/>
                  </a:lnTo>
                  <a:lnTo>
                    <a:pt x="97" y="22"/>
                  </a:lnTo>
                  <a:lnTo>
                    <a:pt x="121" y="35"/>
                  </a:lnTo>
                  <a:lnTo>
                    <a:pt x="123" y="46"/>
                  </a:lnTo>
                  <a:lnTo>
                    <a:pt x="157" y="36"/>
                  </a:lnTo>
                  <a:lnTo>
                    <a:pt x="174" y="42"/>
                  </a:lnTo>
                  <a:lnTo>
                    <a:pt x="184" y="51"/>
                  </a:lnTo>
                  <a:lnTo>
                    <a:pt x="179" y="8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6"/>
            <p:cNvSpPr/>
            <p:nvPr/>
          </p:nvSpPr>
          <p:spPr>
            <a:xfrm>
              <a:off x="2311400" y="4848225"/>
              <a:ext cx="66675" cy="36513"/>
            </a:xfrm>
            <a:custGeom>
              <a:rect b="b" l="l" r="r" t="t"/>
              <a:pathLst>
                <a:path extrusionOk="0" h="102" w="185">
                  <a:moveTo>
                    <a:pt x="179" y="83"/>
                  </a:moveTo>
                  <a:lnTo>
                    <a:pt x="170" y="101"/>
                  </a:lnTo>
                  <a:lnTo>
                    <a:pt x="125" y="100"/>
                  </a:lnTo>
                  <a:lnTo>
                    <a:pt x="97" y="92"/>
                  </a:lnTo>
                  <a:lnTo>
                    <a:pt x="65" y="77"/>
                  </a:lnTo>
                  <a:lnTo>
                    <a:pt x="21" y="72"/>
                  </a:lnTo>
                  <a:lnTo>
                    <a:pt x="0" y="54"/>
                  </a:lnTo>
                  <a:lnTo>
                    <a:pt x="2" y="43"/>
                  </a:lnTo>
                  <a:lnTo>
                    <a:pt x="29" y="23"/>
                  </a:lnTo>
                  <a:lnTo>
                    <a:pt x="43" y="14"/>
                  </a:lnTo>
                  <a:lnTo>
                    <a:pt x="39" y="5"/>
                  </a:lnTo>
                  <a:lnTo>
                    <a:pt x="57" y="0"/>
                  </a:lnTo>
                  <a:lnTo>
                    <a:pt x="80" y="6"/>
                  </a:lnTo>
                  <a:lnTo>
                    <a:pt x="97" y="22"/>
                  </a:lnTo>
                  <a:lnTo>
                    <a:pt x="121" y="35"/>
                  </a:lnTo>
                  <a:lnTo>
                    <a:pt x="123" y="46"/>
                  </a:lnTo>
                  <a:lnTo>
                    <a:pt x="157" y="36"/>
                  </a:lnTo>
                  <a:lnTo>
                    <a:pt x="174" y="42"/>
                  </a:lnTo>
                  <a:lnTo>
                    <a:pt x="184" y="51"/>
                  </a:lnTo>
                  <a:lnTo>
                    <a:pt x="179" y="8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6"/>
            <p:cNvSpPr/>
            <p:nvPr/>
          </p:nvSpPr>
          <p:spPr>
            <a:xfrm>
              <a:off x="5834063" y="4135438"/>
              <a:ext cx="187325" cy="166687"/>
            </a:xfrm>
            <a:custGeom>
              <a:rect b="b" l="l" r="r" t="t"/>
              <a:pathLst>
                <a:path extrusionOk="0" h="465" w="519">
                  <a:moveTo>
                    <a:pt x="241" y="366"/>
                  </a:moveTo>
                  <a:lnTo>
                    <a:pt x="88" y="464"/>
                  </a:lnTo>
                  <a:lnTo>
                    <a:pt x="2" y="428"/>
                  </a:lnTo>
                  <a:lnTo>
                    <a:pt x="0" y="427"/>
                  </a:lnTo>
                  <a:lnTo>
                    <a:pt x="11" y="413"/>
                  </a:lnTo>
                  <a:lnTo>
                    <a:pt x="10" y="375"/>
                  </a:lnTo>
                  <a:lnTo>
                    <a:pt x="29" y="324"/>
                  </a:lnTo>
                  <a:lnTo>
                    <a:pt x="71" y="289"/>
                  </a:lnTo>
                  <a:lnTo>
                    <a:pt x="58" y="253"/>
                  </a:lnTo>
                  <a:lnTo>
                    <a:pt x="23" y="248"/>
                  </a:lnTo>
                  <a:lnTo>
                    <a:pt x="16" y="175"/>
                  </a:lnTo>
                  <a:lnTo>
                    <a:pt x="35" y="136"/>
                  </a:lnTo>
                  <a:lnTo>
                    <a:pt x="56" y="115"/>
                  </a:lnTo>
                  <a:lnTo>
                    <a:pt x="77" y="94"/>
                  </a:lnTo>
                  <a:lnTo>
                    <a:pt x="81" y="40"/>
                  </a:lnTo>
                  <a:lnTo>
                    <a:pt x="106" y="59"/>
                  </a:lnTo>
                  <a:lnTo>
                    <a:pt x="192" y="32"/>
                  </a:lnTo>
                  <a:lnTo>
                    <a:pt x="234" y="50"/>
                  </a:lnTo>
                  <a:lnTo>
                    <a:pt x="298" y="50"/>
                  </a:lnTo>
                  <a:lnTo>
                    <a:pt x="387" y="14"/>
                  </a:lnTo>
                  <a:lnTo>
                    <a:pt x="429" y="15"/>
                  </a:lnTo>
                  <a:lnTo>
                    <a:pt x="518" y="0"/>
                  </a:lnTo>
                  <a:lnTo>
                    <a:pt x="478" y="61"/>
                  </a:lnTo>
                  <a:lnTo>
                    <a:pt x="435" y="85"/>
                  </a:lnTo>
                  <a:lnTo>
                    <a:pt x="443" y="155"/>
                  </a:lnTo>
                  <a:lnTo>
                    <a:pt x="413" y="269"/>
                  </a:lnTo>
                  <a:lnTo>
                    <a:pt x="241" y="36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6"/>
            <p:cNvSpPr/>
            <p:nvPr/>
          </p:nvSpPr>
          <p:spPr>
            <a:xfrm>
              <a:off x="5834063" y="4135438"/>
              <a:ext cx="187325" cy="166687"/>
            </a:xfrm>
            <a:custGeom>
              <a:rect b="b" l="l" r="r" t="t"/>
              <a:pathLst>
                <a:path extrusionOk="0" h="465" w="519">
                  <a:moveTo>
                    <a:pt x="241" y="366"/>
                  </a:moveTo>
                  <a:lnTo>
                    <a:pt x="88" y="464"/>
                  </a:lnTo>
                  <a:lnTo>
                    <a:pt x="2" y="428"/>
                  </a:lnTo>
                  <a:lnTo>
                    <a:pt x="0" y="427"/>
                  </a:lnTo>
                  <a:lnTo>
                    <a:pt x="11" y="413"/>
                  </a:lnTo>
                  <a:lnTo>
                    <a:pt x="10" y="375"/>
                  </a:lnTo>
                  <a:lnTo>
                    <a:pt x="29" y="324"/>
                  </a:lnTo>
                  <a:lnTo>
                    <a:pt x="71" y="289"/>
                  </a:lnTo>
                  <a:lnTo>
                    <a:pt x="58" y="253"/>
                  </a:lnTo>
                  <a:lnTo>
                    <a:pt x="23" y="248"/>
                  </a:lnTo>
                  <a:lnTo>
                    <a:pt x="16" y="175"/>
                  </a:lnTo>
                  <a:lnTo>
                    <a:pt x="35" y="136"/>
                  </a:lnTo>
                  <a:lnTo>
                    <a:pt x="56" y="115"/>
                  </a:lnTo>
                  <a:lnTo>
                    <a:pt x="77" y="94"/>
                  </a:lnTo>
                  <a:lnTo>
                    <a:pt x="81" y="40"/>
                  </a:lnTo>
                  <a:lnTo>
                    <a:pt x="106" y="59"/>
                  </a:lnTo>
                  <a:lnTo>
                    <a:pt x="192" y="32"/>
                  </a:lnTo>
                  <a:lnTo>
                    <a:pt x="234" y="50"/>
                  </a:lnTo>
                  <a:lnTo>
                    <a:pt x="298" y="50"/>
                  </a:lnTo>
                  <a:lnTo>
                    <a:pt x="387" y="14"/>
                  </a:lnTo>
                  <a:lnTo>
                    <a:pt x="429" y="15"/>
                  </a:lnTo>
                  <a:lnTo>
                    <a:pt x="518" y="0"/>
                  </a:lnTo>
                  <a:lnTo>
                    <a:pt x="478" y="61"/>
                  </a:lnTo>
                  <a:lnTo>
                    <a:pt x="435" y="85"/>
                  </a:lnTo>
                  <a:lnTo>
                    <a:pt x="443" y="155"/>
                  </a:lnTo>
                  <a:lnTo>
                    <a:pt x="413" y="269"/>
                  </a:lnTo>
                  <a:lnTo>
                    <a:pt x="241" y="36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6"/>
            <p:cNvSpPr/>
            <p:nvPr/>
          </p:nvSpPr>
          <p:spPr>
            <a:xfrm>
              <a:off x="5694363" y="5994400"/>
              <a:ext cx="39687" cy="50800"/>
            </a:xfrm>
            <a:custGeom>
              <a:rect b="b" l="l" r="r" t="t"/>
              <a:pathLst>
                <a:path extrusionOk="0" h="141" w="110">
                  <a:moveTo>
                    <a:pt x="109" y="93"/>
                  </a:moveTo>
                  <a:lnTo>
                    <a:pt x="93" y="131"/>
                  </a:lnTo>
                  <a:lnTo>
                    <a:pt x="48" y="140"/>
                  </a:lnTo>
                  <a:lnTo>
                    <a:pt x="1" y="93"/>
                  </a:lnTo>
                  <a:lnTo>
                    <a:pt x="0" y="64"/>
                  </a:lnTo>
                  <a:lnTo>
                    <a:pt x="21" y="31"/>
                  </a:lnTo>
                  <a:lnTo>
                    <a:pt x="29" y="6"/>
                  </a:lnTo>
                  <a:lnTo>
                    <a:pt x="51" y="0"/>
                  </a:lnTo>
                  <a:lnTo>
                    <a:pt x="91" y="16"/>
                  </a:lnTo>
                  <a:lnTo>
                    <a:pt x="102" y="54"/>
                  </a:lnTo>
                  <a:lnTo>
                    <a:pt x="109" y="9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6"/>
            <p:cNvSpPr/>
            <p:nvPr/>
          </p:nvSpPr>
          <p:spPr>
            <a:xfrm>
              <a:off x="5694363" y="5994400"/>
              <a:ext cx="39687" cy="50800"/>
            </a:xfrm>
            <a:custGeom>
              <a:rect b="b" l="l" r="r" t="t"/>
              <a:pathLst>
                <a:path extrusionOk="0" h="141" w="110">
                  <a:moveTo>
                    <a:pt x="109" y="93"/>
                  </a:moveTo>
                  <a:lnTo>
                    <a:pt x="93" y="131"/>
                  </a:lnTo>
                  <a:lnTo>
                    <a:pt x="48" y="140"/>
                  </a:lnTo>
                  <a:lnTo>
                    <a:pt x="1" y="93"/>
                  </a:lnTo>
                  <a:lnTo>
                    <a:pt x="0" y="64"/>
                  </a:lnTo>
                  <a:lnTo>
                    <a:pt x="21" y="31"/>
                  </a:lnTo>
                  <a:lnTo>
                    <a:pt x="29" y="6"/>
                  </a:lnTo>
                  <a:lnTo>
                    <a:pt x="51" y="0"/>
                  </a:lnTo>
                  <a:lnTo>
                    <a:pt x="91" y="16"/>
                  </a:lnTo>
                  <a:lnTo>
                    <a:pt x="102" y="54"/>
                  </a:lnTo>
                  <a:lnTo>
                    <a:pt x="109" y="9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6"/>
            <p:cNvSpPr/>
            <p:nvPr/>
          </p:nvSpPr>
          <p:spPr>
            <a:xfrm>
              <a:off x="5213350" y="4583113"/>
              <a:ext cx="290513" cy="463550"/>
            </a:xfrm>
            <a:custGeom>
              <a:rect b="b" l="l" r="r" t="t"/>
              <a:pathLst>
                <a:path extrusionOk="0" h="1289" w="806">
                  <a:moveTo>
                    <a:pt x="74" y="860"/>
                  </a:moveTo>
                  <a:lnTo>
                    <a:pt x="82" y="823"/>
                  </a:lnTo>
                  <a:lnTo>
                    <a:pt x="32" y="821"/>
                  </a:lnTo>
                  <a:lnTo>
                    <a:pt x="32" y="770"/>
                  </a:lnTo>
                  <a:lnTo>
                    <a:pt x="0" y="740"/>
                  </a:lnTo>
                  <a:lnTo>
                    <a:pt x="33" y="635"/>
                  </a:lnTo>
                  <a:lnTo>
                    <a:pt x="133" y="559"/>
                  </a:lnTo>
                  <a:lnTo>
                    <a:pt x="137" y="454"/>
                  </a:lnTo>
                  <a:lnTo>
                    <a:pt x="167" y="288"/>
                  </a:lnTo>
                  <a:lnTo>
                    <a:pt x="183" y="252"/>
                  </a:lnTo>
                  <a:lnTo>
                    <a:pt x="151" y="224"/>
                  </a:lnTo>
                  <a:lnTo>
                    <a:pt x="150" y="197"/>
                  </a:lnTo>
                  <a:lnTo>
                    <a:pt x="121" y="176"/>
                  </a:lnTo>
                  <a:lnTo>
                    <a:pt x="102" y="46"/>
                  </a:lnTo>
                  <a:lnTo>
                    <a:pt x="180" y="0"/>
                  </a:lnTo>
                  <a:lnTo>
                    <a:pt x="491" y="160"/>
                  </a:lnTo>
                  <a:lnTo>
                    <a:pt x="801" y="318"/>
                  </a:lnTo>
                  <a:lnTo>
                    <a:pt x="805" y="641"/>
                  </a:lnTo>
                  <a:lnTo>
                    <a:pt x="738" y="635"/>
                  </a:lnTo>
                  <a:lnTo>
                    <a:pt x="702" y="694"/>
                  </a:lnTo>
                  <a:lnTo>
                    <a:pt x="682" y="744"/>
                  </a:lnTo>
                  <a:lnTo>
                    <a:pt x="698" y="762"/>
                  </a:lnTo>
                  <a:lnTo>
                    <a:pt x="672" y="787"/>
                  </a:lnTo>
                  <a:lnTo>
                    <a:pt x="681" y="819"/>
                  </a:lnTo>
                  <a:lnTo>
                    <a:pt x="661" y="853"/>
                  </a:lnTo>
                  <a:lnTo>
                    <a:pt x="653" y="882"/>
                  </a:lnTo>
                  <a:lnTo>
                    <a:pt x="681" y="877"/>
                  </a:lnTo>
                  <a:lnTo>
                    <a:pt x="697" y="908"/>
                  </a:lnTo>
                  <a:lnTo>
                    <a:pt x="697" y="954"/>
                  </a:lnTo>
                  <a:lnTo>
                    <a:pt x="726" y="977"/>
                  </a:lnTo>
                  <a:lnTo>
                    <a:pt x="725" y="996"/>
                  </a:lnTo>
                  <a:lnTo>
                    <a:pt x="676" y="1009"/>
                  </a:lnTo>
                  <a:lnTo>
                    <a:pt x="636" y="1041"/>
                  </a:lnTo>
                  <a:lnTo>
                    <a:pt x="580" y="1127"/>
                  </a:lnTo>
                  <a:lnTo>
                    <a:pt x="507" y="1163"/>
                  </a:lnTo>
                  <a:lnTo>
                    <a:pt x="432" y="1158"/>
                  </a:lnTo>
                  <a:lnTo>
                    <a:pt x="410" y="1165"/>
                  </a:lnTo>
                  <a:lnTo>
                    <a:pt x="418" y="1193"/>
                  </a:lnTo>
                  <a:lnTo>
                    <a:pt x="377" y="1220"/>
                  </a:lnTo>
                  <a:lnTo>
                    <a:pt x="344" y="1251"/>
                  </a:lnTo>
                  <a:lnTo>
                    <a:pt x="246" y="1281"/>
                  </a:lnTo>
                  <a:lnTo>
                    <a:pt x="226" y="1263"/>
                  </a:lnTo>
                  <a:lnTo>
                    <a:pt x="214" y="1261"/>
                  </a:lnTo>
                  <a:lnTo>
                    <a:pt x="199" y="1281"/>
                  </a:lnTo>
                  <a:lnTo>
                    <a:pt x="135" y="1288"/>
                  </a:lnTo>
                  <a:lnTo>
                    <a:pt x="147" y="1266"/>
                  </a:lnTo>
                  <a:lnTo>
                    <a:pt x="123" y="1213"/>
                  </a:lnTo>
                  <a:lnTo>
                    <a:pt x="112" y="1180"/>
                  </a:lnTo>
                  <a:lnTo>
                    <a:pt x="78" y="1167"/>
                  </a:lnTo>
                  <a:lnTo>
                    <a:pt x="32" y="1121"/>
                  </a:lnTo>
                  <a:lnTo>
                    <a:pt x="49" y="1084"/>
                  </a:lnTo>
                  <a:lnTo>
                    <a:pt x="84" y="1092"/>
                  </a:lnTo>
                  <a:lnTo>
                    <a:pt x="106" y="1086"/>
                  </a:lnTo>
                  <a:lnTo>
                    <a:pt x="150" y="1087"/>
                  </a:lnTo>
                  <a:lnTo>
                    <a:pt x="107" y="1016"/>
                  </a:lnTo>
                  <a:lnTo>
                    <a:pt x="110" y="963"/>
                  </a:lnTo>
                  <a:lnTo>
                    <a:pt x="105" y="911"/>
                  </a:lnTo>
                  <a:lnTo>
                    <a:pt x="74" y="86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6"/>
            <p:cNvSpPr/>
            <p:nvPr/>
          </p:nvSpPr>
          <p:spPr>
            <a:xfrm>
              <a:off x="5213350" y="4583113"/>
              <a:ext cx="290513" cy="463550"/>
            </a:xfrm>
            <a:custGeom>
              <a:rect b="b" l="l" r="r" t="t"/>
              <a:pathLst>
                <a:path extrusionOk="0" h="1289" w="806">
                  <a:moveTo>
                    <a:pt x="74" y="860"/>
                  </a:moveTo>
                  <a:lnTo>
                    <a:pt x="82" y="823"/>
                  </a:lnTo>
                  <a:lnTo>
                    <a:pt x="32" y="821"/>
                  </a:lnTo>
                  <a:lnTo>
                    <a:pt x="32" y="770"/>
                  </a:lnTo>
                  <a:lnTo>
                    <a:pt x="0" y="740"/>
                  </a:lnTo>
                  <a:lnTo>
                    <a:pt x="33" y="635"/>
                  </a:lnTo>
                  <a:lnTo>
                    <a:pt x="133" y="559"/>
                  </a:lnTo>
                  <a:lnTo>
                    <a:pt x="137" y="454"/>
                  </a:lnTo>
                  <a:lnTo>
                    <a:pt x="167" y="288"/>
                  </a:lnTo>
                  <a:lnTo>
                    <a:pt x="183" y="252"/>
                  </a:lnTo>
                  <a:lnTo>
                    <a:pt x="151" y="224"/>
                  </a:lnTo>
                  <a:lnTo>
                    <a:pt x="150" y="197"/>
                  </a:lnTo>
                  <a:lnTo>
                    <a:pt x="121" y="176"/>
                  </a:lnTo>
                  <a:lnTo>
                    <a:pt x="102" y="46"/>
                  </a:lnTo>
                  <a:lnTo>
                    <a:pt x="180" y="0"/>
                  </a:lnTo>
                  <a:lnTo>
                    <a:pt x="491" y="160"/>
                  </a:lnTo>
                  <a:lnTo>
                    <a:pt x="801" y="318"/>
                  </a:lnTo>
                  <a:lnTo>
                    <a:pt x="805" y="641"/>
                  </a:lnTo>
                  <a:lnTo>
                    <a:pt x="738" y="635"/>
                  </a:lnTo>
                  <a:lnTo>
                    <a:pt x="702" y="694"/>
                  </a:lnTo>
                  <a:lnTo>
                    <a:pt x="682" y="744"/>
                  </a:lnTo>
                  <a:lnTo>
                    <a:pt x="698" y="762"/>
                  </a:lnTo>
                  <a:lnTo>
                    <a:pt x="672" y="787"/>
                  </a:lnTo>
                  <a:lnTo>
                    <a:pt x="681" y="819"/>
                  </a:lnTo>
                  <a:lnTo>
                    <a:pt x="661" y="853"/>
                  </a:lnTo>
                  <a:lnTo>
                    <a:pt x="653" y="882"/>
                  </a:lnTo>
                  <a:lnTo>
                    <a:pt x="681" y="877"/>
                  </a:lnTo>
                  <a:lnTo>
                    <a:pt x="697" y="908"/>
                  </a:lnTo>
                  <a:lnTo>
                    <a:pt x="697" y="954"/>
                  </a:lnTo>
                  <a:lnTo>
                    <a:pt x="726" y="977"/>
                  </a:lnTo>
                  <a:lnTo>
                    <a:pt x="725" y="996"/>
                  </a:lnTo>
                  <a:lnTo>
                    <a:pt x="676" y="1009"/>
                  </a:lnTo>
                  <a:lnTo>
                    <a:pt x="636" y="1041"/>
                  </a:lnTo>
                  <a:lnTo>
                    <a:pt x="580" y="1127"/>
                  </a:lnTo>
                  <a:lnTo>
                    <a:pt x="507" y="1163"/>
                  </a:lnTo>
                  <a:lnTo>
                    <a:pt x="432" y="1158"/>
                  </a:lnTo>
                  <a:lnTo>
                    <a:pt x="410" y="1165"/>
                  </a:lnTo>
                  <a:lnTo>
                    <a:pt x="418" y="1193"/>
                  </a:lnTo>
                  <a:lnTo>
                    <a:pt x="377" y="1220"/>
                  </a:lnTo>
                  <a:lnTo>
                    <a:pt x="344" y="1251"/>
                  </a:lnTo>
                  <a:lnTo>
                    <a:pt x="246" y="1281"/>
                  </a:lnTo>
                  <a:lnTo>
                    <a:pt x="226" y="1263"/>
                  </a:lnTo>
                  <a:lnTo>
                    <a:pt x="214" y="1261"/>
                  </a:lnTo>
                  <a:lnTo>
                    <a:pt x="199" y="1281"/>
                  </a:lnTo>
                  <a:lnTo>
                    <a:pt x="135" y="1288"/>
                  </a:lnTo>
                  <a:lnTo>
                    <a:pt x="147" y="1266"/>
                  </a:lnTo>
                  <a:lnTo>
                    <a:pt x="123" y="1213"/>
                  </a:lnTo>
                  <a:lnTo>
                    <a:pt x="112" y="1180"/>
                  </a:lnTo>
                  <a:lnTo>
                    <a:pt x="78" y="1167"/>
                  </a:lnTo>
                  <a:lnTo>
                    <a:pt x="32" y="1121"/>
                  </a:lnTo>
                  <a:lnTo>
                    <a:pt x="49" y="1084"/>
                  </a:lnTo>
                  <a:lnTo>
                    <a:pt x="84" y="1092"/>
                  </a:lnTo>
                  <a:lnTo>
                    <a:pt x="106" y="1086"/>
                  </a:lnTo>
                  <a:lnTo>
                    <a:pt x="150" y="1087"/>
                  </a:lnTo>
                  <a:lnTo>
                    <a:pt x="107" y="1016"/>
                  </a:lnTo>
                  <a:lnTo>
                    <a:pt x="110" y="963"/>
                  </a:lnTo>
                  <a:lnTo>
                    <a:pt x="105" y="911"/>
                  </a:lnTo>
                  <a:lnTo>
                    <a:pt x="74" y="86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6"/>
            <p:cNvSpPr/>
            <p:nvPr/>
          </p:nvSpPr>
          <p:spPr>
            <a:xfrm>
              <a:off x="6759575" y="6808788"/>
              <a:ext cx="52388" cy="49212"/>
            </a:xfrm>
            <a:custGeom>
              <a:rect b="b" l="l" r="r" t="t"/>
              <a:pathLst>
                <a:path extrusionOk="0" h="138" w="144">
                  <a:moveTo>
                    <a:pt x="17" y="0"/>
                  </a:moveTo>
                  <a:lnTo>
                    <a:pt x="67" y="37"/>
                  </a:lnTo>
                  <a:lnTo>
                    <a:pt x="140" y="52"/>
                  </a:lnTo>
                  <a:lnTo>
                    <a:pt x="143" y="75"/>
                  </a:lnTo>
                  <a:lnTo>
                    <a:pt x="121" y="129"/>
                  </a:lnTo>
                  <a:lnTo>
                    <a:pt x="2" y="137"/>
                  </a:lnTo>
                  <a:lnTo>
                    <a:pt x="0" y="73"/>
                  </a:lnTo>
                  <a:lnTo>
                    <a:pt x="11" y="25"/>
                  </a:lnTo>
                  <a:lnTo>
                    <a:pt x="17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6"/>
            <p:cNvSpPr/>
            <p:nvPr/>
          </p:nvSpPr>
          <p:spPr>
            <a:xfrm>
              <a:off x="6759575" y="6808788"/>
              <a:ext cx="52388" cy="49212"/>
            </a:xfrm>
            <a:custGeom>
              <a:rect b="b" l="l" r="r" t="t"/>
              <a:pathLst>
                <a:path extrusionOk="0" h="138" w="144">
                  <a:moveTo>
                    <a:pt x="17" y="0"/>
                  </a:moveTo>
                  <a:lnTo>
                    <a:pt x="67" y="37"/>
                  </a:lnTo>
                  <a:lnTo>
                    <a:pt x="140" y="52"/>
                  </a:lnTo>
                  <a:lnTo>
                    <a:pt x="143" y="75"/>
                  </a:lnTo>
                  <a:lnTo>
                    <a:pt x="121" y="129"/>
                  </a:lnTo>
                  <a:lnTo>
                    <a:pt x="2" y="137"/>
                  </a:lnTo>
                  <a:lnTo>
                    <a:pt x="0" y="73"/>
                  </a:lnTo>
                  <a:lnTo>
                    <a:pt x="11" y="25"/>
                  </a:lnTo>
                  <a:lnTo>
                    <a:pt x="17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6"/>
            <p:cNvSpPr/>
            <p:nvPr/>
          </p:nvSpPr>
          <p:spPr>
            <a:xfrm>
              <a:off x="4833938" y="4945063"/>
              <a:ext cx="53975" cy="142875"/>
            </a:xfrm>
            <a:custGeom>
              <a:rect b="b" l="l" r="r" t="t"/>
              <a:pathLst>
                <a:path extrusionOk="0" h="399" w="150">
                  <a:moveTo>
                    <a:pt x="149" y="381"/>
                  </a:moveTo>
                  <a:lnTo>
                    <a:pt x="87" y="398"/>
                  </a:lnTo>
                  <a:lnTo>
                    <a:pt x="69" y="370"/>
                  </a:lnTo>
                  <a:lnTo>
                    <a:pt x="48" y="321"/>
                  </a:lnTo>
                  <a:lnTo>
                    <a:pt x="42" y="282"/>
                  </a:lnTo>
                  <a:lnTo>
                    <a:pt x="59" y="212"/>
                  </a:lnTo>
                  <a:lnTo>
                    <a:pt x="40" y="183"/>
                  </a:lnTo>
                  <a:lnTo>
                    <a:pt x="32" y="122"/>
                  </a:lnTo>
                  <a:lnTo>
                    <a:pt x="32" y="65"/>
                  </a:lnTo>
                  <a:lnTo>
                    <a:pt x="0" y="24"/>
                  </a:lnTo>
                  <a:lnTo>
                    <a:pt x="6" y="0"/>
                  </a:lnTo>
                  <a:lnTo>
                    <a:pt x="74" y="1"/>
                  </a:lnTo>
                  <a:lnTo>
                    <a:pt x="64" y="43"/>
                  </a:lnTo>
                  <a:lnTo>
                    <a:pt x="88" y="66"/>
                  </a:lnTo>
                  <a:lnTo>
                    <a:pt x="115" y="93"/>
                  </a:lnTo>
                  <a:lnTo>
                    <a:pt x="118" y="132"/>
                  </a:lnTo>
                  <a:lnTo>
                    <a:pt x="133" y="148"/>
                  </a:lnTo>
                  <a:lnTo>
                    <a:pt x="130" y="327"/>
                  </a:lnTo>
                  <a:lnTo>
                    <a:pt x="149" y="38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6"/>
            <p:cNvSpPr/>
            <p:nvPr/>
          </p:nvSpPr>
          <p:spPr>
            <a:xfrm>
              <a:off x="4833938" y="4945063"/>
              <a:ext cx="53975" cy="142875"/>
            </a:xfrm>
            <a:custGeom>
              <a:rect b="b" l="l" r="r" t="t"/>
              <a:pathLst>
                <a:path extrusionOk="0" h="399" w="150">
                  <a:moveTo>
                    <a:pt x="149" y="381"/>
                  </a:moveTo>
                  <a:lnTo>
                    <a:pt x="87" y="398"/>
                  </a:lnTo>
                  <a:lnTo>
                    <a:pt x="69" y="370"/>
                  </a:lnTo>
                  <a:lnTo>
                    <a:pt x="48" y="321"/>
                  </a:lnTo>
                  <a:lnTo>
                    <a:pt x="42" y="282"/>
                  </a:lnTo>
                  <a:lnTo>
                    <a:pt x="59" y="212"/>
                  </a:lnTo>
                  <a:lnTo>
                    <a:pt x="40" y="183"/>
                  </a:lnTo>
                  <a:lnTo>
                    <a:pt x="32" y="122"/>
                  </a:lnTo>
                  <a:lnTo>
                    <a:pt x="32" y="65"/>
                  </a:lnTo>
                  <a:lnTo>
                    <a:pt x="0" y="24"/>
                  </a:lnTo>
                  <a:lnTo>
                    <a:pt x="6" y="0"/>
                  </a:lnTo>
                  <a:lnTo>
                    <a:pt x="74" y="1"/>
                  </a:lnTo>
                  <a:lnTo>
                    <a:pt x="64" y="43"/>
                  </a:lnTo>
                  <a:lnTo>
                    <a:pt x="88" y="66"/>
                  </a:lnTo>
                  <a:lnTo>
                    <a:pt x="115" y="93"/>
                  </a:lnTo>
                  <a:lnTo>
                    <a:pt x="118" y="132"/>
                  </a:lnTo>
                  <a:lnTo>
                    <a:pt x="133" y="148"/>
                  </a:lnTo>
                  <a:lnTo>
                    <a:pt x="130" y="327"/>
                  </a:lnTo>
                  <a:lnTo>
                    <a:pt x="149" y="38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6"/>
            <p:cNvSpPr/>
            <p:nvPr/>
          </p:nvSpPr>
          <p:spPr>
            <a:xfrm>
              <a:off x="7562850" y="4673600"/>
              <a:ext cx="230188" cy="422275"/>
            </a:xfrm>
            <a:custGeom>
              <a:rect b="b" l="l" r="r" t="t"/>
              <a:pathLst>
                <a:path extrusionOk="0" h="1173" w="640">
                  <a:moveTo>
                    <a:pt x="405" y="663"/>
                  </a:moveTo>
                  <a:lnTo>
                    <a:pt x="336" y="627"/>
                  </a:lnTo>
                  <a:lnTo>
                    <a:pt x="269" y="629"/>
                  </a:lnTo>
                  <a:lnTo>
                    <a:pt x="280" y="566"/>
                  </a:lnTo>
                  <a:lnTo>
                    <a:pt x="212" y="567"/>
                  </a:lnTo>
                  <a:lnTo>
                    <a:pt x="206" y="654"/>
                  </a:lnTo>
                  <a:lnTo>
                    <a:pt x="164" y="769"/>
                  </a:lnTo>
                  <a:lnTo>
                    <a:pt x="138" y="839"/>
                  </a:lnTo>
                  <a:lnTo>
                    <a:pt x="144" y="895"/>
                  </a:lnTo>
                  <a:lnTo>
                    <a:pt x="194" y="898"/>
                  </a:lnTo>
                  <a:lnTo>
                    <a:pt x="226" y="969"/>
                  </a:lnTo>
                  <a:lnTo>
                    <a:pt x="240" y="1037"/>
                  </a:lnTo>
                  <a:lnTo>
                    <a:pt x="283" y="1081"/>
                  </a:lnTo>
                  <a:lnTo>
                    <a:pt x="331" y="1091"/>
                  </a:lnTo>
                  <a:lnTo>
                    <a:pt x="371" y="1131"/>
                  </a:lnTo>
                  <a:lnTo>
                    <a:pt x="346" y="1163"/>
                  </a:lnTo>
                  <a:lnTo>
                    <a:pt x="294" y="1172"/>
                  </a:lnTo>
                  <a:lnTo>
                    <a:pt x="288" y="1132"/>
                  </a:lnTo>
                  <a:lnTo>
                    <a:pt x="224" y="1098"/>
                  </a:lnTo>
                  <a:lnTo>
                    <a:pt x="211" y="1112"/>
                  </a:lnTo>
                  <a:lnTo>
                    <a:pt x="180" y="1082"/>
                  </a:lnTo>
                  <a:lnTo>
                    <a:pt x="167" y="1044"/>
                  </a:lnTo>
                  <a:lnTo>
                    <a:pt x="125" y="1000"/>
                  </a:lnTo>
                  <a:lnTo>
                    <a:pt x="88" y="963"/>
                  </a:lnTo>
                  <a:lnTo>
                    <a:pt x="75" y="1008"/>
                  </a:lnTo>
                  <a:lnTo>
                    <a:pt x="60" y="965"/>
                  </a:lnTo>
                  <a:lnTo>
                    <a:pt x="69" y="916"/>
                  </a:lnTo>
                  <a:lnTo>
                    <a:pt x="92" y="841"/>
                  </a:lnTo>
                  <a:lnTo>
                    <a:pt x="129" y="760"/>
                  </a:lnTo>
                  <a:lnTo>
                    <a:pt x="172" y="687"/>
                  </a:lnTo>
                  <a:lnTo>
                    <a:pt x="142" y="615"/>
                  </a:lnTo>
                  <a:lnTo>
                    <a:pt x="143" y="578"/>
                  </a:lnTo>
                  <a:lnTo>
                    <a:pt x="134" y="533"/>
                  </a:lnTo>
                  <a:lnTo>
                    <a:pt x="82" y="470"/>
                  </a:lnTo>
                  <a:lnTo>
                    <a:pt x="64" y="430"/>
                  </a:lnTo>
                  <a:lnTo>
                    <a:pt x="90" y="415"/>
                  </a:lnTo>
                  <a:lnTo>
                    <a:pt x="119" y="345"/>
                  </a:lnTo>
                  <a:lnTo>
                    <a:pt x="87" y="292"/>
                  </a:lnTo>
                  <a:lnTo>
                    <a:pt x="38" y="233"/>
                  </a:lnTo>
                  <a:lnTo>
                    <a:pt x="0" y="161"/>
                  </a:lnTo>
                  <a:lnTo>
                    <a:pt x="33" y="147"/>
                  </a:lnTo>
                  <a:lnTo>
                    <a:pt x="68" y="58"/>
                  </a:lnTo>
                  <a:lnTo>
                    <a:pt x="123" y="54"/>
                  </a:lnTo>
                  <a:lnTo>
                    <a:pt x="169" y="19"/>
                  </a:lnTo>
                  <a:lnTo>
                    <a:pt x="213" y="0"/>
                  </a:lnTo>
                  <a:lnTo>
                    <a:pt x="247" y="25"/>
                  </a:lnTo>
                  <a:lnTo>
                    <a:pt x="251" y="74"/>
                  </a:lnTo>
                  <a:lnTo>
                    <a:pt x="304" y="78"/>
                  </a:lnTo>
                  <a:lnTo>
                    <a:pt x="285" y="164"/>
                  </a:lnTo>
                  <a:lnTo>
                    <a:pt x="287" y="237"/>
                  </a:lnTo>
                  <a:lnTo>
                    <a:pt x="369" y="189"/>
                  </a:lnTo>
                  <a:lnTo>
                    <a:pt x="392" y="203"/>
                  </a:lnTo>
                  <a:lnTo>
                    <a:pt x="438" y="201"/>
                  </a:lnTo>
                  <a:lnTo>
                    <a:pt x="453" y="172"/>
                  </a:lnTo>
                  <a:lnTo>
                    <a:pt x="512" y="178"/>
                  </a:lnTo>
                  <a:lnTo>
                    <a:pt x="571" y="244"/>
                  </a:lnTo>
                  <a:lnTo>
                    <a:pt x="576" y="324"/>
                  </a:lnTo>
                  <a:lnTo>
                    <a:pt x="639" y="394"/>
                  </a:lnTo>
                  <a:lnTo>
                    <a:pt x="636" y="462"/>
                  </a:lnTo>
                  <a:lnTo>
                    <a:pt x="610" y="498"/>
                  </a:lnTo>
                  <a:lnTo>
                    <a:pt x="537" y="486"/>
                  </a:lnTo>
                  <a:lnTo>
                    <a:pt x="437" y="502"/>
                  </a:lnTo>
                  <a:lnTo>
                    <a:pt x="387" y="568"/>
                  </a:lnTo>
                  <a:lnTo>
                    <a:pt x="405" y="66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6"/>
            <p:cNvSpPr/>
            <p:nvPr/>
          </p:nvSpPr>
          <p:spPr>
            <a:xfrm>
              <a:off x="7562850" y="4673600"/>
              <a:ext cx="230188" cy="422275"/>
            </a:xfrm>
            <a:custGeom>
              <a:rect b="b" l="l" r="r" t="t"/>
              <a:pathLst>
                <a:path extrusionOk="0" h="1173" w="640">
                  <a:moveTo>
                    <a:pt x="405" y="663"/>
                  </a:moveTo>
                  <a:lnTo>
                    <a:pt x="336" y="627"/>
                  </a:lnTo>
                  <a:lnTo>
                    <a:pt x="269" y="629"/>
                  </a:lnTo>
                  <a:lnTo>
                    <a:pt x="280" y="566"/>
                  </a:lnTo>
                  <a:lnTo>
                    <a:pt x="212" y="567"/>
                  </a:lnTo>
                  <a:lnTo>
                    <a:pt x="206" y="654"/>
                  </a:lnTo>
                  <a:lnTo>
                    <a:pt x="164" y="769"/>
                  </a:lnTo>
                  <a:lnTo>
                    <a:pt x="138" y="839"/>
                  </a:lnTo>
                  <a:lnTo>
                    <a:pt x="144" y="895"/>
                  </a:lnTo>
                  <a:lnTo>
                    <a:pt x="194" y="898"/>
                  </a:lnTo>
                  <a:lnTo>
                    <a:pt x="226" y="969"/>
                  </a:lnTo>
                  <a:lnTo>
                    <a:pt x="240" y="1037"/>
                  </a:lnTo>
                  <a:lnTo>
                    <a:pt x="283" y="1081"/>
                  </a:lnTo>
                  <a:lnTo>
                    <a:pt x="331" y="1091"/>
                  </a:lnTo>
                  <a:lnTo>
                    <a:pt x="371" y="1131"/>
                  </a:lnTo>
                  <a:lnTo>
                    <a:pt x="346" y="1163"/>
                  </a:lnTo>
                  <a:lnTo>
                    <a:pt x="294" y="1172"/>
                  </a:lnTo>
                  <a:lnTo>
                    <a:pt x="288" y="1132"/>
                  </a:lnTo>
                  <a:lnTo>
                    <a:pt x="224" y="1098"/>
                  </a:lnTo>
                  <a:lnTo>
                    <a:pt x="211" y="1112"/>
                  </a:lnTo>
                  <a:lnTo>
                    <a:pt x="180" y="1082"/>
                  </a:lnTo>
                  <a:lnTo>
                    <a:pt x="167" y="1044"/>
                  </a:lnTo>
                  <a:lnTo>
                    <a:pt x="125" y="1000"/>
                  </a:lnTo>
                  <a:lnTo>
                    <a:pt x="88" y="963"/>
                  </a:lnTo>
                  <a:lnTo>
                    <a:pt x="75" y="1008"/>
                  </a:lnTo>
                  <a:lnTo>
                    <a:pt x="60" y="965"/>
                  </a:lnTo>
                  <a:lnTo>
                    <a:pt x="69" y="916"/>
                  </a:lnTo>
                  <a:lnTo>
                    <a:pt x="92" y="841"/>
                  </a:lnTo>
                  <a:lnTo>
                    <a:pt x="129" y="760"/>
                  </a:lnTo>
                  <a:lnTo>
                    <a:pt x="172" y="687"/>
                  </a:lnTo>
                  <a:lnTo>
                    <a:pt x="142" y="615"/>
                  </a:lnTo>
                  <a:lnTo>
                    <a:pt x="143" y="578"/>
                  </a:lnTo>
                  <a:lnTo>
                    <a:pt x="134" y="533"/>
                  </a:lnTo>
                  <a:lnTo>
                    <a:pt x="82" y="470"/>
                  </a:lnTo>
                  <a:lnTo>
                    <a:pt x="64" y="430"/>
                  </a:lnTo>
                  <a:lnTo>
                    <a:pt x="90" y="415"/>
                  </a:lnTo>
                  <a:lnTo>
                    <a:pt x="119" y="345"/>
                  </a:lnTo>
                  <a:lnTo>
                    <a:pt x="87" y="292"/>
                  </a:lnTo>
                  <a:lnTo>
                    <a:pt x="38" y="233"/>
                  </a:lnTo>
                  <a:lnTo>
                    <a:pt x="0" y="161"/>
                  </a:lnTo>
                  <a:lnTo>
                    <a:pt x="33" y="147"/>
                  </a:lnTo>
                  <a:lnTo>
                    <a:pt x="68" y="58"/>
                  </a:lnTo>
                  <a:lnTo>
                    <a:pt x="123" y="54"/>
                  </a:lnTo>
                  <a:lnTo>
                    <a:pt x="169" y="19"/>
                  </a:lnTo>
                  <a:lnTo>
                    <a:pt x="213" y="0"/>
                  </a:lnTo>
                  <a:lnTo>
                    <a:pt x="247" y="25"/>
                  </a:lnTo>
                  <a:lnTo>
                    <a:pt x="251" y="74"/>
                  </a:lnTo>
                  <a:lnTo>
                    <a:pt x="304" y="78"/>
                  </a:lnTo>
                  <a:lnTo>
                    <a:pt x="285" y="164"/>
                  </a:lnTo>
                  <a:lnTo>
                    <a:pt x="287" y="237"/>
                  </a:lnTo>
                  <a:lnTo>
                    <a:pt x="369" y="189"/>
                  </a:lnTo>
                  <a:lnTo>
                    <a:pt x="392" y="203"/>
                  </a:lnTo>
                  <a:lnTo>
                    <a:pt x="438" y="201"/>
                  </a:lnTo>
                  <a:lnTo>
                    <a:pt x="453" y="172"/>
                  </a:lnTo>
                  <a:lnTo>
                    <a:pt x="512" y="178"/>
                  </a:lnTo>
                  <a:lnTo>
                    <a:pt x="571" y="244"/>
                  </a:lnTo>
                  <a:lnTo>
                    <a:pt x="576" y="324"/>
                  </a:lnTo>
                  <a:lnTo>
                    <a:pt x="639" y="394"/>
                  </a:lnTo>
                  <a:lnTo>
                    <a:pt x="636" y="462"/>
                  </a:lnTo>
                  <a:lnTo>
                    <a:pt x="610" y="498"/>
                  </a:lnTo>
                  <a:lnTo>
                    <a:pt x="537" y="486"/>
                  </a:lnTo>
                  <a:lnTo>
                    <a:pt x="437" y="502"/>
                  </a:lnTo>
                  <a:lnTo>
                    <a:pt x="387" y="568"/>
                  </a:lnTo>
                  <a:lnTo>
                    <a:pt x="405" y="66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6"/>
            <p:cNvSpPr/>
            <p:nvPr/>
          </p:nvSpPr>
          <p:spPr>
            <a:xfrm>
              <a:off x="6723063" y="4002088"/>
              <a:ext cx="211137" cy="150812"/>
            </a:xfrm>
            <a:custGeom>
              <a:rect b="b" l="l" r="r" t="t"/>
              <a:pathLst>
                <a:path extrusionOk="0" h="421" w="588">
                  <a:moveTo>
                    <a:pt x="279" y="73"/>
                  </a:moveTo>
                  <a:lnTo>
                    <a:pt x="250" y="104"/>
                  </a:lnTo>
                  <a:lnTo>
                    <a:pt x="165" y="87"/>
                  </a:lnTo>
                  <a:lnTo>
                    <a:pt x="158" y="145"/>
                  </a:lnTo>
                  <a:lnTo>
                    <a:pt x="242" y="137"/>
                  </a:lnTo>
                  <a:lnTo>
                    <a:pt x="338" y="170"/>
                  </a:lnTo>
                  <a:lnTo>
                    <a:pt x="486" y="155"/>
                  </a:lnTo>
                  <a:lnTo>
                    <a:pt x="505" y="247"/>
                  </a:lnTo>
                  <a:lnTo>
                    <a:pt x="531" y="237"/>
                  </a:lnTo>
                  <a:lnTo>
                    <a:pt x="578" y="260"/>
                  </a:lnTo>
                  <a:lnTo>
                    <a:pt x="576" y="298"/>
                  </a:lnTo>
                  <a:lnTo>
                    <a:pt x="587" y="354"/>
                  </a:lnTo>
                  <a:lnTo>
                    <a:pt x="507" y="354"/>
                  </a:lnTo>
                  <a:lnTo>
                    <a:pt x="453" y="346"/>
                  </a:lnTo>
                  <a:lnTo>
                    <a:pt x="405" y="390"/>
                  </a:lnTo>
                  <a:lnTo>
                    <a:pt x="370" y="399"/>
                  </a:lnTo>
                  <a:lnTo>
                    <a:pt x="343" y="420"/>
                  </a:lnTo>
                  <a:lnTo>
                    <a:pt x="312" y="388"/>
                  </a:lnTo>
                  <a:lnTo>
                    <a:pt x="320" y="306"/>
                  </a:lnTo>
                  <a:lnTo>
                    <a:pt x="296" y="302"/>
                  </a:lnTo>
                  <a:lnTo>
                    <a:pt x="304" y="271"/>
                  </a:lnTo>
                  <a:lnTo>
                    <a:pt x="262" y="249"/>
                  </a:lnTo>
                  <a:lnTo>
                    <a:pt x="229" y="283"/>
                  </a:lnTo>
                  <a:lnTo>
                    <a:pt x="221" y="323"/>
                  </a:lnTo>
                  <a:lnTo>
                    <a:pt x="209" y="337"/>
                  </a:lnTo>
                  <a:lnTo>
                    <a:pt x="162" y="335"/>
                  </a:lnTo>
                  <a:lnTo>
                    <a:pt x="137" y="380"/>
                  </a:lnTo>
                  <a:lnTo>
                    <a:pt x="111" y="361"/>
                  </a:lnTo>
                  <a:lnTo>
                    <a:pt x="54" y="392"/>
                  </a:lnTo>
                  <a:lnTo>
                    <a:pt x="31" y="381"/>
                  </a:lnTo>
                  <a:lnTo>
                    <a:pt x="74" y="282"/>
                  </a:lnTo>
                  <a:lnTo>
                    <a:pt x="58" y="208"/>
                  </a:lnTo>
                  <a:lnTo>
                    <a:pt x="0" y="184"/>
                  </a:lnTo>
                  <a:lnTo>
                    <a:pt x="21" y="140"/>
                  </a:lnTo>
                  <a:lnTo>
                    <a:pt x="86" y="144"/>
                  </a:lnTo>
                  <a:lnTo>
                    <a:pt x="123" y="89"/>
                  </a:lnTo>
                  <a:lnTo>
                    <a:pt x="147" y="23"/>
                  </a:lnTo>
                  <a:lnTo>
                    <a:pt x="251" y="0"/>
                  </a:lnTo>
                  <a:lnTo>
                    <a:pt x="235" y="47"/>
                  </a:lnTo>
                  <a:lnTo>
                    <a:pt x="246" y="75"/>
                  </a:lnTo>
                  <a:lnTo>
                    <a:pt x="279" y="7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6"/>
            <p:cNvSpPr/>
            <p:nvPr/>
          </p:nvSpPr>
          <p:spPr>
            <a:xfrm>
              <a:off x="6723063" y="4002088"/>
              <a:ext cx="211137" cy="150812"/>
            </a:xfrm>
            <a:custGeom>
              <a:rect b="b" l="l" r="r" t="t"/>
              <a:pathLst>
                <a:path extrusionOk="0" h="421" w="588">
                  <a:moveTo>
                    <a:pt x="279" y="73"/>
                  </a:moveTo>
                  <a:lnTo>
                    <a:pt x="250" y="104"/>
                  </a:lnTo>
                  <a:lnTo>
                    <a:pt x="165" y="87"/>
                  </a:lnTo>
                  <a:lnTo>
                    <a:pt x="158" y="145"/>
                  </a:lnTo>
                  <a:lnTo>
                    <a:pt x="242" y="137"/>
                  </a:lnTo>
                  <a:lnTo>
                    <a:pt x="338" y="170"/>
                  </a:lnTo>
                  <a:lnTo>
                    <a:pt x="486" y="155"/>
                  </a:lnTo>
                  <a:lnTo>
                    <a:pt x="505" y="247"/>
                  </a:lnTo>
                  <a:lnTo>
                    <a:pt x="531" y="237"/>
                  </a:lnTo>
                  <a:lnTo>
                    <a:pt x="578" y="260"/>
                  </a:lnTo>
                  <a:lnTo>
                    <a:pt x="576" y="298"/>
                  </a:lnTo>
                  <a:lnTo>
                    <a:pt x="587" y="354"/>
                  </a:lnTo>
                  <a:lnTo>
                    <a:pt x="507" y="354"/>
                  </a:lnTo>
                  <a:lnTo>
                    <a:pt x="453" y="346"/>
                  </a:lnTo>
                  <a:lnTo>
                    <a:pt x="405" y="390"/>
                  </a:lnTo>
                  <a:lnTo>
                    <a:pt x="370" y="399"/>
                  </a:lnTo>
                  <a:lnTo>
                    <a:pt x="343" y="420"/>
                  </a:lnTo>
                  <a:lnTo>
                    <a:pt x="312" y="388"/>
                  </a:lnTo>
                  <a:lnTo>
                    <a:pt x="320" y="306"/>
                  </a:lnTo>
                  <a:lnTo>
                    <a:pt x="296" y="302"/>
                  </a:lnTo>
                  <a:lnTo>
                    <a:pt x="304" y="271"/>
                  </a:lnTo>
                  <a:lnTo>
                    <a:pt x="262" y="249"/>
                  </a:lnTo>
                  <a:lnTo>
                    <a:pt x="229" y="283"/>
                  </a:lnTo>
                  <a:lnTo>
                    <a:pt x="221" y="323"/>
                  </a:lnTo>
                  <a:lnTo>
                    <a:pt x="209" y="337"/>
                  </a:lnTo>
                  <a:lnTo>
                    <a:pt x="162" y="335"/>
                  </a:lnTo>
                  <a:lnTo>
                    <a:pt x="137" y="380"/>
                  </a:lnTo>
                  <a:lnTo>
                    <a:pt x="111" y="361"/>
                  </a:lnTo>
                  <a:lnTo>
                    <a:pt x="54" y="392"/>
                  </a:lnTo>
                  <a:lnTo>
                    <a:pt x="31" y="381"/>
                  </a:lnTo>
                  <a:lnTo>
                    <a:pt x="74" y="282"/>
                  </a:lnTo>
                  <a:lnTo>
                    <a:pt x="58" y="208"/>
                  </a:lnTo>
                  <a:lnTo>
                    <a:pt x="0" y="184"/>
                  </a:lnTo>
                  <a:lnTo>
                    <a:pt x="21" y="140"/>
                  </a:lnTo>
                  <a:lnTo>
                    <a:pt x="86" y="144"/>
                  </a:lnTo>
                  <a:lnTo>
                    <a:pt x="123" y="89"/>
                  </a:lnTo>
                  <a:lnTo>
                    <a:pt x="147" y="23"/>
                  </a:lnTo>
                  <a:lnTo>
                    <a:pt x="251" y="0"/>
                  </a:lnTo>
                  <a:lnTo>
                    <a:pt x="235" y="47"/>
                  </a:lnTo>
                  <a:lnTo>
                    <a:pt x="246" y="75"/>
                  </a:lnTo>
                  <a:lnTo>
                    <a:pt x="279" y="7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6"/>
            <p:cNvSpPr/>
            <p:nvPr/>
          </p:nvSpPr>
          <p:spPr>
            <a:xfrm>
              <a:off x="8335963" y="5484813"/>
              <a:ext cx="66675" cy="31750"/>
            </a:xfrm>
            <a:custGeom>
              <a:rect b="b" l="l" r="r" t="t"/>
              <a:pathLst>
                <a:path extrusionOk="0" h="88" w="185">
                  <a:moveTo>
                    <a:pt x="0" y="48"/>
                  </a:moveTo>
                  <a:lnTo>
                    <a:pt x="10" y="30"/>
                  </a:lnTo>
                  <a:lnTo>
                    <a:pt x="76" y="12"/>
                  </a:lnTo>
                  <a:lnTo>
                    <a:pt x="131" y="9"/>
                  </a:lnTo>
                  <a:lnTo>
                    <a:pt x="155" y="0"/>
                  </a:lnTo>
                  <a:lnTo>
                    <a:pt x="184" y="9"/>
                  </a:lnTo>
                  <a:lnTo>
                    <a:pt x="156" y="30"/>
                  </a:lnTo>
                  <a:lnTo>
                    <a:pt x="75" y="64"/>
                  </a:lnTo>
                  <a:lnTo>
                    <a:pt x="10" y="87"/>
                  </a:lnTo>
                  <a:lnTo>
                    <a:pt x="8" y="63"/>
                  </a:lnTo>
                  <a:lnTo>
                    <a:pt x="0" y="4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6"/>
            <p:cNvSpPr/>
            <p:nvPr/>
          </p:nvSpPr>
          <p:spPr>
            <a:xfrm>
              <a:off x="8335963" y="5484813"/>
              <a:ext cx="66675" cy="31750"/>
            </a:xfrm>
            <a:custGeom>
              <a:rect b="b" l="l" r="r" t="t"/>
              <a:pathLst>
                <a:path extrusionOk="0" h="88" w="185">
                  <a:moveTo>
                    <a:pt x="0" y="48"/>
                  </a:moveTo>
                  <a:lnTo>
                    <a:pt x="10" y="30"/>
                  </a:lnTo>
                  <a:lnTo>
                    <a:pt x="76" y="12"/>
                  </a:lnTo>
                  <a:lnTo>
                    <a:pt x="131" y="9"/>
                  </a:lnTo>
                  <a:lnTo>
                    <a:pt x="155" y="0"/>
                  </a:lnTo>
                  <a:lnTo>
                    <a:pt x="184" y="9"/>
                  </a:lnTo>
                  <a:lnTo>
                    <a:pt x="156" y="30"/>
                  </a:lnTo>
                  <a:lnTo>
                    <a:pt x="75" y="64"/>
                  </a:lnTo>
                  <a:lnTo>
                    <a:pt x="10" y="87"/>
                  </a:lnTo>
                  <a:lnTo>
                    <a:pt x="8" y="63"/>
                  </a:lnTo>
                  <a:lnTo>
                    <a:pt x="0" y="4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6"/>
            <p:cNvSpPr/>
            <p:nvPr/>
          </p:nvSpPr>
          <p:spPr>
            <a:xfrm>
              <a:off x="6305550" y="3933825"/>
              <a:ext cx="393700" cy="269875"/>
            </a:xfrm>
            <a:custGeom>
              <a:rect b="b" l="l" r="r" t="t"/>
              <a:pathLst>
                <a:path extrusionOk="0" h="748" w="1094">
                  <a:moveTo>
                    <a:pt x="678" y="711"/>
                  </a:moveTo>
                  <a:lnTo>
                    <a:pt x="671" y="631"/>
                  </a:lnTo>
                  <a:lnTo>
                    <a:pt x="613" y="627"/>
                  </a:lnTo>
                  <a:lnTo>
                    <a:pt x="524" y="542"/>
                  </a:lnTo>
                  <a:lnTo>
                    <a:pt x="462" y="531"/>
                  </a:lnTo>
                  <a:lnTo>
                    <a:pt x="376" y="481"/>
                  </a:lnTo>
                  <a:lnTo>
                    <a:pt x="320" y="472"/>
                  </a:lnTo>
                  <a:lnTo>
                    <a:pt x="286" y="490"/>
                  </a:lnTo>
                  <a:lnTo>
                    <a:pt x="234" y="487"/>
                  </a:lnTo>
                  <a:lnTo>
                    <a:pt x="179" y="543"/>
                  </a:lnTo>
                  <a:lnTo>
                    <a:pt x="110" y="562"/>
                  </a:lnTo>
                  <a:lnTo>
                    <a:pt x="96" y="493"/>
                  </a:lnTo>
                  <a:lnTo>
                    <a:pt x="107" y="390"/>
                  </a:lnTo>
                  <a:lnTo>
                    <a:pt x="46" y="356"/>
                  </a:lnTo>
                  <a:lnTo>
                    <a:pt x="66" y="287"/>
                  </a:lnTo>
                  <a:lnTo>
                    <a:pt x="15" y="281"/>
                  </a:lnTo>
                  <a:lnTo>
                    <a:pt x="32" y="195"/>
                  </a:lnTo>
                  <a:lnTo>
                    <a:pt x="105" y="220"/>
                  </a:lnTo>
                  <a:lnTo>
                    <a:pt x="174" y="187"/>
                  </a:lnTo>
                  <a:lnTo>
                    <a:pt x="117" y="125"/>
                  </a:lnTo>
                  <a:lnTo>
                    <a:pt x="95" y="66"/>
                  </a:lnTo>
                  <a:lnTo>
                    <a:pt x="32" y="93"/>
                  </a:lnTo>
                  <a:lnTo>
                    <a:pt x="24" y="169"/>
                  </a:lnTo>
                  <a:lnTo>
                    <a:pt x="0" y="102"/>
                  </a:lnTo>
                  <a:lnTo>
                    <a:pt x="34" y="67"/>
                  </a:lnTo>
                  <a:lnTo>
                    <a:pt x="122" y="45"/>
                  </a:lnTo>
                  <a:lnTo>
                    <a:pt x="175" y="74"/>
                  </a:lnTo>
                  <a:lnTo>
                    <a:pt x="230" y="156"/>
                  </a:lnTo>
                  <a:lnTo>
                    <a:pt x="270" y="151"/>
                  </a:lnTo>
                  <a:lnTo>
                    <a:pt x="357" y="149"/>
                  </a:lnTo>
                  <a:lnTo>
                    <a:pt x="344" y="97"/>
                  </a:lnTo>
                  <a:lnTo>
                    <a:pt x="411" y="61"/>
                  </a:lnTo>
                  <a:lnTo>
                    <a:pt x="477" y="0"/>
                  </a:lnTo>
                  <a:lnTo>
                    <a:pt x="581" y="56"/>
                  </a:lnTo>
                  <a:lnTo>
                    <a:pt x="590" y="139"/>
                  </a:lnTo>
                  <a:lnTo>
                    <a:pt x="620" y="160"/>
                  </a:lnTo>
                  <a:lnTo>
                    <a:pt x="704" y="155"/>
                  </a:lnTo>
                  <a:lnTo>
                    <a:pt x="730" y="174"/>
                  </a:lnTo>
                  <a:lnTo>
                    <a:pt x="768" y="279"/>
                  </a:lnTo>
                  <a:lnTo>
                    <a:pt x="857" y="349"/>
                  </a:lnTo>
                  <a:lnTo>
                    <a:pt x="908" y="396"/>
                  </a:lnTo>
                  <a:lnTo>
                    <a:pt x="989" y="444"/>
                  </a:lnTo>
                  <a:lnTo>
                    <a:pt x="1093" y="486"/>
                  </a:lnTo>
                  <a:lnTo>
                    <a:pt x="1091" y="546"/>
                  </a:lnTo>
                  <a:lnTo>
                    <a:pt x="1067" y="543"/>
                  </a:lnTo>
                  <a:lnTo>
                    <a:pt x="1030" y="517"/>
                  </a:lnTo>
                  <a:lnTo>
                    <a:pt x="1018" y="552"/>
                  </a:lnTo>
                  <a:lnTo>
                    <a:pt x="953" y="571"/>
                  </a:lnTo>
                  <a:lnTo>
                    <a:pt x="937" y="648"/>
                  </a:lnTo>
                  <a:lnTo>
                    <a:pt x="893" y="677"/>
                  </a:lnTo>
                  <a:lnTo>
                    <a:pt x="832" y="692"/>
                  </a:lnTo>
                  <a:lnTo>
                    <a:pt x="815" y="735"/>
                  </a:lnTo>
                  <a:lnTo>
                    <a:pt x="757" y="747"/>
                  </a:lnTo>
                  <a:lnTo>
                    <a:pt x="678" y="71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6"/>
            <p:cNvSpPr/>
            <p:nvPr/>
          </p:nvSpPr>
          <p:spPr>
            <a:xfrm>
              <a:off x="6305550" y="3933825"/>
              <a:ext cx="393700" cy="269875"/>
            </a:xfrm>
            <a:custGeom>
              <a:rect b="b" l="l" r="r" t="t"/>
              <a:pathLst>
                <a:path extrusionOk="0" h="748" w="1094">
                  <a:moveTo>
                    <a:pt x="678" y="711"/>
                  </a:moveTo>
                  <a:lnTo>
                    <a:pt x="671" y="631"/>
                  </a:lnTo>
                  <a:lnTo>
                    <a:pt x="613" y="627"/>
                  </a:lnTo>
                  <a:lnTo>
                    <a:pt x="524" y="542"/>
                  </a:lnTo>
                  <a:lnTo>
                    <a:pt x="462" y="531"/>
                  </a:lnTo>
                  <a:lnTo>
                    <a:pt x="376" y="481"/>
                  </a:lnTo>
                  <a:lnTo>
                    <a:pt x="320" y="472"/>
                  </a:lnTo>
                  <a:lnTo>
                    <a:pt x="286" y="490"/>
                  </a:lnTo>
                  <a:lnTo>
                    <a:pt x="234" y="487"/>
                  </a:lnTo>
                  <a:lnTo>
                    <a:pt x="179" y="543"/>
                  </a:lnTo>
                  <a:lnTo>
                    <a:pt x="110" y="562"/>
                  </a:lnTo>
                  <a:lnTo>
                    <a:pt x="96" y="493"/>
                  </a:lnTo>
                  <a:lnTo>
                    <a:pt x="107" y="390"/>
                  </a:lnTo>
                  <a:lnTo>
                    <a:pt x="46" y="356"/>
                  </a:lnTo>
                  <a:lnTo>
                    <a:pt x="66" y="287"/>
                  </a:lnTo>
                  <a:lnTo>
                    <a:pt x="15" y="281"/>
                  </a:lnTo>
                  <a:lnTo>
                    <a:pt x="32" y="195"/>
                  </a:lnTo>
                  <a:lnTo>
                    <a:pt x="105" y="220"/>
                  </a:lnTo>
                  <a:lnTo>
                    <a:pt x="174" y="187"/>
                  </a:lnTo>
                  <a:lnTo>
                    <a:pt x="117" y="125"/>
                  </a:lnTo>
                  <a:lnTo>
                    <a:pt x="95" y="66"/>
                  </a:lnTo>
                  <a:lnTo>
                    <a:pt x="32" y="93"/>
                  </a:lnTo>
                  <a:lnTo>
                    <a:pt x="24" y="169"/>
                  </a:lnTo>
                  <a:lnTo>
                    <a:pt x="0" y="102"/>
                  </a:lnTo>
                  <a:lnTo>
                    <a:pt x="34" y="67"/>
                  </a:lnTo>
                  <a:lnTo>
                    <a:pt x="122" y="45"/>
                  </a:lnTo>
                  <a:lnTo>
                    <a:pt x="175" y="74"/>
                  </a:lnTo>
                  <a:lnTo>
                    <a:pt x="230" y="156"/>
                  </a:lnTo>
                  <a:lnTo>
                    <a:pt x="270" y="151"/>
                  </a:lnTo>
                  <a:lnTo>
                    <a:pt x="357" y="149"/>
                  </a:lnTo>
                  <a:lnTo>
                    <a:pt x="344" y="97"/>
                  </a:lnTo>
                  <a:lnTo>
                    <a:pt x="411" y="61"/>
                  </a:lnTo>
                  <a:lnTo>
                    <a:pt x="477" y="0"/>
                  </a:lnTo>
                  <a:lnTo>
                    <a:pt x="581" y="56"/>
                  </a:lnTo>
                  <a:lnTo>
                    <a:pt x="590" y="139"/>
                  </a:lnTo>
                  <a:lnTo>
                    <a:pt x="620" y="160"/>
                  </a:lnTo>
                  <a:lnTo>
                    <a:pt x="704" y="155"/>
                  </a:lnTo>
                  <a:lnTo>
                    <a:pt x="730" y="174"/>
                  </a:lnTo>
                  <a:lnTo>
                    <a:pt x="768" y="279"/>
                  </a:lnTo>
                  <a:lnTo>
                    <a:pt x="857" y="349"/>
                  </a:lnTo>
                  <a:lnTo>
                    <a:pt x="908" y="396"/>
                  </a:lnTo>
                  <a:lnTo>
                    <a:pt x="989" y="444"/>
                  </a:lnTo>
                  <a:lnTo>
                    <a:pt x="1093" y="486"/>
                  </a:lnTo>
                  <a:lnTo>
                    <a:pt x="1091" y="546"/>
                  </a:lnTo>
                  <a:lnTo>
                    <a:pt x="1067" y="543"/>
                  </a:lnTo>
                  <a:lnTo>
                    <a:pt x="1030" y="517"/>
                  </a:lnTo>
                  <a:lnTo>
                    <a:pt x="1018" y="552"/>
                  </a:lnTo>
                  <a:lnTo>
                    <a:pt x="953" y="571"/>
                  </a:lnTo>
                  <a:lnTo>
                    <a:pt x="937" y="648"/>
                  </a:lnTo>
                  <a:lnTo>
                    <a:pt x="893" y="677"/>
                  </a:lnTo>
                  <a:lnTo>
                    <a:pt x="832" y="692"/>
                  </a:lnTo>
                  <a:lnTo>
                    <a:pt x="815" y="735"/>
                  </a:lnTo>
                  <a:lnTo>
                    <a:pt x="757" y="747"/>
                  </a:lnTo>
                  <a:lnTo>
                    <a:pt x="678" y="71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6"/>
            <p:cNvSpPr/>
            <p:nvPr/>
          </p:nvSpPr>
          <p:spPr>
            <a:xfrm>
              <a:off x="5045075" y="4130675"/>
              <a:ext cx="111125" cy="236538"/>
            </a:xfrm>
            <a:custGeom>
              <a:rect b="b" l="l" r="r" t="t"/>
              <a:pathLst>
                <a:path extrusionOk="0" h="658" w="309">
                  <a:moveTo>
                    <a:pt x="153" y="657"/>
                  </a:moveTo>
                  <a:lnTo>
                    <a:pt x="120" y="494"/>
                  </a:lnTo>
                  <a:lnTo>
                    <a:pt x="72" y="458"/>
                  </a:lnTo>
                  <a:lnTo>
                    <a:pt x="71" y="435"/>
                  </a:lnTo>
                  <a:lnTo>
                    <a:pt x="7" y="380"/>
                  </a:lnTo>
                  <a:lnTo>
                    <a:pt x="0" y="310"/>
                  </a:lnTo>
                  <a:lnTo>
                    <a:pt x="49" y="258"/>
                  </a:lnTo>
                  <a:lnTo>
                    <a:pt x="67" y="179"/>
                  </a:lnTo>
                  <a:lnTo>
                    <a:pt x="54" y="88"/>
                  </a:lnTo>
                  <a:lnTo>
                    <a:pt x="70" y="39"/>
                  </a:lnTo>
                  <a:lnTo>
                    <a:pt x="155" y="0"/>
                  </a:lnTo>
                  <a:lnTo>
                    <a:pt x="209" y="11"/>
                  </a:lnTo>
                  <a:lnTo>
                    <a:pt x="207" y="60"/>
                  </a:lnTo>
                  <a:lnTo>
                    <a:pt x="272" y="25"/>
                  </a:lnTo>
                  <a:lnTo>
                    <a:pt x="278" y="43"/>
                  </a:lnTo>
                  <a:lnTo>
                    <a:pt x="239" y="91"/>
                  </a:lnTo>
                  <a:lnTo>
                    <a:pt x="238" y="135"/>
                  </a:lnTo>
                  <a:lnTo>
                    <a:pt x="265" y="159"/>
                  </a:lnTo>
                  <a:lnTo>
                    <a:pt x="255" y="241"/>
                  </a:lnTo>
                  <a:lnTo>
                    <a:pt x="205" y="288"/>
                  </a:lnTo>
                  <a:lnTo>
                    <a:pt x="219" y="339"/>
                  </a:lnTo>
                  <a:lnTo>
                    <a:pt x="259" y="341"/>
                  </a:lnTo>
                  <a:lnTo>
                    <a:pt x="278" y="385"/>
                  </a:lnTo>
                  <a:lnTo>
                    <a:pt x="308" y="399"/>
                  </a:lnTo>
                  <a:lnTo>
                    <a:pt x="304" y="470"/>
                  </a:lnTo>
                  <a:lnTo>
                    <a:pt x="266" y="496"/>
                  </a:lnTo>
                  <a:lnTo>
                    <a:pt x="242" y="526"/>
                  </a:lnTo>
                  <a:lnTo>
                    <a:pt x="189" y="561"/>
                  </a:lnTo>
                  <a:lnTo>
                    <a:pt x="198" y="598"/>
                  </a:lnTo>
                  <a:lnTo>
                    <a:pt x="191" y="636"/>
                  </a:lnTo>
                  <a:lnTo>
                    <a:pt x="153" y="65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6"/>
            <p:cNvSpPr/>
            <p:nvPr/>
          </p:nvSpPr>
          <p:spPr>
            <a:xfrm>
              <a:off x="5045075" y="4130675"/>
              <a:ext cx="111125" cy="236538"/>
            </a:xfrm>
            <a:custGeom>
              <a:rect b="b" l="l" r="r" t="t"/>
              <a:pathLst>
                <a:path extrusionOk="0" h="658" w="309">
                  <a:moveTo>
                    <a:pt x="153" y="657"/>
                  </a:moveTo>
                  <a:lnTo>
                    <a:pt x="120" y="494"/>
                  </a:lnTo>
                  <a:lnTo>
                    <a:pt x="72" y="458"/>
                  </a:lnTo>
                  <a:lnTo>
                    <a:pt x="71" y="435"/>
                  </a:lnTo>
                  <a:lnTo>
                    <a:pt x="7" y="380"/>
                  </a:lnTo>
                  <a:lnTo>
                    <a:pt x="0" y="310"/>
                  </a:lnTo>
                  <a:lnTo>
                    <a:pt x="49" y="258"/>
                  </a:lnTo>
                  <a:lnTo>
                    <a:pt x="67" y="179"/>
                  </a:lnTo>
                  <a:lnTo>
                    <a:pt x="54" y="88"/>
                  </a:lnTo>
                  <a:lnTo>
                    <a:pt x="70" y="39"/>
                  </a:lnTo>
                  <a:lnTo>
                    <a:pt x="155" y="0"/>
                  </a:lnTo>
                  <a:lnTo>
                    <a:pt x="209" y="11"/>
                  </a:lnTo>
                  <a:lnTo>
                    <a:pt x="207" y="60"/>
                  </a:lnTo>
                  <a:lnTo>
                    <a:pt x="272" y="25"/>
                  </a:lnTo>
                  <a:lnTo>
                    <a:pt x="278" y="43"/>
                  </a:lnTo>
                  <a:lnTo>
                    <a:pt x="239" y="91"/>
                  </a:lnTo>
                  <a:lnTo>
                    <a:pt x="238" y="135"/>
                  </a:lnTo>
                  <a:lnTo>
                    <a:pt x="265" y="159"/>
                  </a:lnTo>
                  <a:lnTo>
                    <a:pt x="255" y="241"/>
                  </a:lnTo>
                  <a:lnTo>
                    <a:pt x="205" y="288"/>
                  </a:lnTo>
                  <a:lnTo>
                    <a:pt x="219" y="339"/>
                  </a:lnTo>
                  <a:lnTo>
                    <a:pt x="259" y="341"/>
                  </a:lnTo>
                  <a:lnTo>
                    <a:pt x="278" y="385"/>
                  </a:lnTo>
                  <a:lnTo>
                    <a:pt x="308" y="399"/>
                  </a:lnTo>
                  <a:lnTo>
                    <a:pt x="304" y="470"/>
                  </a:lnTo>
                  <a:lnTo>
                    <a:pt x="266" y="496"/>
                  </a:lnTo>
                  <a:lnTo>
                    <a:pt x="242" y="526"/>
                  </a:lnTo>
                  <a:lnTo>
                    <a:pt x="189" y="561"/>
                  </a:lnTo>
                  <a:lnTo>
                    <a:pt x="198" y="598"/>
                  </a:lnTo>
                  <a:lnTo>
                    <a:pt x="191" y="636"/>
                  </a:lnTo>
                  <a:lnTo>
                    <a:pt x="153" y="65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6"/>
            <p:cNvSpPr/>
            <p:nvPr/>
          </p:nvSpPr>
          <p:spPr>
            <a:xfrm>
              <a:off x="5564188" y="3957638"/>
              <a:ext cx="525462" cy="227012"/>
            </a:xfrm>
            <a:custGeom>
              <a:rect b="b" l="l" r="r" t="t"/>
              <a:pathLst>
                <a:path extrusionOk="0" h="632" w="1460">
                  <a:moveTo>
                    <a:pt x="846" y="84"/>
                  </a:moveTo>
                  <a:lnTo>
                    <a:pt x="957" y="124"/>
                  </a:lnTo>
                  <a:lnTo>
                    <a:pt x="1048" y="108"/>
                  </a:lnTo>
                  <a:lnTo>
                    <a:pt x="1115" y="117"/>
                  </a:lnTo>
                  <a:lnTo>
                    <a:pt x="1207" y="63"/>
                  </a:lnTo>
                  <a:lnTo>
                    <a:pt x="1290" y="58"/>
                  </a:lnTo>
                  <a:lnTo>
                    <a:pt x="1365" y="109"/>
                  </a:lnTo>
                  <a:lnTo>
                    <a:pt x="1378" y="145"/>
                  </a:lnTo>
                  <a:lnTo>
                    <a:pt x="1370" y="195"/>
                  </a:lnTo>
                  <a:lnTo>
                    <a:pt x="1428" y="220"/>
                  </a:lnTo>
                  <a:lnTo>
                    <a:pt x="1459" y="249"/>
                  </a:lnTo>
                  <a:lnTo>
                    <a:pt x="1405" y="278"/>
                  </a:lnTo>
                  <a:lnTo>
                    <a:pt x="1430" y="392"/>
                  </a:lnTo>
                  <a:lnTo>
                    <a:pt x="1415" y="423"/>
                  </a:lnTo>
                  <a:lnTo>
                    <a:pt x="1457" y="501"/>
                  </a:lnTo>
                  <a:lnTo>
                    <a:pt x="1420" y="517"/>
                  </a:lnTo>
                  <a:lnTo>
                    <a:pt x="1393" y="492"/>
                  </a:lnTo>
                  <a:lnTo>
                    <a:pt x="1302" y="480"/>
                  </a:lnTo>
                  <a:lnTo>
                    <a:pt x="1269" y="495"/>
                  </a:lnTo>
                  <a:lnTo>
                    <a:pt x="1180" y="510"/>
                  </a:lnTo>
                  <a:lnTo>
                    <a:pt x="1138" y="509"/>
                  </a:lnTo>
                  <a:lnTo>
                    <a:pt x="1049" y="545"/>
                  </a:lnTo>
                  <a:lnTo>
                    <a:pt x="985" y="545"/>
                  </a:lnTo>
                  <a:lnTo>
                    <a:pt x="943" y="527"/>
                  </a:lnTo>
                  <a:lnTo>
                    <a:pt x="857" y="554"/>
                  </a:lnTo>
                  <a:lnTo>
                    <a:pt x="832" y="535"/>
                  </a:lnTo>
                  <a:lnTo>
                    <a:pt x="828" y="589"/>
                  </a:lnTo>
                  <a:lnTo>
                    <a:pt x="807" y="610"/>
                  </a:lnTo>
                  <a:lnTo>
                    <a:pt x="786" y="631"/>
                  </a:lnTo>
                  <a:lnTo>
                    <a:pt x="758" y="587"/>
                  </a:lnTo>
                  <a:lnTo>
                    <a:pt x="787" y="551"/>
                  </a:lnTo>
                  <a:lnTo>
                    <a:pt x="740" y="560"/>
                  </a:lnTo>
                  <a:lnTo>
                    <a:pt x="674" y="537"/>
                  </a:lnTo>
                  <a:lnTo>
                    <a:pt x="621" y="593"/>
                  </a:lnTo>
                  <a:lnTo>
                    <a:pt x="502" y="604"/>
                  </a:lnTo>
                  <a:lnTo>
                    <a:pt x="439" y="552"/>
                  </a:lnTo>
                  <a:lnTo>
                    <a:pt x="356" y="549"/>
                  </a:lnTo>
                  <a:lnTo>
                    <a:pt x="338" y="589"/>
                  </a:lnTo>
                  <a:lnTo>
                    <a:pt x="284" y="600"/>
                  </a:lnTo>
                  <a:lnTo>
                    <a:pt x="209" y="549"/>
                  </a:lnTo>
                  <a:lnTo>
                    <a:pt x="124" y="551"/>
                  </a:lnTo>
                  <a:lnTo>
                    <a:pt x="78" y="454"/>
                  </a:lnTo>
                  <a:lnTo>
                    <a:pt x="21" y="400"/>
                  </a:lnTo>
                  <a:lnTo>
                    <a:pt x="58" y="322"/>
                  </a:lnTo>
                  <a:lnTo>
                    <a:pt x="9" y="275"/>
                  </a:lnTo>
                  <a:lnTo>
                    <a:pt x="95" y="178"/>
                  </a:lnTo>
                  <a:lnTo>
                    <a:pt x="215" y="174"/>
                  </a:lnTo>
                  <a:lnTo>
                    <a:pt x="248" y="96"/>
                  </a:lnTo>
                  <a:lnTo>
                    <a:pt x="396" y="109"/>
                  </a:lnTo>
                  <a:lnTo>
                    <a:pt x="490" y="42"/>
                  </a:lnTo>
                  <a:lnTo>
                    <a:pt x="580" y="13"/>
                  </a:lnTo>
                  <a:lnTo>
                    <a:pt x="709" y="11"/>
                  </a:lnTo>
                  <a:lnTo>
                    <a:pt x="846" y="84"/>
                  </a:lnTo>
                  <a:close/>
                  <a:moveTo>
                    <a:pt x="89" y="150"/>
                  </a:moveTo>
                  <a:lnTo>
                    <a:pt x="24" y="205"/>
                  </a:lnTo>
                  <a:lnTo>
                    <a:pt x="0" y="158"/>
                  </a:lnTo>
                  <a:lnTo>
                    <a:pt x="1" y="137"/>
                  </a:lnTo>
                  <a:lnTo>
                    <a:pt x="20" y="125"/>
                  </a:lnTo>
                  <a:lnTo>
                    <a:pt x="44" y="61"/>
                  </a:lnTo>
                  <a:lnTo>
                    <a:pt x="6" y="33"/>
                  </a:lnTo>
                  <a:lnTo>
                    <a:pt x="85" y="0"/>
                  </a:lnTo>
                  <a:lnTo>
                    <a:pt x="152" y="14"/>
                  </a:lnTo>
                  <a:lnTo>
                    <a:pt x="161" y="54"/>
                  </a:lnTo>
                  <a:lnTo>
                    <a:pt x="229" y="88"/>
                  </a:lnTo>
                  <a:lnTo>
                    <a:pt x="215" y="113"/>
                  </a:lnTo>
                  <a:lnTo>
                    <a:pt x="123" y="118"/>
                  </a:lnTo>
                  <a:lnTo>
                    <a:pt x="89" y="15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6"/>
            <p:cNvSpPr/>
            <p:nvPr/>
          </p:nvSpPr>
          <p:spPr>
            <a:xfrm>
              <a:off x="5567363" y="3960813"/>
              <a:ext cx="522287" cy="223837"/>
            </a:xfrm>
            <a:custGeom>
              <a:rect b="b" l="l" r="r" t="t"/>
              <a:pathLst>
                <a:path extrusionOk="0" h="621" w="1451">
                  <a:moveTo>
                    <a:pt x="837" y="73"/>
                  </a:moveTo>
                  <a:lnTo>
                    <a:pt x="948" y="113"/>
                  </a:lnTo>
                  <a:lnTo>
                    <a:pt x="1039" y="97"/>
                  </a:lnTo>
                  <a:lnTo>
                    <a:pt x="1106" y="106"/>
                  </a:lnTo>
                  <a:lnTo>
                    <a:pt x="1198" y="52"/>
                  </a:lnTo>
                  <a:lnTo>
                    <a:pt x="1281" y="47"/>
                  </a:lnTo>
                  <a:lnTo>
                    <a:pt x="1356" y="98"/>
                  </a:lnTo>
                  <a:lnTo>
                    <a:pt x="1369" y="134"/>
                  </a:lnTo>
                  <a:lnTo>
                    <a:pt x="1361" y="184"/>
                  </a:lnTo>
                  <a:lnTo>
                    <a:pt x="1419" y="209"/>
                  </a:lnTo>
                  <a:lnTo>
                    <a:pt x="1450" y="238"/>
                  </a:lnTo>
                  <a:lnTo>
                    <a:pt x="1396" y="267"/>
                  </a:lnTo>
                  <a:lnTo>
                    <a:pt x="1421" y="381"/>
                  </a:lnTo>
                  <a:lnTo>
                    <a:pt x="1406" y="412"/>
                  </a:lnTo>
                  <a:lnTo>
                    <a:pt x="1448" y="490"/>
                  </a:lnTo>
                  <a:lnTo>
                    <a:pt x="1411" y="506"/>
                  </a:lnTo>
                  <a:lnTo>
                    <a:pt x="1384" y="481"/>
                  </a:lnTo>
                  <a:lnTo>
                    <a:pt x="1293" y="469"/>
                  </a:lnTo>
                  <a:lnTo>
                    <a:pt x="1260" y="484"/>
                  </a:lnTo>
                  <a:lnTo>
                    <a:pt x="1171" y="499"/>
                  </a:lnTo>
                  <a:lnTo>
                    <a:pt x="1129" y="498"/>
                  </a:lnTo>
                  <a:lnTo>
                    <a:pt x="1040" y="534"/>
                  </a:lnTo>
                  <a:lnTo>
                    <a:pt x="976" y="534"/>
                  </a:lnTo>
                  <a:lnTo>
                    <a:pt x="934" y="516"/>
                  </a:lnTo>
                  <a:lnTo>
                    <a:pt x="848" y="543"/>
                  </a:lnTo>
                  <a:lnTo>
                    <a:pt x="823" y="524"/>
                  </a:lnTo>
                  <a:lnTo>
                    <a:pt x="819" y="578"/>
                  </a:lnTo>
                  <a:lnTo>
                    <a:pt x="798" y="599"/>
                  </a:lnTo>
                  <a:lnTo>
                    <a:pt x="777" y="620"/>
                  </a:lnTo>
                  <a:lnTo>
                    <a:pt x="749" y="576"/>
                  </a:lnTo>
                  <a:lnTo>
                    <a:pt x="778" y="540"/>
                  </a:lnTo>
                  <a:lnTo>
                    <a:pt x="731" y="549"/>
                  </a:lnTo>
                  <a:lnTo>
                    <a:pt x="665" y="526"/>
                  </a:lnTo>
                  <a:lnTo>
                    <a:pt x="612" y="582"/>
                  </a:lnTo>
                  <a:lnTo>
                    <a:pt x="493" y="593"/>
                  </a:lnTo>
                  <a:lnTo>
                    <a:pt x="430" y="541"/>
                  </a:lnTo>
                  <a:lnTo>
                    <a:pt x="347" y="538"/>
                  </a:lnTo>
                  <a:lnTo>
                    <a:pt x="329" y="578"/>
                  </a:lnTo>
                  <a:lnTo>
                    <a:pt x="275" y="589"/>
                  </a:lnTo>
                  <a:lnTo>
                    <a:pt x="200" y="538"/>
                  </a:lnTo>
                  <a:lnTo>
                    <a:pt x="115" y="540"/>
                  </a:lnTo>
                  <a:lnTo>
                    <a:pt x="69" y="443"/>
                  </a:lnTo>
                  <a:lnTo>
                    <a:pt x="12" y="389"/>
                  </a:lnTo>
                  <a:lnTo>
                    <a:pt x="49" y="311"/>
                  </a:lnTo>
                  <a:lnTo>
                    <a:pt x="0" y="264"/>
                  </a:lnTo>
                  <a:lnTo>
                    <a:pt x="86" y="167"/>
                  </a:lnTo>
                  <a:lnTo>
                    <a:pt x="206" y="163"/>
                  </a:lnTo>
                  <a:lnTo>
                    <a:pt x="239" y="85"/>
                  </a:lnTo>
                  <a:lnTo>
                    <a:pt x="387" y="98"/>
                  </a:lnTo>
                  <a:lnTo>
                    <a:pt x="481" y="31"/>
                  </a:lnTo>
                  <a:lnTo>
                    <a:pt x="571" y="2"/>
                  </a:lnTo>
                  <a:lnTo>
                    <a:pt x="700" y="0"/>
                  </a:lnTo>
                  <a:lnTo>
                    <a:pt x="837" y="7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6"/>
            <p:cNvSpPr/>
            <p:nvPr/>
          </p:nvSpPr>
          <p:spPr>
            <a:xfrm>
              <a:off x="5564188" y="3957638"/>
              <a:ext cx="82550" cy="74612"/>
            </a:xfrm>
            <a:custGeom>
              <a:rect b="b" l="l" r="r" t="t"/>
              <a:pathLst>
                <a:path extrusionOk="0" h="206" w="230">
                  <a:moveTo>
                    <a:pt x="89" y="150"/>
                  </a:moveTo>
                  <a:lnTo>
                    <a:pt x="24" y="205"/>
                  </a:lnTo>
                  <a:lnTo>
                    <a:pt x="0" y="158"/>
                  </a:lnTo>
                  <a:lnTo>
                    <a:pt x="1" y="137"/>
                  </a:lnTo>
                  <a:lnTo>
                    <a:pt x="20" y="125"/>
                  </a:lnTo>
                  <a:lnTo>
                    <a:pt x="44" y="61"/>
                  </a:lnTo>
                  <a:lnTo>
                    <a:pt x="6" y="33"/>
                  </a:lnTo>
                  <a:lnTo>
                    <a:pt x="85" y="0"/>
                  </a:lnTo>
                  <a:lnTo>
                    <a:pt x="152" y="14"/>
                  </a:lnTo>
                  <a:lnTo>
                    <a:pt x="161" y="54"/>
                  </a:lnTo>
                  <a:lnTo>
                    <a:pt x="229" y="88"/>
                  </a:lnTo>
                  <a:lnTo>
                    <a:pt x="215" y="113"/>
                  </a:lnTo>
                  <a:lnTo>
                    <a:pt x="123" y="118"/>
                  </a:lnTo>
                  <a:lnTo>
                    <a:pt x="89" y="15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6"/>
            <p:cNvSpPr/>
            <p:nvPr/>
          </p:nvSpPr>
          <p:spPr>
            <a:xfrm>
              <a:off x="3098800" y="4949825"/>
              <a:ext cx="30163" cy="25400"/>
            </a:xfrm>
            <a:custGeom>
              <a:rect b="b" l="l" r="r" t="t"/>
              <a:pathLst>
                <a:path extrusionOk="0" h="71" w="83">
                  <a:moveTo>
                    <a:pt x="21" y="10"/>
                  </a:moveTo>
                  <a:lnTo>
                    <a:pt x="65" y="0"/>
                  </a:lnTo>
                  <a:lnTo>
                    <a:pt x="82" y="3"/>
                  </a:lnTo>
                  <a:lnTo>
                    <a:pt x="79" y="61"/>
                  </a:lnTo>
                  <a:lnTo>
                    <a:pt x="14" y="70"/>
                  </a:lnTo>
                  <a:lnTo>
                    <a:pt x="0" y="63"/>
                  </a:lnTo>
                  <a:lnTo>
                    <a:pt x="22" y="41"/>
                  </a:lnTo>
                  <a:lnTo>
                    <a:pt x="21" y="1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6"/>
            <p:cNvSpPr/>
            <p:nvPr/>
          </p:nvSpPr>
          <p:spPr>
            <a:xfrm>
              <a:off x="3098800" y="4949825"/>
              <a:ext cx="30163" cy="25400"/>
            </a:xfrm>
            <a:custGeom>
              <a:rect b="b" l="l" r="r" t="t"/>
              <a:pathLst>
                <a:path extrusionOk="0" h="71" w="83">
                  <a:moveTo>
                    <a:pt x="21" y="10"/>
                  </a:moveTo>
                  <a:lnTo>
                    <a:pt x="65" y="0"/>
                  </a:lnTo>
                  <a:lnTo>
                    <a:pt x="82" y="3"/>
                  </a:lnTo>
                  <a:lnTo>
                    <a:pt x="79" y="61"/>
                  </a:lnTo>
                  <a:lnTo>
                    <a:pt x="14" y="70"/>
                  </a:lnTo>
                  <a:lnTo>
                    <a:pt x="0" y="63"/>
                  </a:lnTo>
                  <a:lnTo>
                    <a:pt x="22" y="41"/>
                  </a:lnTo>
                  <a:lnTo>
                    <a:pt x="21" y="1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6"/>
            <p:cNvSpPr/>
            <p:nvPr/>
          </p:nvSpPr>
          <p:spPr>
            <a:xfrm>
              <a:off x="8199438" y="4525963"/>
              <a:ext cx="52387" cy="101600"/>
            </a:xfrm>
            <a:custGeom>
              <a:rect b="b" l="l" r="r" t="t"/>
              <a:pathLst>
                <a:path extrusionOk="0" h="282" w="145">
                  <a:moveTo>
                    <a:pt x="130" y="77"/>
                  </a:moveTo>
                  <a:lnTo>
                    <a:pt x="83" y="212"/>
                  </a:lnTo>
                  <a:lnTo>
                    <a:pt x="50" y="281"/>
                  </a:lnTo>
                  <a:lnTo>
                    <a:pt x="9" y="210"/>
                  </a:lnTo>
                  <a:lnTo>
                    <a:pt x="0" y="148"/>
                  </a:lnTo>
                  <a:lnTo>
                    <a:pt x="46" y="64"/>
                  </a:lnTo>
                  <a:lnTo>
                    <a:pt x="108" y="0"/>
                  </a:lnTo>
                  <a:lnTo>
                    <a:pt x="144" y="25"/>
                  </a:lnTo>
                  <a:lnTo>
                    <a:pt x="130" y="7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6"/>
            <p:cNvSpPr/>
            <p:nvPr/>
          </p:nvSpPr>
          <p:spPr>
            <a:xfrm>
              <a:off x="8199438" y="4525963"/>
              <a:ext cx="52387" cy="101600"/>
            </a:xfrm>
            <a:custGeom>
              <a:rect b="b" l="l" r="r" t="t"/>
              <a:pathLst>
                <a:path extrusionOk="0" h="282" w="145">
                  <a:moveTo>
                    <a:pt x="130" y="77"/>
                  </a:moveTo>
                  <a:lnTo>
                    <a:pt x="83" y="212"/>
                  </a:lnTo>
                  <a:lnTo>
                    <a:pt x="50" y="281"/>
                  </a:lnTo>
                  <a:lnTo>
                    <a:pt x="9" y="210"/>
                  </a:lnTo>
                  <a:lnTo>
                    <a:pt x="0" y="148"/>
                  </a:lnTo>
                  <a:lnTo>
                    <a:pt x="46" y="64"/>
                  </a:lnTo>
                  <a:lnTo>
                    <a:pt x="108" y="0"/>
                  </a:lnTo>
                  <a:lnTo>
                    <a:pt x="144" y="25"/>
                  </a:lnTo>
                  <a:lnTo>
                    <a:pt x="130" y="7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6"/>
            <p:cNvSpPr/>
            <p:nvPr/>
          </p:nvSpPr>
          <p:spPr>
            <a:xfrm>
              <a:off x="5656263" y="5280025"/>
              <a:ext cx="307975" cy="301625"/>
            </a:xfrm>
            <a:custGeom>
              <a:rect b="b" l="l" r="r" t="t"/>
              <a:pathLst>
                <a:path extrusionOk="0" h="840" w="855">
                  <a:moveTo>
                    <a:pt x="355" y="0"/>
                  </a:moveTo>
                  <a:lnTo>
                    <a:pt x="369" y="9"/>
                  </a:lnTo>
                  <a:lnTo>
                    <a:pt x="651" y="166"/>
                  </a:lnTo>
                  <a:lnTo>
                    <a:pt x="656" y="211"/>
                  </a:lnTo>
                  <a:lnTo>
                    <a:pt x="768" y="289"/>
                  </a:lnTo>
                  <a:lnTo>
                    <a:pt x="732" y="384"/>
                  </a:lnTo>
                  <a:lnTo>
                    <a:pt x="736" y="428"/>
                  </a:lnTo>
                  <a:lnTo>
                    <a:pt x="786" y="457"/>
                  </a:lnTo>
                  <a:lnTo>
                    <a:pt x="789" y="477"/>
                  </a:lnTo>
                  <a:lnTo>
                    <a:pt x="767" y="524"/>
                  </a:lnTo>
                  <a:lnTo>
                    <a:pt x="772" y="548"/>
                  </a:lnTo>
                  <a:lnTo>
                    <a:pt x="767" y="585"/>
                  </a:lnTo>
                  <a:lnTo>
                    <a:pt x="794" y="634"/>
                  </a:lnTo>
                  <a:lnTo>
                    <a:pt x="826" y="711"/>
                  </a:lnTo>
                  <a:lnTo>
                    <a:pt x="854" y="729"/>
                  </a:lnTo>
                  <a:lnTo>
                    <a:pt x="792" y="774"/>
                  </a:lnTo>
                  <a:lnTo>
                    <a:pt x="708" y="805"/>
                  </a:lnTo>
                  <a:lnTo>
                    <a:pt x="661" y="804"/>
                  </a:lnTo>
                  <a:lnTo>
                    <a:pt x="633" y="827"/>
                  </a:lnTo>
                  <a:lnTo>
                    <a:pt x="579" y="829"/>
                  </a:lnTo>
                  <a:lnTo>
                    <a:pt x="558" y="839"/>
                  </a:lnTo>
                  <a:lnTo>
                    <a:pt x="465" y="817"/>
                  </a:lnTo>
                  <a:lnTo>
                    <a:pt x="406" y="823"/>
                  </a:lnTo>
                  <a:lnTo>
                    <a:pt x="385" y="716"/>
                  </a:lnTo>
                  <a:lnTo>
                    <a:pt x="358" y="680"/>
                  </a:lnTo>
                  <a:lnTo>
                    <a:pt x="343" y="658"/>
                  </a:lnTo>
                  <a:lnTo>
                    <a:pt x="266" y="643"/>
                  </a:lnTo>
                  <a:lnTo>
                    <a:pt x="222" y="620"/>
                  </a:lnTo>
                  <a:lnTo>
                    <a:pt x="173" y="607"/>
                  </a:lnTo>
                  <a:lnTo>
                    <a:pt x="142" y="594"/>
                  </a:lnTo>
                  <a:lnTo>
                    <a:pt x="109" y="574"/>
                  </a:lnTo>
                  <a:lnTo>
                    <a:pt x="67" y="475"/>
                  </a:lnTo>
                  <a:lnTo>
                    <a:pt x="22" y="432"/>
                  </a:lnTo>
                  <a:lnTo>
                    <a:pt x="6" y="387"/>
                  </a:lnTo>
                  <a:lnTo>
                    <a:pt x="14" y="346"/>
                  </a:lnTo>
                  <a:lnTo>
                    <a:pt x="0" y="275"/>
                  </a:lnTo>
                  <a:lnTo>
                    <a:pt x="32" y="271"/>
                  </a:lnTo>
                  <a:lnTo>
                    <a:pt x="61" y="243"/>
                  </a:lnTo>
                  <a:lnTo>
                    <a:pt x="91" y="203"/>
                  </a:lnTo>
                  <a:lnTo>
                    <a:pt x="110" y="187"/>
                  </a:lnTo>
                  <a:lnTo>
                    <a:pt x="109" y="161"/>
                  </a:lnTo>
                  <a:lnTo>
                    <a:pt x="93" y="144"/>
                  </a:lnTo>
                  <a:lnTo>
                    <a:pt x="88" y="113"/>
                  </a:lnTo>
                  <a:lnTo>
                    <a:pt x="110" y="104"/>
                  </a:lnTo>
                  <a:lnTo>
                    <a:pt x="115" y="58"/>
                  </a:lnTo>
                  <a:lnTo>
                    <a:pt x="84" y="15"/>
                  </a:lnTo>
                  <a:lnTo>
                    <a:pt x="112" y="5"/>
                  </a:lnTo>
                  <a:lnTo>
                    <a:pt x="197" y="6"/>
                  </a:lnTo>
                  <a:lnTo>
                    <a:pt x="35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6"/>
            <p:cNvSpPr/>
            <p:nvPr/>
          </p:nvSpPr>
          <p:spPr>
            <a:xfrm>
              <a:off x="5656263" y="5280025"/>
              <a:ext cx="307975" cy="301625"/>
            </a:xfrm>
            <a:custGeom>
              <a:rect b="b" l="l" r="r" t="t"/>
              <a:pathLst>
                <a:path extrusionOk="0" h="840" w="855">
                  <a:moveTo>
                    <a:pt x="355" y="0"/>
                  </a:moveTo>
                  <a:lnTo>
                    <a:pt x="369" y="9"/>
                  </a:lnTo>
                  <a:lnTo>
                    <a:pt x="651" y="166"/>
                  </a:lnTo>
                  <a:lnTo>
                    <a:pt x="656" y="211"/>
                  </a:lnTo>
                  <a:lnTo>
                    <a:pt x="768" y="289"/>
                  </a:lnTo>
                  <a:lnTo>
                    <a:pt x="732" y="384"/>
                  </a:lnTo>
                  <a:lnTo>
                    <a:pt x="736" y="428"/>
                  </a:lnTo>
                  <a:lnTo>
                    <a:pt x="786" y="457"/>
                  </a:lnTo>
                  <a:lnTo>
                    <a:pt x="789" y="477"/>
                  </a:lnTo>
                  <a:lnTo>
                    <a:pt x="767" y="524"/>
                  </a:lnTo>
                  <a:lnTo>
                    <a:pt x="772" y="548"/>
                  </a:lnTo>
                  <a:lnTo>
                    <a:pt x="767" y="585"/>
                  </a:lnTo>
                  <a:lnTo>
                    <a:pt x="794" y="634"/>
                  </a:lnTo>
                  <a:lnTo>
                    <a:pt x="826" y="711"/>
                  </a:lnTo>
                  <a:lnTo>
                    <a:pt x="854" y="729"/>
                  </a:lnTo>
                  <a:lnTo>
                    <a:pt x="792" y="774"/>
                  </a:lnTo>
                  <a:lnTo>
                    <a:pt x="708" y="805"/>
                  </a:lnTo>
                  <a:lnTo>
                    <a:pt x="661" y="804"/>
                  </a:lnTo>
                  <a:lnTo>
                    <a:pt x="633" y="827"/>
                  </a:lnTo>
                  <a:lnTo>
                    <a:pt x="579" y="829"/>
                  </a:lnTo>
                  <a:lnTo>
                    <a:pt x="558" y="839"/>
                  </a:lnTo>
                  <a:lnTo>
                    <a:pt x="465" y="817"/>
                  </a:lnTo>
                  <a:lnTo>
                    <a:pt x="406" y="823"/>
                  </a:lnTo>
                  <a:lnTo>
                    <a:pt x="385" y="716"/>
                  </a:lnTo>
                  <a:lnTo>
                    <a:pt x="358" y="680"/>
                  </a:lnTo>
                  <a:lnTo>
                    <a:pt x="343" y="658"/>
                  </a:lnTo>
                  <a:lnTo>
                    <a:pt x="266" y="643"/>
                  </a:lnTo>
                  <a:lnTo>
                    <a:pt x="222" y="620"/>
                  </a:lnTo>
                  <a:lnTo>
                    <a:pt x="173" y="607"/>
                  </a:lnTo>
                  <a:lnTo>
                    <a:pt x="142" y="594"/>
                  </a:lnTo>
                  <a:lnTo>
                    <a:pt x="109" y="574"/>
                  </a:lnTo>
                  <a:lnTo>
                    <a:pt x="67" y="475"/>
                  </a:lnTo>
                  <a:lnTo>
                    <a:pt x="22" y="432"/>
                  </a:lnTo>
                  <a:lnTo>
                    <a:pt x="6" y="387"/>
                  </a:lnTo>
                  <a:lnTo>
                    <a:pt x="14" y="346"/>
                  </a:lnTo>
                  <a:lnTo>
                    <a:pt x="0" y="275"/>
                  </a:lnTo>
                  <a:lnTo>
                    <a:pt x="32" y="271"/>
                  </a:lnTo>
                  <a:lnTo>
                    <a:pt x="61" y="243"/>
                  </a:lnTo>
                  <a:lnTo>
                    <a:pt x="91" y="203"/>
                  </a:lnTo>
                  <a:lnTo>
                    <a:pt x="110" y="187"/>
                  </a:lnTo>
                  <a:lnTo>
                    <a:pt x="109" y="161"/>
                  </a:lnTo>
                  <a:lnTo>
                    <a:pt x="93" y="144"/>
                  </a:lnTo>
                  <a:lnTo>
                    <a:pt x="88" y="113"/>
                  </a:lnTo>
                  <a:lnTo>
                    <a:pt x="110" y="104"/>
                  </a:lnTo>
                  <a:lnTo>
                    <a:pt x="115" y="58"/>
                  </a:lnTo>
                  <a:lnTo>
                    <a:pt x="84" y="15"/>
                  </a:lnTo>
                  <a:lnTo>
                    <a:pt x="112" y="5"/>
                  </a:lnTo>
                  <a:lnTo>
                    <a:pt x="197" y="6"/>
                  </a:lnTo>
                  <a:lnTo>
                    <a:pt x="355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6"/>
            <p:cNvSpPr/>
            <p:nvPr/>
          </p:nvSpPr>
          <p:spPr>
            <a:xfrm>
              <a:off x="5453063" y="3536950"/>
              <a:ext cx="504825" cy="336550"/>
            </a:xfrm>
            <a:custGeom>
              <a:rect b="b" l="l" r="r" t="t"/>
              <a:pathLst>
                <a:path extrusionOk="0" h="935" w="1401">
                  <a:moveTo>
                    <a:pt x="755" y="30"/>
                  </a:moveTo>
                  <a:lnTo>
                    <a:pt x="784" y="35"/>
                  </a:lnTo>
                  <a:lnTo>
                    <a:pt x="803" y="6"/>
                  </a:lnTo>
                  <a:lnTo>
                    <a:pt x="827" y="13"/>
                  </a:lnTo>
                  <a:lnTo>
                    <a:pt x="908" y="0"/>
                  </a:lnTo>
                  <a:lnTo>
                    <a:pt x="957" y="72"/>
                  </a:lnTo>
                  <a:lnTo>
                    <a:pt x="938" y="97"/>
                  </a:lnTo>
                  <a:lnTo>
                    <a:pt x="944" y="136"/>
                  </a:lnTo>
                  <a:lnTo>
                    <a:pt x="1006" y="142"/>
                  </a:lnTo>
                  <a:lnTo>
                    <a:pt x="1034" y="195"/>
                  </a:lnTo>
                  <a:lnTo>
                    <a:pt x="1033" y="219"/>
                  </a:lnTo>
                  <a:lnTo>
                    <a:pt x="1131" y="262"/>
                  </a:lnTo>
                  <a:lnTo>
                    <a:pt x="1191" y="243"/>
                  </a:lnTo>
                  <a:lnTo>
                    <a:pt x="1239" y="300"/>
                  </a:lnTo>
                  <a:lnTo>
                    <a:pt x="1285" y="298"/>
                  </a:lnTo>
                  <a:lnTo>
                    <a:pt x="1399" y="337"/>
                  </a:lnTo>
                  <a:lnTo>
                    <a:pt x="1400" y="372"/>
                  </a:lnTo>
                  <a:lnTo>
                    <a:pt x="1369" y="434"/>
                  </a:lnTo>
                  <a:lnTo>
                    <a:pt x="1386" y="499"/>
                  </a:lnTo>
                  <a:lnTo>
                    <a:pt x="1373" y="538"/>
                  </a:lnTo>
                  <a:lnTo>
                    <a:pt x="1298" y="546"/>
                  </a:lnTo>
                  <a:lnTo>
                    <a:pt x="1258" y="578"/>
                  </a:lnTo>
                  <a:lnTo>
                    <a:pt x="1256" y="629"/>
                  </a:lnTo>
                  <a:lnTo>
                    <a:pt x="1194" y="638"/>
                  </a:lnTo>
                  <a:lnTo>
                    <a:pt x="1142" y="675"/>
                  </a:lnTo>
                  <a:lnTo>
                    <a:pt x="1069" y="681"/>
                  </a:lnTo>
                  <a:lnTo>
                    <a:pt x="1002" y="723"/>
                  </a:lnTo>
                  <a:lnTo>
                    <a:pt x="965" y="752"/>
                  </a:lnTo>
                  <a:lnTo>
                    <a:pt x="1006" y="792"/>
                  </a:lnTo>
                  <a:lnTo>
                    <a:pt x="1044" y="819"/>
                  </a:lnTo>
                  <a:lnTo>
                    <a:pt x="1124" y="812"/>
                  </a:lnTo>
                  <a:lnTo>
                    <a:pt x="1109" y="852"/>
                  </a:lnTo>
                  <a:lnTo>
                    <a:pt x="1023" y="871"/>
                  </a:lnTo>
                  <a:lnTo>
                    <a:pt x="918" y="934"/>
                  </a:lnTo>
                  <a:lnTo>
                    <a:pt x="875" y="912"/>
                  </a:lnTo>
                  <a:lnTo>
                    <a:pt x="892" y="860"/>
                  </a:lnTo>
                  <a:lnTo>
                    <a:pt x="807" y="828"/>
                  </a:lnTo>
                  <a:lnTo>
                    <a:pt x="820" y="807"/>
                  </a:lnTo>
                  <a:lnTo>
                    <a:pt x="908" y="762"/>
                  </a:lnTo>
                  <a:lnTo>
                    <a:pt x="897" y="739"/>
                  </a:lnTo>
                  <a:lnTo>
                    <a:pt x="885" y="751"/>
                  </a:lnTo>
                  <a:lnTo>
                    <a:pt x="872" y="744"/>
                  </a:lnTo>
                  <a:lnTo>
                    <a:pt x="751" y="716"/>
                  </a:lnTo>
                  <a:lnTo>
                    <a:pt x="746" y="674"/>
                  </a:lnTo>
                  <a:lnTo>
                    <a:pt x="674" y="688"/>
                  </a:lnTo>
                  <a:lnTo>
                    <a:pt x="645" y="750"/>
                  </a:lnTo>
                  <a:lnTo>
                    <a:pt x="585" y="832"/>
                  </a:lnTo>
                  <a:lnTo>
                    <a:pt x="549" y="813"/>
                  </a:lnTo>
                  <a:lnTo>
                    <a:pt x="513" y="831"/>
                  </a:lnTo>
                  <a:lnTo>
                    <a:pt x="478" y="810"/>
                  </a:lnTo>
                  <a:lnTo>
                    <a:pt x="498" y="798"/>
                  </a:lnTo>
                  <a:lnTo>
                    <a:pt x="511" y="760"/>
                  </a:lnTo>
                  <a:lnTo>
                    <a:pt x="533" y="724"/>
                  </a:lnTo>
                  <a:lnTo>
                    <a:pt x="527" y="704"/>
                  </a:lnTo>
                  <a:lnTo>
                    <a:pt x="543" y="696"/>
                  </a:lnTo>
                  <a:lnTo>
                    <a:pt x="551" y="711"/>
                  </a:lnTo>
                  <a:lnTo>
                    <a:pt x="597" y="714"/>
                  </a:lnTo>
                  <a:lnTo>
                    <a:pt x="618" y="706"/>
                  </a:lnTo>
                  <a:lnTo>
                    <a:pt x="603" y="694"/>
                  </a:lnTo>
                  <a:lnTo>
                    <a:pt x="608" y="678"/>
                  </a:lnTo>
                  <a:lnTo>
                    <a:pt x="581" y="649"/>
                  </a:lnTo>
                  <a:lnTo>
                    <a:pt x="570" y="601"/>
                  </a:lnTo>
                  <a:lnTo>
                    <a:pt x="542" y="583"/>
                  </a:lnTo>
                  <a:lnTo>
                    <a:pt x="547" y="543"/>
                  </a:lnTo>
                  <a:lnTo>
                    <a:pt x="512" y="512"/>
                  </a:lnTo>
                  <a:lnTo>
                    <a:pt x="480" y="508"/>
                  </a:lnTo>
                  <a:lnTo>
                    <a:pt x="423" y="472"/>
                  </a:lnTo>
                  <a:lnTo>
                    <a:pt x="371" y="483"/>
                  </a:lnTo>
                  <a:lnTo>
                    <a:pt x="353" y="500"/>
                  </a:lnTo>
                  <a:lnTo>
                    <a:pt x="320" y="500"/>
                  </a:lnTo>
                  <a:lnTo>
                    <a:pt x="300" y="527"/>
                  </a:lnTo>
                  <a:lnTo>
                    <a:pt x="243" y="538"/>
                  </a:lnTo>
                  <a:lnTo>
                    <a:pt x="216" y="556"/>
                  </a:lnTo>
                  <a:lnTo>
                    <a:pt x="180" y="528"/>
                  </a:lnTo>
                  <a:lnTo>
                    <a:pt x="130" y="528"/>
                  </a:lnTo>
                  <a:lnTo>
                    <a:pt x="82" y="515"/>
                  </a:lnTo>
                  <a:lnTo>
                    <a:pt x="48" y="540"/>
                  </a:lnTo>
                  <a:lnTo>
                    <a:pt x="43" y="508"/>
                  </a:lnTo>
                  <a:lnTo>
                    <a:pt x="0" y="477"/>
                  </a:lnTo>
                  <a:lnTo>
                    <a:pt x="15" y="429"/>
                  </a:lnTo>
                  <a:lnTo>
                    <a:pt x="36" y="399"/>
                  </a:lnTo>
                  <a:lnTo>
                    <a:pt x="54" y="406"/>
                  </a:lnTo>
                  <a:lnTo>
                    <a:pt x="33" y="352"/>
                  </a:lnTo>
                  <a:lnTo>
                    <a:pt x="104" y="252"/>
                  </a:lnTo>
                  <a:lnTo>
                    <a:pt x="143" y="238"/>
                  </a:lnTo>
                  <a:lnTo>
                    <a:pt x="151" y="203"/>
                  </a:lnTo>
                  <a:lnTo>
                    <a:pt x="112" y="96"/>
                  </a:lnTo>
                  <a:lnTo>
                    <a:pt x="149" y="91"/>
                  </a:lnTo>
                  <a:lnTo>
                    <a:pt x="192" y="57"/>
                  </a:lnTo>
                  <a:lnTo>
                    <a:pt x="252" y="54"/>
                  </a:lnTo>
                  <a:lnTo>
                    <a:pt x="331" y="64"/>
                  </a:lnTo>
                  <a:lnTo>
                    <a:pt x="417" y="94"/>
                  </a:lnTo>
                  <a:lnTo>
                    <a:pt x="479" y="96"/>
                  </a:lnTo>
                  <a:lnTo>
                    <a:pt x="508" y="114"/>
                  </a:lnTo>
                  <a:lnTo>
                    <a:pt x="537" y="93"/>
                  </a:lnTo>
                  <a:lnTo>
                    <a:pt x="558" y="122"/>
                  </a:lnTo>
                  <a:lnTo>
                    <a:pt x="628" y="116"/>
                  </a:lnTo>
                  <a:lnTo>
                    <a:pt x="659" y="128"/>
                  </a:lnTo>
                  <a:lnTo>
                    <a:pt x="664" y="65"/>
                  </a:lnTo>
                  <a:lnTo>
                    <a:pt x="688" y="37"/>
                  </a:lnTo>
                  <a:lnTo>
                    <a:pt x="755" y="3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6"/>
            <p:cNvSpPr/>
            <p:nvPr/>
          </p:nvSpPr>
          <p:spPr>
            <a:xfrm>
              <a:off x="5453063" y="3536950"/>
              <a:ext cx="504825" cy="336550"/>
            </a:xfrm>
            <a:custGeom>
              <a:rect b="b" l="l" r="r" t="t"/>
              <a:pathLst>
                <a:path extrusionOk="0" h="935" w="1401">
                  <a:moveTo>
                    <a:pt x="755" y="30"/>
                  </a:moveTo>
                  <a:lnTo>
                    <a:pt x="784" y="35"/>
                  </a:lnTo>
                  <a:lnTo>
                    <a:pt x="803" y="6"/>
                  </a:lnTo>
                  <a:lnTo>
                    <a:pt x="827" y="13"/>
                  </a:lnTo>
                  <a:lnTo>
                    <a:pt x="908" y="0"/>
                  </a:lnTo>
                  <a:lnTo>
                    <a:pt x="957" y="72"/>
                  </a:lnTo>
                  <a:lnTo>
                    <a:pt x="938" y="97"/>
                  </a:lnTo>
                  <a:lnTo>
                    <a:pt x="944" y="136"/>
                  </a:lnTo>
                  <a:lnTo>
                    <a:pt x="1006" y="142"/>
                  </a:lnTo>
                  <a:lnTo>
                    <a:pt x="1034" y="195"/>
                  </a:lnTo>
                  <a:lnTo>
                    <a:pt x="1033" y="219"/>
                  </a:lnTo>
                  <a:lnTo>
                    <a:pt x="1131" y="262"/>
                  </a:lnTo>
                  <a:lnTo>
                    <a:pt x="1191" y="243"/>
                  </a:lnTo>
                  <a:lnTo>
                    <a:pt x="1239" y="300"/>
                  </a:lnTo>
                  <a:lnTo>
                    <a:pt x="1285" y="298"/>
                  </a:lnTo>
                  <a:lnTo>
                    <a:pt x="1399" y="337"/>
                  </a:lnTo>
                  <a:lnTo>
                    <a:pt x="1400" y="372"/>
                  </a:lnTo>
                  <a:lnTo>
                    <a:pt x="1369" y="434"/>
                  </a:lnTo>
                  <a:lnTo>
                    <a:pt x="1386" y="499"/>
                  </a:lnTo>
                  <a:lnTo>
                    <a:pt x="1373" y="538"/>
                  </a:lnTo>
                  <a:lnTo>
                    <a:pt x="1298" y="546"/>
                  </a:lnTo>
                  <a:lnTo>
                    <a:pt x="1258" y="578"/>
                  </a:lnTo>
                  <a:lnTo>
                    <a:pt x="1256" y="629"/>
                  </a:lnTo>
                  <a:lnTo>
                    <a:pt x="1194" y="638"/>
                  </a:lnTo>
                  <a:lnTo>
                    <a:pt x="1142" y="675"/>
                  </a:lnTo>
                  <a:lnTo>
                    <a:pt x="1069" y="681"/>
                  </a:lnTo>
                  <a:lnTo>
                    <a:pt x="1002" y="723"/>
                  </a:lnTo>
                  <a:lnTo>
                    <a:pt x="965" y="752"/>
                  </a:lnTo>
                  <a:lnTo>
                    <a:pt x="1006" y="792"/>
                  </a:lnTo>
                  <a:lnTo>
                    <a:pt x="1044" y="819"/>
                  </a:lnTo>
                  <a:lnTo>
                    <a:pt x="1124" y="812"/>
                  </a:lnTo>
                  <a:lnTo>
                    <a:pt x="1109" y="852"/>
                  </a:lnTo>
                  <a:lnTo>
                    <a:pt x="1023" y="871"/>
                  </a:lnTo>
                  <a:lnTo>
                    <a:pt x="918" y="934"/>
                  </a:lnTo>
                  <a:lnTo>
                    <a:pt x="875" y="912"/>
                  </a:lnTo>
                  <a:lnTo>
                    <a:pt x="892" y="860"/>
                  </a:lnTo>
                  <a:lnTo>
                    <a:pt x="807" y="828"/>
                  </a:lnTo>
                  <a:lnTo>
                    <a:pt x="820" y="807"/>
                  </a:lnTo>
                  <a:lnTo>
                    <a:pt x="908" y="762"/>
                  </a:lnTo>
                  <a:lnTo>
                    <a:pt x="897" y="739"/>
                  </a:lnTo>
                  <a:lnTo>
                    <a:pt x="885" y="751"/>
                  </a:lnTo>
                  <a:lnTo>
                    <a:pt x="872" y="744"/>
                  </a:lnTo>
                  <a:lnTo>
                    <a:pt x="751" y="716"/>
                  </a:lnTo>
                  <a:lnTo>
                    <a:pt x="746" y="674"/>
                  </a:lnTo>
                  <a:lnTo>
                    <a:pt x="674" y="688"/>
                  </a:lnTo>
                  <a:lnTo>
                    <a:pt x="645" y="750"/>
                  </a:lnTo>
                  <a:lnTo>
                    <a:pt x="585" y="832"/>
                  </a:lnTo>
                  <a:lnTo>
                    <a:pt x="549" y="813"/>
                  </a:lnTo>
                  <a:lnTo>
                    <a:pt x="513" y="831"/>
                  </a:lnTo>
                  <a:lnTo>
                    <a:pt x="478" y="810"/>
                  </a:lnTo>
                  <a:lnTo>
                    <a:pt x="498" y="798"/>
                  </a:lnTo>
                  <a:lnTo>
                    <a:pt x="511" y="760"/>
                  </a:lnTo>
                  <a:lnTo>
                    <a:pt x="533" y="724"/>
                  </a:lnTo>
                  <a:lnTo>
                    <a:pt x="527" y="704"/>
                  </a:lnTo>
                  <a:lnTo>
                    <a:pt x="543" y="696"/>
                  </a:lnTo>
                  <a:lnTo>
                    <a:pt x="551" y="711"/>
                  </a:lnTo>
                  <a:lnTo>
                    <a:pt x="597" y="714"/>
                  </a:lnTo>
                  <a:lnTo>
                    <a:pt x="618" y="706"/>
                  </a:lnTo>
                  <a:lnTo>
                    <a:pt x="603" y="694"/>
                  </a:lnTo>
                  <a:lnTo>
                    <a:pt x="608" y="678"/>
                  </a:lnTo>
                  <a:lnTo>
                    <a:pt x="581" y="649"/>
                  </a:lnTo>
                  <a:lnTo>
                    <a:pt x="570" y="601"/>
                  </a:lnTo>
                  <a:lnTo>
                    <a:pt x="542" y="583"/>
                  </a:lnTo>
                  <a:lnTo>
                    <a:pt x="547" y="543"/>
                  </a:lnTo>
                  <a:lnTo>
                    <a:pt x="512" y="512"/>
                  </a:lnTo>
                  <a:lnTo>
                    <a:pt x="480" y="508"/>
                  </a:lnTo>
                  <a:lnTo>
                    <a:pt x="423" y="472"/>
                  </a:lnTo>
                  <a:lnTo>
                    <a:pt x="371" y="483"/>
                  </a:lnTo>
                  <a:lnTo>
                    <a:pt x="353" y="500"/>
                  </a:lnTo>
                  <a:lnTo>
                    <a:pt x="320" y="500"/>
                  </a:lnTo>
                  <a:lnTo>
                    <a:pt x="300" y="527"/>
                  </a:lnTo>
                  <a:lnTo>
                    <a:pt x="243" y="538"/>
                  </a:lnTo>
                  <a:lnTo>
                    <a:pt x="216" y="556"/>
                  </a:lnTo>
                  <a:lnTo>
                    <a:pt x="180" y="528"/>
                  </a:lnTo>
                  <a:lnTo>
                    <a:pt x="130" y="528"/>
                  </a:lnTo>
                  <a:lnTo>
                    <a:pt x="82" y="515"/>
                  </a:lnTo>
                  <a:lnTo>
                    <a:pt x="48" y="540"/>
                  </a:lnTo>
                  <a:lnTo>
                    <a:pt x="43" y="508"/>
                  </a:lnTo>
                  <a:lnTo>
                    <a:pt x="0" y="477"/>
                  </a:lnTo>
                  <a:lnTo>
                    <a:pt x="15" y="429"/>
                  </a:lnTo>
                  <a:lnTo>
                    <a:pt x="36" y="399"/>
                  </a:lnTo>
                  <a:lnTo>
                    <a:pt x="54" y="406"/>
                  </a:lnTo>
                  <a:lnTo>
                    <a:pt x="33" y="352"/>
                  </a:lnTo>
                  <a:lnTo>
                    <a:pt x="104" y="252"/>
                  </a:lnTo>
                  <a:lnTo>
                    <a:pt x="143" y="238"/>
                  </a:lnTo>
                  <a:lnTo>
                    <a:pt x="151" y="203"/>
                  </a:lnTo>
                  <a:lnTo>
                    <a:pt x="112" y="96"/>
                  </a:lnTo>
                  <a:lnTo>
                    <a:pt x="149" y="91"/>
                  </a:lnTo>
                  <a:lnTo>
                    <a:pt x="192" y="57"/>
                  </a:lnTo>
                  <a:lnTo>
                    <a:pt x="252" y="54"/>
                  </a:lnTo>
                  <a:lnTo>
                    <a:pt x="331" y="64"/>
                  </a:lnTo>
                  <a:lnTo>
                    <a:pt x="417" y="94"/>
                  </a:lnTo>
                  <a:lnTo>
                    <a:pt x="479" y="96"/>
                  </a:lnTo>
                  <a:lnTo>
                    <a:pt x="508" y="114"/>
                  </a:lnTo>
                  <a:lnTo>
                    <a:pt x="537" y="93"/>
                  </a:lnTo>
                  <a:lnTo>
                    <a:pt x="558" y="122"/>
                  </a:lnTo>
                  <a:lnTo>
                    <a:pt x="628" y="116"/>
                  </a:lnTo>
                  <a:lnTo>
                    <a:pt x="659" y="128"/>
                  </a:lnTo>
                  <a:lnTo>
                    <a:pt x="664" y="65"/>
                  </a:lnTo>
                  <a:lnTo>
                    <a:pt x="688" y="37"/>
                  </a:lnTo>
                  <a:lnTo>
                    <a:pt x="755" y="3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6"/>
            <p:cNvSpPr/>
            <p:nvPr/>
          </p:nvSpPr>
          <p:spPr>
            <a:xfrm>
              <a:off x="5662613" y="5135563"/>
              <a:ext cx="153987" cy="158750"/>
            </a:xfrm>
            <a:custGeom>
              <a:rect b="b" l="l" r="r" t="t"/>
              <a:pathLst>
                <a:path extrusionOk="0" h="441" w="426">
                  <a:moveTo>
                    <a:pt x="178" y="408"/>
                  </a:moveTo>
                  <a:lnTo>
                    <a:pt x="93" y="407"/>
                  </a:lnTo>
                  <a:lnTo>
                    <a:pt x="65" y="417"/>
                  </a:lnTo>
                  <a:lnTo>
                    <a:pt x="19" y="440"/>
                  </a:lnTo>
                  <a:lnTo>
                    <a:pt x="0" y="432"/>
                  </a:lnTo>
                  <a:lnTo>
                    <a:pt x="0" y="374"/>
                  </a:lnTo>
                  <a:lnTo>
                    <a:pt x="18" y="345"/>
                  </a:lnTo>
                  <a:lnTo>
                    <a:pt x="23" y="283"/>
                  </a:lnTo>
                  <a:lnTo>
                    <a:pt x="39" y="247"/>
                  </a:lnTo>
                  <a:lnTo>
                    <a:pt x="69" y="206"/>
                  </a:lnTo>
                  <a:lnTo>
                    <a:pt x="99" y="186"/>
                  </a:lnTo>
                  <a:lnTo>
                    <a:pt x="124" y="158"/>
                  </a:lnTo>
                  <a:lnTo>
                    <a:pt x="93" y="148"/>
                  </a:lnTo>
                  <a:lnTo>
                    <a:pt x="98" y="57"/>
                  </a:lnTo>
                  <a:lnTo>
                    <a:pt x="130" y="36"/>
                  </a:lnTo>
                  <a:lnTo>
                    <a:pt x="179" y="54"/>
                  </a:lnTo>
                  <a:lnTo>
                    <a:pt x="242" y="36"/>
                  </a:lnTo>
                  <a:lnTo>
                    <a:pt x="296" y="36"/>
                  </a:lnTo>
                  <a:lnTo>
                    <a:pt x="344" y="0"/>
                  </a:lnTo>
                  <a:lnTo>
                    <a:pt x="381" y="54"/>
                  </a:lnTo>
                  <a:lnTo>
                    <a:pt x="390" y="93"/>
                  </a:lnTo>
                  <a:lnTo>
                    <a:pt x="425" y="182"/>
                  </a:lnTo>
                  <a:lnTo>
                    <a:pt x="396" y="238"/>
                  </a:lnTo>
                  <a:lnTo>
                    <a:pt x="358" y="289"/>
                  </a:lnTo>
                  <a:lnTo>
                    <a:pt x="336" y="320"/>
                  </a:lnTo>
                  <a:lnTo>
                    <a:pt x="336" y="402"/>
                  </a:lnTo>
                  <a:lnTo>
                    <a:pt x="178" y="40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6"/>
            <p:cNvSpPr/>
            <p:nvPr/>
          </p:nvSpPr>
          <p:spPr>
            <a:xfrm>
              <a:off x="5662613" y="5135563"/>
              <a:ext cx="153987" cy="158750"/>
            </a:xfrm>
            <a:custGeom>
              <a:rect b="b" l="l" r="r" t="t"/>
              <a:pathLst>
                <a:path extrusionOk="0" h="441" w="426">
                  <a:moveTo>
                    <a:pt x="178" y="408"/>
                  </a:moveTo>
                  <a:lnTo>
                    <a:pt x="93" y="407"/>
                  </a:lnTo>
                  <a:lnTo>
                    <a:pt x="65" y="417"/>
                  </a:lnTo>
                  <a:lnTo>
                    <a:pt x="19" y="440"/>
                  </a:lnTo>
                  <a:lnTo>
                    <a:pt x="0" y="432"/>
                  </a:lnTo>
                  <a:lnTo>
                    <a:pt x="0" y="374"/>
                  </a:lnTo>
                  <a:lnTo>
                    <a:pt x="18" y="345"/>
                  </a:lnTo>
                  <a:lnTo>
                    <a:pt x="23" y="283"/>
                  </a:lnTo>
                  <a:lnTo>
                    <a:pt x="39" y="247"/>
                  </a:lnTo>
                  <a:lnTo>
                    <a:pt x="69" y="206"/>
                  </a:lnTo>
                  <a:lnTo>
                    <a:pt x="99" y="186"/>
                  </a:lnTo>
                  <a:lnTo>
                    <a:pt x="124" y="158"/>
                  </a:lnTo>
                  <a:lnTo>
                    <a:pt x="93" y="148"/>
                  </a:lnTo>
                  <a:lnTo>
                    <a:pt x="98" y="57"/>
                  </a:lnTo>
                  <a:lnTo>
                    <a:pt x="130" y="36"/>
                  </a:lnTo>
                  <a:lnTo>
                    <a:pt x="179" y="54"/>
                  </a:lnTo>
                  <a:lnTo>
                    <a:pt x="242" y="36"/>
                  </a:lnTo>
                  <a:lnTo>
                    <a:pt x="296" y="36"/>
                  </a:lnTo>
                  <a:lnTo>
                    <a:pt x="344" y="0"/>
                  </a:lnTo>
                  <a:lnTo>
                    <a:pt x="381" y="54"/>
                  </a:lnTo>
                  <a:lnTo>
                    <a:pt x="390" y="93"/>
                  </a:lnTo>
                  <a:lnTo>
                    <a:pt x="425" y="182"/>
                  </a:lnTo>
                  <a:lnTo>
                    <a:pt x="396" y="238"/>
                  </a:lnTo>
                  <a:lnTo>
                    <a:pt x="358" y="289"/>
                  </a:lnTo>
                  <a:lnTo>
                    <a:pt x="336" y="320"/>
                  </a:lnTo>
                  <a:lnTo>
                    <a:pt x="336" y="402"/>
                  </a:lnTo>
                  <a:lnTo>
                    <a:pt x="178" y="40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6"/>
            <p:cNvSpPr/>
            <p:nvPr/>
          </p:nvSpPr>
          <p:spPr>
            <a:xfrm>
              <a:off x="85725" y="2363788"/>
              <a:ext cx="2873375" cy="2354262"/>
            </a:xfrm>
            <a:custGeom>
              <a:rect b="b" l="l" r="r" t="t"/>
              <a:pathLst>
                <a:path extrusionOk="0" h="6538" w="7981">
                  <a:moveTo>
                    <a:pt x="3032" y="2933"/>
                  </a:moveTo>
                  <a:lnTo>
                    <a:pt x="3032" y="2933"/>
                  </a:lnTo>
                  <a:lnTo>
                    <a:pt x="2990" y="2882"/>
                  </a:lnTo>
                  <a:lnTo>
                    <a:pt x="2921" y="2838"/>
                  </a:lnTo>
                  <a:lnTo>
                    <a:pt x="2899" y="2717"/>
                  </a:lnTo>
                  <a:lnTo>
                    <a:pt x="2799" y="2603"/>
                  </a:lnTo>
                  <a:lnTo>
                    <a:pt x="2757" y="2465"/>
                  </a:lnTo>
                  <a:lnTo>
                    <a:pt x="2682" y="2456"/>
                  </a:lnTo>
                  <a:lnTo>
                    <a:pt x="2559" y="2452"/>
                  </a:lnTo>
                  <a:lnTo>
                    <a:pt x="2467" y="2410"/>
                  </a:lnTo>
                  <a:lnTo>
                    <a:pt x="2306" y="2253"/>
                  </a:lnTo>
                  <a:lnTo>
                    <a:pt x="2232" y="2224"/>
                  </a:lnTo>
                  <a:lnTo>
                    <a:pt x="2096" y="2169"/>
                  </a:lnTo>
                  <a:lnTo>
                    <a:pt x="1988" y="2182"/>
                  </a:lnTo>
                  <a:lnTo>
                    <a:pt x="1835" y="2110"/>
                  </a:lnTo>
                  <a:lnTo>
                    <a:pt x="1743" y="2043"/>
                  </a:lnTo>
                  <a:lnTo>
                    <a:pt x="1656" y="2076"/>
                  </a:lnTo>
                  <a:lnTo>
                    <a:pt x="1673" y="2185"/>
                  </a:lnTo>
                  <a:lnTo>
                    <a:pt x="1630" y="2195"/>
                  </a:lnTo>
                  <a:lnTo>
                    <a:pt x="1540" y="2228"/>
                  </a:lnTo>
                  <a:lnTo>
                    <a:pt x="1471" y="2279"/>
                  </a:lnTo>
                  <a:lnTo>
                    <a:pt x="1385" y="2311"/>
                  </a:lnTo>
                  <a:lnTo>
                    <a:pt x="1374" y="2221"/>
                  </a:lnTo>
                  <a:lnTo>
                    <a:pt x="1409" y="2068"/>
                  </a:lnTo>
                  <a:lnTo>
                    <a:pt x="1491" y="2019"/>
                  </a:lnTo>
                  <a:lnTo>
                    <a:pt x="1470" y="1978"/>
                  </a:lnTo>
                  <a:lnTo>
                    <a:pt x="1371" y="2068"/>
                  </a:lnTo>
                  <a:lnTo>
                    <a:pt x="1318" y="2172"/>
                  </a:lnTo>
                  <a:lnTo>
                    <a:pt x="1206" y="2282"/>
                  </a:lnTo>
                  <a:lnTo>
                    <a:pt x="1263" y="2356"/>
                  </a:lnTo>
                  <a:lnTo>
                    <a:pt x="1189" y="2462"/>
                  </a:lnTo>
                  <a:lnTo>
                    <a:pt x="1106" y="2524"/>
                  </a:lnTo>
                  <a:lnTo>
                    <a:pt x="1028" y="2568"/>
                  </a:lnTo>
                  <a:lnTo>
                    <a:pt x="1008" y="2631"/>
                  </a:lnTo>
                  <a:lnTo>
                    <a:pt x="887" y="2704"/>
                  </a:lnTo>
                  <a:lnTo>
                    <a:pt x="862" y="2770"/>
                  </a:lnTo>
                  <a:lnTo>
                    <a:pt x="771" y="2829"/>
                  </a:lnTo>
                  <a:lnTo>
                    <a:pt x="718" y="2818"/>
                  </a:lnTo>
                  <a:lnTo>
                    <a:pt x="645" y="2857"/>
                  </a:lnTo>
                  <a:lnTo>
                    <a:pt x="566" y="2903"/>
                  </a:lnTo>
                  <a:lnTo>
                    <a:pt x="501" y="2948"/>
                  </a:lnTo>
                  <a:lnTo>
                    <a:pt x="368" y="2987"/>
                  </a:lnTo>
                  <a:lnTo>
                    <a:pt x="356" y="2964"/>
                  </a:lnTo>
                  <a:lnTo>
                    <a:pt x="441" y="2901"/>
                  </a:lnTo>
                  <a:lnTo>
                    <a:pt x="517" y="2859"/>
                  </a:lnTo>
                  <a:lnTo>
                    <a:pt x="600" y="2784"/>
                  </a:lnTo>
                  <a:lnTo>
                    <a:pt x="696" y="2769"/>
                  </a:lnTo>
                  <a:lnTo>
                    <a:pt x="735" y="2711"/>
                  </a:lnTo>
                  <a:lnTo>
                    <a:pt x="843" y="2627"/>
                  </a:lnTo>
                  <a:lnTo>
                    <a:pt x="860" y="2598"/>
                  </a:lnTo>
                  <a:lnTo>
                    <a:pt x="918" y="2547"/>
                  </a:lnTo>
                  <a:lnTo>
                    <a:pt x="931" y="2436"/>
                  </a:lnTo>
                  <a:lnTo>
                    <a:pt x="971" y="2348"/>
                  </a:lnTo>
                  <a:lnTo>
                    <a:pt x="881" y="2394"/>
                  </a:lnTo>
                  <a:lnTo>
                    <a:pt x="856" y="2368"/>
                  </a:lnTo>
                  <a:lnTo>
                    <a:pt x="814" y="2422"/>
                  </a:lnTo>
                  <a:lnTo>
                    <a:pt x="763" y="2346"/>
                  </a:lnTo>
                  <a:lnTo>
                    <a:pt x="742" y="2400"/>
                  </a:lnTo>
                  <a:lnTo>
                    <a:pt x="713" y="2325"/>
                  </a:lnTo>
                  <a:lnTo>
                    <a:pt x="635" y="2386"/>
                  </a:lnTo>
                  <a:lnTo>
                    <a:pt x="587" y="2386"/>
                  </a:lnTo>
                  <a:lnTo>
                    <a:pt x="581" y="2296"/>
                  </a:lnTo>
                  <a:lnTo>
                    <a:pt x="595" y="2240"/>
                  </a:lnTo>
                  <a:lnTo>
                    <a:pt x="545" y="2185"/>
                  </a:lnTo>
                  <a:lnTo>
                    <a:pt x="443" y="2215"/>
                  </a:lnTo>
                  <a:lnTo>
                    <a:pt x="377" y="2142"/>
                  </a:lnTo>
                  <a:lnTo>
                    <a:pt x="324" y="2104"/>
                  </a:lnTo>
                  <a:lnTo>
                    <a:pt x="324" y="2014"/>
                  </a:lnTo>
                  <a:lnTo>
                    <a:pt x="264" y="1945"/>
                  </a:lnTo>
                  <a:lnTo>
                    <a:pt x="294" y="1850"/>
                  </a:lnTo>
                  <a:lnTo>
                    <a:pt x="357" y="1757"/>
                  </a:lnTo>
                  <a:lnTo>
                    <a:pt x="385" y="1669"/>
                  </a:lnTo>
                  <a:lnTo>
                    <a:pt x="448" y="1657"/>
                  </a:lnTo>
                  <a:lnTo>
                    <a:pt x="502" y="1684"/>
                  </a:lnTo>
                  <a:lnTo>
                    <a:pt x="564" y="1601"/>
                  </a:lnTo>
                  <a:lnTo>
                    <a:pt x="621" y="1616"/>
                  </a:lnTo>
                  <a:lnTo>
                    <a:pt x="680" y="1561"/>
                  </a:lnTo>
                  <a:lnTo>
                    <a:pt x="666" y="1480"/>
                  </a:lnTo>
                  <a:lnTo>
                    <a:pt x="622" y="1448"/>
                  </a:lnTo>
                  <a:lnTo>
                    <a:pt x="680" y="1378"/>
                  </a:lnTo>
                  <a:lnTo>
                    <a:pt x="632" y="1380"/>
                  </a:lnTo>
                  <a:lnTo>
                    <a:pt x="550" y="1420"/>
                  </a:lnTo>
                  <a:lnTo>
                    <a:pt x="526" y="1459"/>
                  </a:lnTo>
                  <a:lnTo>
                    <a:pt x="465" y="1420"/>
                  </a:lnTo>
                  <a:lnTo>
                    <a:pt x="354" y="1440"/>
                  </a:lnTo>
                  <a:lnTo>
                    <a:pt x="240" y="1397"/>
                  </a:lnTo>
                  <a:lnTo>
                    <a:pt x="208" y="1323"/>
                  </a:lnTo>
                  <a:lnTo>
                    <a:pt x="109" y="1215"/>
                  </a:lnTo>
                  <a:lnTo>
                    <a:pt x="218" y="1135"/>
                  </a:lnTo>
                  <a:lnTo>
                    <a:pt x="392" y="1040"/>
                  </a:lnTo>
                  <a:lnTo>
                    <a:pt x="456" y="1040"/>
                  </a:lnTo>
                  <a:lnTo>
                    <a:pt x="445" y="1137"/>
                  </a:lnTo>
                  <a:lnTo>
                    <a:pt x="610" y="1129"/>
                  </a:lnTo>
                  <a:lnTo>
                    <a:pt x="547" y="1009"/>
                  </a:lnTo>
                  <a:lnTo>
                    <a:pt x="451" y="933"/>
                  </a:lnTo>
                  <a:lnTo>
                    <a:pt x="396" y="832"/>
                  </a:lnTo>
                  <a:lnTo>
                    <a:pt x="321" y="744"/>
                  </a:lnTo>
                  <a:lnTo>
                    <a:pt x="214" y="678"/>
                  </a:lnTo>
                  <a:lnTo>
                    <a:pt x="258" y="567"/>
                  </a:lnTo>
                  <a:lnTo>
                    <a:pt x="396" y="560"/>
                  </a:lnTo>
                  <a:lnTo>
                    <a:pt x="494" y="460"/>
                  </a:lnTo>
                  <a:lnTo>
                    <a:pt x="512" y="351"/>
                  </a:lnTo>
                  <a:lnTo>
                    <a:pt x="592" y="243"/>
                  </a:lnTo>
                  <a:lnTo>
                    <a:pt x="668" y="217"/>
                  </a:lnTo>
                  <a:lnTo>
                    <a:pt x="815" y="112"/>
                  </a:lnTo>
                  <a:lnTo>
                    <a:pt x="887" y="128"/>
                  </a:lnTo>
                  <a:lnTo>
                    <a:pt x="1006" y="0"/>
                  </a:lnTo>
                  <a:lnTo>
                    <a:pt x="1124" y="51"/>
                  </a:lnTo>
                  <a:lnTo>
                    <a:pt x="1180" y="158"/>
                  </a:lnTo>
                  <a:lnTo>
                    <a:pt x="1215" y="112"/>
                  </a:lnTo>
                  <a:lnTo>
                    <a:pt x="1346" y="127"/>
                  </a:lnTo>
                  <a:lnTo>
                    <a:pt x="1342" y="181"/>
                  </a:lnTo>
                  <a:lnTo>
                    <a:pt x="1461" y="220"/>
                  </a:lnTo>
                  <a:lnTo>
                    <a:pt x="1540" y="197"/>
                  </a:lnTo>
                  <a:lnTo>
                    <a:pt x="1704" y="270"/>
                  </a:lnTo>
                  <a:lnTo>
                    <a:pt x="1854" y="292"/>
                  </a:lnTo>
                  <a:lnTo>
                    <a:pt x="1914" y="322"/>
                  </a:lnTo>
                  <a:lnTo>
                    <a:pt x="2017" y="285"/>
                  </a:lnTo>
                  <a:lnTo>
                    <a:pt x="2135" y="353"/>
                  </a:lnTo>
                  <a:lnTo>
                    <a:pt x="2220" y="384"/>
                  </a:lnTo>
                  <a:lnTo>
                    <a:pt x="2219" y="1152"/>
                  </a:lnTo>
                  <a:lnTo>
                    <a:pt x="2219" y="2135"/>
                  </a:lnTo>
                  <a:lnTo>
                    <a:pt x="2296" y="2140"/>
                  </a:lnTo>
                  <a:lnTo>
                    <a:pt x="2371" y="2183"/>
                  </a:lnTo>
                  <a:lnTo>
                    <a:pt x="2426" y="2251"/>
                  </a:lnTo>
                  <a:lnTo>
                    <a:pt x="2495" y="2351"/>
                  </a:lnTo>
                  <a:lnTo>
                    <a:pt x="2571" y="2266"/>
                  </a:lnTo>
                  <a:lnTo>
                    <a:pt x="2649" y="2216"/>
                  </a:lnTo>
                  <a:lnTo>
                    <a:pt x="2690" y="2295"/>
                  </a:lnTo>
                  <a:lnTo>
                    <a:pt x="2743" y="2357"/>
                  </a:lnTo>
                  <a:lnTo>
                    <a:pt x="2814" y="2424"/>
                  </a:lnTo>
                  <a:lnTo>
                    <a:pt x="2862" y="2530"/>
                  </a:lnTo>
                  <a:lnTo>
                    <a:pt x="2942" y="2693"/>
                  </a:lnTo>
                  <a:lnTo>
                    <a:pt x="3074" y="2782"/>
                  </a:lnTo>
                  <a:lnTo>
                    <a:pt x="3077" y="2868"/>
                  </a:lnTo>
                  <a:lnTo>
                    <a:pt x="3032" y="2933"/>
                  </a:lnTo>
                  <a:close/>
                  <a:moveTo>
                    <a:pt x="7915" y="3888"/>
                  </a:moveTo>
                  <a:lnTo>
                    <a:pt x="7916" y="4042"/>
                  </a:lnTo>
                  <a:lnTo>
                    <a:pt x="7967" y="4105"/>
                  </a:lnTo>
                  <a:lnTo>
                    <a:pt x="7980" y="4141"/>
                  </a:lnTo>
                  <a:lnTo>
                    <a:pt x="7897" y="4193"/>
                  </a:lnTo>
                  <a:lnTo>
                    <a:pt x="7817" y="4230"/>
                  </a:lnTo>
                  <a:lnTo>
                    <a:pt x="7735" y="4262"/>
                  </a:lnTo>
                  <a:lnTo>
                    <a:pt x="7694" y="4325"/>
                  </a:lnTo>
                  <a:lnTo>
                    <a:pt x="7681" y="4349"/>
                  </a:lnTo>
                  <a:lnTo>
                    <a:pt x="7680" y="4404"/>
                  </a:lnTo>
                  <a:lnTo>
                    <a:pt x="7706" y="4460"/>
                  </a:lnTo>
                  <a:lnTo>
                    <a:pt x="7738" y="4462"/>
                  </a:lnTo>
                  <a:lnTo>
                    <a:pt x="7730" y="4424"/>
                  </a:lnTo>
                  <a:lnTo>
                    <a:pt x="7753" y="4447"/>
                  </a:lnTo>
                  <a:lnTo>
                    <a:pt x="7747" y="4477"/>
                  </a:lnTo>
                  <a:lnTo>
                    <a:pt x="7695" y="4494"/>
                  </a:lnTo>
                  <a:lnTo>
                    <a:pt x="7657" y="4492"/>
                  </a:lnTo>
                  <a:lnTo>
                    <a:pt x="7600" y="4510"/>
                  </a:lnTo>
                  <a:lnTo>
                    <a:pt x="7566" y="4515"/>
                  </a:lnTo>
                  <a:lnTo>
                    <a:pt x="7521" y="4520"/>
                  </a:lnTo>
                  <a:lnTo>
                    <a:pt x="7456" y="4550"/>
                  </a:lnTo>
                  <a:lnTo>
                    <a:pt x="7570" y="4531"/>
                  </a:lnTo>
                  <a:lnTo>
                    <a:pt x="7593" y="4550"/>
                  </a:lnTo>
                  <a:lnTo>
                    <a:pt x="7484" y="4581"/>
                  </a:lnTo>
                  <a:lnTo>
                    <a:pt x="7434" y="4581"/>
                  </a:lnTo>
                  <a:lnTo>
                    <a:pt x="7437" y="4569"/>
                  </a:lnTo>
                  <a:lnTo>
                    <a:pt x="7413" y="4597"/>
                  </a:lnTo>
                  <a:lnTo>
                    <a:pt x="7436" y="4602"/>
                  </a:lnTo>
                  <a:lnTo>
                    <a:pt x="7419" y="4674"/>
                  </a:lnTo>
                  <a:lnTo>
                    <a:pt x="7362" y="4752"/>
                  </a:lnTo>
                  <a:lnTo>
                    <a:pt x="7357" y="4726"/>
                  </a:lnTo>
                  <a:lnTo>
                    <a:pt x="7339" y="4721"/>
                  </a:lnTo>
                  <a:lnTo>
                    <a:pt x="7314" y="4696"/>
                  </a:lnTo>
                  <a:lnTo>
                    <a:pt x="7330" y="4750"/>
                  </a:lnTo>
                  <a:lnTo>
                    <a:pt x="7349" y="4767"/>
                  </a:lnTo>
                  <a:lnTo>
                    <a:pt x="7351" y="4805"/>
                  </a:lnTo>
                  <a:lnTo>
                    <a:pt x="7326" y="4843"/>
                  </a:lnTo>
                  <a:lnTo>
                    <a:pt x="7282" y="4921"/>
                  </a:lnTo>
                  <a:lnTo>
                    <a:pt x="7274" y="4917"/>
                  </a:lnTo>
                  <a:lnTo>
                    <a:pt x="7299" y="4851"/>
                  </a:lnTo>
                  <a:lnTo>
                    <a:pt x="7259" y="4813"/>
                  </a:lnTo>
                  <a:lnTo>
                    <a:pt x="7250" y="4731"/>
                  </a:lnTo>
                  <a:lnTo>
                    <a:pt x="7235" y="4774"/>
                  </a:lnTo>
                  <a:lnTo>
                    <a:pt x="7251" y="4836"/>
                  </a:lnTo>
                  <a:lnTo>
                    <a:pt x="7200" y="4821"/>
                  </a:lnTo>
                  <a:lnTo>
                    <a:pt x="7254" y="4852"/>
                  </a:lnTo>
                  <a:lnTo>
                    <a:pt x="7257" y="4945"/>
                  </a:lnTo>
                  <a:lnTo>
                    <a:pt x="7279" y="4952"/>
                  </a:lnTo>
                  <a:lnTo>
                    <a:pt x="7287" y="4986"/>
                  </a:lnTo>
                  <a:lnTo>
                    <a:pt x="7298" y="5082"/>
                  </a:lnTo>
                  <a:lnTo>
                    <a:pt x="7249" y="5152"/>
                  </a:lnTo>
                  <a:lnTo>
                    <a:pt x="7168" y="5180"/>
                  </a:lnTo>
                  <a:lnTo>
                    <a:pt x="7117" y="5235"/>
                  </a:lnTo>
                  <a:lnTo>
                    <a:pt x="7078" y="5241"/>
                  </a:lnTo>
                  <a:lnTo>
                    <a:pt x="7039" y="5275"/>
                  </a:lnTo>
                  <a:lnTo>
                    <a:pt x="7028" y="5306"/>
                  </a:lnTo>
                  <a:lnTo>
                    <a:pt x="6942" y="5366"/>
                  </a:lnTo>
                  <a:lnTo>
                    <a:pt x="6898" y="5410"/>
                  </a:lnTo>
                  <a:lnTo>
                    <a:pt x="6862" y="5464"/>
                  </a:lnTo>
                  <a:lnTo>
                    <a:pt x="6850" y="5528"/>
                  </a:lnTo>
                  <a:lnTo>
                    <a:pt x="6864" y="5590"/>
                  </a:lnTo>
                  <a:lnTo>
                    <a:pt x="6890" y="5666"/>
                  </a:lnTo>
                  <a:lnTo>
                    <a:pt x="6924" y="5729"/>
                  </a:lnTo>
                  <a:lnTo>
                    <a:pt x="6925" y="5767"/>
                  </a:lnTo>
                  <a:lnTo>
                    <a:pt x="6962" y="5868"/>
                  </a:lnTo>
                  <a:lnTo>
                    <a:pt x="6959" y="5926"/>
                  </a:lnTo>
                  <a:lnTo>
                    <a:pt x="6956" y="5960"/>
                  </a:lnTo>
                  <a:lnTo>
                    <a:pt x="6937" y="6013"/>
                  </a:lnTo>
                  <a:lnTo>
                    <a:pt x="6913" y="6023"/>
                  </a:lnTo>
                  <a:lnTo>
                    <a:pt x="6875" y="6013"/>
                  </a:lnTo>
                  <a:lnTo>
                    <a:pt x="6863" y="5976"/>
                  </a:lnTo>
                  <a:lnTo>
                    <a:pt x="6833" y="5956"/>
                  </a:lnTo>
                  <a:lnTo>
                    <a:pt x="6792" y="5882"/>
                  </a:lnTo>
                  <a:lnTo>
                    <a:pt x="6756" y="5815"/>
                  </a:lnTo>
                  <a:lnTo>
                    <a:pt x="6744" y="5781"/>
                  </a:lnTo>
                  <a:lnTo>
                    <a:pt x="6760" y="5722"/>
                  </a:lnTo>
                  <a:lnTo>
                    <a:pt x="6738" y="5674"/>
                  </a:lnTo>
                  <a:lnTo>
                    <a:pt x="6677" y="5600"/>
                  </a:lnTo>
                  <a:lnTo>
                    <a:pt x="6647" y="5586"/>
                  </a:lnTo>
                  <a:lnTo>
                    <a:pt x="6569" y="5626"/>
                  </a:lnTo>
                  <a:lnTo>
                    <a:pt x="6555" y="5622"/>
                  </a:lnTo>
                  <a:lnTo>
                    <a:pt x="6517" y="5580"/>
                  </a:lnTo>
                  <a:lnTo>
                    <a:pt x="6468" y="5558"/>
                  </a:lnTo>
                  <a:lnTo>
                    <a:pt x="6380" y="5570"/>
                  </a:lnTo>
                  <a:lnTo>
                    <a:pt x="6311" y="5560"/>
                  </a:lnTo>
                  <a:lnTo>
                    <a:pt x="6252" y="5566"/>
                  </a:lnTo>
                  <a:lnTo>
                    <a:pt x="6219" y="5580"/>
                  </a:lnTo>
                  <a:lnTo>
                    <a:pt x="6233" y="5603"/>
                  </a:lnTo>
                  <a:lnTo>
                    <a:pt x="6232" y="5639"/>
                  </a:lnTo>
                  <a:lnTo>
                    <a:pt x="6249" y="5657"/>
                  </a:lnTo>
                  <a:lnTo>
                    <a:pt x="6234" y="5669"/>
                  </a:lnTo>
                  <a:lnTo>
                    <a:pt x="6205" y="5656"/>
                  </a:lnTo>
                  <a:lnTo>
                    <a:pt x="6176" y="5673"/>
                  </a:lnTo>
                  <a:lnTo>
                    <a:pt x="6120" y="5670"/>
                  </a:lnTo>
                  <a:lnTo>
                    <a:pt x="6062" y="5623"/>
                  </a:lnTo>
                  <a:lnTo>
                    <a:pt x="5994" y="5634"/>
                  </a:lnTo>
                  <a:lnTo>
                    <a:pt x="5937" y="5613"/>
                  </a:lnTo>
                  <a:lnTo>
                    <a:pt x="5889" y="5620"/>
                  </a:lnTo>
                  <a:lnTo>
                    <a:pt x="5823" y="5641"/>
                  </a:lnTo>
                  <a:lnTo>
                    <a:pt x="5752" y="5706"/>
                  </a:lnTo>
                  <a:lnTo>
                    <a:pt x="5675" y="5744"/>
                  </a:lnTo>
                  <a:lnTo>
                    <a:pt x="5632" y="5786"/>
                  </a:lnTo>
                  <a:lnTo>
                    <a:pt x="5614" y="5826"/>
                  </a:lnTo>
                  <a:lnTo>
                    <a:pt x="5614" y="5886"/>
                  </a:lnTo>
                  <a:lnTo>
                    <a:pt x="5617" y="5927"/>
                  </a:lnTo>
                  <a:lnTo>
                    <a:pt x="5632" y="5957"/>
                  </a:lnTo>
                  <a:lnTo>
                    <a:pt x="5602" y="5959"/>
                  </a:lnTo>
                  <a:lnTo>
                    <a:pt x="5547" y="5940"/>
                  </a:lnTo>
                  <a:lnTo>
                    <a:pt x="5486" y="5914"/>
                  </a:lnTo>
                  <a:lnTo>
                    <a:pt x="5464" y="5873"/>
                  </a:lnTo>
                  <a:lnTo>
                    <a:pt x="5447" y="5812"/>
                  </a:lnTo>
                  <a:lnTo>
                    <a:pt x="5401" y="5762"/>
                  </a:lnTo>
                  <a:lnTo>
                    <a:pt x="5374" y="5711"/>
                  </a:lnTo>
                  <a:lnTo>
                    <a:pt x="5335" y="5650"/>
                  </a:lnTo>
                  <a:lnTo>
                    <a:pt x="5280" y="5615"/>
                  </a:lnTo>
                  <a:lnTo>
                    <a:pt x="5216" y="5616"/>
                  </a:lnTo>
                  <a:lnTo>
                    <a:pt x="5167" y="5686"/>
                  </a:lnTo>
                  <a:lnTo>
                    <a:pt x="5103" y="5660"/>
                  </a:lnTo>
                  <a:lnTo>
                    <a:pt x="5062" y="5633"/>
                  </a:lnTo>
                  <a:lnTo>
                    <a:pt x="5043" y="5584"/>
                  </a:lnTo>
                  <a:lnTo>
                    <a:pt x="5017" y="5537"/>
                  </a:lnTo>
                  <a:lnTo>
                    <a:pt x="4971" y="5497"/>
                  </a:lnTo>
                  <a:lnTo>
                    <a:pt x="4931" y="5469"/>
                  </a:lnTo>
                  <a:lnTo>
                    <a:pt x="4903" y="5436"/>
                  </a:lnTo>
                  <a:lnTo>
                    <a:pt x="4768" y="5436"/>
                  </a:lnTo>
                  <a:lnTo>
                    <a:pt x="4768" y="5474"/>
                  </a:lnTo>
                  <a:lnTo>
                    <a:pt x="4706" y="5474"/>
                  </a:lnTo>
                  <a:lnTo>
                    <a:pt x="4551" y="5474"/>
                  </a:lnTo>
                  <a:lnTo>
                    <a:pt x="4373" y="5410"/>
                  </a:lnTo>
                  <a:lnTo>
                    <a:pt x="4256" y="5366"/>
                  </a:lnTo>
                  <a:lnTo>
                    <a:pt x="4263" y="5348"/>
                  </a:lnTo>
                  <a:lnTo>
                    <a:pt x="4164" y="5358"/>
                  </a:lnTo>
                  <a:lnTo>
                    <a:pt x="4076" y="5365"/>
                  </a:lnTo>
                  <a:lnTo>
                    <a:pt x="4063" y="5318"/>
                  </a:lnTo>
                  <a:lnTo>
                    <a:pt x="4012" y="5264"/>
                  </a:lnTo>
                  <a:lnTo>
                    <a:pt x="3976" y="5253"/>
                  </a:lnTo>
                  <a:lnTo>
                    <a:pt x="3967" y="5227"/>
                  </a:lnTo>
                  <a:lnTo>
                    <a:pt x="3924" y="5222"/>
                  </a:lnTo>
                  <a:lnTo>
                    <a:pt x="3896" y="5197"/>
                  </a:lnTo>
                  <a:lnTo>
                    <a:pt x="3824" y="5187"/>
                  </a:lnTo>
                  <a:lnTo>
                    <a:pt x="3804" y="5172"/>
                  </a:lnTo>
                  <a:lnTo>
                    <a:pt x="3795" y="5120"/>
                  </a:lnTo>
                  <a:lnTo>
                    <a:pt x="3719" y="5024"/>
                  </a:lnTo>
                  <a:lnTo>
                    <a:pt x="3654" y="4890"/>
                  </a:lnTo>
                  <a:lnTo>
                    <a:pt x="3657" y="4867"/>
                  </a:lnTo>
                  <a:lnTo>
                    <a:pt x="3623" y="4835"/>
                  </a:lnTo>
                  <a:lnTo>
                    <a:pt x="3562" y="4752"/>
                  </a:lnTo>
                  <a:lnTo>
                    <a:pt x="3552" y="4670"/>
                  </a:lnTo>
                  <a:lnTo>
                    <a:pt x="3510" y="4615"/>
                  </a:lnTo>
                  <a:lnTo>
                    <a:pt x="3527" y="4530"/>
                  </a:lnTo>
                  <a:lnTo>
                    <a:pt x="3524" y="4441"/>
                  </a:lnTo>
                  <a:lnTo>
                    <a:pt x="3499" y="4361"/>
                  </a:lnTo>
                  <a:lnTo>
                    <a:pt x="3530" y="4260"/>
                  </a:lnTo>
                  <a:lnTo>
                    <a:pt x="3539" y="4163"/>
                  </a:lnTo>
                  <a:lnTo>
                    <a:pt x="3549" y="4064"/>
                  </a:lnTo>
                  <a:lnTo>
                    <a:pt x="3535" y="3913"/>
                  </a:lnTo>
                  <a:lnTo>
                    <a:pt x="3510" y="3815"/>
                  </a:lnTo>
                  <a:lnTo>
                    <a:pt x="3487" y="3761"/>
                  </a:lnTo>
                  <a:lnTo>
                    <a:pt x="3497" y="3739"/>
                  </a:lnTo>
                  <a:lnTo>
                    <a:pt x="3609" y="3778"/>
                  </a:lnTo>
                  <a:lnTo>
                    <a:pt x="3650" y="3886"/>
                  </a:lnTo>
                  <a:lnTo>
                    <a:pt x="3670" y="3856"/>
                  </a:lnTo>
                  <a:lnTo>
                    <a:pt x="3657" y="3762"/>
                  </a:lnTo>
                  <a:lnTo>
                    <a:pt x="3631" y="3665"/>
                  </a:lnTo>
                  <a:lnTo>
                    <a:pt x="3852" y="3665"/>
                  </a:lnTo>
                  <a:lnTo>
                    <a:pt x="4083" y="3665"/>
                  </a:lnTo>
                  <a:lnTo>
                    <a:pt x="4159" y="3665"/>
                  </a:lnTo>
                  <a:lnTo>
                    <a:pt x="4396" y="3665"/>
                  </a:lnTo>
                  <a:lnTo>
                    <a:pt x="4626" y="3665"/>
                  </a:lnTo>
                  <a:lnTo>
                    <a:pt x="4859" y="3665"/>
                  </a:lnTo>
                  <a:lnTo>
                    <a:pt x="5093" y="3665"/>
                  </a:lnTo>
                  <a:lnTo>
                    <a:pt x="5358" y="3665"/>
                  </a:lnTo>
                  <a:lnTo>
                    <a:pt x="5624" y="3665"/>
                  </a:lnTo>
                  <a:lnTo>
                    <a:pt x="5785" y="3665"/>
                  </a:lnTo>
                  <a:lnTo>
                    <a:pt x="5785" y="3620"/>
                  </a:lnTo>
                  <a:lnTo>
                    <a:pt x="5811" y="3619"/>
                  </a:lnTo>
                  <a:lnTo>
                    <a:pt x="5825" y="3684"/>
                  </a:lnTo>
                  <a:lnTo>
                    <a:pt x="5849" y="3704"/>
                  </a:lnTo>
                  <a:lnTo>
                    <a:pt x="5904" y="3712"/>
                  </a:lnTo>
                  <a:lnTo>
                    <a:pt x="5983" y="3730"/>
                  </a:lnTo>
                  <a:lnTo>
                    <a:pt x="6059" y="3766"/>
                  </a:lnTo>
                  <a:lnTo>
                    <a:pt x="6122" y="3751"/>
                  </a:lnTo>
                  <a:lnTo>
                    <a:pt x="6218" y="3781"/>
                  </a:lnTo>
                  <a:lnTo>
                    <a:pt x="6138" y="3819"/>
                  </a:lnTo>
                  <a:lnTo>
                    <a:pt x="6083" y="3865"/>
                  </a:lnTo>
                  <a:lnTo>
                    <a:pt x="6030" y="3913"/>
                  </a:lnTo>
                  <a:lnTo>
                    <a:pt x="6030" y="3930"/>
                  </a:lnTo>
                  <a:lnTo>
                    <a:pt x="6108" y="3906"/>
                  </a:lnTo>
                  <a:lnTo>
                    <a:pt x="6156" y="3945"/>
                  </a:lnTo>
                  <a:lnTo>
                    <a:pt x="6216" y="3916"/>
                  </a:lnTo>
                  <a:lnTo>
                    <a:pt x="6278" y="3879"/>
                  </a:lnTo>
                  <a:lnTo>
                    <a:pt x="6347" y="3841"/>
                  </a:lnTo>
                  <a:lnTo>
                    <a:pt x="6322" y="3901"/>
                  </a:lnTo>
                  <a:lnTo>
                    <a:pt x="6366" y="3916"/>
                  </a:lnTo>
                  <a:lnTo>
                    <a:pt x="6421" y="3959"/>
                  </a:lnTo>
                  <a:lnTo>
                    <a:pt x="6490" y="3934"/>
                  </a:lnTo>
                  <a:lnTo>
                    <a:pt x="6566" y="3924"/>
                  </a:lnTo>
                  <a:lnTo>
                    <a:pt x="6583" y="3956"/>
                  </a:lnTo>
                  <a:lnTo>
                    <a:pt x="6606" y="3960"/>
                  </a:lnTo>
                  <a:lnTo>
                    <a:pt x="6627" y="3964"/>
                  </a:lnTo>
                  <a:lnTo>
                    <a:pt x="6666" y="4008"/>
                  </a:lnTo>
                  <a:lnTo>
                    <a:pt x="6598" y="4018"/>
                  </a:lnTo>
                  <a:lnTo>
                    <a:pt x="6595" y="4018"/>
                  </a:lnTo>
                  <a:lnTo>
                    <a:pt x="6534" y="4006"/>
                  </a:lnTo>
                  <a:lnTo>
                    <a:pt x="6473" y="4028"/>
                  </a:lnTo>
                  <a:lnTo>
                    <a:pt x="6420" y="4038"/>
                  </a:lnTo>
                  <a:lnTo>
                    <a:pt x="6374" y="4110"/>
                  </a:lnTo>
                  <a:lnTo>
                    <a:pt x="6343" y="4149"/>
                  </a:lnTo>
                  <a:lnTo>
                    <a:pt x="6354" y="4162"/>
                  </a:lnTo>
                  <a:lnTo>
                    <a:pt x="6411" y="4091"/>
                  </a:lnTo>
                  <a:lnTo>
                    <a:pt x="6422" y="4091"/>
                  </a:lnTo>
                  <a:lnTo>
                    <a:pt x="6382" y="4175"/>
                  </a:lnTo>
                  <a:lnTo>
                    <a:pt x="6364" y="4249"/>
                  </a:lnTo>
                  <a:lnTo>
                    <a:pt x="6350" y="4310"/>
                  </a:lnTo>
                  <a:lnTo>
                    <a:pt x="6359" y="4362"/>
                  </a:lnTo>
                  <a:lnTo>
                    <a:pt x="6357" y="4388"/>
                  </a:lnTo>
                  <a:lnTo>
                    <a:pt x="6358" y="4415"/>
                  </a:lnTo>
                  <a:lnTo>
                    <a:pt x="6379" y="4470"/>
                  </a:lnTo>
                  <a:lnTo>
                    <a:pt x="6386" y="4477"/>
                  </a:lnTo>
                  <a:lnTo>
                    <a:pt x="6412" y="4476"/>
                  </a:lnTo>
                  <a:lnTo>
                    <a:pt x="6433" y="4465"/>
                  </a:lnTo>
                  <a:lnTo>
                    <a:pt x="6449" y="4451"/>
                  </a:lnTo>
                  <a:lnTo>
                    <a:pt x="6481" y="4399"/>
                  </a:lnTo>
                  <a:lnTo>
                    <a:pt x="6483" y="4330"/>
                  </a:lnTo>
                  <a:lnTo>
                    <a:pt x="6457" y="4264"/>
                  </a:lnTo>
                  <a:lnTo>
                    <a:pt x="6461" y="4218"/>
                  </a:lnTo>
                  <a:lnTo>
                    <a:pt x="6481" y="4166"/>
                  </a:lnTo>
                  <a:lnTo>
                    <a:pt x="6501" y="4129"/>
                  </a:lnTo>
                  <a:lnTo>
                    <a:pt x="6532" y="4103"/>
                  </a:lnTo>
                  <a:lnTo>
                    <a:pt x="6539" y="4140"/>
                  </a:lnTo>
                  <a:lnTo>
                    <a:pt x="6553" y="4086"/>
                  </a:lnTo>
                  <a:lnTo>
                    <a:pt x="6570" y="4075"/>
                  </a:lnTo>
                  <a:lnTo>
                    <a:pt x="6581" y="4032"/>
                  </a:lnTo>
                  <a:lnTo>
                    <a:pt x="6647" y="4055"/>
                  </a:lnTo>
                  <a:lnTo>
                    <a:pt x="6705" y="4098"/>
                  </a:lnTo>
                  <a:lnTo>
                    <a:pt x="6711" y="4147"/>
                  </a:lnTo>
                  <a:lnTo>
                    <a:pt x="6704" y="4197"/>
                  </a:lnTo>
                  <a:lnTo>
                    <a:pt x="6661" y="4239"/>
                  </a:lnTo>
                  <a:lnTo>
                    <a:pt x="6665" y="4266"/>
                  </a:lnTo>
                  <a:lnTo>
                    <a:pt x="6681" y="4267"/>
                  </a:lnTo>
                  <a:lnTo>
                    <a:pt x="6729" y="4220"/>
                  </a:lnTo>
                  <a:lnTo>
                    <a:pt x="6758" y="4231"/>
                  </a:lnTo>
                  <a:lnTo>
                    <a:pt x="6772" y="4293"/>
                  </a:lnTo>
                  <a:lnTo>
                    <a:pt x="6776" y="4336"/>
                  </a:lnTo>
                  <a:lnTo>
                    <a:pt x="6739" y="4394"/>
                  </a:lnTo>
                  <a:lnTo>
                    <a:pt x="6722" y="4431"/>
                  </a:lnTo>
                  <a:lnTo>
                    <a:pt x="6695" y="4471"/>
                  </a:lnTo>
                  <a:lnTo>
                    <a:pt x="6743" y="4493"/>
                  </a:lnTo>
                  <a:lnTo>
                    <a:pt x="6782" y="4498"/>
                  </a:lnTo>
                  <a:lnTo>
                    <a:pt x="6838" y="4484"/>
                  </a:lnTo>
                  <a:lnTo>
                    <a:pt x="6884" y="4456"/>
                  </a:lnTo>
                  <a:lnTo>
                    <a:pt x="6924" y="4441"/>
                  </a:lnTo>
                  <a:lnTo>
                    <a:pt x="6983" y="4411"/>
                  </a:lnTo>
                  <a:lnTo>
                    <a:pt x="7050" y="4348"/>
                  </a:lnTo>
                  <a:lnTo>
                    <a:pt x="7049" y="4338"/>
                  </a:lnTo>
                  <a:lnTo>
                    <a:pt x="7049" y="4338"/>
                  </a:lnTo>
                  <a:lnTo>
                    <a:pt x="7042" y="4306"/>
                  </a:lnTo>
                  <a:lnTo>
                    <a:pt x="7079" y="4294"/>
                  </a:lnTo>
                  <a:lnTo>
                    <a:pt x="7140" y="4298"/>
                  </a:lnTo>
                  <a:lnTo>
                    <a:pt x="7204" y="4306"/>
                  </a:lnTo>
                  <a:lnTo>
                    <a:pt x="7262" y="4271"/>
                  </a:lnTo>
                  <a:lnTo>
                    <a:pt x="7257" y="4229"/>
                  </a:lnTo>
                  <a:lnTo>
                    <a:pt x="7249" y="4214"/>
                  </a:lnTo>
                  <a:lnTo>
                    <a:pt x="7329" y="4140"/>
                  </a:lnTo>
                  <a:lnTo>
                    <a:pt x="7364" y="4119"/>
                  </a:lnTo>
                  <a:lnTo>
                    <a:pt x="7482" y="4118"/>
                  </a:lnTo>
                  <a:lnTo>
                    <a:pt x="7626" y="4118"/>
                  </a:lnTo>
                  <a:lnTo>
                    <a:pt x="7634" y="4091"/>
                  </a:lnTo>
                  <a:lnTo>
                    <a:pt x="7659" y="4086"/>
                  </a:lnTo>
                  <a:lnTo>
                    <a:pt x="7692" y="4069"/>
                  </a:lnTo>
                  <a:lnTo>
                    <a:pt x="7719" y="4018"/>
                  </a:lnTo>
                  <a:lnTo>
                    <a:pt x="7743" y="3931"/>
                  </a:lnTo>
                  <a:lnTo>
                    <a:pt x="7803" y="3845"/>
                  </a:lnTo>
                  <a:lnTo>
                    <a:pt x="7828" y="3875"/>
                  </a:lnTo>
                  <a:lnTo>
                    <a:pt x="7881" y="3855"/>
                  </a:lnTo>
                  <a:lnTo>
                    <a:pt x="7915" y="3888"/>
                  </a:lnTo>
                  <a:close/>
                  <a:moveTo>
                    <a:pt x="1266" y="2488"/>
                  </a:moveTo>
                  <a:lnTo>
                    <a:pt x="1318" y="2498"/>
                  </a:lnTo>
                  <a:lnTo>
                    <a:pt x="1351" y="2543"/>
                  </a:lnTo>
                  <a:lnTo>
                    <a:pt x="1283" y="2612"/>
                  </a:lnTo>
                  <a:lnTo>
                    <a:pt x="1205" y="2666"/>
                  </a:lnTo>
                  <a:lnTo>
                    <a:pt x="1166" y="2629"/>
                  </a:lnTo>
                  <a:lnTo>
                    <a:pt x="1154" y="2562"/>
                  </a:lnTo>
                  <a:lnTo>
                    <a:pt x="1225" y="2510"/>
                  </a:lnTo>
                  <a:lnTo>
                    <a:pt x="1266" y="2488"/>
                  </a:lnTo>
                  <a:close/>
                  <a:moveTo>
                    <a:pt x="0" y="1695"/>
                  </a:moveTo>
                  <a:lnTo>
                    <a:pt x="0" y="1623"/>
                  </a:lnTo>
                  <a:lnTo>
                    <a:pt x="63" y="1641"/>
                  </a:lnTo>
                  <a:lnTo>
                    <a:pt x="57" y="1660"/>
                  </a:lnTo>
                  <a:lnTo>
                    <a:pt x="0" y="1695"/>
                  </a:lnTo>
                  <a:close/>
                  <a:moveTo>
                    <a:pt x="236" y="2122"/>
                  </a:moveTo>
                  <a:lnTo>
                    <a:pt x="298" y="2136"/>
                  </a:lnTo>
                  <a:lnTo>
                    <a:pt x="305" y="2196"/>
                  </a:lnTo>
                  <a:lnTo>
                    <a:pt x="257" y="2220"/>
                  </a:lnTo>
                  <a:lnTo>
                    <a:pt x="206" y="2191"/>
                  </a:lnTo>
                  <a:lnTo>
                    <a:pt x="159" y="2149"/>
                  </a:lnTo>
                  <a:lnTo>
                    <a:pt x="236" y="2122"/>
                  </a:lnTo>
                  <a:close/>
                  <a:moveTo>
                    <a:pt x="2938" y="3024"/>
                  </a:moveTo>
                  <a:lnTo>
                    <a:pt x="2915" y="3172"/>
                  </a:lnTo>
                  <a:lnTo>
                    <a:pt x="2983" y="3275"/>
                  </a:lnTo>
                  <a:lnTo>
                    <a:pt x="2952" y="3275"/>
                  </a:lnTo>
                  <a:lnTo>
                    <a:pt x="2905" y="3216"/>
                  </a:lnTo>
                  <a:lnTo>
                    <a:pt x="2876" y="3157"/>
                  </a:lnTo>
                  <a:lnTo>
                    <a:pt x="2836" y="3117"/>
                  </a:lnTo>
                  <a:lnTo>
                    <a:pt x="2822" y="3059"/>
                  </a:lnTo>
                  <a:lnTo>
                    <a:pt x="2827" y="3017"/>
                  </a:lnTo>
                  <a:lnTo>
                    <a:pt x="2863" y="3034"/>
                  </a:lnTo>
                  <a:lnTo>
                    <a:pt x="2938" y="3024"/>
                  </a:lnTo>
                  <a:close/>
                  <a:moveTo>
                    <a:pt x="1031" y="6372"/>
                  </a:moveTo>
                  <a:lnTo>
                    <a:pt x="1051" y="6385"/>
                  </a:lnTo>
                  <a:lnTo>
                    <a:pt x="1044" y="6395"/>
                  </a:lnTo>
                  <a:lnTo>
                    <a:pt x="1018" y="6401"/>
                  </a:lnTo>
                  <a:lnTo>
                    <a:pt x="1005" y="6384"/>
                  </a:lnTo>
                  <a:lnTo>
                    <a:pt x="996" y="6377"/>
                  </a:lnTo>
                  <a:lnTo>
                    <a:pt x="995" y="6372"/>
                  </a:lnTo>
                  <a:lnTo>
                    <a:pt x="1003" y="6364"/>
                  </a:lnTo>
                  <a:lnTo>
                    <a:pt x="1031" y="6372"/>
                  </a:lnTo>
                  <a:close/>
                  <a:moveTo>
                    <a:pt x="948" y="6357"/>
                  </a:moveTo>
                  <a:lnTo>
                    <a:pt x="953" y="6347"/>
                  </a:lnTo>
                  <a:lnTo>
                    <a:pt x="992" y="6351"/>
                  </a:lnTo>
                  <a:lnTo>
                    <a:pt x="989" y="6360"/>
                  </a:lnTo>
                  <a:lnTo>
                    <a:pt x="948" y="6357"/>
                  </a:lnTo>
                  <a:close/>
                  <a:moveTo>
                    <a:pt x="1111" y="6449"/>
                  </a:moveTo>
                  <a:lnTo>
                    <a:pt x="1124" y="6460"/>
                  </a:lnTo>
                  <a:lnTo>
                    <a:pt x="1144" y="6488"/>
                  </a:lnTo>
                  <a:lnTo>
                    <a:pt x="1142" y="6493"/>
                  </a:lnTo>
                  <a:lnTo>
                    <a:pt x="1111" y="6510"/>
                  </a:lnTo>
                  <a:lnTo>
                    <a:pt x="1086" y="6523"/>
                  </a:lnTo>
                  <a:lnTo>
                    <a:pt x="1075" y="6537"/>
                  </a:lnTo>
                  <a:lnTo>
                    <a:pt x="1056" y="6525"/>
                  </a:lnTo>
                  <a:lnTo>
                    <a:pt x="1058" y="6502"/>
                  </a:lnTo>
                  <a:lnTo>
                    <a:pt x="1045" y="6472"/>
                  </a:lnTo>
                  <a:lnTo>
                    <a:pt x="1049" y="6463"/>
                  </a:lnTo>
                  <a:lnTo>
                    <a:pt x="1062" y="6450"/>
                  </a:lnTo>
                  <a:lnTo>
                    <a:pt x="1057" y="6434"/>
                  </a:lnTo>
                  <a:lnTo>
                    <a:pt x="1062" y="6426"/>
                  </a:lnTo>
                  <a:lnTo>
                    <a:pt x="1067" y="6427"/>
                  </a:lnTo>
                  <a:lnTo>
                    <a:pt x="1097" y="6441"/>
                  </a:lnTo>
                  <a:lnTo>
                    <a:pt x="1111" y="6449"/>
                  </a:lnTo>
                  <a:close/>
                  <a:moveTo>
                    <a:pt x="893" y="6306"/>
                  </a:moveTo>
                  <a:lnTo>
                    <a:pt x="900" y="6311"/>
                  </a:lnTo>
                  <a:lnTo>
                    <a:pt x="922" y="6339"/>
                  </a:lnTo>
                  <a:lnTo>
                    <a:pt x="918" y="6344"/>
                  </a:lnTo>
                  <a:lnTo>
                    <a:pt x="912" y="6342"/>
                  </a:lnTo>
                  <a:lnTo>
                    <a:pt x="885" y="6339"/>
                  </a:lnTo>
                  <a:lnTo>
                    <a:pt x="875" y="6321"/>
                  </a:lnTo>
                  <a:lnTo>
                    <a:pt x="872" y="6317"/>
                  </a:lnTo>
                  <a:lnTo>
                    <a:pt x="893" y="6306"/>
                  </a:lnTo>
                  <a:close/>
                  <a:moveTo>
                    <a:pt x="771" y="6263"/>
                  </a:moveTo>
                  <a:lnTo>
                    <a:pt x="788" y="6265"/>
                  </a:lnTo>
                  <a:lnTo>
                    <a:pt x="790" y="6284"/>
                  </a:lnTo>
                  <a:lnTo>
                    <a:pt x="781" y="6292"/>
                  </a:lnTo>
                  <a:lnTo>
                    <a:pt x="755" y="6277"/>
                  </a:lnTo>
                  <a:lnTo>
                    <a:pt x="759" y="6271"/>
                  </a:lnTo>
                  <a:lnTo>
                    <a:pt x="771" y="626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6"/>
            <p:cNvSpPr/>
            <p:nvPr/>
          </p:nvSpPr>
          <p:spPr>
            <a:xfrm>
              <a:off x="125413" y="2363788"/>
              <a:ext cx="1068387" cy="1076325"/>
            </a:xfrm>
            <a:custGeom>
              <a:rect b="b" l="l" r="r" t="t"/>
              <a:pathLst>
                <a:path extrusionOk="0" h="2988" w="2969">
                  <a:moveTo>
                    <a:pt x="2923" y="2933"/>
                  </a:moveTo>
                  <a:lnTo>
                    <a:pt x="2923" y="2933"/>
                  </a:lnTo>
                  <a:lnTo>
                    <a:pt x="2881" y="2882"/>
                  </a:lnTo>
                  <a:lnTo>
                    <a:pt x="2812" y="2838"/>
                  </a:lnTo>
                  <a:lnTo>
                    <a:pt x="2790" y="2717"/>
                  </a:lnTo>
                  <a:lnTo>
                    <a:pt x="2690" y="2603"/>
                  </a:lnTo>
                  <a:lnTo>
                    <a:pt x="2648" y="2465"/>
                  </a:lnTo>
                  <a:lnTo>
                    <a:pt x="2573" y="2456"/>
                  </a:lnTo>
                  <a:lnTo>
                    <a:pt x="2450" y="2452"/>
                  </a:lnTo>
                  <a:lnTo>
                    <a:pt x="2358" y="2410"/>
                  </a:lnTo>
                  <a:lnTo>
                    <a:pt x="2197" y="2253"/>
                  </a:lnTo>
                  <a:lnTo>
                    <a:pt x="2123" y="2224"/>
                  </a:lnTo>
                  <a:lnTo>
                    <a:pt x="1987" y="2169"/>
                  </a:lnTo>
                  <a:lnTo>
                    <a:pt x="1879" y="2182"/>
                  </a:lnTo>
                  <a:lnTo>
                    <a:pt x="1726" y="2110"/>
                  </a:lnTo>
                  <a:lnTo>
                    <a:pt x="1634" y="2043"/>
                  </a:lnTo>
                  <a:lnTo>
                    <a:pt x="1547" y="2076"/>
                  </a:lnTo>
                  <a:lnTo>
                    <a:pt x="1564" y="2185"/>
                  </a:lnTo>
                  <a:lnTo>
                    <a:pt x="1521" y="2195"/>
                  </a:lnTo>
                  <a:lnTo>
                    <a:pt x="1431" y="2228"/>
                  </a:lnTo>
                  <a:lnTo>
                    <a:pt x="1362" y="2279"/>
                  </a:lnTo>
                  <a:lnTo>
                    <a:pt x="1276" y="2311"/>
                  </a:lnTo>
                  <a:lnTo>
                    <a:pt x="1265" y="2221"/>
                  </a:lnTo>
                  <a:lnTo>
                    <a:pt x="1300" y="2068"/>
                  </a:lnTo>
                  <a:lnTo>
                    <a:pt x="1382" y="2019"/>
                  </a:lnTo>
                  <a:lnTo>
                    <a:pt x="1361" y="1978"/>
                  </a:lnTo>
                  <a:lnTo>
                    <a:pt x="1262" y="2068"/>
                  </a:lnTo>
                  <a:lnTo>
                    <a:pt x="1209" y="2172"/>
                  </a:lnTo>
                  <a:lnTo>
                    <a:pt x="1097" y="2282"/>
                  </a:lnTo>
                  <a:lnTo>
                    <a:pt x="1154" y="2356"/>
                  </a:lnTo>
                  <a:lnTo>
                    <a:pt x="1080" y="2462"/>
                  </a:lnTo>
                  <a:lnTo>
                    <a:pt x="997" y="2524"/>
                  </a:lnTo>
                  <a:lnTo>
                    <a:pt x="919" y="2568"/>
                  </a:lnTo>
                  <a:lnTo>
                    <a:pt x="899" y="2631"/>
                  </a:lnTo>
                  <a:lnTo>
                    <a:pt x="778" y="2704"/>
                  </a:lnTo>
                  <a:lnTo>
                    <a:pt x="753" y="2770"/>
                  </a:lnTo>
                  <a:lnTo>
                    <a:pt x="662" y="2829"/>
                  </a:lnTo>
                  <a:lnTo>
                    <a:pt x="609" y="2818"/>
                  </a:lnTo>
                  <a:lnTo>
                    <a:pt x="536" y="2857"/>
                  </a:lnTo>
                  <a:lnTo>
                    <a:pt x="457" y="2903"/>
                  </a:lnTo>
                  <a:lnTo>
                    <a:pt x="392" y="2948"/>
                  </a:lnTo>
                  <a:lnTo>
                    <a:pt x="259" y="2987"/>
                  </a:lnTo>
                  <a:lnTo>
                    <a:pt x="247" y="2964"/>
                  </a:lnTo>
                  <a:lnTo>
                    <a:pt x="332" y="2901"/>
                  </a:lnTo>
                  <a:lnTo>
                    <a:pt x="408" y="2859"/>
                  </a:lnTo>
                  <a:lnTo>
                    <a:pt x="491" y="2784"/>
                  </a:lnTo>
                  <a:lnTo>
                    <a:pt x="587" y="2769"/>
                  </a:lnTo>
                  <a:lnTo>
                    <a:pt x="626" y="2711"/>
                  </a:lnTo>
                  <a:lnTo>
                    <a:pt x="734" y="2627"/>
                  </a:lnTo>
                  <a:lnTo>
                    <a:pt x="751" y="2598"/>
                  </a:lnTo>
                  <a:lnTo>
                    <a:pt x="809" y="2547"/>
                  </a:lnTo>
                  <a:lnTo>
                    <a:pt x="822" y="2436"/>
                  </a:lnTo>
                  <a:lnTo>
                    <a:pt x="862" y="2348"/>
                  </a:lnTo>
                  <a:lnTo>
                    <a:pt x="772" y="2394"/>
                  </a:lnTo>
                  <a:lnTo>
                    <a:pt x="747" y="2368"/>
                  </a:lnTo>
                  <a:lnTo>
                    <a:pt x="705" y="2422"/>
                  </a:lnTo>
                  <a:lnTo>
                    <a:pt x="654" y="2346"/>
                  </a:lnTo>
                  <a:lnTo>
                    <a:pt x="633" y="2400"/>
                  </a:lnTo>
                  <a:lnTo>
                    <a:pt x="604" y="2325"/>
                  </a:lnTo>
                  <a:lnTo>
                    <a:pt x="526" y="2386"/>
                  </a:lnTo>
                  <a:lnTo>
                    <a:pt x="478" y="2386"/>
                  </a:lnTo>
                  <a:lnTo>
                    <a:pt x="472" y="2296"/>
                  </a:lnTo>
                  <a:lnTo>
                    <a:pt x="486" y="2240"/>
                  </a:lnTo>
                  <a:lnTo>
                    <a:pt x="436" y="2185"/>
                  </a:lnTo>
                  <a:lnTo>
                    <a:pt x="334" y="2215"/>
                  </a:lnTo>
                  <a:lnTo>
                    <a:pt x="268" y="2142"/>
                  </a:lnTo>
                  <a:lnTo>
                    <a:pt x="215" y="2104"/>
                  </a:lnTo>
                  <a:lnTo>
                    <a:pt x="215" y="2014"/>
                  </a:lnTo>
                  <a:lnTo>
                    <a:pt x="155" y="1945"/>
                  </a:lnTo>
                  <a:lnTo>
                    <a:pt x="185" y="1850"/>
                  </a:lnTo>
                  <a:lnTo>
                    <a:pt x="248" y="1757"/>
                  </a:lnTo>
                  <a:lnTo>
                    <a:pt x="276" y="1669"/>
                  </a:lnTo>
                  <a:lnTo>
                    <a:pt x="339" y="1657"/>
                  </a:lnTo>
                  <a:lnTo>
                    <a:pt x="393" y="1684"/>
                  </a:lnTo>
                  <a:lnTo>
                    <a:pt x="455" y="1601"/>
                  </a:lnTo>
                  <a:lnTo>
                    <a:pt x="512" y="1616"/>
                  </a:lnTo>
                  <a:lnTo>
                    <a:pt x="571" y="1561"/>
                  </a:lnTo>
                  <a:lnTo>
                    <a:pt x="557" y="1480"/>
                  </a:lnTo>
                  <a:lnTo>
                    <a:pt x="513" y="1448"/>
                  </a:lnTo>
                  <a:lnTo>
                    <a:pt x="571" y="1378"/>
                  </a:lnTo>
                  <a:lnTo>
                    <a:pt x="523" y="1380"/>
                  </a:lnTo>
                  <a:lnTo>
                    <a:pt x="441" y="1420"/>
                  </a:lnTo>
                  <a:lnTo>
                    <a:pt x="417" y="1459"/>
                  </a:lnTo>
                  <a:lnTo>
                    <a:pt x="356" y="1420"/>
                  </a:lnTo>
                  <a:lnTo>
                    <a:pt x="245" y="1440"/>
                  </a:lnTo>
                  <a:lnTo>
                    <a:pt x="131" y="1397"/>
                  </a:lnTo>
                  <a:lnTo>
                    <a:pt x="99" y="1323"/>
                  </a:lnTo>
                  <a:lnTo>
                    <a:pt x="0" y="1215"/>
                  </a:lnTo>
                  <a:lnTo>
                    <a:pt x="109" y="1135"/>
                  </a:lnTo>
                  <a:lnTo>
                    <a:pt x="283" y="1040"/>
                  </a:lnTo>
                  <a:lnTo>
                    <a:pt x="347" y="1040"/>
                  </a:lnTo>
                  <a:lnTo>
                    <a:pt x="336" y="1137"/>
                  </a:lnTo>
                  <a:lnTo>
                    <a:pt x="501" y="1129"/>
                  </a:lnTo>
                  <a:lnTo>
                    <a:pt x="438" y="1009"/>
                  </a:lnTo>
                  <a:lnTo>
                    <a:pt x="342" y="933"/>
                  </a:lnTo>
                  <a:lnTo>
                    <a:pt x="287" y="832"/>
                  </a:lnTo>
                  <a:lnTo>
                    <a:pt x="212" y="744"/>
                  </a:lnTo>
                  <a:lnTo>
                    <a:pt x="105" y="678"/>
                  </a:lnTo>
                  <a:lnTo>
                    <a:pt x="149" y="567"/>
                  </a:lnTo>
                  <a:lnTo>
                    <a:pt x="287" y="560"/>
                  </a:lnTo>
                  <a:lnTo>
                    <a:pt x="385" y="460"/>
                  </a:lnTo>
                  <a:lnTo>
                    <a:pt x="403" y="351"/>
                  </a:lnTo>
                  <a:lnTo>
                    <a:pt x="483" y="243"/>
                  </a:lnTo>
                  <a:lnTo>
                    <a:pt x="559" y="217"/>
                  </a:lnTo>
                  <a:lnTo>
                    <a:pt x="706" y="112"/>
                  </a:lnTo>
                  <a:lnTo>
                    <a:pt x="778" y="128"/>
                  </a:lnTo>
                  <a:lnTo>
                    <a:pt x="897" y="0"/>
                  </a:lnTo>
                  <a:lnTo>
                    <a:pt x="1015" y="51"/>
                  </a:lnTo>
                  <a:lnTo>
                    <a:pt x="1071" y="158"/>
                  </a:lnTo>
                  <a:lnTo>
                    <a:pt x="1106" y="112"/>
                  </a:lnTo>
                  <a:lnTo>
                    <a:pt x="1237" y="127"/>
                  </a:lnTo>
                  <a:lnTo>
                    <a:pt x="1233" y="181"/>
                  </a:lnTo>
                  <a:lnTo>
                    <a:pt x="1352" y="220"/>
                  </a:lnTo>
                  <a:lnTo>
                    <a:pt x="1431" y="197"/>
                  </a:lnTo>
                  <a:lnTo>
                    <a:pt x="1595" y="270"/>
                  </a:lnTo>
                  <a:lnTo>
                    <a:pt x="1745" y="292"/>
                  </a:lnTo>
                  <a:lnTo>
                    <a:pt x="1805" y="322"/>
                  </a:lnTo>
                  <a:lnTo>
                    <a:pt x="1908" y="285"/>
                  </a:lnTo>
                  <a:lnTo>
                    <a:pt x="2026" y="353"/>
                  </a:lnTo>
                  <a:lnTo>
                    <a:pt x="2111" y="384"/>
                  </a:lnTo>
                  <a:lnTo>
                    <a:pt x="2110" y="1152"/>
                  </a:lnTo>
                  <a:lnTo>
                    <a:pt x="2110" y="2135"/>
                  </a:lnTo>
                  <a:lnTo>
                    <a:pt x="2187" y="2140"/>
                  </a:lnTo>
                  <a:lnTo>
                    <a:pt x="2262" y="2183"/>
                  </a:lnTo>
                  <a:lnTo>
                    <a:pt x="2317" y="2251"/>
                  </a:lnTo>
                  <a:lnTo>
                    <a:pt x="2386" y="2351"/>
                  </a:lnTo>
                  <a:lnTo>
                    <a:pt x="2462" y="2266"/>
                  </a:lnTo>
                  <a:lnTo>
                    <a:pt x="2540" y="2216"/>
                  </a:lnTo>
                  <a:lnTo>
                    <a:pt x="2581" y="2295"/>
                  </a:lnTo>
                  <a:lnTo>
                    <a:pt x="2634" y="2357"/>
                  </a:lnTo>
                  <a:lnTo>
                    <a:pt x="2705" y="2424"/>
                  </a:lnTo>
                  <a:lnTo>
                    <a:pt x="2753" y="2530"/>
                  </a:lnTo>
                  <a:lnTo>
                    <a:pt x="2833" y="2693"/>
                  </a:lnTo>
                  <a:lnTo>
                    <a:pt x="2965" y="2782"/>
                  </a:lnTo>
                  <a:lnTo>
                    <a:pt x="2968" y="2868"/>
                  </a:lnTo>
                  <a:lnTo>
                    <a:pt x="2923" y="293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6"/>
            <p:cNvSpPr/>
            <p:nvPr/>
          </p:nvSpPr>
          <p:spPr>
            <a:xfrm>
              <a:off x="1341438" y="3667125"/>
              <a:ext cx="1617662" cy="865188"/>
            </a:xfrm>
            <a:custGeom>
              <a:rect b="b" l="l" r="r" t="t"/>
              <a:pathLst>
                <a:path extrusionOk="0" h="2405" w="4494">
                  <a:moveTo>
                    <a:pt x="4428" y="269"/>
                  </a:moveTo>
                  <a:lnTo>
                    <a:pt x="4429" y="423"/>
                  </a:lnTo>
                  <a:lnTo>
                    <a:pt x="4480" y="486"/>
                  </a:lnTo>
                  <a:lnTo>
                    <a:pt x="4493" y="522"/>
                  </a:lnTo>
                  <a:lnTo>
                    <a:pt x="4410" y="574"/>
                  </a:lnTo>
                  <a:lnTo>
                    <a:pt x="4330" y="611"/>
                  </a:lnTo>
                  <a:lnTo>
                    <a:pt x="4248" y="643"/>
                  </a:lnTo>
                  <a:lnTo>
                    <a:pt x="4207" y="706"/>
                  </a:lnTo>
                  <a:lnTo>
                    <a:pt x="4194" y="730"/>
                  </a:lnTo>
                  <a:lnTo>
                    <a:pt x="4193" y="785"/>
                  </a:lnTo>
                  <a:lnTo>
                    <a:pt x="4219" y="841"/>
                  </a:lnTo>
                  <a:lnTo>
                    <a:pt x="4251" y="843"/>
                  </a:lnTo>
                  <a:lnTo>
                    <a:pt x="4243" y="805"/>
                  </a:lnTo>
                  <a:lnTo>
                    <a:pt x="4266" y="828"/>
                  </a:lnTo>
                  <a:lnTo>
                    <a:pt x="4260" y="858"/>
                  </a:lnTo>
                  <a:lnTo>
                    <a:pt x="4208" y="875"/>
                  </a:lnTo>
                  <a:lnTo>
                    <a:pt x="4170" y="873"/>
                  </a:lnTo>
                  <a:lnTo>
                    <a:pt x="4113" y="891"/>
                  </a:lnTo>
                  <a:lnTo>
                    <a:pt x="4079" y="896"/>
                  </a:lnTo>
                  <a:lnTo>
                    <a:pt x="4034" y="901"/>
                  </a:lnTo>
                  <a:lnTo>
                    <a:pt x="3969" y="931"/>
                  </a:lnTo>
                  <a:lnTo>
                    <a:pt x="4083" y="912"/>
                  </a:lnTo>
                  <a:lnTo>
                    <a:pt x="4106" y="931"/>
                  </a:lnTo>
                  <a:lnTo>
                    <a:pt x="3997" y="962"/>
                  </a:lnTo>
                  <a:lnTo>
                    <a:pt x="3947" y="962"/>
                  </a:lnTo>
                  <a:lnTo>
                    <a:pt x="3950" y="950"/>
                  </a:lnTo>
                  <a:lnTo>
                    <a:pt x="3926" y="978"/>
                  </a:lnTo>
                  <a:lnTo>
                    <a:pt x="3949" y="983"/>
                  </a:lnTo>
                  <a:lnTo>
                    <a:pt x="3932" y="1055"/>
                  </a:lnTo>
                  <a:lnTo>
                    <a:pt x="3875" y="1133"/>
                  </a:lnTo>
                  <a:lnTo>
                    <a:pt x="3870" y="1107"/>
                  </a:lnTo>
                  <a:lnTo>
                    <a:pt x="3852" y="1102"/>
                  </a:lnTo>
                  <a:lnTo>
                    <a:pt x="3827" y="1077"/>
                  </a:lnTo>
                  <a:lnTo>
                    <a:pt x="3843" y="1131"/>
                  </a:lnTo>
                  <a:lnTo>
                    <a:pt x="3862" y="1148"/>
                  </a:lnTo>
                  <a:lnTo>
                    <a:pt x="3864" y="1186"/>
                  </a:lnTo>
                  <a:lnTo>
                    <a:pt x="3839" y="1224"/>
                  </a:lnTo>
                  <a:lnTo>
                    <a:pt x="3795" y="1302"/>
                  </a:lnTo>
                  <a:lnTo>
                    <a:pt x="3787" y="1298"/>
                  </a:lnTo>
                  <a:lnTo>
                    <a:pt x="3812" y="1232"/>
                  </a:lnTo>
                  <a:lnTo>
                    <a:pt x="3772" y="1194"/>
                  </a:lnTo>
                  <a:lnTo>
                    <a:pt x="3763" y="1112"/>
                  </a:lnTo>
                  <a:lnTo>
                    <a:pt x="3748" y="1155"/>
                  </a:lnTo>
                  <a:lnTo>
                    <a:pt x="3764" y="1217"/>
                  </a:lnTo>
                  <a:lnTo>
                    <a:pt x="3713" y="1202"/>
                  </a:lnTo>
                  <a:lnTo>
                    <a:pt x="3767" y="1233"/>
                  </a:lnTo>
                  <a:lnTo>
                    <a:pt x="3770" y="1326"/>
                  </a:lnTo>
                  <a:lnTo>
                    <a:pt x="3792" y="1333"/>
                  </a:lnTo>
                  <a:lnTo>
                    <a:pt x="3800" y="1367"/>
                  </a:lnTo>
                  <a:lnTo>
                    <a:pt x="3811" y="1463"/>
                  </a:lnTo>
                  <a:lnTo>
                    <a:pt x="3762" y="1533"/>
                  </a:lnTo>
                  <a:lnTo>
                    <a:pt x="3681" y="1561"/>
                  </a:lnTo>
                  <a:lnTo>
                    <a:pt x="3630" y="1616"/>
                  </a:lnTo>
                  <a:lnTo>
                    <a:pt x="3591" y="1622"/>
                  </a:lnTo>
                  <a:lnTo>
                    <a:pt x="3552" y="1656"/>
                  </a:lnTo>
                  <a:lnTo>
                    <a:pt x="3541" y="1687"/>
                  </a:lnTo>
                  <a:lnTo>
                    <a:pt x="3455" y="1747"/>
                  </a:lnTo>
                  <a:lnTo>
                    <a:pt x="3411" y="1791"/>
                  </a:lnTo>
                  <a:lnTo>
                    <a:pt x="3375" y="1845"/>
                  </a:lnTo>
                  <a:lnTo>
                    <a:pt x="3363" y="1909"/>
                  </a:lnTo>
                  <a:lnTo>
                    <a:pt x="3377" y="1971"/>
                  </a:lnTo>
                  <a:lnTo>
                    <a:pt x="3403" y="2047"/>
                  </a:lnTo>
                  <a:lnTo>
                    <a:pt x="3437" y="2110"/>
                  </a:lnTo>
                  <a:lnTo>
                    <a:pt x="3438" y="2148"/>
                  </a:lnTo>
                  <a:lnTo>
                    <a:pt x="3475" y="2249"/>
                  </a:lnTo>
                  <a:lnTo>
                    <a:pt x="3472" y="2307"/>
                  </a:lnTo>
                  <a:lnTo>
                    <a:pt x="3469" y="2341"/>
                  </a:lnTo>
                  <a:lnTo>
                    <a:pt x="3450" y="2394"/>
                  </a:lnTo>
                  <a:lnTo>
                    <a:pt x="3426" y="2404"/>
                  </a:lnTo>
                  <a:lnTo>
                    <a:pt x="3388" y="2394"/>
                  </a:lnTo>
                  <a:lnTo>
                    <a:pt x="3376" y="2357"/>
                  </a:lnTo>
                  <a:lnTo>
                    <a:pt x="3346" y="2337"/>
                  </a:lnTo>
                  <a:lnTo>
                    <a:pt x="3305" y="2263"/>
                  </a:lnTo>
                  <a:lnTo>
                    <a:pt x="3269" y="2196"/>
                  </a:lnTo>
                  <a:lnTo>
                    <a:pt x="3257" y="2162"/>
                  </a:lnTo>
                  <a:lnTo>
                    <a:pt x="3273" y="2103"/>
                  </a:lnTo>
                  <a:lnTo>
                    <a:pt x="3251" y="2055"/>
                  </a:lnTo>
                  <a:lnTo>
                    <a:pt x="3190" y="1981"/>
                  </a:lnTo>
                  <a:lnTo>
                    <a:pt x="3160" y="1967"/>
                  </a:lnTo>
                  <a:lnTo>
                    <a:pt x="3082" y="2007"/>
                  </a:lnTo>
                  <a:lnTo>
                    <a:pt x="3068" y="2003"/>
                  </a:lnTo>
                  <a:lnTo>
                    <a:pt x="3030" y="1961"/>
                  </a:lnTo>
                  <a:lnTo>
                    <a:pt x="2981" y="1939"/>
                  </a:lnTo>
                  <a:lnTo>
                    <a:pt x="2893" y="1951"/>
                  </a:lnTo>
                  <a:lnTo>
                    <a:pt x="2824" y="1941"/>
                  </a:lnTo>
                  <a:lnTo>
                    <a:pt x="2765" y="1947"/>
                  </a:lnTo>
                  <a:lnTo>
                    <a:pt x="2732" y="1961"/>
                  </a:lnTo>
                  <a:lnTo>
                    <a:pt x="2746" y="1984"/>
                  </a:lnTo>
                  <a:lnTo>
                    <a:pt x="2745" y="2020"/>
                  </a:lnTo>
                  <a:lnTo>
                    <a:pt x="2762" y="2038"/>
                  </a:lnTo>
                  <a:lnTo>
                    <a:pt x="2747" y="2050"/>
                  </a:lnTo>
                  <a:lnTo>
                    <a:pt x="2718" y="2037"/>
                  </a:lnTo>
                  <a:lnTo>
                    <a:pt x="2689" y="2054"/>
                  </a:lnTo>
                  <a:lnTo>
                    <a:pt x="2633" y="2051"/>
                  </a:lnTo>
                  <a:lnTo>
                    <a:pt x="2575" y="2004"/>
                  </a:lnTo>
                  <a:lnTo>
                    <a:pt x="2507" y="2015"/>
                  </a:lnTo>
                  <a:lnTo>
                    <a:pt x="2450" y="1994"/>
                  </a:lnTo>
                  <a:lnTo>
                    <a:pt x="2402" y="2001"/>
                  </a:lnTo>
                  <a:lnTo>
                    <a:pt x="2336" y="2022"/>
                  </a:lnTo>
                  <a:lnTo>
                    <a:pt x="2265" y="2087"/>
                  </a:lnTo>
                  <a:lnTo>
                    <a:pt x="2188" y="2125"/>
                  </a:lnTo>
                  <a:lnTo>
                    <a:pt x="2145" y="2167"/>
                  </a:lnTo>
                  <a:lnTo>
                    <a:pt x="2127" y="2207"/>
                  </a:lnTo>
                  <a:lnTo>
                    <a:pt x="2127" y="2267"/>
                  </a:lnTo>
                  <a:lnTo>
                    <a:pt x="2130" y="2308"/>
                  </a:lnTo>
                  <a:lnTo>
                    <a:pt x="2145" y="2338"/>
                  </a:lnTo>
                  <a:lnTo>
                    <a:pt x="2115" y="2340"/>
                  </a:lnTo>
                  <a:lnTo>
                    <a:pt x="2060" y="2321"/>
                  </a:lnTo>
                  <a:lnTo>
                    <a:pt x="1999" y="2295"/>
                  </a:lnTo>
                  <a:lnTo>
                    <a:pt x="1977" y="2254"/>
                  </a:lnTo>
                  <a:lnTo>
                    <a:pt x="1960" y="2193"/>
                  </a:lnTo>
                  <a:lnTo>
                    <a:pt x="1914" y="2143"/>
                  </a:lnTo>
                  <a:lnTo>
                    <a:pt x="1887" y="2092"/>
                  </a:lnTo>
                  <a:lnTo>
                    <a:pt x="1848" y="2031"/>
                  </a:lnTo>
                  <a:lnTo>
                    <a:pt x="1793" y="1996"/>
                  </a:lnTo>
                  <a:lnTo>
                    <a:pt x="1729" y="1997"/>
                  </a:lnTo>
                  <a:lnTo>
                    <a:pt x="1680" y="2067"/>
                  </a:lnTo>
                  <a:lnTo>
                    <a:pt x="1616" y="2041"/>
                  </a:lnTo>
                  <a:lnTo>
                    <a:pt x="1575" y="2014"/>
                  </a:lnTo>
                  <a:lnTo>
                    <a:pt x="1556" y="1965"/>
                  </a:lnTo>
                  <a:lnTo>
                    <a:pt x="1530" y="1918"/>
                  </a:lnTo>
                  <a:lnTo>
                    <a:pt x="1484" y="1878"/>
                  </a:lnTo>
                  <a:lnTo>
                    <a:pt x="1444" y="1850"/>
                  </a:lnTo>
                  <a:lnTo>
                    <a:pt x="1416" y="1817"/>
                  </a:lnTo>
                  <a:lnTo>
                    <a:pt x="1281" y="1817"/>
                  </a:lnTo>
                  <a:lnTo>
                    <a:pt x="1281" y="1855"/>
                  </a:lnTo>
                  <a:lnTo>
                    <a:pt x="1219" y="1855"/>
                  </a:lnTo>
                  <a:lnTo>
                    <a:pt x="1064" y="1855"/>
                  </a:lnTo>
                  <a:lnTo>
                    <a:pt x="886" y="1791"/>
                  </a:lnTo>
                  <a:lnTo>
                    <a:pt x="769" y="1747"/>
                  </a:lnTo>
                  <a:lnTo>
                    <a:pt x="776" y="1729"/>
                  </a:lnTo>
                  <a:lnTo>
                    <a:pt x="677" y="1739"/>
                  </a:lnTo>
                  <a:lnTo>
                    <a:pt x="589" y="1746"/>
                  </a:lnTo>
                  <a:lnTo>
                    <a:pt x="576" y="1699"/>
                  </a:lnTo>
                  <a:lnTo>
                    <a:pt x="525" y="1645"/>
                  </a:lnTo>
                  <a:lnTo>
                    <a:pt x="489" y="1634"/>
                  </a:lnTo>
                  <a:lnTo>
                    <a:pt x="480" y="1608"/>
                  </a:lnTo>
                  <a:lnTo>
                    <a:pt x="437" y="1603"/>
                  </a:lnTo>
                  <a:lnTo>
                    <a:pt x="409" y="1578"/>
                  </a:lnTo>
                  <a:lnTo>
                    <a:pt x="337" y="1568"/>
                  </a:lnTo>
                  <a:lnTo>
                    <a:pt x="317" y="1553"/>
                  </a:lnTo>
                  <a:lnTo>
                    <a:pt x="308" y="1501"/>
                  </a:lnTo>
                  <a:lnTo>
                    <a:pt x="232" y="1405"/>
                  </a:lnTo>
                  <a:lnTo>
                    <a:pt x="167" y="1271"/>
                  </a:lnTo>
                  <a:lnTo>
                    <a:pt x="170" y="1248"/>
                  </a:lnTo>
                  <a:lnTo>
                    <a:pt x="136" y="1216"/>
                  </a:lnTo>
                  <a:lnTo>
                    <a:pt x="75" y="1133"/>
                  </a:lnTo>
                  <a:lnTo>
                    <a:pt x="65" y="1051"/>
                  </a:lnTo>
                  <a:lnTo>
                    <a:pt x="23" y="996"/>
                  </a:lnTo>
                  <a:lnTo>
                    <a:pt x="40" y="911"/>
                  </a:lnTo>
                  <a:lnTo>
                    <a:pt x="37" y="822"/>
                  </a:lnTo>
                  <a:lnTo>
                    <a:pt x="12" y="742"/>
                  </a:lnTo>
                  <a:lnTo>
                    <a:pt x="43" y="641"/>
                  </a:lnTo>
                  <a:lnTo>
                    <a:pt x="52" y="544"/>
                  </a:lnTo>
                  <a:lnTo>
                    <a:pt x="62" y="445"/>
                  </a:lnTo>
                  <a:lnTo>
                    <a:pt x="48" y="294"/>
                  </a:lnTo>
                  <a:lnTo>
                    <a:pt x="23" y="196"/>
                  </a:lnTo>
                  <a:lnTo>
                    <a:pt x="0" y="142"/>
                  </a:lnTo>
                  <a:lnTo>
                    <a:pt x="10" y="120"/>
                  </a:lnTo>
                  <a:lnTo>
                    <a:pt x="122" y="159"/>
                  </a:lnTo>
                  <a:lnTo>
                    <a:pt x="163" y="267"/>
                  </a:lnTo>
                  <a:lnTo>
                    <a:pt x="183" y="237"/>
                  </a:lnTo>
                  <a:lnTo>
                    <a:pt x="170" y="143"/>
                  </a:lnTo>
                  <a:lnTo>
                    <a:pt x="144" y="46"/>
                  </a:lnTo>
                  <a:lnTo>
                    <a:pt x="365" y="46"/>
                  </a:lnTo>
                  <a:lnTo>
                    <a:pt x="596" y="46"/>
                  </a:lnTo>
                  <a:lnTo>
                    <a:pt x="672" y="46"/>
                  </a:lnTo>
                  <a:lnTo>
                    <a:pt x="909" y="46"/>
                  </a:lnTo>
                  <a:lnTo>
                    <a:pt x="1139" y="46"/>
                  </a:lnTo>
                  <a:lnTo>
                    <a:pt x="1372" y="46"/>
                  </a:lnTo>
                  <a:lnTo>
                    <a:pt x="1606" y="46"/>
                  </a:lnTo>
                  <a:lnTo>
                    <a:pt x="1871" y="46"/>
                  </a:lnTo>
                  <a:lnTo>
                    <a:pt x="2137" y="46"/>
                  </a:lnTo>
                  <a:lnTo>
                    <a:pt x="2298" y="46"/>
                  </a:lnTo>
                  <a:lnTo>
                    <a:pt x="2298" y="1"/>
                  </a:lnTo>
                  <a:lnTo>
                    <a:pt x="2324" y="0"/>
                  </a:lnTo>
                  <a:lnTo>
                    <a:pt x="2338" y="65"/>
                  </a:lnTo>
                  <a:lnTo>
                    <a:pt x="2362" y="85"/>
                  </a:lnTo>
                  <a:lnTo>
                    <a:pt x="2417" y="93"/>
                  </a:lnTo>
                  <a:lnTo>
                    <a:pt x="2496" y="111"/>
                  </a:lnTo>
                  <a:lnTo>
                    <a:pt x="2572" y="147"/>
                  </a:lnTo>
                  <a:lnTo>
                    <a:pt x="2635" y="132"/>
                  </a:lnTo>
                  <a:lnTo>
                    <a:pt x="2731" y="162"/>
                  </a:lnTo>
                  <a:lnTo>
                    <a:pt x="2651" y="200"/>
                  </a:lnTo>
                  <a:lnTo>
                    <a:pt x="2596" y="246"/>
                  </a:lnTo>
                  <a:lnTo>
                    <a:pt x="2543" y="294"/>
                  </a:lnTo>
                  <a:lnTo>
                    <a:pt x="2543" y="311"/>
                  </a:lnTo>
                  <a:lnTo>
                    <a:pt x="2621" y="287"/>
                  </a:lnTo>
                  <a:lnTo>
                    <a:pt x="2669" y="326"/>
                  </a:lnTo>
                  <a:lnTo>
                    <a:pt x="2729" y="297"/>
                  </a:lnTo>
                  <a:lnTo>
                    <a:pt x="2791" y="260"/>
                  </a:lnTo>
                  <a:lnTo>
                    <a:pt x="2860" y="222"/>
                  </a:lnTo>
                  <a:lnTo>
                    <a:pt x="2835" y="282"/>
                  </a:lnTo>
                  <a:lnTo>
                    <a:pt x="2879" y="297"/>
                  </a:lnTo>
                  <a:lnTo>
                    <a:pt x="2934" y="340"/>
                  </a:lnTo>
                  <a:lnTo>
                    <a:pt x="3003" y="315"/>
                  </a:lnTo>
                  <a:lnTo>
                    <a:pt x="3079" y="305"/>
                  </a:lnTo>
                  <a:lnTo>
                    <a:pt x="3096" y="337"/>
                  </a:lnTo>
                  <a:lnTo>
                    <a:pt x="3119" y="341"/>
                  </a:lnTo>
                  <a:lnTo>
                    <a:pt x="3140" y="345"/>
                  </a:lnTo>
                  <a:lnTo>
                    <a:pt x="3179" y="389"/>
                  </a:lnTo>
                  <a:lnTo>
                    <a:pt x="3111" y="399"/>
                  </a:lnTo>
                  <a:lnTo>
                    <a:pt x="3108" y="399"/>
                  </a:lnTo>
                  <a:lnTo>
                    <a:pt x="3047" y="387"/>
                  </a:lnTo>
                  <a:lnTo>
                    <a:pt x="2986" y="409"/>
                  </a:lnTo>
                  <a:lnTo>
                    <a:pt x="2933" y="419"/>
                  </a:lnTo>
                  <a:lnTo>
                    <a:pt x="2887" y="491"/>
                  </a:lnTo>
                  <a:lnTo>
                    <a:pt x="2856" y="530"/>
                  </a:lnTo>
                  <a:lnTo>
                    <a:pt x="2867" y="543"/>
                  </a:lnTo>
                  <a:lnTo>
                    <a:pt x="2924" y="472"/>
                  </a:lnTo>
                  <a:lnTo>
                    <a:pt x="2935" y="472"/>
                  </a:lnTo>
                  <a:lnTo>
                    <a:pt x="2895" y="556"/>
                  </a:lnTo>
                  <a:lnTo>
                    <a:pt x="2877" y="630"/>
                  </a:lnTo>
                  <a:lnTo>
                    <a:pt x="2863" y="691"/>
                  </a:lnTo>
                  <a:lnTo>
                    <a:pt x="2872" y="743"/>
                  </a:lnTo>
                  <a:lnTo>
                    <a:pt x="2870" y="769"/>
                  </a:lnTo>
                  <a:lnTo>
                    <a:pt x="2871" y="796"/>
                  </a:lnTo>
                  <a:lnTo>
                    <a:pt x="2892" y="851"/>
                  </a:lnTo>
                  <a:lnTo>
                    <a:pt x="2899" y="858"/>
                  </a:lnTo>
                  <a:lnTo>
                    <a:pt x="2925" y="857"/>
                  </a:lnTo>
                  <a:lnTo>
                    <a:pt x="2946" y="846"/>
                  </a:lnTo>
                  <a:lnTo>
                    <a:pt x="2962" y="832"/>
                  </a:lnTo>
                  <a:lnTo>
                    <a:pt x="2994" y="780"/>
                  </a:lnTo>
                  <a:lnTo>
                    <a:pt x="2996" y="711"/>
                  </a:lnTo>
                  <a:lnTo>
                    <a:pt x="2970" y="645"/>
                  </a:lnTo>
                  <a:lnTo>
                    <a:pt x="2974" y="599"/>
                  </a:lnTo>
                  <a:lnTo>
                    <a:pt x="2994" y="547"/>
                  </a:lnTo>
                  <a:lnTo>
                    <a:pt x="3014" y="510"/>
                  </a:lnTo>
                  <a:lnTo>
                    <a:pt x="3045" y="484"/>
                  </a:lnTo>
                  <a:lnTo>
                    <a:pt x="3052" y="521"/>
                  </a:lnTo>
                  <a:lnTo>
                    <a:pt x="3066" y="467"/>
                  </a:lnTo>
                  <a:lnTo>
                    <a:pt x="3083" y="456"/>
                  </a:lnTo>
                  <a:lnTo>
                    <a:pt x="3094" y="413"/>
                  </a:lnTo>
                  <a:lnTo>
                    <a:pt x="3160" y="436"/>
                  </a:lnTo>
                  <a:lnTo>
                    <a:pt x="3218" y="479"/>
                  </a:lnTo>
                  <a:lnTo>
                    <a:pt x="3224" y="528"/>
                  </a:lnTo>
                  <a:lnTo>
                    <a:pt x="3217" y="578"/>
                  </a:lnTo>
                  <a:lnTo>
                    <a:pt x="3174" y="620"/>
                  </a:lnTo>
                  <a:lnTo>
                    <a:pt x="3178" y="647"/>
                  </a:lnTo>
                  <a:lnTo>
                    <a:pt x="3194" y="648"/>
                  </a:lnTo>
                  <a:lnTo>
                    <a:pt x="3242" y="601"/>
                  </a:lnTo>
                  <a:lnTo>
                    <a:pt x="3271" y="612"/>
                  </a:lnTo>
                  <a:lnTo>
                    <a:pt x="3285" y="674"/>
                  </a:lnTo>
                  <a:lnTo>
                    <a:pt x="3289" y="717"/>
                  </a:lnTo>
                  <a:lnTo>
                    <a:pt x="3252" y="775"/>
                  </a:lnTo>
                  <a:lnTo>
                    <a:pt x="3235" y="812"/>
                  </a:lnTo>
                  <a:lnTo>
                    <a:pt x="3208" y="852"/>
                  </a:lnTo>
                  <a:lnTo>
                    <a:pt x="3256" y="874"/>
                  </a:lnTo>
                  <a:lnTo>
                    <a:pt x="3295" y="879"/>
                  </a:lnTo>
                  <a:lnTo>
                    <a:pt x="3351" y="865"/>
                  </a:lnTo>
                  <a:lnTo>
                    <a:pt x="3397" y="837"/>
                  </a:lnTo>
                  <a:lnTo>
                    <a:pt x="3437" y="822"/>
                  </a:lnTo>
                  <a:lnTo>
                    <a:pt x="3496" y="792"/>
                  </a:lnTo>
                  <a:lnTo>
                    <a:pt x="3563" y="729"/>
                  </a:lnTo>
                  <a:lnTo>
                    <a:pt x="3562" y="719"/>
                  </a:lnTo>
                  <a:lnTo>
                    <a:pt x="3562" y="719"/>
                  </a:lnTo>
                  <a:lnTo>
                    <a:pt x="3555" y="687"/>
                  </a:lnTo>
                  <a:lnTo>
                    <a:pt x="3592" y="675"/>
                  </a:lnTo>
                  <a:lnTo>
                    <a:pt x="3653" y="679"/>
                  </a:lnTo>
                  <a:lnTo>
                    <a:pt x="3717" y="687"/>
                  </a:lnTo>
                  <a:lnTo>
                    <a:pt x="3775" y="652"/>
                  </a:lnTo>
                  <a:lnTo>
                    <a:pt x="3770" y="610"/>
                  </a:lnTo>
                  <a:lnTo>
                    <a:pt x="3762" y="595"/>
                  </a:lnTo>
                  <a:lnTo>
                    <a:pt x="3842" y="521"/>
                  </a:lnTo>
                  <a:lnTo>
                    <a:pt x="3877" y="500"/>
                  </a:lnTo>
                  <a:lnTo>
                    <a:pt x="3995" y="499"/>
                  </a:lnTo>
                  <a:lnTo>
                    <a:pt x="4139" y="499"/>
                  </a:lnTo>
                  <a:lnTo>
                    <a:pt x="4147" y="472"/>
                  </a:lnTo>
                  <a:lnTo>
                    <a:pt x="4172" y="467"/>
                  </a:lnTo>
                  <a:lnTo>
                    <a:pt x="4205" y="450"/>
                  </a:lnTo>
                  <a:lnTo>
                    <a:pt x="4232" y="399"/>
                  </a:lnTo>
                  <a:lnTo>
                    <a:pt x="4256" y="312"/>
                  </a:lnTo>
                  <a:lnTo>
                    <a:pt x="4316" y="226"/>
                  </a:lnTo>
                  <a:lnTo>
                    <a:pt x="4341" y="256"/>
                  </a:lnTo>
                  <a:lnTo>
                    <a:pt x="4394" y="236"/>
                  </a:lnTo>
                  <a:lnTo>
                    <a:pt x="4428" y="26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6"/>
            <p:cNvSpPr/>
            <p:nvPr/>
          </p:nvSpPr>
          <p:spPr>
            <a:xfrm>
              <a:off x="501650" y="3260725"/>
              <a:ext cx="71438" cy="65088"/>
            </a:xfrm>
            <a:custGeom>
              <a:rect b="b" l="l" r="r" t="t"/>
              <a:pathLst>
                <a:path extrusionOk="0" h="179" w="198">
                  <a:moveTo>
                    <a:pt x="112" y="0"/>
                  </a:moveTo>
                  <a:lnTo>
                    <a:pt x="164" y="10"/>
                  </a:lnTo>
                  <a:lnTo>
                    <a:pt x="197" y="55"/>
                  </a:lnTo>
                  <a:lnTo>
                    <a:pt x="129" y="124"/>
                  </a:lnTo>
                  <a:lnTo>
                    <a:pt x="51" y="178"/>
                  </a:lnTo>
                  <a:lnTo>
                    <a:pt x="12" y="141"/>
                  </a:lnTo>
                  <a:lnTo>
                    <a:pt x="0" y="74"/>
                  </a:lnTo>
                  <a:lnTo>
                    <a:pt x="71" y="22"/>
                  </a:lnTo>
                  <a:lnTo>
                    <a:pt x="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6"/>
            <p:cNvSpPr/>
            <p:nvPr/>
          </p:nvSpPr>
          <p:spPr>
            <a:xfrm>
              <a:off x="85725" y="2947988"/>
              <a:ext cx="23813" cy="26987"/>
            </a:xfrm>
            <a:custGeom>
              <a:rect b="b" l="l" r="r" t="t"/>
              <a:pathLst>
                <a:path extrusionOk="0" h="73" w="64">
                  <a:moveTo>
                    <a:pt x="0" y="72"/>
                  </a:moveTo>
                  <a:lnTo>
                    <a:pt x="0" y="0"/>
                  </a:lnTo>
                  <a:lnTo>
                    <a:pt x="63" y="18"/>
                  </a:lnTo>
                  <a:lnTo>
                    <a:pt x="57" y="37"/>
                  </a:lnTo>
                  <a:lnTo>
                    <a:pt x="0" y="7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6"/>
            <p:cNvSpPr/>
            <p:nvPr/>
          </p:nvSpPr>
          <p:spPr>
            <a:xfrm>
              <a:off x="142875" y="3128963"/>
              <a:ext cx="52388" cy="34925"/>
            </a:xfrm>
            <a:custGeom>
              <a:rect b="b" l="l" r="r" t="t"/>
              <a:pathLst>
                <a:path extrusionOk="0" h="99" w="147">
                  <a:moveTo>
                    <a:pt x="77" y="0"/>
                  </a:moveTo>
                  <a:lnTo>
                    <a:pt x="139" y="14"/>
                  </a:lnTo>
                  <a:lnTo>
                    <a:pt x="146" y="74"/>
                  </a:lnTo>
                  <a:lnTo>
                    <a:pt x="98" y="98"/>
                  </a:lnTo>
                  <a:lnTo>
                    <a:pt x="47" y="69"/>
                  </a:lnTo>
                  <a:lnTo>
                    <a:pt x="0" y="27"/>
                  </a:lnTo>
                  <a:lnTo>
                    <a:pt x="77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6"/>
            <p:cNvSpPr/>
            <p:nvPr/>
          </p:nvSpPr>
          <p:spPr>
            <a:xfrm>
              <a:off x="1101725" y="3451225"/>
              <a:ext cx="58738" cy="93663"/>
            </a:xfrm>
            <a:custGeom>
              <a:rect b="b" l="l" r="r" t="t"/>
              <a:pathLst>
                <a:path extrusionOk="0" h="259" w="162">
                  <a:moveTo>
                    <a:pt x="116" y="7"/>
                  </a:moveTo>
                  <a:lnTo>
                    <a:pt x="93" y="155"/>
                  </a:lnTo>
                  <a:lnTo>
                    <a:pt x="161" y="258"/>
                  </a:lnTo>
                  <a:lnTo>
                    <a:pt x="130" y="258"/>
                  </a:lnTo>
                  <a:lnTo>
                    <a:pt x="83" y="199"/>
                  </a:lnTo>
                  <a:lnTo>
                    <a:pt x="54" y="140"/>
                  </a:lnTo>
                  <a:lnTo>
                    <a:pt x="14" y="100"/>
                  </a:lnTo>
                  <a:lnTo>
                    <a:pt x="0" y="42"/>
                  </a:lnTo>
                  <a:lnTo>
                    <a:pt x="5" y="0"/>
                  </a:lnTo>
                  <a:lnTo>
                    <a:pt x="41" y="17"/>
                  </a:lnTo>
                  <a:lnTo>
                    <a:pt x="116" y="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6"/>
            <p:cNvSpPr/>
            <p:nvPr/>
          </p:nvSpPr>
          <p:spPr>
            <a:xfrm>
              <a:off x="444500" y="4656138"/>
              <a:ext cx="20638" cy="14287"/>
            </a:xfrm>
            <a:custGeom>
              <a:rect b="b" l="l" r="r" t="t"/>
              <a:pathLst>
                <a:path extrusionOk="0" h="38" w="57">
                  <a:moveTo>
                    <a:pt x="36" y="8"/>
                  </a:moveTo>
                  <a:lnTo>
                    <a:pt x="56" y="21"/>
                  </a:lnTo>
                  <a:lnTo>
                    <a:pt x="49" y="31"/>
                  </a:lnTo>
                  <a:lnTo>
                    <a:pt x="23" y="37"/>
                  </a:lnTo>
                  <a:lnTo>
                    <a:pt x="10" y="20"/>
                  </a:lnTo>
                  <a:lnTo>
                    <a:pt x="1" y="13"/>
                  </a:lnTo>
                  <a:lnTo>
                    <a:pt x="0" y="8"/>
                  </a:lnTo>
                  <a:lnTo>
                    <a:pt x="8" y="0"/>
                  </a:lnTo>
                  <a:lnTo>
                    <a:pt x="36" y="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6"/>
            <p:cNvSpPr/>
            <p:nvPr/>
          </p:nvSpPr>
          <p:spPr>
            <a:xfrm>
              <a:off x="427038" y="4649788"/>
              <a:ext cx="15875" cy="4762"/>
            </a:xfrm>
            <a:custGeom>
              <a:rect b="b" l="l" r="r" t="t"/>
              <a:pathLst>
                <a:path extrusionOk="0" h="14" w="45">
                  <a:moveTo>
                    <a:pt x="0" y="10"/>
                  </a:moveTo>
                  <a:lnTo>
                    <a:pt x="5" y="0"/>
                  </a:lnTo>
                  <a:lnTo>
                    <a:pt x="44" y="4"/>
                  </a:lnTo>
                  <a:lnTo>
                    <a:pt x="41" y="13"/>
                  </a:lnTo>
                  <a:lnTo>
                    <a:pt x="0" y="1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6"/>
            <p:cNvSpPr/>
            <p:nvPr/>
          </p:nvSpPr>
          <p:spPr>
            <a:xfrm>
              <a:off x="461963" y="4678363"/>
              <a:ext cx="36512" cy="39687"/>
            </a:xfrm>
            <a:custGeom>
              <a:rect b="b" l="l" r="r" t="t"/>
              <a:pathLst>
                <a:path extrusionOk="0" h="112" w="100">
                  <a:moveTo>
                    <a:pt x="66" y="23"/>
                  </a:moveTo>
                  <a:lnTo>
                    <a:pt x="79" y="34"/>
                  </a:lnTo>
                  <a:lnTo>
                    <a:pt x="99" y="62"/>
                  </a:lnTo>
                  <a:lnTo>
                    <a:pt x="97" y="67"/>
                  </a:lnTo>
                  <a:lnTo>
                    <a:pt x="66" y="84"/>
                  </a:lnTo>
                  <a:lnTo>
                    <a:pt x="41" y="97"/>
                  </a:lnTo>
                  <a:lnTo>
                    <a:pt x="30" y="111"/>
                  </a:lnTo>
                  <a:lnTo>
                    <a:pt x="11" y="99"/>
                  </a:lnTo>
                  <a:lnTo>
                    <a:pt x="13" y="76"/>
                  </a:lnTo>
                  <a:lnTo>
                    <a:pt x="0" y="46"/>
                  </a:lnTo>
                  <a:lnTo>
                    <a:pt x="4" y="37"/>
                  </a:lnTo>
                  <a:lnTo>
                    <a:pt x="17" y="24"/>
                  </a:lnTo>
                  <a:lnTo>
                    <a:pt x="12" y="8"/>
                  </a:lnTo>
                  <a:lnTo>
                    <a:pt x="17" y="0"/>
                  </a:lnTo>
                  <a:lnTo>
                    <a:pt x="22" y="1"/>
                  </a:lnTo>
                  <a:lnTo>
                    <a:pt x="52" y="15"/>
                  </a:lnTo>
                  <a:lnTo>
                    <a:pt x="66" y="2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6"/>
            <p:cNvSpPr/>
            <p:nvPr/>
          </p:nvSpPr>
          <p:spPr>
            <a:xfrm>
              <a:off x="400050" y="4633913"/>
              <a:ext cx="19050" cy="14287"/>
            </a:xfrm>
            <a:custGeom>
              <a:rect b="b" l="l" r="r" t="t"/>
              <a:pathLst>
                <a:path extrusionOk="0" h="39" w="51">
                  <a:moveTo>
                    <a:pt x="21" y="0"/>
                  </a:moveTo>
                  <a:lnTo>
                    <a:pt x="28" y="5"/>
                  </a:lnTo>
                  <a:lnTo>
                    <a:pt x="50" y="33"/>
                  </a:lnTo>
                  <a:lnTo>
                    <a:pt x="46" y="38"/>
                  </a:lnTo>
                  <a:lnTo>
                    <a:pt x="40" y="36"/>
                  </a:lnTo>
                  <a:lnTo>
                    <a:pt x="13" y="33"/>
                  </a:lnTo>
                  <a:lnTo>
                    <a:pt x="3" y="15"/>
                  </a:lnTo>
                  <a:lnTo>
                    <a:pt x="0" y="11"/>
                  </a:lnTo>
                  <a:lnTo>
                    <a:pt x="21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6"/>
            <p:cNvSpPr/>
            <p:nvPr/>
          </p:nvSpPr>
          <p:spPr>
            <a:xfrm>
              <a:off x="357188" y="4619625"/>
              <a:ext cx="12700" cy="11113"/>
            </a:xfrm>
            <a:custGeom>
              <a:rect b="b" l="l" r="r" t="t"/>
              <a:pathLst>
                <a:path extrusionOk="0" h="30" w="36">
                  <a:moveTo>
                    <a:pt x="16" y="0"/>
                  </a:moveTo>
                  <a:lnTo>
                    <a:pt x="33" y="2"/>
                  </a:lnTo>
                  <a:lnTo>
                    <a:pt x="35" y="21"/>
                  </a:lnTo>
                  <a:lnTo>
                    <a:pt x="26" y="29"/>
                  </a:lnTo>
                  <a:lnTo>
                    <a:pt x="0" y="14"/>
                  </a:lnTo>
                  <a:lnTo>
                    <a:pt x="4" y="8"/>
                  </a:lnTo>
                  <a:lnTo>
                    <a:pt x="16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6"/>
            <p:cNvSpPr/>
            <p:nvPr/>
          </p:nvSpPr>
          <p:spPr>
            <a:xfrm>
              <a:off x="3197225" y="6134100"/>
              <a:ext cx="146050" cy="160338"/>
            </a:xfrm>
            <a:custGeom>
              <a:rect b="b" l="l" r="r" t="t"/>
              <a:pathLst>
                <a:path extrusionOk="0" h="446" w="407">
                  <a:moveTo>
                    <a:pt x="62" y="9"/>
                  </a:moveTo>
                  <a:lnTo>
                    <a:pt x="113" y="0"/>
                  </a:lnTo>
                  <a:lnTo>
                    <a:pt x="191" y="69"/>
                  </a:lnTo>
                  <a:lnTo>
                    <a:pt x="220" y="67"/>
                  </a:lnTo>
                  <a:lnTo>
                    <a:pt x="300" y="125"/>
                  </a:lnTo>
                  <a:lnTo>
                    <a:pt x="361" y="175"/>
                  </a:lnTo>
                  <a:lnTo>
                    <a:pt x="406" y="237"/>
                  </a:lnTo>
                  <a:lnTo>
                    <a:pt x="372" y="281"/>
                  </a:lnTo>
                  <a:lnTo>
                    <a:pt x="393" y="334"/>
                  </a:lnTo>
                  <a:lnTo>
                    <a:pt x="360" y="393"/>
                  </a:lnTo>
                  <a:lnTo>
                    <a:pt x="272" y="445"/>
                  </a:lnTo>
                  <a:lnTo>
                    <a:pt x="214" y="426"/>
                  </a:lnTo>
                  <a:lnTo>
                    <a:pt x="172" y="436"/>
                  </a:lnTo>
                  <a:lnTo>
                    <a:pt x="100" y="396"/>
                  </a:lnTo>
                  <a:lnTo>
                    <a:pt x="47" y="399"/>
                  </a:lnTo>
                  <a:lnTo>
                    <a:pt x="0" y="347"/>
                  </a:lnTo>
                  <a:lnTo>
                    <a:pt x="6" y="287"/>
                  </a:lnTo>
                  <a:lnTo>
                    <a:pt x="23" y="266"/>
                  </a:lnTo>
                  <a:lnTo>
                    <a:pt x="22" y="175"/>
                  </a:lnTo>
                  <a:lnTo>
                    <a:pt x="43" y="81"/>
                  </a:lnTo>
                  <a:lnTo>
                    <a:pt x="62" y="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6"/>
            <p:cNvSpPr/>
            <p:nvPr/>
          </p:nvSpPr>
          <p:spPr>
            <a:xfrm>
              <a:off x="3197225" y="6134100"/>
              <a:ext cx="146050" cy="160338"/>
            </a:xfrm>
            <a:custGeom>
              <a:rect b="b" l="l" r="r" t="t"/>
              <a:pathLst>
                <a:path extrusionOk="0" h="446" w="407">
                  <a:moveTo>
                    <a:pt x="62" y="9"/>
                  </a:moveTo>
                  <a:lnTo>
                    <a:pt x="113" y="0"/>
                  </a:lnTo>
                  <a:lnTo>
                    <a:pt x="191" y="69"/>
                  </a:lnTo>
                  <a:lnTo>
                    <a:pt x="220" y="67"/>
                  </a:lnTo>
                  <a:lnTo>
                    <a:pt x="300" y="125"/>
                  </a:lnTo>
                  <a:lnTo>
                    <a:pt x="361" y="175"/>
                  </a:lnTo>
                  <a:lnTo>
                    <a:pt x="406" y="237"/>
                  </a:lnTo>
                  <a:lnTo>
                    <a:pt x="372" y="281"/>
                  </a:lnTo>
                  <a:lnTo>
                    <a:pt x="393" y="334"/>
                  </a:lnTo>
                  <a:lnTo>
                    <a:pt x="360" y="393"/>
                  </a:lnTo>
                  <a:lnTo>
                    <a:pt x="272" y="445"/>
                  </a:lnTo>
                  <a:lnTo>
                    <a:pt x="214" y="426"/>
                  </a:lnTo>
                  <a:lnTo>
                    <a:pt x="172" y="436"/>
                  </a:lnTo>
                  <a:lnTo>
                    <a:pt x="100" y="396"/>
                  </a:lnTo>
                  <a:lnTo>
                    <a:pt x="47" y="399"/>
                  </a:lnTo>
                  <a:lnTo>
                    <a:pt x="0" y="347"/>
                  </a:lnTo>
                  <a:lnTo>
                    <a:pt x="6" y="287"/>
                  </a:lnTo>
                  <a:lnTo>
                    <a:pt x="23" y="266"/>
                  </a:lnTo>
                  <a:lnTo>
                    <a:pt x="22" y="175"/>
                  </a:lnTo>
                  <a:lnTo>
                    <a:pt x="43" y="81"/>
                  </a:lnTo>
                  <a:lnTo>
                    <a:pt x="62" y="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6"/>
            <p:cNvSpPr/>
            <p:nvPr/>
          </p:nvSpPr>
          <p:spPr>
            <a:xfrm>
              <a:off x="6400800" y="3824288"/>
              <a:ext cx="481013" cy="314325"/>
            </a:xfrm>
            <a:custGeom>
              <a:rect b="b" l="l" r="r" t="t"/>
              <a:pathLst>
                <a:path extrusionOk="0" h="875" w="1334">
                  <a:moveTo>
                    <a:pt x="825" y="852"/>
                  </a:moveTo>
                  <a:lnTo>
                    <a:pt x="827" y="792"/>
                  </a:lnTo>
                  <a:lnTo>
                    <a:pt x="723" y="750"/>
                  </a:lnTo>
                  <a:lnTo>
                    <a:pt x="642" y="702"/>
                  </a:lnTo>
                  <a:lnTo>
                    <a:pt x="591" y="655"/>
                  </a:lnTo>
                  <a:lnTo>
                    <a:pt x="502" y="585"/>
                  </a:lnTo>
                  <a:lnTo>
                    <a:pt x="464" y="480"/>
                  </a:lnTo>
                  <a:lnTo>
                    <a:pt x="438" y="461"/>
                  </a:lnTo>
                  <a:lnTo>
                    <a:pt x="354" y="466"/>
                  </a:lnTo>
                  <a:lnTo>
                    <a:pt x="324" y="445"/>
                  </a:lnTo>
                  <a:lnTo>
                    <a:pt x="315" y="362"/>
                  </a:lnTo>
                  <a:lnTo>
                    <a:pt x="211" y="306"/>
                  </a:lnTo>
                  <a:lnTo>
                    <a:pt x="145" y="367"/>
                  </a:lnTo>
                  <a:lnTo>
                    <a:pt x="78" y="403"/>
                  </a:lnTo>
                  <a:lnTo>
                    <a:pt x="91" y="455"/>
                  </a:lnTo>
                  <a:lnTo>
                    <a:pt x="4" y="457"/>
                  </a:lnTo>
                  <a:lnTo>
                    <a:pt x="0" y="66"/>
                  </a:lnTo>
                  <a:lnTo>
                    <a:pt x="201" y="0"/>
                  </a:lnTo>
                  <a:lnTo>
                    <a:pt x="215" y="10"/>
                  </a:lnTo>
                  <a:lnTo>
                    <a:pt x="336" y="89"/>
                  </a:lnTo>
                  <a:lnTo>
                    <a:pt x="400" y="130"/>
                  </a:lnTo>
                  <a:lnTo>
                    <a:pt x="474" y="226"/>
                  </a:lnTo>
                  <a:lnTo>
                    <a:pt x="565" y="211"/>
                  </a:lnTo>
                  <a:lnTo>
                    <a:pt x="699" y="202"/>
                  </a:lnTo>
                  <a:lnTo>
                    <a:pt x="792" y="280"/>
                  </a:lnTo>
                  <a:lnTo>
                    <a:pt x="786" y="385"/>
                  </a:lnTo>
                  <a:lnTo>
                    <a:pt x="824" y="386"/>
                  </a:lnTo>
                  <a:lnTo>
                    <a:pt x="840" y="471"/>
                  </a:lnTo>
                  <a:lnTo>
                    <a:pt x="939" y="475"/>
                  </a:lnTo>
                  <a:lnTo>
                    <a:pt x="960" y="523"/>
                  </a:lnTo>
                  <a:lnTo>
                    <a:pt x="989" y="523"/>
                  </a:lnTo>
                  <a:lnTo>
                    <a:pt x="1023" y="449"/>
                  </a:lnTo>
                  <a:lnTo>
                    <a:pt x="1126" y="377"/>
                  </a:lnTo>
                  <a:lnTo>
                    <a:pt x="1170" y="357"/>
                  </a:lnTo>
                  <a:lnTo>
                    <a:pt x="1193" y="367"/>
                  </a:lnTo>
                  <a:lnTo>
                    <a:pt x="1128" y="435"/>
                  </a:lnTo>
                  <a:lnTo>
                    <a:pt x="1186" y="474"/>
                  </a:lnTo>
                  <a:lnTo>
                    <a:pt x="1241" y="448"/>
                  </a:lnTo>
                  <a:lnTo>
                    <a:pt x="1333" y="502"/>
                  </a:lnTo>
                  <a:lnTo>
                    <a:pt x="1234" y="576"/>
                  </a:lnTo>
                  <a:lnTo>
                    <a:pt x="1175" y="566"/>
                  </a:lnTo>
                  <a:lnTo>
                    <a:pt x="1142" y="568"/>
                  </a:lnTo>
                  <a:lnTo>
                    <a:pt x="1131" y="540"/>
                  </a:lnTo>
                  <a:lnTo>
                    <a:pt x="1147" y="493"/>
                  </a:lnTo>
                  <a:lnTo>
                    <a:pt x="1043" y="516"/>
                  </a:lnTo>
                  <a:lnTo>
                    <a:pt x="1019" y="582"/>
                  </a:lnTo>
                  <a:lnTo>
                    <a:pt x="982" y="637"/>
                  </a:lnTo>
                  <a:lnTo>
                    <a:pt x="917" y="633"/>
                  </a:lnTo>
                  <a:lnTo>
                    <a:pt x="896" y="677"/>
                  </a:lnTo>
                  <a:lnTo>
                    <a:pt x="954" y="701"/>
                  </a:lnTo>
                  <a:lnTo>
                    <a:pt x="970" y="775"/>
                  </a:lnTo>
                  <a:lnTo>
                    <a:pt x="927" y="874"/>
                  </a:lnTo>
                  <a:lnTo>
                    <a:pt x="868" y="853"/>
                  </a:lnTo>
                  <a:lnTo>
                    <a:pt x="825" y="85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6"/>
            <p:cNvSpPr/>
            <p:nvPr/>
          </p:nvSpPr>
          <p:spPr>
            <a:xfrm>
              <a:off x="6400800" y="3824288"/>
              <a:ext cx="481013" cy="314325"/>
            </a:xfrm>
            <a:custGeom>
              <a:rect b="b" l="l" r="r" t="t"/>
              <a:pathLst>
                <a:path extrusionOk="0" h="875" w="1334">
                  <a:moveTo>
                    <a:pt x="825" y="852"/>
                  </a:moveTo>
                  <a:lnTo>
                    <a:pt x="827" y="792"/>
                  </a:lnTo>
                  <a:lnTo>
                    <a:pt x="723" y="750"/>
                  </a:lnTo>
                  <a:lnTo>
                    <a:pt x="642" y="702"/>
                  </a:lnTo>
                  <a:lnTo>
                    <a:pt x="591" y="655"/>
                  </a:lnTo>
                  <a:lnTo>
                    <a:pt x="502" y="585"/>
                  </a:lnTo>
                  <a:lnTo>
                    <a:pt x="464" y="480"/>
                  </a:lnTo>
                  <a:lnTo>
                    <a:pt x="438" y="461"/>
                  </a:lnTo>
                  <a:lnTo>
                    <a:pt x="354" y="466"/>
                  </a:lnTo>
                  <a:lnTo>
                    <a:pt x="324" y="445"/>
                  </a:lnTo>
                  <a:lnTo>
                    <a:pt x="315" y="362"/>
                  </a:lnTo>
                  <a:lnTo>
                    <a:pt x="211" y="306"/>
                  </a:lnTo>
                  <a:lnTo>
                    <a:pt x="145" y="367"/>
                  </a:lnTo>
                  <a:lnTo>
                    <a:pt x="78" y="403"/>
                  </a:lnTo>
                  <a:lnTo>
                    <a:pt x="91" y="455"/>
                  </a:lnTo>
                  <a:lnTo>
                    <a:pt x="4" y="457"/>
                  </a:lnTo>
                  <a:lnTo>
                    <a:pt x="0" y="66"/>
                  </a:lnTo>
                  <a:lnTo>
                    <a:pt x="201" y="0"/>
                  </a:lnTo>
                  <a:lnTo>
                    <a:pt x="215" y="10"/>
                  </a:lnTo>
                  <a:lnTo>
                    <a:pt x="336" y="89"/>
                  </a:lnTo>
                  <a:lnTo>
                    <a:pt x="400" y="130"/>
                  </a:lnTo>
                  <a:lnTo>
                    <a:pt x="474" y="226"/>
                  </a:lnTo>
                  <a:lnTo>
                    <a:pt x="565" y="211"/>
                  </a:lnTo>
                  <a:lnTo>
                    <a:pt x="699" y="202"/>
                  </a:lnTo>
                  <a:lnTo>
                    <a:pt x="792" y="280"/>
                  </a:lnTo>
                  <a:lnTo>
                    <a:pt x="786" y="385"/>
                  </a:lnTo>
                  <a:lnTo>
                    <a:pt x="824" y="386"/>
                  </a:lnTo>
                  <a:lnTo>
                    <a:pt x="840" y="471"/>
                  </a:lnTo>
                  <a:lnTo>
                    <a:pt x="939" y="475"/>
                  </a:lnTo>
                  <a:lnTo>
                    <a:pt x="960" y="523"/>
                  </a:lnTo>
                  <a:lnTo>
                    <a:pt x="989" y="523"/>
                  </a:lnTo>
                  <a:lnTo>
                    <a:pt x="1023" y="449"/>
                  </a:lnTo>
                  <a:lnTo>
                    <a:pt x="1126" y="377"/>
                  </a:lnTo>
                  <a:lnTo>
                    <a:pt x="1170" y="357"/>
                  </a:lnTo>
                  <a:lnTo>
                    <a:pt x="1193" y="367"/>
                  </a:lnTo>
                  <a:lnTo>
                    <a:pt x="1128" y="435"/>
                  </a:lnTo>
                  <a:lnTo>
                    <a:pt x="1186" y="474"/>
                  </a:lnTo>
                  <a:lnTo>
                    <a:pt x="1241" y="448"/>
                  </a:lnTo>
                  <a:lnTo>
                    <a:pt x="1333" y="502"/>
                  </a:lnTo>
                  <a:lnTo>
                    <a:pt x="1234" y="576"/>
                  </a:lnTo>
                  <a:lnTo>
                    <a:pt x="1175" y="566"/>
                  </a:lnTo>
                  <a:lnTo>
                    <a:pt x="1142" y="568"/>
                  </a:lnTo>
                  <a:lnTo>
                    <a:pt x="1131" y="540"/>
                  </a:lnTo>
                  <a:lnTo>
                    <a:pt x="1147" y="493"/>
                  </a:lnTo>
                  <a:lnTo>
                    <a:pt x="1043" y="516"/>
                  </a:lnTo>
                  <a:lnTo>
                    <a:pt x="1019" y="582"/>
                  </a:lnTo>
                  <a:lnTo>
                    <a:pt x="982" y="637"/>
                  </a:lnTo>
                  <a:lnTo>
                    <a:pt x="917" y="633"/>
                  </a:lnTo>
                  <a:lnTo>
                    <a:pt x="896" y="677"/>
                  </a:lnTo>
                  <a:lnTo>
                    <a:pt x="954" y="701"/>
                  </a:lnTo>
                  <a:lnTo>
                    <a:pt x="970" y="775"/>
                  </a:lnTo>
                  <a:lnTo>
                    <a:pt x="927" y="874"/>
                  </a:lnTo>
                  <a:lnTo>
                    <a:pt x="868" y="853"/>
                  </a:lnTo>
                  <a:lnTo>
                    <a:pt x="825" y="85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6"/>
            <p:cNvSpPr/>
            <p:nvPr/>
          </p:nvSpPr>
          <p:spPr>
            <a:xfrm>
              <a:off x="2781300" y="4913313"/>
              <a:ext cx="379413" cy="322262"/>
            </a:xfrm>
            <a:custGeom>
              <a:rect b="b" l="l" r="r" t="t"/>
              <a:pathLst>
                <a:path extrusionOk="0" h="893" w="1055">
                  <a:moveTo>
                    <a:pt x="154" y="31"/>
                  </a:moveTo>
                  <a:lnTo>
                    <a:pt x="152" y="49"/>
                  </a:lnTo>
                  <a:lnTo>
                    <a:pt x="106" y="59"/>
                  </a:lnTo>
                  <a:lnTo>
                    <a:pt x="131" y="94"/>
                  </a:lnTo>
                  <a:lnTo>
                    <a:pt x="130" y="136"/>
                  </a:lnTo>
                  <a:lnTo>
                    <a:pt x="96" y="181"/>
                  </a:lnTo>
                  <a:lnTo>
                    <a:pt x="125" y="243"/>
                  </a:lnTo>
                  <a:lnTo>
                    <a:pt x="159" y="238"/>
                  </a:lnTo>
                  <a:lnTo>
                    <a:pt x="176" y="182"/>
                  </a:lnTo>
                  <a:lnTo>
                    <a:pt x="152" y="154"/>
                  </a:lnTo>
                  <a:lnTo>
                    <a:pt x="148" y="95"/>
                  </a:lnTo>
                  <a:lnTo>
                    <a:pt x="245" y="63"/>
                  </a:lnTo>
                  <a:lnTo>
                    <a:pt x="234" y="25"/>
                  </a:lnTo>
                  <a:lnTo>
                    <a:pt x="262" y="0"/>
                  </a:lnTo>
                  <a:lnTo>
                    <a:pt x="290" y="56"/>
                  </a:lnTo>
                  <a:lnTo>
                    <a:pt x="344" y="57"/>
                  </a:lnTo>
                  <a:lnTo>
                    <a:pt x="395" y="101"/>
                  </a:lnTo>
                  <a:lnTo>
                    <a:pt x="398" y="127"/>
                  </a:lnTo>
                  <a:lnTo>
                    <a:pt x="468" y="128"/>
                  </a:lnTo>
                  <a:lnTo>
                    <a:pt x="551" y="120"/>
                  </a:lnTo>
                  <a:lnTo>
                    <a:pt x="596" y="155"/>
                  </a:lnTo>
                  <a:lnTo>
                    <a:pt x="655" y="165"/>
                  </a:lnTo>
                  <a:lnTo>
                    <a:pt x="699" y="140"/>
                  </a:lnTo>
                  <a:lnTo>
                    <a:pt x="699" y="120"/>
                  </a:lnTo>
                  <a:lnTo>
                    <a:pt x="796" y="116"/>
                  </a:lnTo>
                  <a:lnTo>
                    <a:pt x="889" y="114"/>
                  </a:lnTo>
                  <a:lnTo>
                    <a:pt x="823" y="138"/>
                  </a:lnTo>
                  <a:lnTo>
                    <a:pt x="850" y="175"/>
                  </a:lnTo>
                  <a:lnTo>
                    <a:pt x="912" y="181"/>
                  </a:lnTo>
                  <a:lnTo>
                    <a:pt x="971" y="219"/>
                  </a:lnTo>
                  <a:lnTo>
                    <a:pt x="983" y="282"/>
                  </a:lnTo>
                  <a:lnTo>
                    <a:pt x="1024" y="280"/>
                  </a:lnTo>
                  <a:lnTo>
                    <a:pt x="1054" y="299"/>
                  </a:lnTo>
                  <a:lnTo>
                    <a:pt x="993" y="345"/>
                  </a:lnTo>
                  <a:lnTo>
                    <a:pt x="986" y="373"/>
                  </a:lnTo>
                  <a:lnTo>
                    <a:pt x="1012" y="402"/>
                  </a:lnTo>
                  <a:lnTo>
                    <a:pt x="993" y="416"/>
                  </a:lnTo>
                  <a:lnTo>
                    <a:pt x="945" y="429"/>
                  </a:lnTo>
                  <a:lnTo>
                    <a:pt x="947" y="465"/>
                  </a:lnTo>
                  <a:lnTo>
                    <a:pt x="926" y="486"/>
                  </a:lnTo>
                  <a:lnTo>
                    <a:pt x="978" y="545"/>
                  </a:lnTo>
                  <a:lnTo>
                    <a:pt x="989" y="567"/>
                  </a:lnTo>
                  <a:lnTo>
                    <a:pt x="960" y="597"/>
                  </a:lnTo>
                  <a:lnTo>
                    <a:pt x="873" y="626"/>
                  </a:lnTo>
                  <a:lnTo>
                    <a:pt x="817" y="638"/>
                  </a:lnTo>
                  <a:lnTo>
                    <a:pt x="795" y="656"/>
                  </a:lnTo>
                  <a:lnTo>
                    <a:pt x="733" y="637"/>
                  </a:lnTo>
                  <a:lnTo>
                    <a:pt x="675" y="627"/>
                  </a:lnTo>
                  <a:lnTo>
                    <a:pt x="661" y="634"/>
                  </a:lnTo>
                  <a:lnTo>
                    <a:pt x="696" y="654"/>
                  </a:lnTo>
                  <a:lnTo>
                    <a:pt x="692" y="706"/>
                  </a:lnTo>
                  <a:lnTo>
                    <a:pt x="703" y="755"/>
                  </a:lnTo>
                  <a:lnTo>
                    <a:pt x="769" y="761"/>
                  </a:lnTo>
                  <a:lnTo>
                    <a:pt x="774" y="777"/>
                  </a:lnTo>
                  <a:lnTo>
                    <a:pt x="718" y="800"/>
                  </a:lnTo>
                  <a:lnTo>
                    <a:pt x="709" y="832"/>
                  </a:lnTo>
                  <a:lnTo>
                    <a:pt x="677" y="845"/>
                  </a:lnTo>
                  <a:lnTo>
                    <a:pt x="619" y="863"/>
                  </a:lnTo>
                  <a:lnTo>
                    <a:pt x="604" y="887"/>
                  </a:lnTo>
                  <a:lnTo>
                    <a:pt x="543" y="892"/>
                  </a:lnTo>
                  <a:lnTo>
                    <a:pt x="500" y="851"/>
                  </a:lnTo>
                  <a:lnTo>
                    <a:pt x="477" y="774"/>
                  </a:lnTo>
                  <a:lnTo>
                    <a:pt x="456" y="747"/>
                  </a:lnTo>
                  <a:lnTo>
                    <a:pt x="428" y="730"/>
                  </a:lnTo>
                  <a:lnTo>
                    <a:pt x="467" y="691"/>
                  </a:lnTo>
                  <a:lnTo>
                    <a:pt x="465" y="674"/>
                  </a:lnTo>
                  <a:lnTo>
                    <a:pt x="442" y="651"/>
                  </a:lnTo>
                  <a:lnTo>
                    <a:pt x="427" y="599"/>
                  </a:lnTo>
                  <a:lnTo>
                    <a:pt x="433" y="544"/>
                  </a:lnTo>
                  <a:lnTo>
                    <a:pt x="450" y="517"/>
                  </a:lnTo>
                  <a:lnTo>
                    <a:pt x="464" y="476"/>
                  </a:lnTo>
                  <a:lnTo>
                    <a:pt x="437" y="462"/>
                  </a:lnTo>
                  <a:lnTo>
                    <a:pt x="392" y="471"/>
                  </a:lnTo>
                  <a:lnTo>
                    <a:pt x="336" y="467"/>
                  </a:lnTo>
                  <a:lnTo>
                    <a:pt x="305" y="475"/>
                  </a:lnTo>
                  <a:lnTo>
                    <a:pt x="250" y="408"/>
                  </a:lnTo>
                  <a:lnTo>
                    <a:pt x="205" y="398"/>
                  </a:lnTo>
                  <a:lnTo>
                    <a:pt x="105" y="406"/>
                  </a:lnTo>
                  <a:lnTo>
                    <a:pt x="86" y="379"/>
                  </a:lnTo>
                  <a:lnTo>
                    <a:pt x="67" y="372"/>
                  </a:lnTo>
                  <a:lnTo>
                    <a:pt x="64" y="356"/>
                  </a:lnTo>
                  <a:lnTo>
                    <a:pt x="74" y="327"/>
                  </a:lnTo>
                  <a:lnTo>
                    <a:pt x="67" y="296"/>
                  </a:lnTo>
                  <a:lnTo>
                    <a:pt x="50" y="278"/>
                  </a:lnTo>
                  <a:lnTo>
                    <a:pt x="40" y="242"/>
                  </a:lnTo>
                  <a:lnTo>
                    <a:pt x="0" y="237"/>
                  </a:lnTo>
                  <a:lnTo>
                    <a:pt x="22" y="191"/>
                  </a:lnTo>
                  <a:lnTo>
                    <a:pt x="31" y="136"/>
                  </a:lnTo>
                  <a:lnTo>
                    <a:pt x="54" y="106"/>
                  </a:lnTo>
                  <a:lnTo>
                    <a:pt x="84" y="84"/>
                  </a:lnTo>
                  <a:lnTo>
                    <a:pt x="104" y="44"/>
                  </a:lnTo>
                  <a:lnTo>
                    <a:pt x="154" y="3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6"/>
            <p:cNvSpPr/>
            <p:nvPr/>
          </p:nvSpPr>
          <p:spPr>
            <a:xfrm>
              <a:off x="2781300" y="4913313"/>
              <a:ext cx="379413" cy="322262"/>
            </a:xfrm>
            <a:custGeom>
              <a:rect b="b" l="l" r="r" t="t"/>
              <a:pathLst>
                <a:path extrusionOk="0" h="893" w="1055">
                  <a:moveTo>
                    <a:pt x="154" y="31"/>
                  </a:moveTo>
                  <a:lnTo>
                    <a:pt x="152" y="49"/>
                  </a:lnTo>
                  <a:lnTo>
                    <a:pt x="106" y="59"/>
                  </a:lnTo>
                  <a:lnTo>
                    <a:pt x="131" y="94"/>
                  </a:lnTo>
                  <a:lnTo>
                    <a:pt x="130" y="136"/>
                  </a:lnTo>
                  <a:lnTo>
                    <a:pt x="96" y="181"/>
                  </a:lnTo>
                  <a:lnTo>
                    <a:pt x="125" y="243"/>
                  </a:lnTo>
                  <a:lnTo>
                    <a:pt x="159" y="238"/>
                  </a:lnTo>
                  <a:lnTo>
                    <a:pt x="176" y="182"/>
                  </a:lnTo>
                  <a:lnTo>
                    <a:pt x="152" y="154"/>
                  </a:lnTo>
                  <a:lnTo>
                    <a:pt x="148" y="95"/>
                  </a:lnTo>
                  <a:lnTo>
                    <a:pt x="245" y="63"/>
                  </a:lnTo>
                  <a:lnTo>
                    <a:pt x="234" y="25"/>
                  </a:lnTo>
                  <a:lnTo>
                    <a:pt x="262" y="0"/>
                  </a:lnTo>
                  <a:lnTo>
                    <a:pt x="290" y="56"/>
                  </a:lnTo>
                  <a:lnTo>
                    <a:pt x="344" y="57"/>
                  </a:lnTo>
                  <a:lnTo>
                    <a:pt x="395" y="101"/>
                  </a:lnTo>
                  <a:lnTo>
                    <a:pt x="398" y="127"/>
                  </a:lnTo>
                  <a:lnTo>
                    <a:pt x="468" y="128"/>
                  </a:lnTo>
                  <a:lnTo>
                    <a:pt x="551" y="120"/>
                  </a:lnTo>
                  <a:lnTo>
                    <a:pt x="596" y="155"/>
                  </a:lnTo>
                  <a:lnTo>
                    <a:pt x="655" y="165"/>
                  </a:lnTo>
                  <a:lnTo>
                    <a:pt x="699" y="140"/>
                  </a:lnTo>
                  <a:lnTo>
                    <a:pt x="699" y="120"/>
                  </a:lnTo>
                  <a:lnTo>
                    <a:pt x="796" y="116"/>
                  </a:lnTo>
                  <a:lnTo>
                    <a:pt x="889" y="114"/>
                  </a:lnTo>
                  <a:lnTo>
                    <a:pt x="823" y="138"/>
                  </a:lnTo>
                  <a:lnTo>
                    <a:pt x="850" y="175"/>
                  </a:lnTo>
                  <a:lnTo>
                    <a:pt x="912" y="181"/>
                  </a:lnTo>
                  <a:lnTo>
                    <a:pt x="971" y="219"/>
                  </a:lnTo>
                  <a:lnTo>
                    <a:pt x="983" y="282"/>
                  </a:lnTo>
                  <a:lnTo>
                    <a:pt x="1024" y="280"/>
                  </a:lnTo>
                  <a:lnTo>
                    <a:pt x="1054" y="299"/>
                  </a:lnTo>
                  <a:lnTo>
                    <a:pt x="993" y="345"/>
                  </a:lnTo>
                  <a:lnTo>
                    <a:pt x="986" y="373"/>
                  </a:lnTo>
                  <a:lnTo>
                    <a:pt x="1012" y="402"/>
                  </a:lnTo>
                  <a:lnTo>
                    <a:pt x="993" y="416"/>
                  </a:lnTo>
                  <a:lnTo>
                    <a:pt x="945" y="429"/>
                  </a:lnTo>
                  <a:lnTo>
                    <a:pt x="947" y="465"/>
                  </a:lnTo>
                  <a:lnTo>
                    <a:pt x="926" y="486"/>
                  </a:lnTo>
                  <a:lnTo>
                    <a:pt x="978" y="545"/>
                  </a:lnTo>
                  <a:lnTo>
                    <a:pt x="989" y="567"/>
                  </a:lnTo>
                  <a:lnTo>
                    <a:pt x="960" y="597"/>
                  </a:lnTo>
                  <a:lnTo>
                    <a:pt x="873" y="626"/>
                  </a:lnTo>
                  <a:lnTo>
                    <a:pt x="817" y="638"/>
                  </a:lnTo>
                  <a:lnTo>
                    <a:pt x="795" y="656"/>
                  </a:lnTo>
                  <a:lnTo>
                    <a:pt x="733" y="637"/>
                  </a:lnTo>
                  <a:lnTo>
                    <a:pt x="675" y="627"/>
                  </a:lnTo>
                  <a:lnTo>
                    <a:pt x="661" y="634"/>
                  </a:lnTo>
                  <a:lnTo>
                    <a:pt x="696" y="654"/>
                  </a:lnTo>
                  <a:lnTo>
                    <a:pt x="692" y="706"/>
                  </a:lnTo>
                  <a:lnTo>
                    <a:pt x="703" y="755"/>
                  </a:lnTo>
                  <a:lnTo>
                    <a:pt x="769" y="761"/>
                  </a:lnTo>
                  <a:lnTo>
                    <a:pt x="774" y="777"/>
                  </a:lnTo>
                  <a:lnTo>
                    <a:pt x="718" y="800"/>
                  </a:lnTo>
                  <a:lnTo>
                    <a:pt x="709" y="832"/>
                  </a:lnTo>
                  <a:lnTo>
                    <a:pt x="677" y="845"/>
                  </a:lnTo>
                  <a:lnTo>
                    <a:pt x="619" y="863"/>
                  </a:lnTo>
                  <a:lnTo>
                    <a:pt x="604" y="887"/>
                  </a:lnTo>
                  <a:lnTo>
                    <a:pt x="543" y="892"/>
                  </a:lnTo>
                  <a:lnTo>
                    <a:pt x="500" y="851"/>
                  </a:lnTo>
                  <a:lnTo>
                    <a:pt x="477" y="774"/>
                  </a:lnTo>
                  <a:lnTo>
                    <a:pt x="456" y="747"/>
                  </a:lnTo>
                  <a:lnTo>
                    <a:pt x="428" y="730"/>
                  </a:lnTo>
                  <a:lnTo>
                    <a:pt x="467" y="691"/>
                  </a:lnTo>
                  <a:lnTo>
                    <a:pt x="465" y="674"/>
                  </a:lnTo>
                  <a:lnTo>
                    <a:pt x="442" y="651"/>
                  </a:lnTo>
                  <a:lnTo>
                    <a:pt x="427" y="599"/>
                  </a:lnTo>
                  <a:lnTo>
                    <a:pt x="433" y="544"/>
                  </a:lnTo>
                  <a:lnTo>
                    <a:pt x="450" y="517"/>
                  </a:lnTo>
                  <a:lnTo>
                    <a:pt x="464" y="476"/>
                  </a:lnTo>
                  <a:lnTo>
                    <a:pt x="437" y="462"/>
                  </a:lnTo>
                  <a:lnTo>
                    <a:pt x="392" y="471"/>
                  </a:lnTo>
                  <a:lnTo>
                    <a:pt x="336" y="467"/>
                  </a:lnTo>
                  <a:lnTo>
                    <a:pt x="305" y="475"/>
                  </a:lnTo>
                  <a:lnTo>
                    <a:pt x="250" y="408"/>
                  </a:lnTo>
                  <a:lnTo>
                    <a:pt x="205" y="398"/>
                  </a:lnTo>
                  <a:lnTo>
                    <a:pt x="105" y="406"/>
                  </a:lnTo>
                  <a:lnTo>
                    <a:pt x="86" y="379"/>
                  </a:lnTo>
                  <a:lnTo>
                    <a:pt x="67" y="372"/>
                  </a:lnTo>
                  <a:lnTo>
                    <a:pt x="64" y="356"/>
                  </a:lnTo>
                  <a:lnTo>
                    <a:pt x="74" y="327"/>
                  </a:lnTo>
                  <a:lnTo>
                    <a:pt x="67" y="296"/>
                  </a:lnTo>
                  <a:lnTo>
                    <a:pt x="50" y="278"/>
                  </a:lnTo>
                  <a:lnTo>
                    <a:pt x="40" y="242"/>
                  </a:lnTo>
                  <a:lnTo>
                    <a:pt x="0" y="237"/>
                  </a:lnTo>
                  <a:lnTo>
                    <a:pt x="22" y="191"/>
                  </a:lnTo>
                  <a:lnTo>
                    <a:pt x="31" y="136"/>
                  </a:lnTo>
                  <a:lnTo>
                    <a:pt x="54" y="106"/>
                  </a:lnTo>
                  <a:lnTo>
                    <a:pt x="84" y="84"/>
                  </a:lnTo>
                  <a:lnTo>
                    <a:pt x="104" y="44"/>
                  </a:lnTo>
                  <a:lnTo>
                    <a:pt x="154" y="3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6"/>
            <p:cNvSpPr/>
            <p:nvPr/>
          </p:nvSpPr>
          <p:spPr>
            <a:xfrm>
              <a:off x="7696200" y="4584700"/>
              <a:ext cx="201613" cy="428625"/>
            </a:xfrm>
            <a:custGeom>
              <a:rect b="b" l="l" r="r" t="t"/>
              <a:pathLst>
                <a:path extrusionOk="0" h="1191" w="559">
                  <a:moveTo>
                    <a:pt x="458" y="150"/>
                  </a:moveTo>
                  <a:lnTo>
                    <a:pt x="354" y="222"/>
                  </a:lnTo>
                  <a:lnTo>
                    <a:pt x="289" y="299"/>
                  </a:lnTo>
                  <a:lnTo>
                    <a:pt x="272" y="356"/>
                  </a:lnTo>
                  <a:lnTo>
                    <a:pt x="331" y="442"/>
                  </a:lnTo>
                  <a:lnTo>
                    <a:pt x="404" y="548"/>
                  </a:lnTo>
                  <a:lnTo>
                    <a:pt x="475" y="598"/>
                  </a:lnTo>
                  <a:lnTo>
                    <a:pt x="522" y="663"/>
                  </a:lnTo>
                  <a:lnTo>
                    <a:pt x="558" y="810"/>
                  </a:lnTo>
                  <a:lnTo>
                    <a:pt x="547" y="949"/>
                  </a:lnTo>
                  <a:lnTo>
                    <a:pt x="482" y="1001"/>
                  </a:lnTo>
                  <a:lnTo>
                    <a:pt x="393" y="1052"/>
                  </a:lnTo>
                  <a:lnTo>
                    <a:pt x="330" y="1118"/>
                  </a:lnTo>
                  <a:lnTo>
                    <a:pt x="233" y="1190"/>
                  </a:lnTo>
                  <a:lnTo>
                    <a:pt x="204" y="1140"/>
                  </a:lnTo>
                  <a:lnTo>
                    <a:pt x="226" y="1087"/>
                  </a:lnTo>
                  <a:lnTo>
                    <a:pt x="168" y="1042"/>
                  </a:lnTo>
                  <a:lnTo>
                    <a:pt x="236" y="1011"/>
                  </a:lnTo>
                  <a:lnTo>
                    <a:pt x="318" y="1005"/>
                  </a:lnTo>
                  <a:lnTo>
                    <a:pt x="283" y="957"/>
                  </a:lnTo>
                  <a:lnTo>
                    <a:pt x="414" y="896"/>
                  </a:lnTo>
                  <a:lnTo>
                    <a:pt x="424" y="802"/>
                  </a:lnTo>
                  <a:lnTo>
                    <a:pt x="406" y="748"/>
                  </a:lnTo>
                  <a:lnTo>
                    <a:pt x="420" y="668"/>
                  </a:lnTo>
                  <a:lnTo>
                    <a:pt x="400" y="612"/>
                  </a:lnTo>
                  <a:lnTo>
                    <a:pt x="341" y="556"/>
                  </a:lnTo>
                  <a:lnTo>
                    <a:pt x="292" y="484"/>
                  </a:lnTo>
                  <a:lnTo>
                    <a:pt x="228" y="388"/>
                  </a:lnTo>
                  <a:lnTo>
                    <a:pt x="134" y="339"/>
                  </a:lnTo>
                  <a:lnTo>
                    <a:pt x="157" y="310"/>
                  </a:lnTo>
                  <a:lnTo>
                    <a:pt x="206" y="288"/>
                  </a:lnTo>
                  <a:lnTo>
                    <a:pt x="176" y="217"/>
                  </a:lnTo>
                  <a:lnTo>
                    <a:pt x="80" y="216"/>
                  </a:lnTo>
                  <a:lnTo>
                    <a:pt x="46" y="140"/>
                  </a:lnTo>
                  <a:lnTo>
                    <a:pt x="0" y="74"/>
                  </a:lnTo>
                  <a:lnTo>
                    <a:pt x="42" y="54"/>
                  </a:lnTo>
                  <a:lnTo>
                    <a:pt x="104" y="54"/>
                  </a:lnTo>
                  <a:lnTo>
                    <a:pt x="180" y="45"/>
                  </a:lnTo>
                  <a:lnTo>
                    <a:pt x="246" y="0"/>
                  </a:lnTo>
                  <a:lnTo>
                    <a:pt x="283" y="31"/>
                  </a:lnTo>
                  <a:lnTo>
                    <a:pt x="355" y="47"/>
                  </a:lnTo>
                  <a:lnTo>
                    <a:pt x="342" y="95"/>
                  </a:lnTo>
                  <a:lnTo>
                    <a:pt x="379" y="129"/>
                  </a:lnTo>
                  <a:lnTo>
                    <a:pt x="458" y="15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6"/>
            <p:cNvSpPr/>
            <p:nvPr/>
          </p:nvSpPr>
          <p:spPr>
            <a:xfrm>
              <a:off x="7696200" y="4584700"/>
              <a:ext cx="201613" cy="428625"/>
            </a:xfrm>
            <a:custGeom>
              <a:rect b="b" l="l" r="r" t="t"/>
              <a:pathLst>
                <a:path extrusionOk="0" h="1191" w="559">
                  <a:moveTo>
                    <a:pt x="458" y="150"/>
                  </a:moveTo>
                  <a:lnTo>
                    <a:pt x="354" y="222"/>
                  </a:lnTo>
                  <a:lnTo>
                    <a:pt x="289" y="299"/>
                  </a:lnTo>
                  <a:lnTo>
                    <a:pt x="272" y="356"/>
                  </a:lnTo>
                  <a:lnTo>
                    <a:pt x="331" y="442"/>
                  </a:lnTo>
                  <a:lnTo>
                    <a:pt x="404" y="548"/>
                  </a:lnTo>
                  <a:lnTo>
                    <a:pt x="475" y="598"/>
                  </a:lnTo>
                  <a:lnTo>
                    <a:pt x="522" y="663"/>
                  </a:lnTo>
                  <a:lnTo>
                    <a:pt x="558" y="810"/>
                  </a:lnTo>
                  <a:lnTo>
                    <a:pt x="547" y="949"/>
                  </a:lnTo>
                  <a:lnTo>
                    <a:pt x="482" y="1001"/>
                  </a:lnTo>
                  <a:lnTo>
                    <a:pt x="393" y="1052"/>
                  </a:lnTo>
                  <a:lnTo>
                    <a:pt x="330" y="1118"/>
                  </a:lnTo>
                  <a:lnTo>
                    <a:pt x="233" y="1190"/>
                  </a:lnTo>
                  <a:lnTo>
                    <a:pt x="204" y="1140"/>
                  </a:lnTo>
                  <a:lnTo>
                    <a:pt x="226" y="1087"/>
                  </a:lnTo>
                  <a:lnTo>
                    <a:pt x="168" y="1042"/>
                  </a:lnTo>
                  <a:lnTo>
                    <a:pt x="236" y="1011"/>
                  </a:lnTo>
                  <a:lnTo>
                    <a:pt x="318" y="1005"/>
                  </a:lnTo>
                  <a:lnTo>
                    <a:pt x="283" y="957"/>
                  </a:lnTo>
                  <a:lnTo>
                    <a:pt x="414" y="896"/>
                  </a:lnTo>
                  <a:lnTo>
                    <a:pt x="424" y="802"/>
                  </a:lnTo>
                  <a:lnTo>
                    <a:pt x="406" y="748"/>
                  </a:lnTo>
                  <a:lnTo>
                    <a:pt x="420" y="668"/>
                  </a:lnTo>
                  <a:lnTo>
                    <a:pt x="400" y="612"/>
                  </a:lnTo>
                  <a:lnTo>
                    <a:pt x="341" y="556"/>
                  </a:lnTo>
                  <a:lnTo>
                    <a:pt x="292" y="484"/>
                  </a:lnTo>
                  <a:lnTo>
                    <a:pt x="228" y="388"/>
                  </a:lnTo>
                  <a:lnTo>
                    <a:pt x="134" y="339"/>
                  </a:lnTo>
                  <a:lnTo>
                    <a:pt x="157" y="310"/>
                  </a:lnTo>
                  <a:lnTo>
                    <a:pt x="206" y="288"/>
                  </a:lnTo>
                  <a:lnTo>
                    <a:pt x="176" y="217"/>
                  </a:lnTo>
                  <a:lnTo>
                    <a:pt x="80" y="216"/>
                  </a:lnTo>
                  <a:lnTo>
                    <a:pt x="46" y="140"/>
                  </a:lnTo>
                  <a:lnTo>
                    <a:pt x="0" y="74"/>
                  </a:lnTo>
                  <a:lnTo>
                    <a:pt x="42" y="54"/>
                  </a:lnTo>
                  <a:lnTo>
                    <a:pt x="104" y="54"/>
                  </a:lnTo>
                  <a:lnTo>
                    <a:pt x="180" y="45"/>
                  </a:lnTo>
                  <a:lnTo>
                    <a:pt x="246" y="0"/>
                  </a:lnTo>
                  <a:lnTo>
                    <a:pt x="283" y="31"/>
                  </a:lnTo>
                  <a:lnTo>
                    <a:pt x="355" y="47"/>
                  </a:lnTo>
                  <a:lnTo>
                    <a:pt x="342" y="95"/>
                  </a:lnTo>
                  <a:lnTo>
                    <a:pt x="379" y="129"/>
                  </a:lnTo>
                  <a:lnTo>
                    <a:pt x="458" y="15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6"/>
            <p:cNvSpPr/>
            <p:nvPr/>
          </p:nvSpPr>
          <p:spPr>
            <a:xfrm>
              <a:off x="9502775" y="5665788"/>
              <a:ext cx="34925" cy="57150"/>
            </a:xfrm>
            <a:custGeom>
              <a:rect b="b" l="l" r="r" t="t"/>
              <a:pathLst>
                <a:path extrusionOk="0" h="159" w="95">
                  <a:moveTo>
                    <a:pt x="94" y="148"/>
                  </a:moveTo>
                  <a:lnTo>
                    <a:pt x="69" y="158"/>
                  </a:lnTo>
                  <a:lnTo>
                    <a:pt x="43" y="123"/>
                  </a:lnTo>
                  <a:lnTo>
                    <a:pt x="45" y="101"/>
                  </a:lnTo>
                  <a:lnTo>
                    <a:pt x="94" y="148"/>
                  </a:lnTo>
                  <a:close/>
                  <a:moveTo>
                    <a:pt x="37" y="24"/>
                  </a:moveTo>
                  <a:lnTo>
                    <a:pt x="49" y="89"/>
                  </a:lnTo>
                  <a:lnTo>
                    <a:pt x="29" y="79"/>
                  </a:lnTo>
                  <a:lnTo>
                    <a:pt x="13" y="84"/>
                  </a:lnTo>
                  <a:lnTo>
                    <a:pt x="1" y="61"/>
                  </a:lnTo>
                  <a:lnTo>
                    <a:pt x="0" y="0"/>
                  </a:lnTo>
                  <a:lnTo>
                    <a:pt x="37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6"/>
            <p:cNvSpPr/>
            <p:nvPr/>
          </p:nvSpPr>
          <p:spPr>
            <a:xfrm>
              <a:off x="9518650" y="5702300"/>
              <a:ext cx="19050" cy="20638"/>
            </a:xfrm>
            <a:custGeom>
              <a:rect b="b" l="l" r="r" t="t"/>
              <a:pathLst>
                <a:path extrusionOk="0" h="58" w="52">
                  <a:moveTo>
                    <a:pt x="51" y="47"/>
                  </a:moveTo>
                  <a:lnTo>
                    <a:pt x="26" y="57"/>
                  </a:lnTo>
                  <a:lnTo>
                    <a:pt x="0" y="22"/>
                  </a:lnTo>
                  <a:lnTo>
                    <a:pt x="2" y="0"/>
                  </a:lnTo>
                  <a:lnTo>
                    <a:pt x="51" y="4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6"/>
            <p:cNvSpPr/>
            <p:nvPr/>
          </p:nvSpPr>
          <p:spPr>
            <a:xfrm>
              <a:off x="9502775" y="5665788"/>
              <a:ext cx="17463" cy="31750"/>
            </a:xfrm>
            <a:custGeom>
              <a:rect b="b" l="l" r="r" t="t"/>
              <a:pathLst>
                <a:path extrusionOk="0" h="90" w="50">
                  <a:moveTo>
                    <a:pt x="37" y="24"/>
                  </a:moveTo>
                  <a:lnTo>
                    <a:pt x="49" y="89"/>
                  </a:lnTo>
                  <a:lnTo>
                    <a:pt x="29" y="79"/>
                  </a:lnTo>
                  <a:lnTo>
                    <a:pt x="13" y="84"/>
                  </a:lnTo>
                  <a:lnTo>
                    <a:pt x="1" y="61"/>
                  </a:lnTo>
                  <a:lnTo>
                    <a:pt x="0" y="0"/>
                  </a:lnTo>
                  <a:lnTo>
                    <a:pt x="37" y="2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6"/>
            <p:cNvSpPr/>
            <p:nvPr/>
          </p:nvSpPr>
          <p:spPr>
            <a:xfrm>
              <a:off x="6027738" y="4714875"/>
              <a:ext cx="293687" cy="185738"/>
            </a:xfrm>
            <a:custGeom>
              <a:rect b="b" l="l" r="r" t="t"/>
              <a:pathLst>
                <a:path extrusionOk="0" h="517" w="818">
                  <a:moveTo>
                    <a:pt x="817" y="191"/>
                  </a:moveTo>
                  <a:lnTo>
                    <a:pt x="761" y="213"/>
                  </a:lnTo>
                  <a:lnTo>
                    <a:pt x="746" y="248"/>
                  </a:lnTo>
                  <a:lnTo>
                    <a:pt x="744" y="276"/>
                  </a:lnTo>
                  <a:lnTo>
                    <a:pt x="666" y="310"/>
                  </a:lnTo>
                  <a:lnTo>
                    <a:pt x="542" y="347"/>
                  </a:lnTo>
                  <a:lnTo>
                    <a:pt x="472" y="403"/>
                  </a:lnTo>
                  <a:lnTo>
                    <a:pt x="438" y="408"/>
                  </a:lnTo>
                  <a:lnTo>
                    <a:pt x="415" y="403"/>
                  </a:lnTo>
                  <a:lnTo>
                    <a:pt x="369" y="436"/>
                  </a:lnTo>
                  <a:lnTo>
                    <a:pt x="320" y="451"/>
                  </a:lnTo>
                  <a:lnTo>
                    <a:pt x="254" y="456"/>
                  </a:lnTo>
                  <a:lnTo>
                    <a:pt x="235" y="460"/>
                  </a:lnTo>
                  <a:lnTo>
                    <a:pt x="218" y="481"/>
                  </a:lnTo>
                  <a:lnTo>
                    <a:pt x="197" y="487"/>
                  </a:lnTo>
                  <a:lnTo>
                    <a:pt x="185" y="507"/>
                  </a:lnTo>
                  <a:lnTo>
                    <a:pt x="147" y="505"/>
                  </a:lnTo>
                  <a:lnTo>
                    <a:pt x="122" y="516"/>
                  </a:lnTo>
                  <a:lnTo>
                    <a:pt x="68" y="512"/>
                  </a:lnTo>
                  <a:lnTo>
                    <a:pt x="48" y="466"/>
                  </a:lnTo>
                  <a:lnTo>
                    <a:pt x="50" y="422"/>
                  </a:lnTo>
                  <a:lnTo>
                    <a:pt x="37" y="398"/>
                  </a:lnTo>
                  <a:lnTo>
                    <a:pt x="22" y="340"/>
                  </a:lnTo>
                  <a:lnTo>
                    <a:pt x="0" y="307"/>
                  </a:lnTo>
                  <a:lnTo>
                    <a:pt x="15" y="303"/>
                  </a:lnTo>
                  <a:lnTo>
                    <a:pt x="7" y="266"/>
                  </a:lnTo>
                  <a:lnTo>
                    <a:pt x="16" y="250"/>
                  </a:lnTo>
                  <a:lnTo>
                    <a:pt x="13" y="215"/>
                  </a:lnTo>
                  <a:lnTo>
                    <a:pt x="47" y="190"/>
                  </a:lnTo>
                  <a:lnTo>
                    <a:pt x="39" y="156"/>
                  </a:lnTo>
                  <a:lnTo>
                    <a:pt x="60" y="116"/>
                  </a:lnTo>
                  <a:lnTo>
                    <a:pt x="92" y="137"/>
                  </a:lnTo>
                  <a:lnTo>
                    <a:pt x="113" y="129"/>
                  </a:lnTo>
                  <a:lnTo>
                    <a:pt x="203" y="128"/>
                  </a:lnTo>
                  <a:lnTo>
                    <a:pt x="217" y="136"/>
                  </a:lnTo>
                  <a:lnTo>
                    <a:pt x="292" y="144"/>
                  </a:lnTo>
                  <a:lnTo>
                    <a:pt x="322" y="140"/>
                  </a:lnTo>
                  <a:lnTo>
                    <a:pt x="341" y="167"/>
                  </a:lnTo>
                  <a:lnTo>
                    <a:pt x="378" y="153"/>
                  </a:lnTo>
                  <a:lnTo>
                    <a:pt x="434" y="68"/>
                  </a:lnTo>
                  <a:lnTo>
                    <a:pt x="506" y="31"/>
                  </a:lnTo>
                  <a:lnTo>
                    <a:pt x="731" y="0"/>
                  </a:lnTo>
                  <a:lnTo>
                    <a:pt x="792" y="134"/>
                  </a:lnTo>
                  <a:lnTo>
                    <a:pt x="817" y="19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6"/>
            <p:cNvSpPr/>
            <p:nvPr/>
          </p:nvSpPr>
          <p:spPr>
            <a:xfrm>
              <a:off x="6027738" y="4714875"/>
              <a:ext cx="293687" cy="185738"/>
            </a:xfrm>
            <a:custGeom>
              <a:rect b="b" l="l" r="r" t="t"/>
              <a:pathLst>
                <a:path extrusionOk="0" h="517" w="818">
                  <a:moveTo>
                    <a:pt x="817" y="191"/>
                  </a:moveTo>
                  <a:lnTo>
                    <a:pt x="761" y="213"/>
                  </a:lnTo>
                  <a:lnTo>
                    <a:pt x="746" y="248"/>
                  </a:lnTo>
                  <a:lnTo>
                    <a:pt x="744" y="276"/>
                  </a:lnTo>
                  <a:lnTo>
                    <a:pt x="666" y="310"/>
                  </a:lnTo>
                  <a:lnTo>
                    <a:pt x="542" y="347"/>
                  </a:lnTo>
                  <a:lnTo>
                    <a:pt x="472" y="403"/>
                  </a:lnTo>
                  <a:lnTo>
                    <a:pt x="438" y="408"/>
                  </a:lnTo>
                  <a:lnTo>
                    <a:pt x="415" y="403"/>
                  </a:lnTo>
                  <a:lnTo>
                    <a:pt x="369" y="436"/>
                  </a:lnTo>
                  <a:lnTo>
                    <a:pt x="320" y="451"/>
                  </a:lnTo>
                  <a:lnTo>
                    <a:pt x="254" y="456"/>
                  </a:lnTo>
                  <a:lnTo>
                    <a:pt x="235" y="460"/>
                  </a:lnTo>
                  <a:lnTo>
                    <a:pt x="218" y="481"/>
                  </a:lnTo>
                  <a:lnTo>
                    <a:pt x="197" y="487"/>
                  </a:lnTo>
                  <a:lnTo>
                    <a:pt x="185" y="507"/>
                  </a:lnTo>
                  <a:lnTo>
                    <a:pt x="147" y="505"/>
                  </a:lnTo>
                  <a:lnTo>
                    <a:pt x="122" y="516"/>
                  </a:lnTo>
                  <a:lnTo>
                    <a:pt x="68" y="512"/>
                  </a:lnTo>
                  <a:lnTo>
                    <a:pt x="48" y="466"/>
                  </a:lnTo>
                  <a:lnTo>
                    <a:pt x="50" y="422"/>
                  </a:lnTo>
                  <a:lnTo>
                    <a:pt x="37" y="398"/>
                  </a:lnTo>
                  <a:lnTo>
                    <a:pt x="22" y="340"/>
                  </a:lnTo>
                  <a:lnTo>
                    <a:pt x="0" y="307"/>
                  </a:lnTo>
                  <a:lnTo>
                    <a:pt x="15" y="303"/>
                  </a:lnTo>
                  <a:lnTo>
                    <a:pt x="7" y="266"/>
                  </a:lnTo>
                  <a:lnTo>
                    <a:pt x="16" y="250"/>
                  </a:lnTo>
                  <a:lnTo>
                    <a:pt x="13" y="215"/>
                  </a:lnTo>
                  <a:lnTo>
                    <a:pt x="47" y="190"/>
                  </a:lnTo>
                  <a:lnTo>
                    <a:pt x="39" y="156"/>
                  </a:lnTo>
                  <a:lnTo>
                    <a:pt x="60" y="116"/>
                  </a:lnTo>
                  <a:lnTo>
                    <a:pt x="92" y="137"/>
                  </a:lnTo>
                  <a:lnTo>
                    <a:pt x="113" y="129"/>
                  </a:lnTo>
                  <a:lnTo>
                    <a:pt x="203" y="128"/>
                  </a:lnTo>
                  <a:lnTo>
                    <a:pt x="217" y="136"/>
                  </a:lnTo>
                  <a:lnTo>
                    <a:pt x="292" y="144"/>
                  </a:lnTo>
                  <a:lnTo>
                    <a:pt x="322" y="140"/>
                  </a:lnTo>
                  <a:lnTo>
                    <a:pt x="341" y="167"/>
                  </a:lnTo>
                  <a:lnTo>
                    <a:pt x="378" y="153"/>
                  </a:lnTo>
                  <a:lnTo>
                    <a:pt x="434" y="68"/>
                  </a:lnTo>
                  <a:lnTo>
                    <a:pt x="506" y="31"/>
                  </a:lnTo>
                  <a:lnTo>
                    <a:pt x="731" y="0"/>
                  </a:lnTo>
                  <a:lnTo>
                    <a:pt x="792" y="134"/>
                  </a:lnTo>
                  <a:lnTo>
                    <a:pt x="817" y="19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6"/>
            <p:cNvSpPr/>
            <p:nvPr/>
          </p:nvSpPr>
          <p:spPr>
            <a:xfrm>
              <a:off x="5292725" y="5884863"/>
              <a:ext cx="461963" cy="404812"/>
            </a:xfrm>
            <a:custGeom>
              <a:rect b="b" l="l" r="r" t="t"/>
              <a:pathLst>
                <a:path extrusionOk="0" h="1125" w="1283">
                  <a:moveTo>
                    <a:pt x="1181" y="616"/>
                  </a:moveTo>
                  <a:lnTo>
                    <a:pt x="1166" y="629"/>
                  </a:lnTo>
                  <a:lnTo>
                    <a:pt x="1133" y="674"/>
                  </a:lnTo>
                  <a:lnTo>
                    <a:pt x="1111" y="720"/>
                  </a:lnTo>
                  <a:lnTo>
                    <a:pt x="1067" y="785"/>
                  </a:lnTo>
                  <a:lnTo>
                    <a:pt x="979" y="878"/>
                  </a:lnTo>
                  <a:lnTo>
                    <a:pt x="924" y="933"/>
                  </a:lnTo>
                  <a:lnTo>
                    <a:pt x="865" y="975"/>
                  </a:lnTo>
                  <a:lnTo>
                    <a:pt x="784" y="1011"/>
                  </a:lnTo>
                  <a:lnTo>
                    <a:pt x="744" y="1016"/>
                  </a:lnTo>
                  <a:lnTo>
                    <a:pt x="734" y="1042"/>
                  </a:lnTo>
                  <a:lnTo>
                    <a:pt x="687" y="1028"/>
                  </a:lnTo>
                  <a:lnTo>
                    <a:pt x="648" y="1046"/>
                  </a:lnTo>
                  <a:lnTo>
                    <a:pt x="564" y="1028"/>
                  </a:lnTo>
                  <a:lnTo>
                    <a:pt x="517" y="1039"/>
                  </a:lnTo>
                  <a:lnTo>
                    <a:pt x="484" y="1034"/>
                  </a:lnTo>
                  <a:lnTo>
                    <a:pt x="404" y="1071"/>
                  </a:lnTo>
                  <a:lnTo>
                    <a:pt x="338" y="1086"/>
                  </a:lnTo>
                  <a:lnTo>
                    <a:pt x="290" y="1122"/>
                  </a:lnTo>
                  <a:lnTo>
                    <a:pt x="254" y="1124"/>
                  </a:lnTo>
                  <a:lnTo>
                    <a:pt x="221" y="1090"/>
                  </a:lnTo>
                  <a:lnTo>
                    <a:pt x="195" y="1088"/>
                  </a:lnTo>
                  <a:lnTo>
                    <a:pt x="161" y="1047"/>
                  </a:lnTo>
                  <a:lnTo>
                    <a:pt x="158" y="1060"/>
                  </a:lnTo>
                  <a:lnTo>
                    <a:pt x="148" y="1034"/>
                  </a:lnTo>
                  <a:lnTo>
                    <a:pt x="148" y="980"/>
                  </a:lnTo>
                  <a:lnTo>
                    <a:pt x="123" y="918"/>
                  </a:lnTo>
                  <a:lnTo>
                    <a:pt x="148" y="901"/>
                  </a:lnTo>
                  <a:lnTo>
                    <a:pt x="146" y="831"/>
                  </a:lnTo>
                  <a:lnTo>
                    <a:pt x="95" y="747"/>
                  </a:lnTo>
                  <a:lnTo>
                    <a:pt x="56" y="671"/>
                  </a:lnTo>
                  <a:lnTo>
                    <a:pt x="56" y="670"/>
                  </a:lnTo>
                  <a:lnTo>
                    <a:pt x="0" y="555"/>
                  </a:lnTo>
                  <a:lnTo>
                    <a:pt x="37" y="511"/>
                  </a:lnTo>
                  <a:lnTo>
                    <a:pt x="68" y="536"/>
                  </a:lnTo>
                  <a:lnTo>
                    <a:pt x="81" y="573"/>
                  </a:lnTo>
                  <a:lnTo>
                    <a:pt x="116" y="580"/>
                  </a:lnTo>
                  <a:lnTo>
                    <a:pt x="165" y="596"/>
                  </a:lnTo>
                  <a:lnTo>
                    <a:pt x="207" y="590"/>
                  </a:lnTo>
                  <a:lnTo>
                    <a:pt x="276" y="545"/>
                  </a:lnTo>
                  <a:lnTo>
                    <a:pt x="276" y="225"/>
                  </a:lnTo>
                  <a:lnTo>
                    <a:pt x="297" y="238"/>
                  </a:lnTo>
                  <a:lnTo>
                    <a:pt x="343" y="319"/>
                  </a:lnTo>
                  <a:lnTo>
                    <a:pt x="336" y="372"/>
                  </a:lnTo>
                  <a:lnTo>
                    <a:pt x="353" y="402"/>
                  </a:lnTo>
                  <a:lnTo>
                    <a:pt x="409" y="393"/>
                  </a:lnTo>
                  <a:lnTo>
                    <a:pt x="448" y="355"/>
                  </a:lnTo>
                  <a:lnTo>
                    <a:pt x="485" y="329"/>
                  </a:lnTo>
                  <a:lnTo>
                    <a:pt x="504" y="288"/>
                  </a:lnTo>
                  <a:lnTo>
                    <a:pt x="542" y="268"/>
                  </a:lnTo>
                  <a:lnTo>
                    <a:pt x="575" y="278"/>
                  </a:lnTo>
                  <a:lnTo>
                    <a:pt x="612" y="303"/>
                  </a:lnTo>
                  <a:lnTo>
                    <a:pt x="675" y="307"/>
                  </a:lnTo>
                  <a:lnTo>
                    <a:pt x="725" y="287"/>
                  </a:lnTo>
                  <a:lnTo>
                    <a:pt x="733" y="260"/>
                  </a:lnTo>
                  <a:lnTo>
                    <a:pt x="747" y="219"/>
                  </a:lnTo>
                  <a:lnTo>
                    <a:pt x="789" y="212"/>
                  </a:lnTo>
                  <a:lnTo>
                    <a:pt x="812" y="180"/>
                  </a:lnTo>
                  <a:lnTo>
                    <a:pt x="838" y="124"/>
                  </a:lnTo>
                  <a:lnTo>
                    <a:pt x="908" y="61"/>
                  </a:lnTo>
                  <a:lnTo>
                    <a:pt x="1018" y="0"/>
                  </a:lnTo>
                  <a:lnTo>
                    <a:pt x="1050" y="1"/>
                  </a:lnTo>
                  <a:lnTo>
                    <a:pt x="1088" y="15"/>
                  </a:lnTo>
                  <a:lnTo>
                    <a:pt x="1114" y="5"/>
                  </a:lnTo>
                  <a:lnTo>
                    <a:pt x="1155" y="13"/>
                  </a:lnTo>
                  <a:lnTo>
                    <a:pt x="1192" y="131"/>
                  </a:lnTo>
                  <a:lnTo>
                    <a:pt x="1213" y="191"/>
                  </a:lnTo>
                  <a:lnTo>
                    <a:pt x="1199" y="287"/>
                  </a:lnTo>
                  <a:lnTo>
                    <a:pt x="1205" y="317"/>
                  </a:lnTo>
                  <a:lnTo>
                    <a:pt x="1166" y="302"/>
                  </a:lnTo>
                  <a:lnTo>
                    <a:pt x="1143" y="308"/>
                  </a:lnTo>
                  <a:lnTo>
                    <a:pt x="1136" y="333"/>
                  </a:lnTo>
                  <a:lnTo>
                    <a:pt x="1115" y="365"/>
                  </a:lnTo>
                  <a:lnTo>
                    <a:pt x="1116" y="395"/>
                  </a:lnTo>
                  <a:lnTo>
                    <a:pt x="1162" y="442"/>
                  </a:lnTo>
                  <a:lnTo>
                    <a:pt x="1208" y="433"/>
                  </a:lnTo>
                  <a:lnTo>
                    <a:pt x="1223" y="394"/>
                  </a:lnTo>
                  <a:lnTo>
                    <a:pt x="1282" y="395"/>
                  </a:lnTo>
                  <a:lnTo>
                    <a:pt x="1263" y="458"/>
                  </a:lnTo>
                  <a:lnTo>
                    <a:pt x="1254" y="531"/>
                  </a:lnTo>
                  <a:lnTo>
                    <a:pt x="1234" y="571"/>
                  </a:lnTo>
                  <a:lnTo>
                    <a:pt x="1181" y="616"/>
                  </a:lnTo>
                  <a:close/>
                  <a:moveTo>
                    <a:pt x="983" y="589"/>
                  </a:moveTo>
                  <a:lnTo>
                    <a:pt x="949" y="562"/>
                  </a:lnTo>
                  <a:lnTo>
                    <a:pt x="913" y="580"/>
                  </a:lnTo>
                  <a:lnTo>
                    <a:pt x="871" y="615"/>
                  </a:lnTo>
                  <a:lnTo>
                    <a:pt x="829" y="671"/>
                  </a:lnTo>
                  <a:lnTo>
                    <a:pt x="887" y="740"/>
                  </a:lnTo>
                  <a:lnTo>
                    <a:pt x="915" y="731"/>
                  </a:lnTo>
                  <a:lnTo>
                    <a:pt x="929" y="702"/>
                  </a:lnTo>
                  <a:lnTo>
                    <a:pt x="973" y="689"/>
                  </a:lnTo>
                  <a:lnTo>
                    <a:pt x="986" y="659"/>
                  </a:lnTo>
                  <a:lnTo>
                    <a:pt x="1010" y="616"/>
                  </a:lnTo>
                  <a:lnTo>
                    <a:pt x="983" y="58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6"/>
            <p:cNvSpPr/>
            <p:nvPr/>
          </p:nvSpPr>
          <p:spPr>
            <a:xfrm>
              <a:off x="5292725" y="5884863"/>
              <a:ext cx="461963" cy="404812"/>
            </a:xfrm>
            <a:custGeom>
              <a:rect b="b" l="l" r="r" t="t"/>
              <a:pathLst>
                <a:path extrusionOk="0" h="1125" w="1283">
                  <a:moveTo>
                    <a:pt x="1181" y="616"/>
                  </a:moveTo>
                  <a:lnTo>
                    <a:pt x="1166" y="629"/>
                  </a:lnTo>
                  <a:lnTo>
                    <a:pt x="1133" y="674"/>
                  </a:lnTo>
                  <a:lnTo>
                    <a:pt x="1111" y="720"/>
                  </a:lnTo>
                  <a:lnTo>
                    <a:pt x="1067" y="785"/>
                  </a:lnTo>
                  <a:lnTo>
                    <a:pt x="979" y="878"/>
                  </a:lnTo>
                  <a:lnTo>
                    <a:pt x="924" y="933"/>
                  </a:lnTo>
                  <a:lnTo>
                    <a:pt x="865" y="975"/>
                  </a:lnTo>
                  <a:lnTo>
                    <a:pt x="784" y="1011"/>
                  </a:lnTo>
                  <a:lnTo>
                    <a:pt x="744" y="1016"/>
                  </a:lnTo>
                  <a:lnTo>
                    <a:pt x="734" y="1042"/>
                  </a:lnTo>
                  <a:lnTo>
                    <a:pt x="687" y="1028"/>
                  </a:lnTo>
                  <a:lnTo>
                    <a:pt x="648" y="1046"/>
                  </a:lnTo>
                  <a:lnTo>
                    <a:pt x="564" y="1028"/>
                  </a:lnTo>
                  <a:lnTo>
                    <a:pt x="517" y="1039"/>
                  </a:lnTo>
                  <a:lnTo>
                    <a:pt x="484" y="1034"/>
                  </a:lnTo>
                  <a:lnTo>
                    <a:pt x="404" y="1071"/>
                  </a:lnTo>
                  <a:lnTo>
                    <a:pt x="338" y="1086"/>
                  </a:lnTo>
                  <a:lnTo>
                    <a:pt x="290" y="1122"/>
                  </a:lnTo>
                  <a:lnTo>
                    <a:pt x="254" y="1124"/>
                  </a:lnTo>
                  <a:lnTo>
                    <a:pt x="221" y="1090"/>
                  </a:lnTo>
                  <a:lnTo>
                    <a:pt x="195" y="1088"/>
                  </a:lnTo>
                  <a:lnTo>
                    <a:pt x="161" y="1047"/>
                  </a:lnTo>
                  <a:lnTo>
                    <a:pt x="158" y="1060"/>
                  </a:lnTo>
                  <a:lnTo>
                    <a:pt x="148" y="1034"/>
                  </a:lnTo>
                  <a:lnTo>
                    <a:pt x="148" y="980"/>
                  </a:lnTo>
                  <a:lnTo>
                    <a:pt x="123" y="918"/>
                  </a:lnTo>
                  <a:lnTo>
                    <a:pt x="148" y="901"/>
                  </a:lnTo>
                  <a:lnTo>
                    <a:pt x="146" y="831"/>
                  </a:lnTo>
                  <a:lnTo>
                    <a:pt x="95" y="747"/>
                  </a:lnTo>
                  <a:lnTo>
                    <a:pt x="56" y="671"/>
                  </a:lnTo>
                  <a:lnTo>
                    <a:pt x="56" y="670"/>
                  </a:lnTo>
                  <a:lnTo>
                    <a:pt x="0" y="555"/>
                  </a:lnTo>
                  <a:lnTo>
                    <a:pt x="37" y="511"/>
                  </a:lnTo>
                  <a:lnTo>
                    <a:pt x="68" y="536"/>
                  </a:lnTo>
                  <a:lnTo>
                    <a:pt x="81" y="573"/>
                  </a:lnTo>
                  <a:lnTo>
                    <a:pt x="116" y="580"/>
                  </a:lnTo>
                  <a:lnTo>
                    <a:pt x="165" y="596"/>
                  </a:lnTo>
                  <a:lnTo>
                    <a:pt x="207" y="590"/>
                  </a:lnTo>
                  <a:lnTo>
                    <a:pt x="276" y="545"/>
                  </a:lnTo>
                  <a:lnTo>
                    <a:pt x="276" y="225"/>
                  </a:lnTo>
                  <a:lnTo>
                    <a:pt x="297" y="238"/>
                  </a:lnTo>
                  <a:lnTo>
                    <a:pt x="343" y="319"/>
                  </a:lnTo>
                  <a:lnTo>
                    <a:pt x="336" y="372"/>
                  </a:lnTo>
                  <a:lnTo>
                    <a:pt x="353" y="402"/>
                  </a:lnTo>
                  <a:lnTo>
                    <a:pt x="409" y="393"/>
                  </a:lnTo>
                  <a:lnTo>
                    <a:pt x="448" y="355"/>
                  </a:lnTo>
                  <a:lnTo>
                    <a:pt x="485" y="329"/>
                  </a:lnTo>
                  <a:lnTo>
                    <a:pt x="504" y="288"/>
                  </a:lnTo>
                  <a:lnTo>
                    <a:pt x="542" y="268"/>
                  </a:lnTo>
                  <a:lnTo>
                    <a:pt x="575" y="278"/>
                  </a:lnTo>
                  <a:lnTo>
                    <a:pt x="612" y="303"/>
                  </a:lnTo>
                  <a:lnTo>
                    <a:pt x="675" y="307"/>
                  </a:lnTo>
                  <a:lnTo>
                    <a:pt x="725" y="287"/>
                  </a:lnTo>
                  <a:lnTo>
                    <a:pt x="733" y="260"/>
                  </a:lnTo>
                  <a:lnTo>
                    <a:pt x="747" y="219"/>
                  </a:lnTo>
                  <a:lnTo>
                    <a:pt x="789" y="212"/>
                  </a:lnTo>
                  <a:lnTo>
                    <a:pt x="812" y="180"/>
                  </a:lnTo>
                  <a:lnTo>
                    <a:pt x="838" y="124"/>
                  </a:lnTo>
                  <a:lnTo>
                    <a:pt x="908" y="61"/>
                  </a:lnTo>
                  <a:lnTo>
                    <a:pt x="1018" y="0"/>
                  </a:lnTo>
                  <a:lnTo>
                    <a:pt x="1050" y="1"/>
                  </a:lnTo>
                  <a:lnTo>
                    <a:pt x="1088" y="15"/>
                  </a:lnTo>
                  <a:lnTo>
                    <a:pt x="1114" y="5"/>
                  </a:lnTo>
                  <a:lnTo>
                    <a:pt x="1155" y="13"/>
                  </a:lnTo>
                  <a:lnTo>
                    <a:pt x="1192" y="131"/>
                  </a:lnTo>
                  <a:lnTo>
                    <a:pt x="1213" y="191"/>
                  </a:lnTo>
                  <a:lnTo>
                    <a:pt x="1199" y="287"/>
                  </a:lnTo>
                  <a:lnTo>
                    <a:pt x="1205" y="317"/>
                  </a:lnTo>
                  <a:lnTo>
                    <a:pt x="1166" y="302"/>
                  </a:lnTo>
                  <a:lnTo>
                    <a:pt x="1143" y="308"/>
                  </a:lnTo>
                  <a:lnTo>
                    <a:pt x="1136" y="333"/>
                  </a:lnTo>
                  <a:lnTo>
                    <a:pt x="1115" y="365"/>
                  </a:lnTo>
                  <a:lnTo>
                    <a:pt x="1116" y="395"/>
                  </a:lnTo>
                  <a:lnTo>
                    <a:pt x="1162" y="442"/>
                  </a:lnTo>
                  <a:lnTo>
                    <a:pt x="1208" y="433"/>
                  </a:lnTo>
                  <a:lnTo>
                    <a:pt x="1223" y="394"/>
                  </a:lnTo>
                  <a:lnTo>
                    <a:pt x="1282" y="395"/>
                  </a:lnTo>
                  <a:lnTo>
                    <a:pt x="1263" y="458"/>
                  </a:lnTo>
                  <a:lnTo>
                    <a:pt x="1254" y="531"/>
                  </a:lnTo>
                  <a:lnTo>
                    <a:pt x="1234" y="571"/>
                  </a:lnTo>
                  <a:lnTo>
                    <a:pt x="1181" y="61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6"/>
            <p:cNvSpPr/>
            <p:nvPr/>
          </p:nvSpPr>
          <p:spPr>
            <a:xfrm>
              <a:off x="5591175" y="6086475"/>
              <a:ext cx="65088" cy="65088"/>
            </a:xfrm>
            <a:custGeom>
              <a:rect b="b" l="l" r="r" t="t"/>
              <a:pathLst>
                <a:path extrusionOk="0" h="179" w="182">
                  <a:moveTo>
                    <a:pt x="154" y="27"/>
                  </a:moveTo>
                  <a:lnTo>
                    <a:pt x="181" y="54"/>
                  </a:lnTo>
                  <a:lnTo>
                    <a:pt x="157" y="97"/>
                  </a:lnTo>
                  <a:lnTo>
                    <a:pt x="144" y="127"/>
                  </a:lnTo>
                  <a:lnTo>
                    <a:pt x="100" y="140"/>
                  </a:lnTo>
                  <a:lnTo>
                    <a:pt x="86" y="169"/>
                  </a:lnTo>
                  <a:lnTo>
                    <a:pt x="58" y="178"/>
                  </a:lnTo>
                  <a:lnTo>
                    <a:pt x="0" y="109"/>
                  </a:lnTo>
                  <a:lnTo>
                    <a:pt x="42" y="53"/>
                  </a:lnTo>
                  <a:lnTo>
                    <a:pt x="84" y="18"/>
                  </a:lnTo>
                  <a:lnTo>
                    <a:pt x="120" y="0"/>
                  </a:lnTo>
                  <a:lnTo>
                    <a:pt x="154" y="2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6"/>
            <p:cNvSpPr/>
            <p:nvPr/>
          </p:nvSpPr>
          <p:spPr>
            <a:xfrm>
              <a:off x="5448300" y="5484813"/>
              <a:ext cx="325438" cy="279400"/>
            </a:xfrm>
            <a:custGeom>
              <a:rect b="b" l="l" r="r" t="t"/>
              <a:pathLst>
                <a:path extrusionOk="0" h="774" w="904">
                  <a:moveTo>
                    <a:pt x="846" y="77"/>
                  </a:moveTo>
                  <a:lnTo>
                    <a:pt x="883" y="112"/>
                  </a:lnTo>
                  <a:lnTo>
                    <a:pt x="903" y="179"/>
                  </a:lnTo>
                  <a:lnTo>
                    <a:pt x="889" y="200"/>
                  </a:lnTo>
                  <a:lnTo>
                    <a:pt x="874" y="264"/>
                  </a:lnTo>
                  <a:lnTo>
                    <a:pt x="889" y="330"/>
                  </a:lnTo>
                  <a:lnTo>
                    <a:pt x="865" y="357"/>
                  </a:lnTo>
                  <a:lnTo>
                    <a:pt x="841" y="431"/>
                  </a:lnTo>
                  <a:lnTo>
                    <a:pt x="882" y="452"/>
                  </a:lnTo>
                  <a:lnTo>
                    <a:pt x="646" y="518"/>
                  </a:lnTo>
                  <a:lnTo>
                    <a:pt x="653" y="575"/>
                  </a:lnTo>
                  <a:lnTo>
                    <a:pt x="594" y="586"/>
                  </a:lnTo>
                  <a:lnTo>
                    <a:pt x="550" y="618"/>
                  </a:lnTo>
                  <a:lnTo>
                    <a:pt x="540" y="646"/>
                  </a:lnTo>
                  <a:lnTo>
                    <a:pt x="512" y="652"/>
                  </a:lnTo>
                  <a:lnTo>
                    <a:pt x="445" y="718"/>
                  </a:lnTo>
                  <a:lnTo>
                    <a:pt x="402" y="771"/>
                  </a:lnTo>
                  <a:lnTo>
                    <a:pt x="375" y="773"/>
                  </a:lnTo>
                  <a:lnTo>
                    <a:pt x="350" y="763"/>
                  </a:lnTo>
                  <a:lnTo>
                    <a:pt x="263" y="754"/>
                  </a:lnTo>
                  <a:lnTo>
                    <a:pt x="249" y="748"/>
                  </a:lnTo>
                  <a:lnTo>
                    <a:pt x="248" y="742"/>
                  </a:lnTo>
                  <a:lnTo>
                    <a:pt x="218" y="723"/>
                  </a:lnTo>
                  <a:lnTo>
                    <a:pt x="167" y="719"/>
                  </a:lnTo>
                  <a:lnTo>
                    <a:pt x="103" y="737"/>
                  </a:lnTo>
                  <a:lnTo>
                    <a:pt x="53" y="687"/>
                  </a:lnTo>
                  <a:lnTo>
                    <a:pt x="0" y="621"/>
                  </a:lnTo>
                  <a:lnTo>
                    <a:pt x="4" y="366"/>
                  </a:lnTo>
                  <a:lnTo>
                    <a:pt x="166" y="368"/>
                  </a:lnTo>
                  <a:lnTo>
                    <a:pt x="159" y="340"/>
                  </a:lnTo>
                  <a:lnTo>
                    <a:pt x="171" y="310"/>
                  </a:lnTo>
                  <a:lnTo>
                    <a:pt x="157" y="273"/>
                  </a:lnTo>
                  <a:lnTo>
                    <a:pt x="166" y="235"/>
                  </a:lnTo>
                  <a:lnTo>
                    <a:pt x="158" y="211"/>
                  </a:lnTo>
                  <a:lnTo>
                    <a:pt x="185" y="213"/>
                  </a:lnTo>
                  <a:lnTo>
                    <a:pt x="189" y="237"/>
                  </a:lnTo>
                  <a:lnTo>
                    <a:pt x="226" y="235"/>
                  </a:lnTo>
                  <a:lnTo>
                    <a:pt x="275" y="242"/>
                  </a:lnTo>
                  <a:lnTo>
                    <a:pt x="301" y="278"/>
                  </a:lnTo>
                  <a:lnTo>
                    <a:pt x="363" y="289"/>
                  </a:lnTo>
                  <a:lnTo>
                    <a:pt x="411" y="264"/>
                  </a:lnTo>
                  <a:lnTo>
                    <a:pt x="428" y="306"/>
                  </a:lnTo>
                  <a:lnTo>
                    <a:pt x="488" y="317"/>
                  </a:lnTo>
                  <a:lnTo>
                    <a:pt x="517" y="351"/>
                  </a:lnTo>
                  <a:lnTo>
                    <a:pt x="549" y="394"/>
                  </a:lnTo>
                  <a:lnTo>
                    <a:pt x="608" y="395"/>
                  </a:lnTo>
                  <a:lnTo>
                    <a:pt x="602" y="310"/>
                  </a:lnTo>
                  <a:lnTo>
                    <a:pt x="580" y="324"/>
                  </a:lnTo>
                  <a:lnTo>
                    <a:pt x="526" y="293"/>
                  </a:lnTo>
                  <a:lnTo>
                    <a:pt x="505" y="279"/>
                  </a:lnTo>
                  <a:lnTo>
                    <a:pt x="515" y="200"/>
                  </a:lnTo>
                  <a:lnTo>
                    <a:pt x="528" y="107"/>
                  </a:lnTo>
                  <a:lnTo>
                    <a:pt x="511" y="72"/>
                  </a:lnTo>
                  <a:lnTo>
                    <a:pt x="533" y="22"/>
                  </a:lnTo>
                  <a:lnTo>
                    <a:pt x="554" y="13"/>
                  </a:lnTo>
                  <a:lnTo>
                    <a:pt x="659" y="0"/>
                  </a:lnTo>
                  <a:lnTo>
                    <a:pt x="689" y="8"/>
                  </a:lnTo>
                  <a:lnTo>
                    <a:pt x="722" y="28"/>
                  </a:lnTo>
                  <a:lnTo>
                    <a:pt x="753" y="41"/>
                  </a:lnTo>
                  <a:lnTo>
                    <a:pt x="802" y="54"/>
                  </a:lnTo>
                  <a:lnTo>
                    <a:pt x="846" y="7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6"/>
            <p:cNvSpPr/>
            <p:nvPr/>
          </p:nvSpPr>
          <p:spPr>
            <a:xfrm>
              <a:off x="5448300" y="5484813"/>
              <a:ext cx="325438" cy="279400"/>
            </a:xfrm>
            <a:custGeom>
              <a:rect b="b" l="l" r="r" t="t"/>
              <a:pathLst>
                <a:path extrusionOk="0" h="774" w="904">
                  <a:moveTo>
                    <a:pt x="846" y="77"/>
                  </a:moveTo>
                  <a:lnTo>
                    <a:pt x="883" y="112"/>
                  </a:lnTo>
                  <a:lnTo>
                    <a:pt x="903" y="179"/>
                  </a:lnTo>
                  <a:lnTo>
                    <a:pt x="889" y="200"/>
                  </a:lnTo>
                  <a:lnTo>
                    <a:pt x="874" y="264"/>
                  </a:lnTo>
                  <a:lnTo>
                    <a:pt x="889" y="330"/>
                  </a:lnTo>
                  <a:lnTo>
                    <a:pt x="865" y="357"/>
                  </a:lnTo>
                  <a:lnTo>
                    <a:pt x="841" y="431"/>
                  </a:lnTo>
                  <a:lnTo>
                    <a:pt x="882" y="452"/>
                  </a:lnTo>
                  <a:lnTo>
                    <a:pt x="646" y="518"/>
                  </a:lnTo>
                  <a:lnTo>
                    <a:pt x="653" y="575"/>
                  </a:lnTo>
                  <a:lnTo>
                    <a:pt x="594" y="586"/>
                  </a:lnTo>
                  <a:lnTo>
                    <a:pt x="550" y="618"/>
                  </a:lnTo>
                  <a:lnTo>
                    <a:pt x="540" y="646"/>
                  </a:lnTo>
                  <a:lnTo>
                    <a:pt x="512" y="652"/>
                  </a:lnTo>
                  <a:lnTo>
                    <a:pt x="445" y="718"/>
                  </a:lnTo>
                  <a:lnTo>
                    <a:pt x="402" y="771"/>
                  </a:lnTo>
                  <a:lnTo>
                    <a:pt x="375" y="773"/>
                  </a:lnTo>
                  <a:lnTo>
                    <a:pt x="350" y="763"/>
                  </a:lnTo>
                  <a:lnTo>
                    <a:pt x="263" y="754"/>
                  </a:lnTo>
                  <a:lnTo>
                    <a:pt x="249" y="748"/>
                  </a:lnTo>
                  <a:lnTo>
                    <a:pt x="248" y="742"/>
                  </a:lnTo>
                  <a:lnTo>
                    <a:pt x="218" y="723"/>
                  </a:lnTo>
                  <a:lnTo>
                    <a:pt x="167" y="719"/>
                  </a:lnTo>
                  <a:lnTo>
                    <a:pt x="103" y="737"/>
                  </a:lnTo>
                  <a:lnTo>
                    <a:pt x="53" y="687"/>
                  </a:lnTo>
                  <a:lnTo>
                    <a:pt x="0" y="621"/>
                  </a:lnTo>
                  <a:lnTo>
                    <a:pt x="4" y="366"/>
                  </a:lnTo>
                  <a:lnTo>
                    <a:pt x="166" y="368"/>
                  </a:lnTo>
                  <a:lnTo>
                    <a:pt x="159" y="340"/>
                  </a:lnTo>
                  <a:lnTo>
                    <a:pt x="171" y="310"/>
                  </a:lnTo>
                  <a:lnTo>
                    <a:pt x="157" y="273"/>
                  </a:lnTo>
                  <a:lnTo>
                    <a:pt x="166" y="235"/>
                  </a:lnTo>
                  <a:lnTo>
                    <a:pt x="158" y="211"/>
                  </a:lnTo>
                  <a:lnTo>
                    <a:pt x="185" y="213"/>
                  </a:lnTo>
                  <a:lnTo>
                    <a:pt x="189" y="237"/>
                  </a:lnTo>
                  <a:lnTo>
                    <a:pt x="226" y="235"/>
                  </a:lnTo>
                  <a:lnTo>
                    <a:pt x="275" y="242"/>
                  </a:lnTo>
                  <a:lnTo>
                    <a:pt x="301" y="278"/>
                  </a:lnTo>
                  <a:lnTo>
                    <a:pt x="363" y="289"/>
                  </a:lnTo>
                  <a:lnTo>
                    <a:pt x="411" y="264"/>
                  </a:lnTo>
                  <a:lnTo>
                    <a:pt x="428" y="306"/>
                  </a:lnTo>
                  <a:lnTo>
                    <a:pt x="488" y="317"/>
                  </a:lnTo>
                  <a:lnTo>
                    <a:pt x="517" y="351"/>
                  </a:lnTo>
                  <a:lnTo>
                    <a:pt x="549" y="394"/>
                  </a:lnTo>
                  <a:lnTo>
                    <a:pt x="608" y="395"/>
                  </a:lnTo>
                  <a:lnTo>
                    <a:pt x="602" y="310"/>
                  </a:lnTo>
                  <a:lnTo>
                    <a:pt x="580" y="324"/>
                  </a:lnTo>
                  <a:lnTo>
                    <a:pt x="526" y="293"/>
                  </a:lnTo>
                  <a:lnTo>
                    <a:pt x="505" y="279"/>
                  </a:lnTo>
                  <a:lnTo>
                    <a:pt x="515" y="200"/>
                  </a:lnTo>
                  <a:lnTo>
                    <a:pt x="528" y="107"/>
                  </a:lnTo>
                  <a:lnTo>
                    <a:pt x="511" y="72"/>
                  </a:lnTo>
                  <a:lnTo>
                    <a:pt x="533" y="22"/>
                  </a:lnTo>
                  <a:lnTo>
                    <a:pt x="554" y="13"/>
                  </a:lnTo>
                  <a:lnTo>
                    <a:pt x="659" y="0"/>
                  </a:lnTo>
                  <a:lnTo>
                    <a:pt x="689" y="8"/>
                  </a:lnTo>
                  <a:lnTo>
                    <a:pt x="722" y="28"/>
                  </a:lnTo>
                  <a:lnTo>
                    <a:pt x="753" y="41"/>
                  </a:lnTo>
                  <a:lnTo>
                    <a:pt x="802" y="54"/>
                  </a:lnTo>
                  <a:lnTo>
                    <a:pt x="846" y="7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6"/>
            <p:cNvSpPr/>
            <p:nvPr/>
          </p:nvSpPr>
          <p:spPr>
            <a:xfrm>
              <a:off x="5541963" y="5691188"/>
              <a:ext cx="212725" cy="200025"/>
            </a:xfrm>
            <a:custGeom>
              <a:rect b="b" l="l" r="r" t="t"/>
              <a:pathLst>
                <a:path extrusionOk="0" h="554" w="591">
                  <a:moveTo>
                    <a:pt x="461" y="551"/>
                  </a:moveTo>
                  <a:lnTo>
                    <a:pt x="420" y="543"/>
                  </a:lnTo>
                  <a:lnTo>
                    <a:pt x="394" y="553"/>
                  </a:lnTo>
                  <a:lnTo>
                    <a:pt x="356" y="539"/>
                  </a:lnTo>
                  <a:lnTo>
                    <a:pt x="325" y="538"/>
                  </a:lnTo>
                  <a:lnTo>
                    <a:pt x="275" y="500"/>
                  </a:lnTo>
                  <a:lnTo>
                    <a:pt x="215" y="487"/>
                  </a:lnTo>
                  <a:lnTo>
                    <a:pt x="192" y="435"/>
                  </a:lnTo>
                  <a:lnTo>
                    <a:pt x="192" y="406"/>
                  </a:lnTo>
                  <a:lnTo>
                    <a:pt x="158" y="397"/>
                  </a:lnTo>
                  <a:lnTo>
                    <a:pt x="70" y="307"/>
                  </a:lnTo>
                  <a:lnTo>
                    <a:pt x="46" y="259"/>
                  </a:lnTo>
                  <a:lnTo>
                    <a:pt x="30" y="245"/>
                  </a:lnTo>
                  <a:lnTo>
                    <a:pt x="0" y="179"/>
                  </a:lnTo>
                  <a:lnTo>
                    <a:pt x="87" y="188"/>
                  </a:lnTo>
                  <a:lnTo>
                    <a:pt x="112" y="198"/>
                  </a:lnTo>
                  <a:lnTo>
                    <a:pt x="139" y="196"/>
                  </a:lnTo>
                  <a:lnTo>
                    <a:pt x="182" y="143"/>
                  </a:lnTo>
                  <a:lnTo>
                    <a:pt x="249" y="77"/>
                  </a:lnTo>
                  <a:lnTo>
                    <a:pt x="277" y="71"/>
                  </a:lnTo>
                  <a:lnTo>
                    <a:pt x="287" y="43"/>
                  </a:lnTo>
                  <a:lnTo>
                    <a:pt x="331" y="11"/>
                  </a:lnTo>
                  <a:lnTo>
                    <a:pt x="390" y="0"/>
                  </a:lnTo>
                  <a:lnTo>
                    <a:pt x="395" y="30"/>
                  </a:lnTo>
                  <a:lnTo>
                    <a:pt x="460" y="28"/>
                  </a:lnTo>
                  <a:lnTo>
                    <a:pt x="496" y="45"/>
                  </a:lnTo>
                  <a:lnTo>
                    <a:pt x="513" y="65"/>
                  </a:lnTo>
                  <a:lnTo>
                    <a:pt x="550" y="71"/>
                  </a:lnTo>
                  <a:lnTo>
                    <a:pt x="590" y="97"/>
                  </a:lnTo>
                  <a:lnTo>
                    <a:pt x="590" y="199"/>
                  </a:lnTo>
                  <a:lnTo>
                    <a:pt x="575" y="256"/>
                  </a:lnTo>
                  <a:lnTo>
                    <a:pt x="572" y="317"/>
                  </a:lnTo>
                  <a:lnTo>
                    <a:pt x="584" y="341"/>
                  </a:lnTo>
                  <a:lnTo>
                    <a:pt x="576" y="389"/>
                  </a:lnTo>
                  <a:lnTo>
                    <a:pt x="564" y="397"/>
                  </a:lnTo>
                  <a:lnTo>
                    <a:pt x="543" y="457"/>
                  </a:lnTo>
                  <a:lnTo>
                    <a:pt x="461" y="55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6"/>
            <p:cNvSpPr/>
            <p:nvPr/>
          </p:nvSpPr>
          <p:spPr>
            <a:xfrm>
              <a:off x="5541963" y="5691188"/>
              <a:ext cx="212725" cy="200025"/>
            </a:xfrm>
            <a:custGeom>
              <a:rect b="b" l="l" r="r" t="t"/>
              <a:pathLst>
                <a:path extrusionOk="0" h="554" w="591">
                  <a:moveTo>
                    <a:pt x="461" y="551"/>
                  </a:moveTo>
                  <a:lnTo>
                    <a:pt x="420" y="543"/>
                  </a:lnTo>
                  <a:lnTo>
                    <a:pt x="394" y="553"/>
                  </a:lnTo>
                  <a:lnTo>
                    <a:pt x="356" y="539"/>
                  </a:lnTo>
                  <a:lnTo>
                    <a:pt x="325" y="538"/>
                  </a:lnTo>
                  <a:lnTo>
                    <a:pt x="275" y="500"/>
                  </a:lnTo>
                  <a:lnTo>
                    <a:pt x="215" y="487"/>
                  </a:lnTo>
                  <a:lnTo>
                    <a:pt x="192" y="435"/>
                  </a:lnTo>
                  <a:lnTo>
                    <a:pt x="192" y="406"/>
                  </a:lnTo>
                  <a:lnTo>
                    <a:pt x="158" y="397"/>
                  </a:lnTo>
                  <a:lnTo>
                    <a:pt x="70" y="307"/>
                  </a:lnTo>
                  <a:lnTo>
                    <a:pt x="46" y="259"/>
                  </a:lnTo>
                  <a:lnTo>
                    <a:pt x="30" y="245"/>
                  </a:lnTo>
                  <a:lnTo>
                    <a:pt x="0" y="179"/>
                  </a:lnTo>
                  <a:lnTo>
                    <a:pt x="87" y="188"/>
                  </a:lnTo>
                  <a:lnTo>
                    <a:pt x="112" y="198"/>
                  </a:lnTo>
                  <a:lnTo>
                    <a:pt x="139" y="196"/>
                  </a:lnTo>
                  <a:lnTo>
                    <a:pt x="182" y="143"/>
                  </a:lnTo>
                  <a:lnTo>
                    <a:pt x="249" y="77"/>
                  </a:lnTo>
                  <a:lnTo>
                    <a:pt x="277" y="71"/>
                  </a:lnTo>
                  <a:lnTo>
                    <a:pt x="287" y="43"/>
                  </a:lnTo>
                  <a:lnTo>
                    <a:pt x="331" y="11"/>
                  </a:lnTo>
                  <a:lnTo>
                    <a:pt x="390" y="0"/>
                  </a:lnTo>
                  <a:lnTo>
                    <a:pt x="395" y="30"/>
                  </a:lnTo>
                  <a:lnTo>
                    <a:pt x="460" y="28"/>
                  </a:lnTo>
                  <a:lnTo>
                    <a:pt x="496" y="45"/>
                  </a:lnTo>
                  <a:lnTo>
                    <a:pt x="513" y="65"/>
                  </a:lnTo>
                  <a:lnTo>
                    <a:pt x="550" y="71"/>
                  </a:lnTo>
                  <a:lnTo>
                    <a:pt x="590" y="97"/>
                  </a:lnTo>
                  <a:lnTo>
                    <a:pt x="590" y="199"/>
                  </a:lnTo>
                  <a:lnTo>
                    <a:pt x="575" y="256"/>
                  </a:lnTo>
                  <a:lnTo>
                    <a:pt x="572" y="317"/>
                  </a:lnTo>
                  <a:lnTo>
                    <a:pt x="584" y="341"/>
                  </a:lnTo>
                  <a:lnTo>
                    <a:pt x="576" y="389"/>
                  </a:lnTo>
                  <a:lnTo>
                    <a:pt x="564" y="397"/>
                  </a:lnTo>
                  <a:lnTo>
                    <a:pt x="543" y="457"/>
                  </a:lnTo>
                  <a:lnTo>
                    <a:pt x="461" y="55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6" name="Google Shape;3346;p6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Fine Grain Database Level Replication</a:t>
            </a:r>
            <a:endParaRPr/>
          </a:p>
        </p:txBody>
      </p:sp>
      <p:sp>
        <p:nvSpPr>
          <p:cNvPr id="3347" name="Google Shape;3347;p6"/>
          <p:cNvSpPr/>
          <p:nvPr/>
        </p:nvSpPr>
        <p:spPr>
          <a:xfrm>
            <a:off x="1707357" y="1974056"/>
            <a:ext cx="2274570" cy="1368029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gradFill>
            <a:gsLst>
              <a:gs pos="0">
                <a:srgbClr val="9BC1FF"/>
              </a:gs>
              <a:gs pos="100000">
                <a:srgbClr val="3F80CD"/>
              </a:gs>
            </a:gsLst>
            <a:lin ang="54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en-US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America Cluster</a:t>
            </a:r>
            <a:endParaRPr/>
          </a:p>
        </p:txBody>
      </p:sp>
      <p:sp>
        <p:nvSpPr>
          <p:cNvPr id="3348" name="Google Shape;3348;p6"/>
          <p:cNvSpPr/>
          <p:nvPr/>
        </p:nvSpPr>
        <p:spPr>
          <a:xfrm>
            <a:off x="2081689" y="2388414"/>
            <a:ext cx="1524476" cy="2690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C1FF"/>
              </a:gs>
              <a:gs pos="100000">
                <a:srgbClr val="008000"/>
              </a:gs>
            </a:gsLst>
            <a:lin ang="54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</a:pPr>
            <a:r>
              <a:rPr b="0" i="0" lang="en-US" sz="16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DB 1 </a:t>
            </a:r>
            <a:endParaRPr/>
          </a:p>
        </p:txBody>
      </p:sp>
      <p:sp>
        <p:nvSpPr>
          <p:cNvPr id="3349" name="Google Shape;3349;p6"/>
          <p:cNvSpPr/>
          <p:nvPr/>
        </p:nvSpPr>
        <p:spPr>
          <a:xfrm>
            <a:off x="5616417" y="1258511"/>
            <a:ext cx="2274570" cy="1368028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gradFill>
            <a:gsLst>
              <a:gs pos="0">
                <a:srgbClr val="9BC1FF"/>
              </a:gs>
              <a:gs pos="100000">
                <a:srgbClr val="3F80CD"/>
              </a:gs>
            </a:gsLst>
            <a:lin ang="54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en-US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Asia Cluster</a:t>
            </a:r>
            <a:endParaRPr/>
          </a:p>
        </p:txBody>
      </p:sp>
      <p:sp>
        <p:nvSpPr>
          <p:cNvPr id="3350" name="Google Shape;3350;p6"/>
          <p:cNvSpPr/>
          <p:nvPr/>
        </p:nvSpPr>
        <p:spPr>
          <a:xfrm>
            <a:off x="5992195" y="1674019"/>
            <a:ext cx="1524477" cy="228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C1FF"/>
              </a:gs>
              <a:gs pos="100000">
                <a:srgbClr val="FFFF00"/>
              </a:gs>
            </a:gsLst>
            <a:lin ang="54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</a:pPr>
            <a:r>
              <a:rPr b="0" i="0" lang="en-US" sz="16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Slave DB 1</a:t>
            </a:r>
            <a:endParaRPr/>
          </a:p>
        </p:txBody>
      </p:sp>
      <p:cxnSp>
        <p:nvCxnSpPr>
          <p:cNvPr id="3351" name="Google Shape;3351;p6"/>
          <p:cNvCxnSpPr>
            <a:stCxn id="3352" idx="3"/>
            <a:endCxn id="3348" idx="1"/>
          </p:cNvCxnSpPr>
          <p:nvPr/>
        </p:nvCxnSpPr>
        <p:spPr>
          <a:xfrm flipH="1" rot="10800000">
            <a:off x="1634451" y="2523038"/>
            <a:ext cx="447300" cy="37800"/>
          </a:xfrm>
          <a:prstGeom prst="straightConnector1">
            <a:avLst/>
          </a:prstGeom>
          <a:noFill/>
          <a:ln cap="flat" cmpd="sng" w="25400">
            <a:solidFill>
              <a:srgbClr val="3366FF"/>
            </a:solidFill>
            <a:prstDash val="solid"/>
            <a:round/>
            <a:headEnd len="med" w="med" type="none"/>
            <a:tailEnd len="med" w="med" type="stealth"/>
          </a:ln>
          <a:effectLst>
            <a:outerShdw rotWithShape="0" dir="5400000" dist="20000">
              <a:srgbClr val="808080">
                <a:alpha val="37647"/>
              </a:srgbClr>
            </a:outerShdw>
          </a:effectLst>
        </p:spPr>
      </p:cxnSp>
      <p:sp>
        <p:nvSpPr>
          <p:cNvPr id="3352" name="Google Shape;3352;p6"/>
          <p:cNvSpPr txBox="1"/>
          <p:nvPr/>
        </p:nvSpPr>
        <p:spPr>
          <a:xfrm>
            <a:off x="427197" y="2403872"/>
            <a:ext cx="120725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</a:pPr>
            <a:r>
              <a:rPr b="0" i="0" lang="en-US" sz="14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/ Write</a:t>
            </a:r>
            <a:endParaRPr/>
          </a:p>
        </p:txBody>
      </p:sp>
      <p:sp>
        <p:nvSpPr>
          <p:cNvPr id="3353" name="Google Shape;3353;p6"/>
          <p:cNvSpPr/>
          <p:nvPr/>
        </p:nvSpPr>
        <p:spPr>
          <a:xfrm>
            <a:off x="4674870" y="3007518"/>
            <a:ext cx="2274570" cy="1368029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gradFill>
            <a:gsLst>
              <a:gs pos="0">
                <a:srgbClr val="9BC1FF"/>
              </a:gs>
              <a:gs pos="100000">
                <a:srgbClr val="3F80CD"/>
              </a:gs>
            </a:gsLst>
            <a:lin ang="54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en-US" sz="1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 Cluster</a:t>
            </a:r>
            <a:endParaRPr/>
          </a:p>
        </p:txBody>
      </p:sp>
      <p:sp>
        <p:nvSpPr>
          <p:cNvPr id="3354" name="Google Shape;3354;p6"/>
          <p:cNvSpPr/>
          <p:nvPr/>
        </p:nvSpPr>
        <p:spPr>
          <a:xfrm>
            <a:off x="5050632" y="3421858"/>
            <a:ext cx="1524476" cy="27027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C1FF"/>
              </a:gs>
              <a:gs pos="100000">
                <a:srgbClr val="FFFF00"/>
              </a:gs>
            </a:gsLst>
            <a:lin ang="54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</a:pPr>
            <a:r>
              <a:rPr b="0" i="0" lang="en-US" sz="16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Slave  DB 1</a:t>
            </a:r>
            <a:endParaRPr/>
          </a:p>
        </p:txBody>
      </p:sp>
      <p:sp>
        <p:nvSpPr>
          <p:cNvPr id="3355" name="Google Shape;3355;p6"/>
          <p:cNvSpPr txBox="1"/>
          <p:nvPr>
            <p:ph idx="12" type="sldNum"/>
          </p:nvPr>
        </p:nvSpPr>
        <p:spPr>
          <a:xfrm>
            <a:off x="457200" y="4741676"/>
            <a:ext cx="908049" cy="40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9C9C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6" name="Google Shape;3356;p6"/>
          <p:cNvSpPr/>
          <p:nvPr/>
        </p:nvSpPr>
        <p:spPr>
          <a:xfrm>
            <a:off x="5992195" y="1902638"/>
            <a:ext cx="1524477" cy="2690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C1FF"/>
              </a:gs>
              <a:gs pos="100000">
                <a:srgbClr val="008000"/>
              </a:gs>
            </a:gsLst>
            <a:lin ang="54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</a:pPr>
            <a:r>
              <a:rPr b="0" i="0" lang="en-US" sz="16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DB 2 </a:t>
            </a:r>
            <a:endParaRPr/>
          </a:p>
        </p:txBody>
      </p:sp>
      <p:sp>
        <p:nvSpPr>
          <p:cNvPr id="3357" name="Google Shape;3357;p6"/>
          <p:cNvSpPr/>
          <p:nvPr/>
        </p:nvSpPr>
        <p:spPr>
          <a:xfrm>
            <a:off x="2081689" y="2657475"/>
            <a:ext cx="1524476" cy="228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C1FF"/>
              </a:gs>
              <a:gs pos="100000">
                <a:srgbClr val="FFFF00"/>
              </a:gs>
            </a:gsLst>
            <a:lin ang="54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</a:pPr>
            <a:r>
              <a:rPr b="0" i="0" lang="en-US" sz="16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Slave DB 2</a:t>
            </a:r>
            <a:endParaRPr/>
          </a:p>
        </p:txBody>
      </p:sp>
      <p:sp>
        <p:nvSpPr>
          <p:cNvPr id="3358" name="Google Shape;3358;p6"/>
          <p:cNvSpPr/>
          <p:nvPr/>
        </p:nvSpPr>
        <p:spPr>
          <a:xfrm>
            <a:off x="5043495" y="3692148"/>
            <a:ext cx="1524477" cy="2690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C1FF"/>
              </a:gs>
              <a:gs pos="100000">
                <a:srgbClr val="FFFF00"/>
              </a:gs>
            </a:gsLst>
            <a:lin ang="54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</a:pPr>
            <a:r>
              <a:rPr b="0" i="0" lang="en-US" sz="16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Slave  DB 2</a:t>
            </a:r>
            <a:endParaRPr/>
          </a:p>
        </p:txBody>
      </p:sp>
      <p:sp>
        <p:nvSpPr>
          <p:cNvPr id="3359" name="Google Shape;3359;p6"/>
          <p:cNvSpPr/>
          <p:nvPr/>
        </p:nvSpPr>
        <p:spPr>
          <a:xfrm>
            <a:off x="5043495" y="3963610"/>
            <a:ext cx="1524477" cy="2690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C1FF"/>
              </a:gs>
              <a:gs pos="100000">
                <a:srgbClr val="008000"/>
              </a:gs>
            </a:gsLst>
            <a:lin ang="54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</a:pPr>
            <a:r>
              <a:rPr b="0" i="0" lang="en-US" sz="16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DB 3 </a:t>
            </a:r>
            <a:endParaRPr/>
          </a:p>
        </p:txBody>
      </p:sp>
      <p:sp>
        <p:nvSpPr>
          <p:cNvPr id="3360" name="Google Shape;3360;p6"/>
          <p:cNvSpPr/>
          <p:nvPr/>
        </p:nvSpPr>
        <p:spPr>
          <a:xfrm>
            <a:off x="5992195" y="2164557"/>
            <a:ext cx="1524477" cy="228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C1FF"/>
              </a:gs>
              <a:gs pos="100000">
                <a:srgbClr val="FFFF00"/>
              </a:gs>
            </a:gsLst>
            <a:lin ang="54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</a:pPr>
            <a:r>
              <a:rPr b="0" i="0" lang="en-US" sz="16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Slave DB 3</a:t>
            </a:r>
            <a:endParaRPr/>
          </a:p>
        </p:txBody>
      </p:sp>
      <p:sp>
        <p:nvSpPr>
          <p:cNvPr id="3361" name="Google Shape;3361;p6"/>
          <p:cNvSpPr/>
          <p:nvPr/>
        </p:nvSpPr>
        <p:spPr>
          <a:xfrm>
            <a:off x="2081689" y="2886075"/>
            <a:ext cx="1524476" cy="228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C1FF"/>
              </a:gs>
              <a:gs pos="100000">
                <a:srgbClr val="FFFF00"/>
              </a:gs>
            </a:gsLst>
            <a:lin ang="54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</a:pPr>
            <a:r>
              <a:rPr b="0" i="0" lang="en-US" sz="16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Slave DB 3</a:t>
            </a:r>
            <a:endParaRPr/>
          </a:p>
        </p:txBody>
      </p:sp>
      <p:sp>
        <p:nvSpPr>
          <p:cNvPr id="3362" name="Google Shape;3362;p6"/>
          <p:cNvSpPr txBox="1"/>
          <p:nvPr/>
        </p:nvSpPr>
        <p:spPr>
          <a:xfrm>
            <a:off x="7719538" y="1681163"/>
            <a:ext cx="1058303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</a:pPr>
            <a:r>
              <a:rPr b="0" i="0" lang="en-US" sz="14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Only</a:t>
            </a:r>
            <a:endParaRPr/>
          </a:p>
        </p:txBody>
      </p:sp>
      <p:cxnSp>
        <p:nvCxnSpPr>
          <p:cNvPr id="3363" name="Google Shape;3363;p6"/>
          <p:cNvCxnSpPr/>
          <p:nvPr/>
        </p:nvCxnSpPr>
        <p:spPr>
          <a:xfrm rot="10800000">
            <a:off x="7516681" y="1807369"/>
            <a:ext cx="374333" cy="0"/>
          </a:xfrm>
          <a:prstGeom prst="straightConnector1">
            <a:avLst/>
          </a:prstGeom>
          <a:noFill/>
          <a:ln cap="flat" cmpd="sng" w="25400">
            <a:solidFill>
              <a:srgbClr val="3366FF"/>
            </a:solidFill>
            <a:prstDash val="solid"/>
            <a:round/>
            <a:headEnd len="med" w="med" type="none"/>
            <a:tailEnd len="med" w="med" type="stealth"/>
          </a:ln>
          <a:effectLst>
            <a:outerShdw rotWithShape="0" dir="5400000" dist="20000">
              <a:srgbClr val="808080">
                <a:alpha val="37647"/>
              </a:srgbClr>
            </a:outerShdw>
          </a:effectLst>
        </p:spPr>
      </p:cxnSp>
      <p:sp>
        <p:nvSpPr>
          <p:cNvPr id="3364" name="Google Shape;3364;p6"/>
          <p:cNvSpPr txBox="1"/>
          <p:nvPr/>
        </p:nvSpPr>
        <p:spPr>
          <a:xfrm>
            <a:off x="6949441" y="3457575"/>
            <a:ext cx="1058303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</a:pPr>
            <a:r>
              <a:rPr b="0" i="0" lang="en-US" sz="14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Only</a:t>
            </a:r>
            <a:endParaRPr/>
          </a:p>
        </p:txBody>
      </p:sp>
      <p:cxnSp>
        <p:nvCxnSpPr>
          <p:cNvPr id="3365" name="Google Shape;3365;p6"/>
          <p:cNvCxnSpPr/>
          <p:nvPr/>
        </p:nvCxnSpPr>
        <p:spPr>
          <a:xfrm rot="10800000">
            <a:off x="6575119" y="3584973"/>
            <a:ext cx="374333" cy="0"/>
          </a:xfrm>
          <a:prstGeom prst="straightConnector1">
            <a:avLst/>
          </a:prstGeom>
          <a:noFill/>
          <a:ln cap="flat" cmpd="sng" w="25400">
            <a:solidFill>
              <a:srgbClr val="3366FF"/>
            </a:solidFill>
            <a:prstDash val="solid"/>
            <a:round/>
            <a:headEnd len="med" w="med" type="none"/>
            <a:tailEnd len="med" w="med" type="stealth"/>
          </a:ln>
          <a:effectLst>
            <a:outerShdw rotWithShape="0" dir="5400000" dist="20000">
              <a:srgbClr val="808080">
                <a:alpha val="37647"/>
              </a:srgbClr>
            </a:outerShdw>
          </a:effectLst>
        </p:spPr>
      </p:cxnSp>
      <p:cxnSp>
        <p:nvCxnSpPr>
          <p:cNvPr id="3366" name="Google Shape;3366;p6"/>
          <p:cNvCxnSpPr>
            <a:stCxn id="3348" idx="3"/>
            <a:endCxn id="3350" idx="1"/>
          </p:cNvCxnSpPr>
          <p:nvPr/>
        </p:nvCxnSpPr>
        <p:spPr>
          <a:xfrm flipH="1" rot="10800000">
            <a:off x="3606165" y="1788255"/>
            <a:ext cx="2385900" cy="734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67" name="Google Shape;3367;p6"/>
          <p:cNvCxnSpPr>
            <a:stCxn id="3348" idx="3"/>
            <a:endCxn id="3354" idx="1"/>
          </p:cNvCxnSpPr>
          <p:nvPr/>
        </p:nvCxnSpPr>
        <p:spPr>
          <a:xfrm>
            <a:off x="3606165" y="2522955"/>
            <a:ext cx="1444500" cy="1034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68" name="Google Shape;3368;p6"/>
          <p:cNvCxnSpPr>
            <a:stCxn id="3356" idx="1"/>
            <a:endCxn id="3357" idx="3"/>
          </p:cNvCxnSpPr>
          <p:nvPr/>
        </p:nvCxnSpPr>
        <p:spPr>
          <a:xfrm flipH="1">
            <a:off x="3606295" y="2037179"/>
            <a:ext cx="2385900" cy="734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69" name="Google Shape;3369;p6"/>
          <p:cNvCxnSpPr>
            <a:stCxn id="3359" idx="1"/>
            <a:endCxn id="3361" idx="3"/>
          </p:cNvCxnSpPr>
          <p:nvPr/>
        </p:nvCxnSpPr>
        <p:spPr>
          <a:xfrm rot="10800000">
            <a:off x="3606195" y="3000451"/>
            <a:ext cx="1437300" cy="1097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70" name="Google Shape;3370;p6"/>
          <p:cNvCxnSpPr>
            <a:stCxn id="3356" idx="1"/>
            <a:endCxn id="3358" idx="1"/>
          </p:cNvCxnSpPr>
          <p:nvPr/>
        </p:nvCxnSpPr>
        <p:spPr>
          <a:xfrm flipH="1">
            <a:off x="5043595" y="2037179"/>
            <a:ext cx="948600" cy="1789500"/>
          </a:xfrm>
          <a:prstGeom prst="curvedConnector3">
            <a:avLst>
              <a:gd fmla="val 121700" name="adj1"/>
            </a:avLst>
          </a:prstGeom>
          <a:noFill/>
          <a:ln cap="flat" cmpd="sng" w="12700">
            <a:solidFill>
              <a:schemeClr val="accent1"/>
            </a:solidFill>
            <a:prstDash val="dot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71" name="Google Shape;3371;p6"/>
          <p:cNvCxnSpPr>
            <a:stCxn id="3359" idx="3"/>
            <a:endCxn id="3360" idx="3"/>
          </p:cNvCxnSpPr>
          <p:nvPr/>
        </p:nvCxnSpPr>
        <p:spPr>
          <a:xfrm flipH="1" rot="10800000">
            <a:off x="6567972" y="2278951"/>
            <a:ext cx="948600" cy="1819200"/>
          </a:xfrm>
          <a:prstGeom prst="curvedConnector3">
            <a:avLst>
              <a:gd fmla="val 121698" name="adj1"/>
            </a:avLst>
          </a:prstGeom>
          <a:noFill/>
          <a:ln cap="flat" cmpd="sng" w="12700">
            <a:solidFill>
              <a:schemeClr val="accent1"/>
            </a:solidFill>
            <a:prstDash val="dot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5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p7"/>
          <p:cNvSpPr txBox="1"/>
          <p:nvPr>
            <p:ph idx="1" type="body"/>
          </p:nvPr>
        </p:nvSpPr>
        <p:spPr>
          <a:xfrm>
            <a:off x="228600" y="822960"/>
            <a:ext cx="4267200" cy="491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BACKUP DATABASE &lt;db_name&gt; TO `&lt;path&gt;`</a:t>
            </a:r>
            <a:endParaRPr/>
          </a:p>
        </p:txBody>
      </p:sp>
      <p:sp>
        <p:nvSpPr>
          <p:cNvPr id="3377" name="Google Shape;3377;p7"/>
          <p:cNvSpPr txBox="1"/>
          <p:nvPr>
            <p:ph idx="2" type="body"/>
          </p:nvPr>
        </p:nvSpPr>
        <p:spPr>
          <a:xfrm>
            <a:off x="4648200" y="82296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RESTORE DATABASE &lt;db_name&gt; FROM `&lt;path&gt;`</a:t>
            </a:r>
            <a:endParaRPr/>
          </a:p>
        </p:txBody>
      </p:sp>
      <p:sp>
        <p:nvSpPr>
          <p:cNvPr id="3378" name="Google Shape;3378;p7"/>
          <p:cNvSpPr txBox="1"/>
          <p:nvPr>
            <p:ph type="title"/>
          </p:nvPr>
        </p:nvSpPr>
        <p:spPr>
          <a:xfrm>
            <a:off x="228600" y="57150"/>
            <a:ext cx="8686800" cy="687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Backup and Restore</a:t>
            </a:r>
            <a:endParaRPr/>
          </a:p>
        </p:txBody>
      </p:sp>
      <p:sp>
        <p:nvSpPr>
          <p:cNvPr id="3379" name="Google Shape;3379;p7"/>
          <p:cNvSpPr txBox="1"/>
          <p:nvPr>
            <p:ph idx="3" type="body"/>
          </p:nvPr>
        </p:nvSpPr>
        <p:spPr>
          <a:xfrm>
            <a:off x="228600" y="1749286"/>
            <a:ext cx="4267198" cy="29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826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Creates 1 .backup file for each master partition in the cluster</a:t>
            </a:r>
            <a:endParaRPr/>
          </a:p>
          <a:p>
            <a:pPr indent="-10826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.backup stored in the specified dest directory on each leaf</a:t>
            </a:r>
            <a:endParaRPr/>
          </a:p>
          <a:p>
            <a:pPr indent="-10826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The user is responsible for moving .backup files from each leaf to a safe location</a:t>
            </a:r>
            <a:endParaRPr/>
          </a:p>
          <a:p>
            <a:pPr indent="-10826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We recommend writing to a shared NFS directory</a:t>
            </a:r>
            <a:endParaRPr/>
          </a:p>
          <a:p>
            <a:pPr indent="-1682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82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380" name="Google Shape;3380;p7"/>
          <p:cNvSpPr txBox="1"/>
          <p:nvPr>
            <p:ph idx="4" type="body"/>
          </p:nvPr>
        </p:nvSpPr>
        <p:spPr>
          <a:xfrm>
            <a:off x="4648204" y="1749286"/>
            <a:ext cx="4267196" cy="2994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826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A RESTORE operation handles distribution and balancing of database partitions across the restored cluster</a:t>
            </a:r>
            <a:endParaRPr/>
          </a:p>
          <a:p>
            <a:pPr indent="-10826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If you are restoring to a cluster with different hardware or configuration, you need to manually distribute partitions across the cluster before running RESTORE</a:t>
            </a:r>
            <a:endParaRPr/>
          </a:p>
          <a:p>
            <a:pPr indent="-1682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82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4" name="Shape 3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" name="Google Shape;3385;p8"/>
          <p:cNvSpPr txBox="1"/>
          <p:nvPr>
            <p:ph type="title"/>
          </p:nvPr>
        </p:nvSpPr>
        <p:spPr>
          <a:xfrm>
            <a:off x="1157575" y="1933361"/>
            <a:ext cx="7529223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/>
              <a:t>Monitoring</a:t>
            </a:r>
            <a:endParaRPr/>
          </a:p>
        </p:txBody>
      </p:sp>
      <p:sp>
        <p:nvSpPr>
          <p:cNvPr id="3386" name="Google Shape;3386;p8"/>
          <p:cNvSpPr txBox="1"/>
          <p:nvPr>
            <p:ph idx="4294967295" type="sldNum"/>
          </p:nvPr>
        </p:nvSpPr>
        <p:spPr>
          <a:xfrm>
            <a:off x="0" y="483552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0" name="Shape 3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1" name="Google Shape;3391;p9"/>
          <p:cNvSpPr txBox="1"/>
          <p:nvPr>
            <p:ph type="title"/>
          </p:nvPr>
        </p:nvSpPr>
        <p:spPr>
          <a:xfrm>
            <a:off x="457200" y="123443"/>
            <a:ext cx="8229600" cy="69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-US"/>
              <a:t>Logging</a:t>
            </a:r>
            <a:endParaRPr/>
          </a:p>
        </p:txBody>
      </p:sp>
      <p:sp>
        <p:nvSpPr>
          <p:cNvPr id="3392" name="Google Shape;3392;p9"/>
          <p:cNvSpPr txBox="1"/>
          <p:nvPr>
            <p:ph idx="4294967295" type="body"/>
          </p:nvPr>
        </p:nvSpPr>
        <p:spPr>
          <a:xfrm>
            <a:off x="228600" y="3409950"/>
            <a:ext cx="8686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/>
              <a:t>To rotate log files</a:t>
            </a:r>
            <a:endParaRPr/>
          </a:p>
          <a:p>
            <a:pPr indent="-121920" lvl="0" marL="23018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Move the log to a new location</a:t>
            </a:r>
            <a:endParaRPr/>
          </a:p>
          <a:p>
            <a:pPr indent="-121920" lvl="0" marL="23018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Send SIGHUP to the memsqld process</a:t>
            </a:r>
            <a:endParaRPr/>
          </a:p>
          <a:p>
            <a:pPr indent="-121920" lvl="0" marL="23018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This will trigger the server to reopen the log file and continue writing</a:t>
            </a:r>
            <a:endParaRPr/>
          </a:p>
          <a:p>
            <a:pPr indent="0" lvl="0" marL="230188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3393" name="Google Shape;3393;p9"/>
          <p:cNvGraphicFramePr/>
          <p:nvPr/>
        </p:nvGraphicFramePr>
        <p:xfrm>
          <a:off x="228600" y="8202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{E652B971-2F5B-454B-AE26-6E3F59613D0D}</a:tableStyleId>
              </a:tblPr>
              <a:tblGrid>
                <a:gridCol w="1771375"/>
                <a:gridCol w="6915425"/>
              </a:tblGrid>
              <a:tr h="411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Where logs live</a:t>
                      </a:r>
                      <a:endParaRPr/>
                    </a:p>
                  </a:txBody>
                  <a:tcPr marT="82275" marB="82275" marR="82275" marL="8227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Tracelog</a:t>
                      </a:r>
                      <a:endParaRPr/>
                    </a:p>
                  </a:txBody>
                  <a:tcPr marT="82275" marB="82275" marR="82275" marL="8227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/var/lib/memsql/master-3306-1/tracelogs/memsql.log</a:t>
                      </a:r>
                      <a:endParaRPr/>
                    </a:p>
                  </a:txBody>
                  <a:tcPr marT="82275" marB="82275" marR="82275" marL="8227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Ops log</a:t>
                      </a:r>
                      <a:endParaRPr/>
                    </a:p>
                  </a:txBody>
                  <a:tcPr marT="82275" marB="82275" marR="82275" marL="8227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/var/lib/memsql-ops/memsql-ops.log</a:t>
                      </a:r>
                      <a:endParaRPr/>
                    </a:p>
                  </a:txBody>
                  <a:tcPr marT="82275" marB="82275" marR="82275" marL="8227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Query log</a:t>
                      </a:r>
                      <a:endParaRPr/>
                    </a:p>
                  </a:txBody>
                  <a:tcPr marT="82275" marB="82275" marR="82275" marL="8227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78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/var/lib/memsql/master-3306-1/tracelogs/query.log</a:t>
                      </a:r>
                      <a:endParaRPr/>
                    </a:p>
                  </a:txBody>
                  <a:tcPr marT="82275" marB="82275" marR="82275" marL="8227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Plancache log</a:t>
                      </a:r>
                      <a:endParaRPr/>
                    </a:p>
                  </a:txBody>
                  <a:tcPr marT="82275" marB="82275" marR="82275" marL="8227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78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/var/lib/memsql/master-3306-1/tracelogs/command.log</a:t>
                      </a:r>
                      <a:endParaRPr/>
                    </a:p>
                  </a:txBody>
                  <a:tcPr marT="82275" marB="82275" marR="82275" marL="8227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8">
      <a:dk1>
        <a:srgbClr val="000000"/>
      </a:dk1>
      <a:lt1>
        <a:srgbClr val="FFFFFF"/>
      </a:lt1>
      <a:dk2>
        <a:srgbClr val="9C9C9C"/>
      </a:dk2>
      <a:lt2>
        <a:srgbClr val="47BAE9"/>
      </a:lt2>
      <a:accent1>
        <a:srgbClr val="121B43"/>
      </a:accent1>
      <a:accent2>
        <a:srgbClr val="0089BC"/>
      </a:accent2>
      <a:accent3>
        <a:srgbClr val="175582"/>
      </a:accent3>
      <a:accent4>
        <a:srgbClr val="D0D1D2"/>
      </a:accent4>
      <a:accent5>
        <a:srgbClr val="FF6900"/>
      </a:accent5>
      <a:accent6>
        <a:srgbClr val="C00000"/>
      </a:accent6>
      <a:hlink>
        <a:srgbClr val="0000FF"/>
      </a:hlink>
      <a:folHlink>
        <a:srgbClr val="66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