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Default Extension="svg" ContentType="image/svg+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diagrams/drawing1.xml" ContentType="application/vnd.ms-office.drawingml.diagramDrawing+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7" r:id="rId1"/>
  </p:sldMasterIdLst>
  <p:sldIdLst>
    <p:sldId id="256" r:id="rId2"/>
    <p:sldId id="257" r:id="rId3"/>
    <p:sldId id="259" r:id="rId4"/>
    <p:sldId id="260" r:id="rId5"/>
    <p:sldId id="258" r:id="rId6"/>
    <p:sldId id="261" r:id="rId7"/>
    <p:sldId id="262" r:id="rId8"/>
    <p:sldId id="263" r:id="rId9"/>
    <p:sldId id="264" r:id="rId10"/>
    <p:sldId id="266" r:id="rId11"/>
    <p:sldId id="267" r:id="rId12"/>
    <p:sldId id="269" r:id="rId13"/>
    <p:sldId id="270" r:id="rId14"/>
    <p:sldId id="26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982" autoAdjust="0"/>
    <p:restoredTop sz="94660"/>
  </p:normalViewPr>
  <p:slideViewPr>
    <p:cSldViewPr snapToGrid="0">
      <p:cViewPr varScale="1">
        <p:scale>
          <a:sx n="114" d="100"/>
          <a:sy n="114" d="100"/>
        </p:scale>
        <p:origin x="-420" y="-108"/>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2.png"/><Relationship Id="rId2" Type="http://schemas.openxmlformats.org/officeDocument/2006/relationships/image" Target="../media/image9.svg"/><Relationship Id="rId1" Type="http://schemas.openxmlformats.org/officeDocument/2006/relationships/image" Target="../media/image9.png"/><Relationship Id="rId6" Type="http://schemas.openxmlformats.org/officeDocument/2006/relationships/image" Target="../media/image13.svg"/><Relationship Id="rId5" Type="http://schemas.openxmlformats.org/officeDocument/2006/relationships/image" Target="../media/image11.png"/><Relationship Id="rId4" Type="http://schemas.openxmlformats.org/officeDocument/2006/relationships/image" Target="../media/image11.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1.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1.png"/><Relationship Id="rId4" Type="http://schemas.openxmlformats.org/officeDocument/2006/relationships/image" Target="../media/image11.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9F7C71D-9707-43B0-B2F2-AA11A2A189AD}" type="doc">
      <dgm:prSet loTypeId="urn:microsoft.com/office/officeart/2005/8/layout/vList3#1" loCatId="list" qsTypeId="urn:microsoft.com/office/officeart/2005/8/quickstyle/simple1" qsCatId="simple" csTypeId="urn:microsoft.com/office/officeart/2005/8/colors/accent1_2" csCatId="accent1" phldr="1"/>
      <dgm:spPr/>
      <dgm:t>
        <a:bodyPr/>
        <a:lstStyle/>
        <a:p>
          <a:endParaRPr lang="tr-TR"/>
        </a:p>
      </dgm:t>
    </dgm:pt>
    <dgm:pt modelId="{F95F2508-D152-4C63-B940-C28278C53549}">
      <dgm:prSet phldrT="[Metin]"/>
      <dgm:spPr/>
      <dgm:t>
        <a:bodyPr/>
        <a:lstStyle/>
        <a:p>
          <a:r>
            <a:rPr lang="tr-TR" b="1" dirty="0" err="1">
              <a:solidFill>
                <a:schemeClr val="bg1"/>
              </a:solidFill>
            </a:rPr>
            <a:t>Performance</a:t>
          </a:r>
          <a:endParaRPr lang="tr-TR" b="1" dirty="0">
            <a:solidFill>
              <a:schemeClr val="bg1"/>
            </a:solidFill>
          </a:endParaRPr>
        </a:p>
        <a:p>
          <a:r>
            <a:rPr lang="tr-TR" dirty="0">
              <a:solidFill>
                <a:schemeClr val="bg1"/>
              </a:solidFill>
            </a:rPr>
            <a:t>-</a:t>
          </a:r>
          <a:r>
            <a:rPr lang="tr-TR" dirty="0" err="1">
              <a:solidFill>
                <a:schemeClr val="bg1"/>
              </a:solidFill>
            </a:rPr>
            <a:t>By</a:t>
          </a:r>
          <a:r>
            <a:rPr lang="tr-TR" dirty="0">
              <a:solidFill>
                <a:schemeClr val="bg1"/>
              </a:solidFill>
            </a:rPr>
            <a:t> </a:t>
          </a:r>
          <a:r>
            <a:rPr lang="tr-TR" dirty="0" err="1">
              <a:solidFill>
                <a:schemeClr val="bg1"/>
              </a:solidFill>
            </a:rPr>
            <a:t>decreasing</a:t>
          </a:r>
          <a:r>
            <a:rPr lang="tr-TR" dirty="0">
              <a:solidFill>
                <a:schemeClr val="bg1"/>
              </a:solidFill>
            </a:rPr>
            <a:t> </a:t>
          </a:r>
          <a:r>
            <a:rPr lang="tr-TR" dirty="0" err="1">
              <a:solidFill>
                <a:schemeClr val="bg1"/>
              </a:solidFill>
            </a:rPr>
            <a:t>complexity</a:t>
          </a:r>
          <a:r>
            <a:rPr lang="tr-TR" dirty="0">
              <a:solidFill>
                <a:schemeClr val="bg1"/>
              </a:solidFill>
            </a:rPr>
            <a:t> </a:t>
          </a:r>
          <a:r>
            <a:rPr lang="tr-TR" dirty="0" err="1">
              <a:solidFill>
                <a:schemeClr val="bg1"/>
              </a:solidFill>
            </a:rPr>
            <a:t>and</a:t>
          </a:r>
          <a:r>
            <a:rPr lang="tr-TR" dirty="0">
              <a:solidFill>
                <a:schemeClr val="bg1"/>
              </a:solidFill>
            </a:rPr>
            <a:t> </a:t>
          </a:r>
          <a:r>
            <a:rPr lang="tr-TR" dirty="0" err="1">
              <a:solidFill>
                <a:schemeClr val="bg1"/>
              </a:solidFill>
            </a:rPr>
            <a:t>increasing</a:t>
          </a:r>
          <a:r>
            <a:rPr lang="tr-TR" dirty="0">
              <a:solidFill>
                <a:schemeClr val="bg1"/>
              </a:solidFill>
            </a:rPr>
            <a:t> </a:t>
          </a:r>
          <a:r>
            <a:rPr lang="tr-TR" dirty="0" err="1">
              <a:solidFill>
                <a:schemeClr val="bg1"/>
              </a:solidFill>
            </a:rPr>
            <a:t>efficiency</a:t>
          </a:r>
          <a:r>
            <a:rPr lang="tr-TR" dirty="0">
              <a:solidFill>
                <a:schemeClr val="bg1"/>
              </a:solidFill>
            </a:rPr>
            <a:t>, </a:t>
          </a:r>
          <a:r>
            <a:rPr lang="tr-TR" dirty="0" err="1">
              <a:solidFill>
                <a:schemeClr val="bg1"/>
              </a:solidFill>
            </a:rPr>
            <a:t>the</a:t>
          </a:r>
          <a:r>
            <a:rPr lang="tr-TR" dirty="0">
              <a:solidFill>
                <a:schemeClr val="bg1"/>
              </a:solidFill>
            </a:rPr>
            <a:t> </a:t>
          </a:r>
          <a:r>
            <a:rPr lang="tr-TR" dirty="0" err="1">
              <a:solidFill>
                <a:schemeClr val="bg1"/>
              </a:solidFill>
            </a:rPr>
            <a:t>game</a:t>
          </a:r>
          <a:r>
            <a:rPr lang="tr-TR" dirty="0">
              <a:solidFill>
                <a:schemeClr val="bg1"/>
              </a:solidFill>
            </a:rPr>
            <a:t> </a:t>
          </a:r>
          <a:r>
            <a:rPr lang="tr-TR" dirty="0" err="1">
              <a:solidFill>
                <a:schemeClr val="bg1"/>
              </a:solidFill>
            </a:rPr>
            <a:t>will</a:t>
          </a:r>
          <a:r>
            <a:rPr lang="tr-TR" dirty="0">
              <a:solidFill>
                <a:schemeClr val="bg1"/>
              </a:solidFill>
            </a:rPr>
            <a:t> </a:t>
          </a:r>
          <a:r>
            <a:rPr lang="tr-TR" dirty="0" err="1">
              <a:solidFill>
                <a:schemeClr val="bg1"/>
              </a:solidFill>
            </a:rPr>
            <a:t>work</a:t>
          </a:r>
          <a:r>
            <a:rPr lang="tr-TR" dirty="0">
              <a:solidFill>
                <a:schemeClr val="bg1"/>
              </a:solidFill>
            </a:rPr>
            <a:t> </a:t>
          </a:r>
          <a:r>
            <a:rPr lang="tr-TR" dirty="0" err="1">
              <a:solidFill>
                <a:schemeClr val="bg1"/>
              </a:solidFill>
            </a:rPr>
            <a:t>faster</a:t>
          </a:r>
          <a:r>
            <a:rPr lang="tr-TR" dirty="0">
              <a:solidFill>
                <a:schemeClr val="bg1"/>
              </a:solidFill>
            </a:rPr>
            <a:t>.</a:t>
          </a:r>
        </a:p>
      </dgm:t>
    </dgm:pt>
    <dgm:pt modelId="{A4ACC34D-7D91-47C9-AC99-F9EA954E96C8}" type="parTrans" cxnId="{AB53AAD9-3250-46F2-90B5-B884AABE0747}">
      <dgm:prSet/>
      <dgm:spPr/>
      <dgm:t>
        <a:bodyPr/>
        <a:lstStyle/>
        <a:p>
          <a:endParaRPr lang="tr-TR"/>
        </a:p>
      </dgm:t>
    </dgm:pt>
    <dgm:pt modelId="{14516D2C-38FA-465C-9D93-2EB3D54ED18C}" type="sibTrans" cxnId="{AB53AAD9-3250-46F2-90B5-B884AABE0747}">
      <dgm:prSet/>
      <dgm:spPr/>
      <dgm:t>
        <a:bodyPr/>
        <a:lstStyle/>
        <a:p>
          <a:endParaRPr lang="tr-TR"/>
        </a:p>
      </dgm:t>
    </dgm:pt>
    <dgm:pt modelId="{014BA7D6-C4CB-414D-AA9C-21EC2B015337}">
      <dgm:prSet phldrT="[Metin]"/>
      <dgm:spPr/>
      <dgm:t>
        <a:bodyPr/>
        <a:lstStyle/>
        <a:p>
          <a:r>
            <a:rPr lang="tr-TR" b="1" dirty="0" err="1">
              <a:solidFill>
                <a:schemeClr val="bg1"/>
              </a:solidFill>
            </a:rPr>
            <a:t>Maintainability</a:t>
          </a:r>
          <a:endParaRPr lang="tr-TR" b="1" dirty="0">
            <a:solidFill>
              <a:schemeClr val="bg1"/>
            </a:solidFill>
          </a:endParaRPr>
        </a:p>
        <a:p>
          <a:r>
            <a:rPr lang="tr-TR" dirty="0">
              <a:solidFill>
                <a:schemeClr val="bg1"/>
              </a:solidFill>
            </a:rPr>
            <a:t>-A </a:t>
          </a:r>
          <a:r>
            <a:rPr lang="tr-TR" dirty="0" err="1">
              <a:solidFill>
                <a:schemeClr val="bg1"/>
              </a:solidFill>
            </a:rPr>
            <a:t>random</a:t>
          </a:r>
          <a:r>
            <a:rPr lang="tr-TR" dirty="0">
              <a:solidFill>
                <a:schemeClr val="bg1"/>
              </a:solidFill>
            </a:rPr>
            <a:t> </a:t>
          </a:r>
          <a:r>
            <a:rPr lang="tr-TR" dirty="0" err="1">
              <a:solidFill>
                <a:schemeClr val="bg1"/>
              </a:solidFill>
            </a:rPr>
            <a:t>map</a:t>
          </a:r>
          <a:r>
            <a:rPr lang="tr-TR" dirty="0">
              <a:solidFill>
                <a:schemeClr val="bg1"/>
              </a:solidFill>
            </a:rPr>
            <a:t> </a:t>
          </a:r>
          <a:r>
            <a:rPr lang="tr-TR" dirty="0" err="1">
              <a:solidFill>
                <a:schemeClr val="bg1"/>
              </a:solidFill>
            </a:rPr>
            <a:t>generator</a:t>
          </a:r>
          <a:r>
            <a:rPr lang="tr-TR" dirty="0">
              <a:solidFill>
                <a:schemeClr val="bg1"/>
              </a:solidFill>
            </a:rPr>
            <a:t> </a:t>
          </a:r>
          <a:r>
            <a:rPr lang="tr-TR" dirty="0" err="1">
              <a:solidFill>
                <a:schemeClr val="bg1"/>
              </a:solidFill>
            </a:rPr>
            <a:t>will</a:t>
          </a:r>
          <a:r>
            <a:rPr lang="tr-TR" dirty="0">
              <a:solidFill>
                <a:schemeClr val="bg1"/>
              </a:solidFill>
            </a:rPr>
            <a:t> be </a:t>
          </a:r>
          <a:r>
            <a:rPr lang="tr-TR" dirty="0" err="1">
              <a:solidFill>
                <a:schemeClr val="bg1"/>
              </a:solidFill>
            </a:rPr>
            <a:t>implemented</a:t>
          </a:r>
          <a:r>
            <a:rPr lang="tr-TR" dirty="0">
              <a:solidFill>
                <a:schemeClr val="bg1"/>
              </a:solidFill>
            </a:rPr>
            <a:t> </a:t>
          </a:r>
          <a:r>
            <a:rPr lang="tr-TR" dirty="0" err="1">
              <a:solidFill>
                <a:schemeClr val="bg1"/>
              </a:solidFill>
            </a:rPr>
            <a:t>and</a:t>
          </a:r>
          <a:r>
            <a:rPr lang="tr-TR" dirty="0">
              <a:solidFill>
                <a:schemeClr val="bg1"/>
              </a:solidFill>
            </a:rPr>
            <a:t> </a:t>
          </a:r>
          <a:r>
            <a:rPr lang="tr-TR" dirty="0" err="1">
              <a:solidFill>
                <a:schemeClr val="bg1"/>
              </a:solidFill>
            </a:rPr>
            <a:t>by</a:t>
          </a:r>
          <a:r>
            <a:rPr lang="tr-TR" dirty="0">
              <a:solidFill>
                <a:schemeClr val="bg1"/>
              </a:solidFill>
            </a:rPr>
            <a:t> </a:t>
          </a:r>
          <a:r>
            <a:rPr lang="tr-TR" dirty="0" err="1">
              <a:solidFill>
                <a:schemeClr val="bg1"/>
              </a:solidFill>
            </a:rPr>
            <a:t>that</a:t>
          </a:r>
          <a:r>
            <a:rPr lang="tr-TR" dirty="0">
              <a:solidFill>
                <a:schemeClr val="bg1"/>
              </a:solidFill>
            </a:rPr>
            <a:t> </a:t>
          </a:r>
          <a:r>
            <a:rPr lang="tr-TR" dirty="0" err="1">
              <a:solidFill>
                <a:schemeClr val="bg1"/>
              </a:solidFill>
            </a:rPr>
            <a:t>way</a:t>
          </a:r>
          <a:r>
            <a:rPr lang="tr-TR" dirty="0">
              <a:solidFill>
                <a:schemeClr val="bg1"/>
              </a:solidFill>
            </a:rPr>
            <a:t> </a:t>
          </a:r>
          <a:r>
            <a:rPr lang="tr-TR" dirty="0" err="1">
              <a:solidFill>
                <a:schemeClr val="bg1"/>
              </a:solidFill>
            </a:rPr>
            <a:t>different</a:t>
          </a:r>
          <a:r>
            <a:rPr lang="tr-TR" dirty="0">
              <a:solidFill>
                <a:schemeClr val="bg1"/>
              </a:solidFill>
            </a:rPr>
            <a:t>  </a:t>
          </a:r>
          <a:r>
            <a:rPr lang="tr-TR" dirty="0" err="1">
              <a:solidFill>
                <a:schemeClr val="bg1"/>
              </a:solidFill>
            </a:rPr>
            <a:t>map</a:t>
          </a:r>
          <a:r>
            <a:rPr lang="tr-TR" dirty="0">
              <a:solidFill>
                <a:schemeClr val="bg1"/>
              </a:solidFill>
            </a:rPr>
            <a:t> </a:t>
          </a:r>
          <a:r>
            <a:rPr lang="tr-TR" dirty="0" err="1">
              <a:solidFill>
                <a:schemeClr val="bg1"/>
              </a:solidFill>
            </a:rPr>
            <a:t>combinations</a:t>
          </a:r>
          <a:r>
            <a:rPr lang="tr-TR" dirty="0">
              <a:solidFill>
                <a:schemeClr val="bg1"/>
              </a:solidFill>
            </a:rPr>
            <a:t> can be </a:t>
          </a:r>
          <a:r>
            <a:rPr lang="tr-TR" dirty="0" err="1">
              <a:solidFill>
                <a:schemeClr val="bg1"/>
              </a:solidFill>
            </a:rPr>
            <a:t>added</a:t>
          </a:r>
          <a:r>
            <a:rPr lang="tr-TR" dirty="0">
              <a:solidFill>
                <a:schemeClr val="bg1"/>
              </a:solidFill>
            </a:rPr>
            <a:t> </a:t>
          </a:r>
          <a:r>
            <a:rPr lang="tr-TR" dirty="0" err="1">
              <a:solidFill>
                <a:schemeClr val="bg1"/>
              </a:solidFill>
            </a:rPr>
            <a:t>to</a:t>
          </a:r>
          <a:r>
            <a:rPr lang="tr-TR" dirty="0">
              <a:solidFill>
                <a:schemeClr val="bg1"/>
              </a:solidFill>
            </a:rPr>
            <a:t> </a:t>
          </a:r>
          <a:r>
            <a:rPr lang="tr-TR" dirty="0" err="1">
              <a:solidFill>
                <a:schemeClr val="bg1"/>
              </a:solidFill>
            </a:rPr>
            <a:t>game</a:t>
          </a:r>
          <a:r>
            <a:rPr lang="tr-TR" dirty="0">
              <a:solidFill>
                <a:schemeClr val="bg1"/>
              </a:solidFill>
            </a:rPr>
            <a:t> </a:t>
          </a:r>
          <a:r>
            <a:rPr lang="tr-TR" dirty="0" err="1">
              <a:solidFill>
                <a:schemeClr val="bg1"/>
              </a:solidFill>
            </a:rPr>
            <a:t>later</a:t>
          </a:r>
          <a:r>
            <a:rPr lang="tr-TR" dirty="0">
              <a:solidFill>
                <a:schemeClr val="bg1"/>
              </a:solidFill>
            </a:rPr>
            <a:t>. </a:t>
          </a:r>
          <a:r>
            <a:rPr lang="tr-TR" dirty="0" err="1">
              <a:solidFill>
                <a:schemeClr val="bg1"/>
              </a:solidFill>
            </a:rPr>
            <a:t>Also</a:t>
          </a:r>
          <a:r>
            <a:rPr lang="tr-TR" dirty="0">
              <a:solidFill>
                <a:schemeClr val="bg1"/>
              </a:solidFill>
            </a:rPr>
            <a:t> </a:t>
          </a:r>
          <a:r>
            <a:rPr lang="tr-TR" dirty="0" err="1">
              <a:solidFill>
                <a:schemeClr val="bg1"/>
              </a:solidFill>
            </a:rPr>
            <a:t>with</a:t>
          </a:r>
          <a:r>
            <a:rPr lang="tr-TR" dirty="0">
              <a:solidFill>
                <a:schemeClr val="bg1"/>
              </a:solidFill>
            </a:rPr>
            <a:t> </a:t>
          </a:r>
          <a:r>
            <a:rPr lang="tr-TR" dirty="0" err="1">
              <a:solidFill>
                <a:schemeClr val="bg1"/>
              </a:solidFill>
            </a:rPr>
            <a:t>different</a:t>
          </a:r>
          <a:r>
            <a:rPr lang="tr-TR" dirty="0">
              <a:solidFill>
                <a:schemeClr val="bg1"/>
              </a:solidFill>
            </a:rPr>
            <a:t> </a:t>
          </a:r>
          <a:r>
            <a:rPr lang="tr-TR" dirty="0" err="1">
              <a:solidFill>
                <a:schemeClr val="bg1"/>
              </a:solidFill>
            </a:rPr>
            <a:t>maps</a:t>
          </a:r>
          <a:r>
            <a:rPr lang="tr-TR" dirty="0">
              <a:solidFill>
                <a:schemeClr val="bg1"/>
              </a:solidFill>
            </a:rPr>
            <a:t>, </a:t>
          </a:r>
          <a:r>
            <a:rPr lang="tr-TR" dirty="0" err="1">
              <a:solidFill>
                <a:schemeClr val="bg1"/>
              </a:solidFill>
            </a:rPr>
            <a:t>different</a:t>
          </a:r>
          <a:r>
            <a:rPr lang="tr-TR" dirty="0">
              <a:solidFill>
                <a:schemeClr val="bg1"/>
              </a:solidFill>
            </a:rPr>
            <a:t> </a:t>
          </a:r>
          <a:r>
            <a:rPr lang="tr-TR" dirty="0" err="1">
              <a:solidFill>
                <a:schemeClr val="bg1"/>
              </a:solidFill>
            </a:rPr>
            <a:t>game</a:t>
          </a:r>
          <a:r>
            <a:rPr lang="tr-TR" dirty="0">
              <a:solidFill>
                <a:schemeClr val="bg1"/>
              </a:solidFill>
            </a:rPr>
            <a:t> </a:t>
          </a:r>
          <a:r>
            <a:rPr lang="tr-TR" dirty="0" err="1">
              <a:solidFill>
                <a:schemeClr val="bg1"/>
              </a:solidFill>
            </a:rPr>
            <a:t>mods</a:t>
          </a:r>
          <a:r>
            <a:rPr lang="tr-TR" dirty="0">
              <a:solidFill>
                <a:schemeClr val="bg1"/>
              </a:solidFill>
            </a:rPr>
            <a:t> can be </a:t>
          </a:r>
          <a:r>
            <a:rPr lang="tr-TR" dirty="0" err="1">
              <a:solidFill>
                <a:schemeClr val="bg1"/>
              </a:solidFill>
            </a:rPr>
            <a:t>created</a:t>
          </a:r>
          <a:r>
            <a:rPr lang="tr-TR" dirty="0">
              <a:solidFill>
                <a:schemeClr val="bg1"/>
              </a:solidFill>
            </a:rPr>
            <a:t> </a:t>
          </a:r>
          <a:r>
            <a:rPr lang="tr-TR" dirty="0" err="1">
              <a:solidFill>
                <a:schemeClr val="bg1"/>
              </a:solidFill>
            </a:rPr>
            <a:t>accordingly</a:t>
          </a:r>
          <a:r>
            <a:rPr lang="tr-TR" dirty="0">
              <a:solidFill>
                <a:schemeClr val="bg1"/>
              </a:solidFill>
            </a:rPr>
            <a:t>.</a:t>
          </a:r>
        </a:p>
      </dgm:t>
    </dgm:pt>
    <dgm:pt modelId="{80181378-16AD-4DA3-86B8-3F756F6B4041}" type="parTrans" cxnId="{B9B5CA82-1A0A-47E2-880A-7B72404A681A}">
      <dgm:prSet/>
      <dgm:spPr/>
      <dgm:t>
        <a:bodyPr/>
        <a:lstStyle/>
        <a:p>
          <a:endParaRPr lang="tr-TR"/>
        </a:p>
      </dgm:t>
    </dgm:pt>
    <dgm:pt modelId="{42889609-0CBB-421D-9BAE-70C30BB29F13}" type="sibTrans" cxnId="{B9B5CA82-1A0A-47E2-880A-7B72404A681A}">
      <dgm:prSet/>
      <dgm:spPr/>
      <dgm:t>
        <a:bodyPr/>
        <a:lstStyle/>
        <a:p>
          <a:endParaRPr lang="tr-TR"/>
        </a:p>
      </dgm:t>
    </dgm:pt>
    <dgm:pt modelId="{5B4338DC-F0E6-488A-9A24-945DDA436143}">
      <dgm:prSet phldrT="[Metin]"/>
      <dgm:spPr/>
      <dgm:t>
        <a:bodyPr/>
        <a:lstStyle/>
        <a:p>
          <a:r>
            <a:rPr lang="tr-TR" b="1" dirty="0">
              <a:solidFill>
                <a:schemeClr val="bg1"/>
              </a:solidFill>
            </a:rPr>
            <a:t>Security</a:t>
          </a:r>
        </a:p>
        <a:p>
          <a:r>
            <a:rPr lang="tr-TR" dirty="0">
              <a:solidFill>
                <a:schemeClr val="bg1"/>
              </a:solidFill>
            </a:rPr>
            <a:t>-User </a:t>
          </a:r>
          <a:r>
            <a:rPr lang="tr-TR" dirty="0" err="1">
              <a:solidFill>
                <a:schemeClr val="bg1"/>
              </a:solidFill>
            </a:rPr>
            <a:t>names</a:t>
          </a:r>
          <a:r>
            <a:rPr lang="tr-TR" dirty="0">
              <a:solidFill>
                <a:schemeClr val="bg1"/>
              </a:solidFill>
            </a:rPr>
            <a:t> </a:t>
          </a:r>
          <a:r>
            <a:rPr lang="tr-TR" dirty="0" err="1">
              <a:solidFill>
                <a:schemeClr val="bg1"/>
              </a:solidFill>
            </a:rPr>
            <a:t>and</a:t>
          </a:r>
          <a:r>
            <a:rPr lang="tr-TR" dirty="0">
              <a:solidFill>
                <a:schemeClr val="bg1"/>
              </a:solidFill>
            </a:rPr>
            <a:t> </a:t>
          </a:r>
          <a:r>
            <a:rPr lang="tr-TR" dirty="0" err="1">
              <a:solidFill>
                <a:schemeClr val="bg1"/>
              </a:solidFill>
            </a:rPr>
            <a:t>passwords</a:t>
          </a:r>
          <a:r>
            <a:rPr lang="tr-TR" dirty="0">
              <a:solidFill>
                <a:schemeClr val="bg1"/>
              </a:solidFill>
            </a:rPr>
            <a:t>, </a:t>
          </a:r>
          <a:r>
            <a:rPr lang="tr-TR" dirty="0" err="1">
              <a:solidFill>
                <a:schemeClr val="bg1"/>
              </a:solidFill>
            </a:rPr>
            <a:t>basicly</a:t>
          </a:r>
          <a:r>
            <a:rPr lang="tr-TR" dirty="0">
              <a:solidFill>
                <a:schemeClr val="bg1"/>
              </a:solidFill>
            </a:rPr>
            <a:t> data </a:t>
          </a:r>
          <a:r>
            <a:rPr lang="tr-TR" dirty="0" err="1">
              <a:solidFill>
                <a:schemeClr val="bg1"/>
              </a:solidFill>
            </a:rPr>
            <a:t>containing</a:t>
          </a:r>
          <a:r>
            <a:rPr lang="tr-TR" dirty="0">
              <a:solidFill>
                <a:schemeClr val="bg1"/>
              </a:solidFill>
            </a:rPr>
            <a:t> user </a:t>
          </a:r>
          <a:r>
            <a:rPr lang="tr-TR" dirty="0" err="1">
              <a:solidFill>
                <a:schemeClr val="bg1"/>
              </a:solidFill>
            </a:rPr>
            <a:t>information</a:t>
          </a:r>
          <a:r>
            <a:rPr lang="tr-TR" dirty="0">
              <a:solidFill>
                <a:schemeClr val="bg1"/>
              </a:solidFill>
            </a:rPr>
            <a:t> </a:t>
          </a:r>
          <a:r>
            <a:rPr lang="tr-TR" dirty="0" err="1">
              <a:solidFill>
                <a:schemeClr val="bg1"/>
              </a:solidFill>
            </a:rPr>
            <a:t>will</a:t>
          </a:r>
          <a:r>
            <a:rPr lang="tr-TR" dirty="0">
              <a:solidFill>
                <a:schemeClr val="bg1"/>
              </a:solidFill>
            </a:rPr>
            <a:t> be </a:t>
          </a:r>
          <a:r>
            <a:rPr lang="tr-TR" dirty="0" err="1">
              <a:solidFill>
                <a:schemeClr val="bg1"/>
              </a:solidFill>
            </a:rPr>
            <a:t>protected</a:t>
          </a:r>
          <a:r>
            <a:rPr lang="tr-TR" dirty="0">
              <a:solidFill>
                <a:schemeClr val="bg1"/>
              </a:solidFill>
            </a:rPr>
            <a:t>. </a:t>
          </a:r>
          <a:r>
            <a:rPr lang="tr-TR" dirty="0" err="1">
              <a:solidFill>
                <a:schemeClr val="bg1"/>
              </a:solidFill>
            </a:rPr>
            <a:t>In</a:t>
          </a:r>
          <a:r>
            <a:rPr lang="tr-TR" dirty="0">
              <a:solidFill>
                <a:schemeClr val="bg1"/>
              </a:solidFill>
            </a:rPr>
            <a:t> </a:t>
          </a:r>
          <a:r>
            <a:rPr lang="tr-TR" dirty="0" err="1">
              <a:solidFill>
                <a:schemeClr val="bg1"/>
              </a:solidFill>
            </a:rPr>
            <a:t>future</a:t>
          </a:r>
          <a:r>
            <a:rPr lang="tr-TR" dirty="0">
              <a:solidFill>
                <a:schemeClr val="bg1"/>
              </a:solidFill>
            </a:rPr>
            <a:t> </a:t>
          </a:r>
          <a:r>
            <a:rPr lang="tr-TR" dirty="0" err="1">
              <a:solidFill>
                <a:schemeClr val="bg1"/>
              </a:solidFill>
            </a:rPr>
            <a:t>implementations</a:t>
          </a:r>
          <a:r>
            <a:rPr lang="tr-TR" dirty="0">
              <a:solidFill>
                <a:schemeClr val="bg1"/>
              </a:solidFill>
            </a:rPr>
            <a:t>, </a:t>
          </a:r>
          <a:r>
            <a:rPr lang="tr-TR" dirty="0" err="1">
              <a:solidFill>
                <a:schemeClr val="bg1"/>
              </a:solidFill>
            </a:rPr>
            <a:t>more</a:t>
          </a:r>
          <a:r>
            <a:rPr lang="tr-TR" dirty="0">
              <a:solidFill>
                <a:schemeClr val="bg1"/>
              </a:solidFill>
            </a:rPr>
            <a:t> </a:t>
          </a:r>
          <a:r>
            <a:rPr lang="tr-TR" dirty="0" err="1">
              <a:solidFill>
                <a:schemeClr val="bg1"/>
              </a:solidFill>
            </a:rPr>
            <a:t>information</a:t>
          </a:r>
          <a:r>
            <a:rPr lang="tr-TR" dirty="0">
              <a:solidFill>
                <a:schemeClr val="bg1"/>
              </a:solidFill>
            </a:rPr>
            <a:t> </a:t>
          </a:r>
          <a:r>
            <a:rPr lang="tr-TR" dirty="0" err="1">
              <a:solidFill>
                <a:schemeClr val="bg1"/>
              </a:solidFill>
            </a:rPr>
            <a:t>might</a:t>
          </a:r>
          <a:r>
            <a:rPr lang="tr-TR" dirty="0">
              <a:solidFill>
                <a:schemeClr val="bg1"/>
              </a:solidFill>
            </a:rPr>
            <a:t> be </a:t>
          </a:r>
          <a:r>
            <a:rPr lang="tr-TR" dirty="0" err="1">
              <a:solidFill>
                <a:schemeClr val="bg1"/>
              </a:solidFill>
            </a:rPr>
            <a:t>needed</a:t>
          </a:r>
          <a:r>
            <a:rPr lang="tr-TR" dirty="0">
              <a:solidFill>
                <a:schemeClr val="bg1"/>
              </a:solidFill>
            </a:rPr>
            <a:t> </a:t>
          </a:r>
          <a:r>
            <a:rPr lang="tr-TR" dirty="0" err="1">
              <a:solidFill>
                <a:schemeClr val="bg1"/>
              </a:solidFill>
            </a:rPr>
            <a:t>such</a:t>
          </a:r>
          <a:r>
            <a:rPr lang="tr-TR" dirty="0">
              <a:solidFill>
                <a:schemeClr val="bg1"/>
              </a:solidFill>
            </a:rPr>
            <a:t> as </a:t>
          </a:r>
          <a:r>
            <a:rPr lang="tr-TR" dirty="0" err="1">
              <a:solidFill>
                <a:schemeClr val="bg1"/>
              </a:solidFill>
            </a:rPr>
            <a:t>credit</a:t>
          </a:r>
          <a:r>
            <a:rPr lang="tr-TR" dirty="0">
              <a:solidFill>
                <a:schemeClr val="bg1"/>
              </a:solidFill>
            </a:rPr>
            <a:t> </a:t>
          </a:r>
          <a:r>
            <a:rPr lang="tr-TR" dirty="0" err="1">
              <a:solidFill>
                <a:schemeClr val="bg1"/>
              </a:solidFill>
            </a:rPr>
            <a:t>card</a:t>
          </a:r>
          <a:r>
            <a:rPr lang="tr-TR" dirty="0">
              <a:solidFill>
                <a:schemeClr val="bg1"/>
              </a:solidFill>
            </a:rPr>
            <a:t> </a:t>
          </a:r>
          <a:r>
            <a:rPr lang="tr-TR" dirty="0" err="1">
              <a:solidFill>
                <a:schemeClr val="bg1"/>
              </a:solidFill>
            </a:rPr>
            <a:t>information</a:t>
          </a:r>
          <a:r>
            <a:rPr lang="tr-TR" dirty="0">
              <a:solidFill>
                <a:schemeClr val="bg1"/>
              </a:solidFill>
            </a:rPr>
            <a:t> </a:t>
          </a:r>
          <a:r>
            <a:rPr lang="tr-TR" dirty="0" err="1">
              <a:solidFill>
                <a:schemeClr val="bg1"/>
              </a:solidFill>
            </a:rPr>
            <a:t>for</a:t>
          </a:r>
          <a:r>
            <a:rPr lang="tr-TR" dirty="0">
              <a:solidFill>
                <a:schemeClr val="bg1"/>
              </a:solidFill>
            </a:rPr>
            <a:t> </a:t>
          </a:r>
          <a:r>
            <a:rPr lang="tr-TR" dirty="0" err="1">
              <a:solidFill>
                <a:schemeClr val="bg1"/>
              </a:solidFill>
            </a:rPr>
            <a:t>payments</a:t>
          </a:r>
          <a:r>
            <a:rPr lang="tr-TR" dirty="0">
              <a:solidFill>
                <a:schemeClr val="bg1"/>
              </a:solidFill>
            </a:rPr>
            <a:t>.</a:t>
          </a:r>
        </a:p>
      </dgm:t>
    </dgm:pt>
    <dgm:pt modelId="{B3E2C057-DCDE-421C-B87F-CE78252E5774}" type="parTrans" cxnId="{85100B7C-F9A5-4668-B761-A690BDD7BB4E}">
      <dgm:prSet/>
      <dgm:spPr/>
      <dgm:t>
        <a:bodyPr/>
        <a:lstStyle/>
        <a:p>
          <a:endParaRPr lang="tr-TR"/>
        </a:p>
      </dgm:t>
    </dgm:pt>
    <dgm:pt modelId="{9FCB8237-91E0-4379-9F56-D3497F85E231}" type="sibTrans" cxnId="{85100B7C-F9A5-4668-B761-A690BDD7BB4E}">
      <dgm:prSet/>
      <dgm:spPr/>
      <dgm:t>
        <a:bodyPr/>
        <a:lstStyle/>
        <a:p>
          <a:endParaRPr lang="tr-TR"/>
        </a:p>
      </dgm:t>
    </dgm:pt>
    <dgm:pt modelId="{757FBD48-0FB4-40D5-B167-0BF4FB15CF26}">
      <dgm:prSet/>
      <dgm:spPr/>
      <dgm:t>
        <a:bodyPr/>
        <a:lstStyle/>
        <a:p>
          <a:r>
            <a:rPr lang="tr-TR" b="1" dirty="0">
              <a:solidFill>
                <a:schemeClr val="bg1"/>
              </a:solidFill>
            </a:rPr>
            <a:t>User </a:t>
          </a:r>
          <a:r>
            <a:rPr lang="tr-TR" b="1" dirty="0" err="1">
              <a:solidFill>
                <a:schemeClr val="bg1"/>
              </a:solidFill>
            </a:rPr>
            <a:t>Interface</a:t>
          </a:r>
          <a:r>
            <a:rPr lang="tr-TR" b="1" dirty="0">
              <a:solidFill>
                <a:schemeClr val="bg1"/>
              </a:solidFill>
            </a:rPr>
            <a:t> </a:t>
          </a:r>
          <a:r>
            <a:rPr lang="tr-TR" b="1" dirty="0" err="1">
              <a:solidFill>
                <a:schemeClr val="bg1"/>
              </a:solidFill>
            </a:rPr>
            <a:t>and</a:t>
          </a:r>
          <a:r>
            <a:rPr lang="tr-TR" b="1" dirty="0">
              <a:solidFill>
                <a:schemeClr val="bg1"/>
              </a:solidFill>
            </a:rPr>
            <a:t> </a:t>
          </a:r>
          <a:r>
            <a:rPr lang="tr-TR" b="1" dirty="0" err="1">
              <a:solidFill>
                <a:schemeClr val="bg1"/>
              </a:solidFill>
            </a:rPr>
            <a:t>Usability</a:t>
          </a:r>
          <a:endParaRPr lang="tr-TR" b="1" dirty="0">
            <a:solidFill>
              <a:schemeClr val="bg1"/>
            </a:solidFill>
          </a:endParaRPr>
        </a:p>
        <a:p>
          <a:r>
            <a:rPr lang="tr-TR" dirty="0">
              <a:solidFill>
                <a:schemeClr val="bg1"/>
              </a:solidFill>
            </a:rPr>
            <a:t>-</a:t>
          </a:r>
          <a:r>
            <a:rPr lang="tr-TR" dirty="0" err="1">
              <a:solidFill>
                <a:schemeClr val="bg1"/>
              </a:solidFill>
            </a:rPr>
            <a:t>Our</a:t>
          </a:r>
          <a:r>
            <a:rPr lang="tr-TR" dirty="0">
              <a:solidFill>
                <a:schemeClr val="bg1"/>
              </a:solidFill>
            </a:rPr>
            <a:t> </a:t>
          </a:r>
          <a:r>
            <a:rPr lang="tr-TR" dirty="0" err="1">
              <a:solidFill>
                <a:schemeClr val="bg1"/>
              </a:solidFill>
            </a:rPr>
            <a:t>application</a:t>
          </a:r>
          <a:r>
            <a:rPr lang="tr-TR" dirty="0">
              <a:solidFill>
                <a:schemeClr val="bg1"/>
              </a:solidFill>
            </a:rPr>
            <a:t> </a:t>
          </a:r>
          <a:r>
            <a:rPr lang="tr-TR" dirty="0" err="1">
              <a:solidFill>
                <a:schemeClr val="bg1"/>
              </a:solidFill>
            </a:rPr>
            <a:t>does</a:t>
          </a:r>
          <a:r>
            <a:rPr lang="tr-TR" dirty="0">
              <a:solidFill>
                <a:schemeClr val="bg1"/>
              </a:solidFill>
            </a:rPr>
            <a:t> not </a:t>
          </a:r>
          <a:r>
            <a:rPr lang="tr-TR" dirty="0" err="1">
              <a:solidFill>
                <a:schemeClr val="bg1"/>
              </a:solidFill>
            </a:rPr>
            <a:t>require</a:t>
          </a:r>
          <a:r>
            <a:rPr lang="tr-TR" dirty="0">
              <a:solidFill>
                <a:schemeClr val="bg1"/>
              </a:solidFill>
            </a:rPr>
            <a:t> </a:t>
          </a:r>
          <a:r>
            <a:rPr lang="tr-TR" dirty="0" err="1">
              <a:solidFill>
                <a:schemeClr val="bg1"/>
              </a:solidFill>
            </a:rPr>
            <a:t>any</a:t>
          </a:r>
          <a:r>
            <a:rPr lang="tr-TR" dirty="0">
              <a:solidFill>
                <a:schemeClr val="bg1"/>
              </a:solidFill>
            </a:rPr>
            <a:t> </a:t>
          </a:r>
          <a:r>
            <a:rPr lang="tr-TR" dirty="0" err="1">
              <a:solidFill>
                <a:schemeClr val="bg1"/>
              </a:solidFill>
            </a:rPr>
            <a:t>installation</a:t>
          </a:r>
          <a:r>
            <a:rPr lang="tr-TR" dirty="0">
              <a:solidFill>
                <a:schemeClr val="bg1"/>
              </a:solidFill>
            </a:rPr>
            <a:t> </a:t>
          </a:r>
          <a:r>
            <a:rPr lang="tr-TR" dirty="0" err="1">
              <a:solidFill>
                <a:schemeClr val="bg1"/>
              </a:solidFill>
            </a:rPr>
            <a:t>so</a:t>
          </a:r>
          <a:r>
            <a:rPr lang="tr-TR" dirty="0">
              <a:solidFill>
                <a:schemeClr val="bg1"/>
              </a:solidFill>
            </a:rPr>
            <a:t> it can be </a:t>
          </a:r>
          <a:r>
            <a:rPr lang="tr-TR" dirty="0" err="1">
              <a:solidFill>
                <a:schemeClr val="bg1"/>
              </a:solidFill>
            </a:rPr>
            <a:t>played</a:t>
          </a:r>
          <a:r>
            <a:rPr lang="tr-TR" dirty="0">
              <a:solidFill>
                <a:schemeClr val="bg1"/>
              </a:solidFill>
            </a:rPr>
            <a:t> in </a:t>
          </a:r>
          <a:r>
            <a:rPr lang="tr-TR" dirty="0" err="1">
              <a:solidFill>
                <a:schemeClr val="bg1"/>
              </a:solidFill>
            </a:rPr>
            <a:t>any</a:t>
          </a:r>
          <a:r>
            <a:rPr lang="tr-TR" dirty="0">
              <a:solidFill>
                <a:schemeClr val="bg1"/>
              </a:solidFill>
            </a:rPr>
            <a:t> </a:t>
          </a:r>
          <a:r>
            <a:rPr lang="tr-TR" dirty="0" err="1">
              <a:solidFill>
                <a:schemeClr val="bg1"/>
              </a:solidFill>
            </a:rPr>
            <a:t>environment</a:t>
          </a:r>
          <a:r>
            <a:rPr lang="tr-TR" dirty="0">
              <a:solidFill>
                <a:schemeClr val="bg1"/>
              </a:solidFill>
            </a:rPr>
            <a:t> </a:t>
          </a:r>
          <a:r>
            <a:rPr lang="tr-TR" dirty="0" err="1">
              <a:solidFill>
                <a:schemeClr val="bg1"/>
              </a:solidFill>
            </a:rPr>
            <a:t>which</a:t>
          </a:r>
          <a:r>
            <a:rPr lang="tr-TR" dirty="0">
              <a:solidFill>
                <a:schemeClr val="bg1"/>
              </a:solidFill>
            </a:rPr>
            <a:t> has an internet </a:t>
          </a:r>
          <a:r>
            <a:rPr lang="tr-TR" dirty="0" err="1">
              <a:solidFill>
                <a:schemeClr val="bg1"/>
              </a:solidFill>
            </a:rPr>
            <a:t>connection</a:t>
          </a:r>
          <a:r>
            <a:rPr lang="tr-TR" dirty="0">
              <a:solidFill>
                <a:schemeClr val="bg1"/>
              </a:solidFill>
            </a:rPr>
            <a:t>. </a:t>
          </a:r>
          <a:r>
            <a:rPr lang="tr-TR" dirty="0" err="1">
              <a:solidFill>
                <a:schemeClr val="bg1"/>
              </a:solidFill>
            </a:rPr>
            <a:t>The</a:t>
          </a:r>
          <a:r>
            <a:rPr lang="tr-TR" dirty="0">
              <a:solidFill>
                <a:schemeClr val="bg1"/>
              </a:solidFill>
            </a:rPr>
            <a:t> </a:t>
          </a:r>
          <a:r>
            <a:rPr lang="tr-TR" dirty="0" err="1">
              <a:solidFill>
                <a:schemeClr val="bg1"/>
              </a:solidFill>
            </a:rPr>
            <a:t>page</a:t>
          </a:r>
          <a:r>
            <a:rPr lang="tr-TR" dirty="0">
              <a:solidFill>
                <a:schemeClr val="bg1"/>
              </a:solidFill>
            </a:rPr>
            <a:t> </a:t>
          </a:r>
          <a:r>
            <a:rPr lang="tr-TR" dirty="0" err="1">
              <a:solidFill>
                <a:schemeClr val="bg1"/>
              </a:solidFill>
            </a:rPr>
            <a:t>configurations</a:t>
          </a:r>
          <a:r>
            <a:rPr lang="tr-TR" dirty="0">
              <a:solidFill>
                <a:schemeClr val="bg1"/>
              </a:solidFill>
            </a:rPr>
            <a:t> </a:t>
          </a:r>
          <a:r>
            <a:rPr lang="tr-TR" dirty="0" err="1">
              <a:solidFill>
                <a:schemeClr val="bg1"/>
              </a:solidFill>
            </a:rPr>
            <a:t>are</a:t>
          </a:r>
          <a:r>
            <a:rPr lang="tr-TR" dirty="0">
              <a:solidFill>
                <a:schemeClr val="bg1"/>
              </a:solidFill>
            </a:rPr>
            <a:t> </a:t>
          </a:r>
          <a:r>
            <a:rPr lang="tr-TR" dirty="0" err="1">
              <a:solidFill>
                <a:schemeClr val="bg1"/>
              </a:solidFill>
            </a:rPr>
            <a:t>easy</a:t>
          </a:r>
          <a:r>
            <a:rPr lang="tr-TR" dirty="0">
              <a:solidFill>
                <a:schemeClr val="bg1"/>
              </a:solidFill>
            </a:rPr>
            <a:t> </a:t>
          </a:r>
          <a:r>
            <a:rPr lang="tr-TR" dirty="0" err="1">
              <a:solidFill>
                <a:schemeClr val="bg1"/>
              </a:solidFill>
            </a:rPr>
            <a:t>to</a:t>
          </a:r>
          <a:r>
            <a:rPr lang="tr-TR" dirty="0">
              <a:solidFill>
                <a:schemeClr val="bg1"/>
              </a:solidFill>
            </a:rPr>
            <a:t> </a:t>
          </a:r>
          <a:r>
            <a:rPr lang="tr-TR" dirty="0" err="1">
              <a:solidFill>
                <a:schemeClr val="bg1"/>
              </a:solidFill>
            </a:rPr>
            <a:t>understand</a:t>
          </a:r>
          <a:r>
            <a:rPr lang="tr-TR" dirty="0">
              <a:solidFill>
                <a:schemeClr val="bg1"/>
              </a:solidFill>
            </a:rPr>
            <a:t> </a:t>
          </a:r>
          <a:r>
            <a:rPr lang="tr-TR" dirty="0" err="1">
              <a:solidFill>
                <a:schemeClr val="bg1"/>
              </a:solidFill>
            </a:rPr>
            <a:t>and</a:t>
          </a:r>
          <a:r>
            <a:rPr lang="tr-TR" dirty="0">
              <a:solidFill>
                <a:schemeClr val="bg1"/>
              </a:solidFill>
            </a:rPr>
            <a:t> </a:t>
          </a:r>
          <a:r>
            <a:rPr lang="tr-TR" dirty="0" err="1">
              <a:solidFill>
                <a:schemeClr val="bg1"/>
              </a:solidFill>
            </a:rPr>
            <a:t>follow</a:t>
          </a:r>
          <a:r>
            <a:rPr lang="tr-TR" dirty="0">
              <a:solidFill>
                <a:schemeClr val="bg1"/>
              </a:solidFill>
            </a:rPr>
            <a:t>.</a:t>
          </a:r>
        </a:p>
      </dgm:t>
    </dgm:pt>
    <dgm:pt modelId="{A0725C15-DB1B-4B17-B0D6-B2D7166EBE34}" type="parTrans" cxnId="{A689A0A1-94C7-4ED8-BCCB-9C5BD184D862}">
      <dgm:prSet/>
      <dgm:spPr/>
      <dgm:t>
        <a:bodyPr/>
        <a:lstStyle/>
        <a:p>
          <a:endParaRPr lang="tr-TR"/>
        </a:p>
      </dgm:t>
    </dgm:pt>
    <dgm:pt modelId="{7B1EBB6E-6DA3-4F36-8574-759772A35FEA}" type="sibTrans" cxnId="{A689A0A1-94C7-4ED8-BCCB-9C5BD184D862}">
      <dgm:prSet/>
      <dgm:spPr/>
      <dgm:t>
        <a:bodyPr/>
        <a:lstStyle/>
        <a:p>
          <a:endParaRPr lang="tr-TR"/>
        </a:p>
      </dgm:t>
    </dgm:pt>
    <dgm:pt modelId="{563EFA06-DE82-4EE6-992F-3904E412D836}" type="pres">
      <dgm:prSet presAssocID="{D9F7C71D-9707-43B0-B2F2-AA11A2A189AD}" presName="linearFlow" presStyleCnt="0">
        <dgm:presLayoutVars>
          <dgm:dir/>
          <dgm:resizeHandles val="exact"/>
        </dgm:presLayoutVars>
      </dgm:prSet>
      <dgm:spPr/>
      <dgm:t>
        <a:bodyPr/>
        <a:lstStyle/>
        <a:p>
          <a:endParaRPr lang="en-US"/>
        </a:p>
      </dgm:t>
    </dgm:pt>
    <dgm:pt modelId="{C5D2C7FA-9DE5-4892-8B87-F00EC2006548}" type="pres">
      <dgm:prSet presAssocID="{F95F2508-D152-4C63-B940-C28278C53549}" presName="composite" presStyleCnt="0"/>
      <dgm:spPr/>
    </dgm:pt>
    <dgm:pt modelId="{3EFDE583-E4FB-41EF-8066-79FE9CBAD97E}" type="pres">
      <dgm:prSet presAssocID="{F95F2508-D152-4C63-B940-C28278C53549}" presName="imgShp" presStyleLbl="fgImgPlace1" presStyleIdx="0" presStyleCnt="4"/>
      <dgm:spPr>
        <a:blipFill>
          <a:blip xmlns:r="http://schemas.openxmlformats.org/officeDocument/2006/relationships" r:embed="rId1">
            <a:extLst>
              <a:ext uri="{28A0092B-C50C-407E-A947-70E740481C1C}">
                <a14:useLocalDpi xmlns="" xmlns:a14="http://schemas.microsoft.com/office/drawing/2010/main" val="0"/>
              </a:ext>
              <a:ext uri="{96DAC541-7B7A-43D3-8B79-37D633B846F1}">
                <asvg:svgBlip xmlns="" xmlns:asvg="http://schemas.microsoft.com/office/drawing/2016/SVG/main" r:embed="rId2"/>
              </a:ext>
            </a:extLst>
          </a:blip>
          <a:srcRect/>
          <a:stretch>
            <a:fillRect/>
          </a:stretch>
        </a:blipFill>
      </dgm:spPr>
      <dgm:extLst>
        <a:ext uri="{E40237B7-FDA0-4F09-8148-C483321AD2D9}">
          <dgm14:cNvPr xmlns="" xmlns:dgm14="http://schemas.microsoft.com/office/drawing/2010/diagram" id="0" name="" descr="Çubuk grafik"/>
        </a:ext>
      </dgm:extLst>
    </dgm:pt>
    <dgm:pt modelId="{B33338D9-6D98-43F4-B7E0-97AB4C089ACC}" type="pres">
      <dgm:prSet presAssocID="{F95F2508-D152-4C63-B940-C28278C53549}" presName="txShp" presStyleLbl="node1" presStyleIdx="0" presStyleCnt="4">
        <dgm:presLayoutVars>
          <dgm:bulletEnabled val="1"/>
        </dgm:presLayoutVars>
      </dgm:prSet>
      <dgm:spPr/>
      <dgm:t>
        <a:bodyPr/>
        <a:lstStyle/>
        <a:p>
          <a:endParaRPr lang="en-US"/>
        </a:p>
      </dgm:t>
    </dgm:pt>
    <dgm:pt modelId="{D474596B-AAB7-4703-BF1F-E166A0687C9A}" type="pres">
      <dgm:prSet presAssocID="{14516D2C-38FA-465C-9D93-2EB3D54ED18C}" presName="spacing" presStyleCnt="0"/>
      <dgm:spPr/>
    </dgm:pt>
    <dgm:pt modelId="{125F00A6-7A92-43AD-969F-616334C343A8}" type="pres">
      <dgm:prSet presAssocID="{014BA7D6-C4CB-414D-AA9C-21EC2B015337}" presName="composite" presStyleCnt="0"/>
      <dgm:spPr/>
    </dgm:pt>
    <dgm:pt modelId="{4398E54F-913A-4C92-AA49-A8026EDA0DC7}" type="pres">
      <dgm:prSet presAssocID="{014BA7D6-C4CB-414D-AA9C-21EC2B015337}" presName="imgShp" presStyleLbl="fgImgPlace1" presStyleIdx="1" presStyleCnt="4"/>
      <dgm:spPr>
        <a:blipFill>
          <a:blip xmlns:r="http://schemas.openxmlformats.org/officeDocument/2006/relationships" r:embed="rId3">
            <a:extLst>
              <a:ext uri="{28A0092B-C50C-407E-A947-70E740481C1C}">
                <a14:useLocalDpi xmlns="" xmlns:a14="http://schemas.microsoft.com/office/drawing/2010/main" val="0"/>
              </a:ext>
              <a:ext uri="{96DAC541-7B7A-43D3-8B79-37D633B846F1}">
                <asvg:svgBlip xmlns="" xmlns:asvg="http://schemas.microsoft.com/office/drawing/2016/SVG/main" r:embed="rId4"/>
              </a:ext>
            </a:extLst>
          </a:blip>
          <a:srcRect/>
          <a:stretch>
            <a:fillRect/>
          </a:stretch>
        </a:blipFill>
      </dgm:spPr>
      <dgm:extLst>
        <a:ext uri="{E40237B7-FDA0-4F09-8148-C483321AD2D9}">
          <dgm14:cNvPr xmlns="" xmlns:dgm14="http://schemas.microsoft.com/office/drawing/2010/diagram" id="0" name="" descr="Tekrarla"/>
        </a:ext>
      </dgm:extLst>
    </dgm:pt>
    <dgm:pt modelId="{797140FD-A8E7-40F2-A64B-F646A6637035}" type="pres">
      <dgm:prSet presAssocID="{014BA7D6-C4CB-414D-AA9C-21EC2B015337}" presName="txShp" presStyleLbl="node1" presStyleIdx="1" presStyleCnt="4">
        <dgm:presLayoutVars>
          <dgm:bulletEnabled val="1"/>
        </dgm:presLayoutVars>
      </dgm:prSet>
      <dgm:spPr/>
      <dgm:t>
        <a:bodyPr/>
        <a:lstStyle/>
        <a:p>
          <a:endParaRPr lang="en-US"/>
        </a:p>
      </dgm:t>
    </dgm:pt>
    <dgm:pt modelId="{8610DFBC-0915-4097-8154-E34B744DB571}" type="pres">
      <dgm:prSet presAssocID="{42889609-0CBB-421D-9BAE-70C30BB29F13}" presName="spacing" presStyleCnt="0"/>
      <dgm:spPr/>
    </dgm:pt>
    <dgm:pt modelId="{5E8FB04E-6216-46BC-84B5-EF5E98446FBD}" type="pres">
      <dgm:prSet presAssocID="{5B4338DC-F0E6-488A-9A24-945DDA436143}" presName="composite" presStyleCnt="0"/>
      <dgm:spPr/>
    </dgm:pt>
    <dgm:pt modelId="{CA8C1DD7-3B35-40C5-8BEE-BD89FC80F156}" type="pres">
      <dgm:prSet presAssocID="{5B4338DC-F0E6-488A-9A24-945DDA436143}" presName="imgShp" presStyleLbl="fgImgPlace1" presStyleIdx="2" presStyleCnt="4"/>
      <dgm:spPr>
        <a:blipFill>
          <a:blip xmlns:r="http://schemas.openxmlformats.org/officeDocument/2006/relationships" r:embed="rId5">
            <a:extLst>
              <a:ext uri="{28A0092B-C50C-407E-A947-70E740481C1C}">
                <a14:useLocalDpi xmlns="" xmlns:a14="http://schemas.microsoft.com/office/drawing/2010/main" val="0"/>
              </a:ext>
              <a:ext uri="{96DAC541-7B7A-43D3-8B79-37D633B846F1}">
                <asvg:svgBlip xmlns="" xmlns:asvg="http://schemas.microsoft.com/office/drawing/2016/SVG/main" r:embed="rId6"/>
              </a:ext>
            </a:extLst>
          </a:blip>
          <a:srcRect/>
          <a:stretch>
            <a:fillRect/>
          </a:stretch>
        </a:blipFill>
      </dgm:spPr>
      <dgm:extLst>
        <a:ext uri="{E40237B7-FDA0-4F09-8148-C483321AD2D9}">
          <dgm14:cNvPr xmlns="" xmlns:dgm14="http://schemas.microsoft.com/office/drawing/2010/diagram" id="0" name="" descr="Çelik Kasa"/>
        </a:ext>
      </dgm:extLst>
    </dgm:pt>
    <dgm:pt modelId="{DD93BC87-016F-441D-A3C2-971F9C70FB09}" type="pres">
      <dgm:prSet presAssocID="{5B4338DC-F0E6-488A-9A24-945DDA436143}" presName="txShp" presStyleLbl="node1" presStyleIdx="2" presStyleCnt="4">
        <dgm:presLayoutVars>
          <dgm:bulletEnabled val="1"/>
        </dgm:presLayoutVars>
      </dgm:prSet>
      <dgm:spPr/>
      <dgm:t>
        <a:bodyPr/>
        <a:lstStyle/>
        <a:p>
          <a:endParaRPr lang="en-US"/>
        </a:p>
      </dgm:t>
    </dgm:pt>
    <dgm:pt modelId="{5F394C52-1301-4C64-ACAB-00AD9B9D45FD}" type="pres">
      <dgm:prSet presAssocID="{9FCB8237-91E0-4379-9F56-D3497F85E231}" presName="spacing" presStyleCnt="0"/>
      <dgm:spPr/>
    </dgm:pt>
    <dgm:pt modelId="{5937882D-DA35-41BE-88BC-26E51EC1C10A}" type="pres">
      <dgm:prSet presAssocID="{757FBD48-0FB4-40D5-B167-0BF4FB15CF26}" presName="composite" presStyleCnt="0"/>
      <dgm:spPr/>
    </dgm:pt>
    <dgm:pt modelId="{CE652A30-C8AB-4454-B870-5799A0121AE9}" type="pres">
      <dgm:prSet presAssocID="{757FBD48-0FB4-40D5-B167-0BF4FB15CF26}" presName="imgShp" presStyleLbl="fgImgPlace1" presStyleIdx="3" presStyleCnt="4"/>
      <dgm:spPr>
        <a:blipFill>
          <a:blip xmlns:r="http://schemas.openxmlformats.org/officeDocument/2006/relationships" r:embed="rId7">
            <a:extLst>
              <a:ext uri="{28A0092B-C50C-407E-A947-70E740481C1C}">
                <a14:useLocalDpi xmlns="" xmlns:a14="http://schemas.microsoft.com/office/drawing/2010/main" val="0"/>
              </a:ext>
              <a:ext uri="{96DAC541-7B7A-43D3-8B79-37D633B846F1}">
                <asvg:svgBlip xmlns="" xmlns:asvg="http://schemas.microsoft.com/office/drawing/2016/SVG/main" r:embed="rId8"/>
              </a:ext>
            </a:extLst>
          </a:blip>
          <a:srcRect/>
          <a:stretch>
            <a:fillRect/>
          </a:stretch>
        </a:blipFill>
      </dgm:spPr>
      <dgm:extLst>
        <a:ext uri="{E40237B7-FDA0-4F09-8148-C483321AD2D9}">
          <dgm14:cNvPr xmlns="" xmlns:dgm14="http://schemas.microsoft.com/office/drawing/2010/diagram" id="0" name="" descr="Monitör"/>
        </a:ext>
      </dgm:extLst>
    </dgm:pt>
    <dgm:pt modelId="{62FF96CC-7F1D-461D-8C04-8DFBF84B9532}" type="pres">
      <dgm:prSet presAssocID="{757FBD48-0FB4-40D5-B167-0BF4FB15CF26}" presName="txShp" presStyleLbl="node1" presStyleIdx="3" presStyleCnt="4">
        <dgm:presLayoutVars>
          <dgm:bulletEnabled val="1"/>
        </dgm:presLayoutVars>
      </dgm:prSet>
      <dgm:spPr/>
      <dgm:t>
        <a:bodyPr/>
        <a:lstStyle/>
        <a:p>
          <a:endParaRPr lang="en-US"/>
        </a:p>
      </dgm:t>
    </dgm:pt>
  </dgm:ptLst>
  <dgm:cxnLst>
    <dgm:cxn modelId="{B9B5CA82-1A0A-47E2-880A-7B72404A681A}" srcId="{D9F7C71D-9707-43B0-B2F2-AA11A2A189AD}" destId="{014BA7D6-C4CB-414D-AA9C-21EC2B015337}" srcOrd="1" destOrd="0" parTransId="{80181378-16AD-4DA3-86B8-3F756F6B4041}" sibTransId="{42889609-0CBB-421D-9BAE-70C30BB29F13}"/>
    <dgm:cxn modelId="{2CB036DD-F929-4714-9372-30378F4EFF53}" type="presOf" srcId="{D9F7C71D-9707-43B0-B2F2-AA11A2A189AD}" destId="{563EFA06-DE82-4EE6-992F-3904E412D836}" srcOrd="0" destOrd="0" presId="urn:microsoft.com/office/officeart/2005/8/layout/vList3#1"/>
    <dgm:cxn modelId="{55A61B9F-DCBC-420E-B0A1-A5D74AED8653}" type="presOf" srcId="{757FBD48-0FB4-40D5-B167-0BF4FB15CF26}" destId="{62FF96CC-7F1D-461D-8C04-8DFBF84B9532}" srcOrd="0" destOrd="0" presId="urn:microsoft.com/office/officeart/2005/8/layout/vList3#1"/>
    <dgm:cxn modelId="{85100B7C-F9A5-4668-B761-A690BDD7BB4E}" srcId="{D9F7C71D-9707-43B0-B2F2-AA11A2A189AD}" destId="{5B4338DC-F0E6-488A-9A24-945DDA436143}" srcOrd="2" destOrd="0" parTransId="{B3E2C057-DCDE-421C-B87F-CE78252E5774}" sibTransId="{9FCB8237-91E0-4379-9F56-D3497F85E231}"/>
    <dgm:cxn modelId="{A689A0A1-94C7-4ED8-BCCB-9C5BD184D862}" srcId="{D9F7C71D-9707-43B0-B2F2-AA11A2A189AD}" destId="{757FBD48-0FB4-40D5-B167-0BF4FB15CF26}" srcOrd="3" destOrd="0" parTransId="{A0725C15-DB1B-4B17-B0D6-B2D7166EBE34}" sibTransId="{7B1EBB6E-6DA3-4F36-8574-759772A35FEA}"/>
    <dgm:cxn modelId="{E16E8822-B9E6-4AB1-A239-43156C64A4E1}" type="presOf" srcId="{F95F2508-D152-4C63-B940-C28278C53549}" destId="{B33338D9-6D98-43F4-B7E0-97AB4C089ACC}" srcOrd="0" destOrd="0" presId="urn:microsoft.com/office/officeart/2005/8/layout/vList3#1"/>
    <dgm:cxn modelId="{4A309329-7D5E-4619-B568-F5C23A453E62}" type="presOf" srcId="{014BA7D6-C4CB-414D-AA9C-21EC2B015337}" destId="{797140FD-A8E7-40F2-A64B-F646A6637035}" srcOrd="0" destOrd="0" presId="urn:microsoft.com/office/officeart/2005/8/layout/vList3#1"/>
    <dgm:cxn modelId="{2524E6A7-93A5-4EF2-A0C3-A280085EEDCC}" type="presOf" srcId="{5B4338DC-F0E6-488A-9A24-945DDA436143}" destId="{DD93BC87-016F-441D-A3C2-971F9C70FB09}" srcOrd="0" destOrd="0" presId="urn:microsoft.com/office/officeart/2005/8/layout/vList3#1"/>
    <dgm:cxn modelId="{AB53AAD9-3250-46F2-90B5-B884AABE0747}" srcId="{D9F7C71D-9707-43B0-B2F2-AA11A2A189AD}" destId="{F95F2508-D152-4C63-B940-C28278C53549}" srcOrd="0" destOrd="0" parTransId="{A4ACC34D-7D91-47C9-AC99-F9EA954E96C8}" sibTransId="{14516D2C-38FA-465C-9D93-2EB3D54ED18C}"/>
    <dgm:cxn modelId="{3B0A370E-4DEB-4E4A-84C7-0235B0EA24D1}" type="presParOf" srcId="{563EFA06-DE82-4EE6-992F-3904E412D836}" destId="{C5D2C7FA-9DE5-4892-8B87-F00EC2006548}" srcOrd="0" destOrd="0" presId="urn:microsoft.com/office/officeart/2005/8/layout/vList3#1"/>
    <dgm:cxn modelId="{F96CA467-032B-4E1C-A885-F4408F9B95AE}" type="presParOf" srcId="{C5D2C7FA-9DE5-4892-8B87-F00EC2006548}" destId="{3EFDE583-E4FB-41EF-8066-79FE9CBAD97E}" srcOrd="0" destOrd="0" presId="urn:microsoft.com/office/officeart/2005/8/layout/vList3#1"/>
    <dgm:cxn modelId="{1AA105ED-5FC5-4438-AACC-6B455335F723}" type="presParOf" srcId="{C5D2C7FA-9DE5-4892-8B87-F00EC2006548}" destId="{B33338D9-6D98-43F4-B7E0-97AB4C089ACC}" srcOrd="1" destOrd="0" presId="urn:microsoft.com/office/officeart/2005/8/layout/vList3#1"/>
    <dgm:cxn modelId="{F62F8A79-C968-49C6-8B8B-169C5F37A9C1}" type="presParOf" srcId="{563EFA06-DE82-4EE6-992F-3904E412D836}" destId="{D474596B-AAB7-4703-BF1F-E166A0687C9A}" srcOrd="1" destOrd="0" presId="urn:microsoft.com/office/officeart/2005/8/layout/vList3#1"/>
    <dgm:cxn modelId="{FED90454-A424-4373-9A79-3FEB465E7020}" type="presParOf" srcId="{563EFA06-DE82-4EE6-992F-3904E412D836}" destId="{125F00A6-7A92-43AD-969F-616334C343A8}" srcOrd="2" destOrd="0" presId="urn:microsoft.com/office/officeart/2005/8/layout/vList3#1"/>
    <dgm:cxn modelId="{28731853-9378-49B5-8068-5CB1B028CD51}" type="presParOf" srcId="{125F00A6-7A92-43AD-969F-616334C343A8}" destId="{4398E54F-913A-4C92-AA49-A8026EDA0DC7}" srcOrd="0" destOrd="0" presId="urn:microsoft.com/office/officeart/2005/8/layout/vList3#1"/>
    <dgm:cxn modelId="{8F078A5B-C6C7-4081-B478-4E3F48EE1AC8}" type="presParOf" srcId="{125F00A6-7A92-43AD-969F-616334C343A8}" destId="{797140FD-A8E7-40F2-A64B-F646A6637035}" srcOrd="1" destOrd="0" presId="urn:microsoft.com/office/officeart/2005/8/layout/vList3#1"/>
    <dgm:cxn modelId="{B82C2DC4-BB56-4170-B42D-E5FFFF0AB6F3}" type="presParOf" srcId="{563EFA06-DE82-4EE6-992F-3904E412D836}" destId="{8610DFBC-0915-4097-8154-E34B744DB571}" srcOrd="3" destOrd="0" presId="urn:microsoft.com/office/officeart/2005/8/layout/vList3#1"/>
    <dgm:cxn modelId="{CA667554-460E-4093-88DD-EF4D07045335}" type="presParOf" srcId="{563EFA06-DE82-4EE6-992F-3904E412D836}" destId="{5E8FB04E-6216-46BC-84B5-EF5E98446FBD}" srcOrd="4" destOrd="0" presId="urn:microsoft.com/office/officeart/2005/8/layout/vList3#1"/>
    <dgm:cxn modelId="{C015C97D-B204-4F54-AEBC-BF7629DAB757}" type="presParOf" srcId="{5E8FB04E-6216-46BC-84B5-EF5E98446FBD}" destId="{CA8C1DD7-3B35-40C5-8BEE-BD89FC80F156}" srcOrd="0" destOrd="0" presId="urn:microsoft.com/office/officeart/2005/8/layout/vList3#1"/>
    <dgm:cxn modelId="{057FE68A-1DAC-41ED-BE5F-BE4929B87CF0}" type="presParOf" srcId="{5E8FB04E-6216-46BC-84B5-EF5E98446FBD}" destId="{DD93BC87-016F-441D-A3C2-971F9C70FB09}" srcOrd="1" destOrd="0" presId="urn:microsoft.com/office/officeart/2005/8/layout/vList3#1"/>
    <dgm:cxn modelId="{9B3E0362-E438-40EF-933F-6BB78D695B0D}" type="presParOf" srcId="{563EFA06-DE82-4EE6-992F-3904E412D836}" destId="{5F394C52-1301-4C64-ACAB-00AD9B9D45FD}" srcOrd="5" destOrd="0" presId="urn:microsoft.com/office/officeart/2005/8/layout/vList3#1"/>
    <dgm:cxn modelId="{BC36690D-F0A0-47D7-AEF4-53FEEDEB6FFC}" type="presParOf" srcId="{563EFA06-DE82-4EE6-992F-3904E412D836}" destId="{5937882D-DA35-41BE-88BC-26E51EC1C10A}" srcOrd="6" destOrd="0" presId="urn:microsoft.com/office/officeart/2005/8/layout/vList3#1"/>
    <dgm:cxn modelId="{8ED81536-48CA-427F-816E-9E3664B2DB69}" type="presParOf" srcId="{5937882D-DA35-41BE-88BC-26E51EC1C10A}" destId="{CE652A30-C8AB-4454-B870-5799A0121AE9}" srcOrd="0" destOrd="0" presId="urn:microsoft.com/office/officeart/2005/8/layout/vList3#1"/>
    <dgm:cxn modelId="{53067A10-4A0E-48A6-B790-914F57EA215E}" type="presParOf" srcId="{5937882D-DA35-41BE-88BC-26E51EC1C10A}" destId="{62FF96CC-7F1D-461D-8C04-8DFBF84B9532}" srcOrd="1" destOrd="0" presId="urn:microsoft.com/office/officeart/2005/8/layout/vList3#1"/>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3338D9-6D98-43F4-B7E0-97AB4C089ACC}">
      <dsp:nvSpPr>
        <dsp:cNvPr id="0" name=""/>
        <dsp:cNvSpPr/>
      </dsp:nvSpPr>
      <dsp:spPr>
        <a:xfrm rot="10800000">
          <a:off x="1656691" y="1414"/>
          <a:ext cx="5612639" cy="971925"/>
        </a:xfrm>
        <a:prstGeom prst="homePlat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28592" tIns="49530" rIns="92456" bIns="49530" numCol="1" spcCol="1270" anchor="ctr" anchorCtr="0">
          <a:noAutofit/>
        </a:bodyPr>
        <a:lstStyle/>
        <a:p>
          <a:pPr marL="0" lvl="0" indent="0" algn="ctr" defTabSz="577850">
            <a:lnSpc>
              <a:spcPct val="90000"/>
            </a:lnSpc>
            <a:spcBef>
              <a:spcPct val="0"/>
            </a:spcBef>
            <a:spcAft>
              <a:spcPct val="35000"/>
            </a:spcAft>
            <a:buNone/>
          </a:pPr>
          <a:r>
            <a:rPr lang="tr-TR" sz="1300" b="1" kern="1200" dirty="0" err="1">
              <a:solidFill>
                <a:schemeClr val="bg1"/>
              </a:solidFill>
            </a:rPr>
            <a:t>Performance</a:t>
          </a:r>
          <a:endParaRPr lang="tr-TR" sz="1300" b="1" kern="1200" dirty="0">
            <a:solidFill>
              <a:schemeClr val="bg1"/>
            </a:solidFill>
          </a:endParaRPr>
        </a:p>
        <a:p>
          <a:pPr marL="0" lvl="0" indent="0" algn="ctr" defTabSz="577850">
            <a:lnSpc>
              <a:spcPct val="90000"/>
            </a:lnSpc>
            <a:spcBef>
              <a:spcPct val="0"/>
            </a:spcBef>
            <a:spcAft>
              <a:spcPct val="35000"/>
            </a:spcAft>
            <a:buNone/>
          </a:pPr>
          <a:r>
            <a:rPr lang="tr-TR" sz="1300" kern="1200" dirty="0">
              <a:solidFill>
                <a:schemeClr val="bg1"/>
              </a:solidFill>
            </a:rPr>
            <a:t>-</a:t>
          </a:r>
          <a:r>
            <a:rPr lang="tr-TR" sz="1300" kern="1200" dirty="0" err="1">
              <a:solidFill>
                <a:schemeClr val="bg1"/>
              </a:solidFill>
            </a:rPr>
            <a:t>By</a:t>
          </a:r>
          <a:r>
            <a:rPr lang="tr-TR" sz="1300" kern="1200" dirty="0">
              <a:solidFill>
                <a:schemeClr val="bg1"/>
              </a:solidFill>
            </a:rPr>
            <a:t> </a:t>
          </a:r>
          <a:r>
            <a:rPr lang="tr-TR" sz="1300" kern="1200" dirty="0" err="1">
              <a:solidFill>
                <a:schemeClr val="bg1"/>
              </a:solidFill>
            </a:rPr>
            <a:t>decreasing</a:t>
          </a:r>
          <a:r>
            <a:rPr lang="tr-TR" sz="1300" kern="1200" dirty="0">
              <a:solidFill>
                <a:schemeClr val="bg1"/>
              </a:solidFill>
            </a:rPr>
            <a:t> </a:t>
          </a:r>
          <a:r>
            <a:rPr lang="tr-TR" sz="1300" kern="1200" dirty="0" err="1">
              <a:solidFill>
                <a:schemeClr val="bg1"/>
              </a:solidFill>
            </a:rPr>
            <a:t>complexity</a:t>
          </a:r>
          <a:r>
            <a:rPr lang="tr-TR" sz="1300" kern="1200" dirty="0">
              <a:solidFill>
                <a:schemeClr val="bg1"/>
              </a:solidFill>
            </a:rPr>
            <a:t> </a:t>
          </a:r>
          <a:r>
            <a:rPr lang="tr-TR" sz="1300" kern="1200" dirty="0" err="1">
              <a:solidFill>
                <a:schemeClr val="bg1"/>
              </a:solidFill>
            </a:rPr>
            <a:t>and</a:t>
          </a:r>
          <a:r>
            <a:rPr lang="tr-TR" sz="1300" kern="1200" dirty="0">
              <a:solidFill>
                <a:schemeClr val="bg1"/>
              </a:solidFill>
            </a:rPr>
            <a:t> </a:t>
          </a:r>
          <a:r>
            <a:rPr lang="tr-TR" sz="1300" kern="1200" dirty="0" err="1">
              <a:solidFill>
                <a:schemeClr val="bg1"/>
              </a:solidFill>
            </a:rPr>
            <a:t>increasing</a:t>
          </a:r>
          <a:r>
            <a:rPr lang="tr-TR" sz="1300" kern="1200" dirty="0">
              <a:solidFill>
                <a:schemeClr val="bg1"/>
              </a:solidFill>
            </a:rPr>
            <a:t> </a:t>
          </a:r>
          <a:r>
            <a:rPr lang="tr-TR" sz="1300" kern="1200" dirty="0" err="1">
              <a:solidFill>
                <a:schemeClr val="bg1"/>
              </a:solidFill>
            </a:rPr>
            <a:t>efficiency</a:t>
          </a:r>
          <a:r>
            <a:rPr lang="tr-TR" sz="1300" kern="1200" dirty="0">
              <a:solidFill>
                <a:schemeClr val="bg1"/>
              </a:solidFill>
            </a:rPr>
            <a:t>, </a:t>
          </a:r>
          <a:r>
            <a:rPr lang="tr-TR" sz="1300" kern="1200" dirty="0" err="1">
              <a:solidFill>
                <a:schemeClr val="bg1"/>
              </a:solidFill>
            </a:rPr>
            <a:t>the</a:t>
          </a:r>
          <a:r>
            <a:rPr lang="tr-TR" sz="1300" kern="1200" dirty="0">
              <a:solidFill>
                <a:schemeClr val="bg1"/>
              </a:solidFill>
            </a:rPr>
            <a:t> </a:t>
          </a:r>
          <a:r>
            <a:rPr lang="tr-TR" sz="1300" kern="1200" dirty="0" err="1">
              <a:solidFill>
                <a:schemeClr val="bg1"/>
              </a:solidFill>
            </a:rPr>
            <a:t>game</a:t>
          </a:r>
          <a:r>
            <a:rPr lang="tr-TR" sz="1300" kern="1200" dirty="0">
              <a:solidFill>
                <a:schemeClr val="bg1"/>
              </a:solidFill>
            </a:rPr>
            <a:t> </a:t>
          </a:r>
          <a:r>
            <a:rPr lang="tr-TR" sz="1300" kern="1200" dirty="0" err="1">
              <a:solidFill>
                <a:schemeClr val="bg1"/>
              </a:solidFill>
            </a:rPr>
            <a:t>will</a:t>
          </a:r>
          <a:r>
            <a:rPr lang="tr-TR" sz="1300" kern="1200" dirty="0">
              <a:solidFill>
                <a:schemeClr val="bg1"/>
              </a:solidFill>
            </a:rPr>
            <a:t> </a:t>
          </a:r>
          <a:r>
            <a:rPr lang="tr-TR" sz="1300" kern="1200" dirty="0" err="1">
              <a:solidFill>
                <a:schemeClr val="bg1"/>
              </a:solidFill>
            </a:rPr>
            <a:t>work</a:t>
          </a:r>
          <a:r>
            <a:rPr lang="tr-TR" sz="1300" kern="1200" dirty="0">
              <a:solidFill>
                <a:schemeClr val="bg1"/>
              </a:solidFill>
            </a:rPr>
            <a:t> </a:t>
          </a:r>
          <a:r>
            <a:rPr lang="tr-TR" sz="1300" kern="1200" dirty="0" err="1">
              <a:solidFill>
                <a:schemeClr val="bg1"/>
              </a:solidFill>
            </a:rPr>
            <a:t>faster</a:t>
          </a:r>
          <a:r>
            <a:rPr lang="tr-TR" sz="1300" kern="1200" dirty="0">
              <a:solidFill>
                <a:schemeClr val="bg1"/>
              </a:solidFill>
            </a:rPr>
            <a:t>.</a:t>
          </a:r>
        </a:p>
      </dsp:txBody>
      <dsp:txXfrm rot="10800000">
        <a:off x="1899672" y="1414"/>
        <a:ext cx="5369658" cy="971925"/>
      </dsp:txXfrm>
    </dsp:sp>
    <dsp:sp modelId="{3EFDE583-E4FB-41EF-8066-79FE9CBAD97E}">
      <dsp:nvSpPr>
        <dsp:cNvPr id="0" name=""/>
        <dsp:cNvSpPr/>
      </dsp:nvSpPr>
      <dsp:spPr>
        <a:xfrm>
          <a:off x="1170728" y="1414"/>
          <a:ext cx="971925" cy="971925"/>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97140FD-A8E7-40F2-A64B-F646A6637035}">
      <dsp:nvSpPr>
        <dsp:cNvPr id="0" name=""/>
        <dsp:cNvSpPr/>
      </dsp:nvSpPr>
      <dsp:spPr>
        <a:xfrm rot="10800000">
          <a:off x="1656691" y="1263466"/>
          <a:ext cx="5612639" cy="971925"/>
        </a:xfrm>
        <a:prstGeom prst="homePlat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28592" tIns="49530" rIns="92456" bIns="49530" numCol="1" spcCol="1270" anchor="ctr" anchorCtr="0">
          <a:noAutofit/>
        </a:bodyPr>
        <a:lstStyle/>
        <a:p>
          <a:pPr marL="0" lvl="0" indent="0" algn="ctr" defTabSz="577850">
            <a:lnSpc>
              <a:spcPct val="90000"/>
            </a:lnSpc>
            <a:spcBef>
              <a:spcPct val="0"/>
            </a:spcBef>
            <a:spcAft>
              <a:spcPct val="35000"/>
            </a:spcAft>
            <a:buNone/>
          </a:pPr>
          <a:r>
            <a:rPr lang="tr-TR" sz="1300" b="1" kern="1200" dirty="0" err="1">
              <a:solidFill>
                <a:schemeClr val="bg1"/>
              </a:solidFill>
            </a:rPr>
            <a:t>Maintainability</a:t>
          </a:r>
          <a:endParaRPr lang="tr-TR" sz="1300" b="1" kern="1200" dirty="0">
            <a:solidFill>
              <a:schemeClr val="bg1"/>
            </a:solidFill>
          </a:endParaRPr>
        </a:p>
        <a:p>
          <a:pPr marL="0" lvl="0" indent="0" algn="ctr" defTabSz="577850">
            <a:lnSpc>
              <a:spcPct val="90000"/>
            </a:lnSpc>
            <a:spcBef>
              <a:spcPct val="0"/>
            </a:spcBef>
            <a:spcAft>
              <a:spcPct val="35000"/>
            </a:spcAft>
            <a:buNone/>
          </a:pPr>
          <a:r>
            <a:rPr lang="tr-TR" sz="1300" kern="1200" dirty="0">
              <a:solidFill>
                <a:schemeClr val="bg1"/>
              </a:solidFill>
            </a:rPr>
            <a:t>-A </a:t>
          </a:r>
          <a:r>
            <a:rPr lang="tr-TR" sz="1300" kern="1200" dirty="0" err="1">
              <a:solidFill>
                <a:schemeClr val="bg1"/>
              </a:solidFill>
            </a:rPr>
            <a:t>random</a:t>
          </a:r>
          <a:r>
            <a:rPr lang="tr-TR" sz="1300" kern="1200" dirty="0">
              <a:solidFill>
                <a:schemeClr val="bg1"/>
              </a:solidFill>
            </a:rPr>
            <a:t> </a:t>
          </a:r>
          <a:r>
            <a:rPr lang="tr-TR" sz="1300" kern="1200" dirty="0" err="1">
              <a:solidFill>
                <a:schemeClr val="bg1"/>
              </a:solidFill>
            </a:rPr>
            <a:t>map</a:t>
          </a:r>
          <a:r>
            <a:rPr lang="tr-TR" sz="1300" kern="1200" dirty="0">
              <a:solidFill>
                <a:schemeClr val="bg1"/>
              </a:solidFill>
            </a:rPr>
            <a:t> </a:t>
          </a:r>
          <a:r>
            <a:rPr lang="tr-TR" sz="1300" kern="1200" dirty="0" err="1">
              <a:solidFill>
                <a:schemeClr val="bg1"/>
              </a:solidFill>
            </a:rPr>
            <a:t>generator</a:t>
          </a:r>
          <a:r>
            <a:rPr lang="tr-TR" sz="1300" kern="1200" dirty="0">
              <a:solidFill>
                <a:schemeClr val="bg1"/>
              </a:solidFill>
            </a:rPr>
            <a:t> </a:t>
          </a:r>
          <a:r>
            <a:rPr lang="tr-TR" sz="1300" kern="1200" dirty="0" err="1">
              <a:solidFill>
                <a:schemeClr val="bg1"/>
              </a:solidFill>
            </a:rPr>
            <a:t>will</a:t>
          </a:r>
          <a:r>
            <a:rPr lang="tr-TR" sz="1300" kern="1200" dirty="0">
              <a:solidFill>
                <a:schemeClr val="bg1"/>
              </a:solidFill>
            </a:rPr>
            <a:t> be </a:t>
          </a:r>
          <a:r>
            <a:rPr lang="tr-TR" sz="1300" kern="1200" dirty="0" err="1">
              <a:solidFill>
                <a:schemeClr val="bg1"/>
              </a:solidFill>
            </a:rPr>
            <a:t>implemented</a:t>
          </a:r>
          <a:r>
            <a:rPr lang="tr-TR" sz="1300" kern="1200" dirty="0">
              <a:solidFill>
                <a:schemeClr val="bg1"/>
              </a:solidFill>
            </a:rPr>
            <a:t> </a:t>
          </a:r>
          <a:r>
            <a:rPr lang="tr-TR" sz="1300" kern="1200" dirty="0" err="1">
              <a:solidFill>
                <a:schemeClr val="bg1"/>
              </a:solidFill>
            </a:rPr>
            <a:t>and</a:t>
          </a:r>
          <a:r>
            <a:rPr lang="tr-TR" sz="1300" kern="1200" dirty="0">
              <a:solidFill>
                <a:schemeClr val="bg1"/>
              </a:solidFill>
            </a:rPr>
            <a:t> </a:t>
          </a:r>
          <a:r>
            <a:rPr lang="tr-TR" sz="1300" kern="1200" dirty="0" err="1">
              <a:solidFill>
                <a:schemeClr val="bg1"/>
              </a:solidFill>
            </a:rPr>
            <a:t>by</a:t>
          </a:r>
          <a:r>
            <a:rPr lang="tr-TR" sz="1300" kern="1200" dirty="0">
              <a:solidFill>
                <a:schemeClr val="bg1"/>
              </a:solidFill>
            </a:rPr>
            <a:t> </a:t>
          </a:r>
          <a:r>
            <a:rPr lang="tr-TR" sz="1300" kern="1200" dirty="0" err="1">
              <a:solidFill>
                <a:schemeClr val="bg1"/>
              </a:solidFill>
            </a:rPr>
            <a:t>that</a:t>
          </a:r>
          <a:r>
            <a:rPr lang="tr-TR" sz="1300" kern="1200" dirty="0">
              <a:solidFill>
                <a:schemeClr val="bg1"/>
              </a:solidFill>
            </a:rPr>
            <a:t> </a:t>
          </a:r>
          <a:r>
            <a:rPr lang="tr-TR" sz="1300" kern="1200" dirty="0" err="1">
              <a:solidFill>
                <a:schemeClr val="bg1"/>
              </a:solidFill>
            </a:rPr>
            <a:t>way</a:t>
          </a:r>
          <a:r>
            <a:rPr lang="tr-TR" sz="1300" kern="1200" dirty="0">
              <a:solidFill>
                <a:schemeClr val="bg1"/>
              </a:solidFill>
            </a:rPr>
            <a:t> </a:t>
          </a:r>
          <a:r>
            <a:rPr lang="tr-TR" sz="1300" kern="1200" dirty="0" err="1">
              <a:solidFill>
                <a:schemeClr val="bg1"/>
              </a:solidFill>
            </a:rPr>
            <a:t>different</a:t>
          </a:r>
          <a:r>
            <a:rPr lang="tr-TR" sz="1300" kern="1200" dirty="0">
              <a:solidFill>
                <a:schemeClr val="bg1"/>
              </a:solidFill>
            </a:rPr>
            <a:t>  </a:t>
          </a:r>
          <a:r>
            <a:rPr lang="tr-TR" sz="1300" kern="1200" dirty="0" err="1">
              <a:solidFill>
                <a:schemeClr val="bg1"/>
              </a:solidFill>
            </a:rPr>
            <a:t>map</a:t>
          </a:r>
          <a:r>
            <a:rPr lang="tr-TR" sz="1300" kern="1200" dirty="0">
              <a:solidFill>
                <a:schemeClr val="bg1"/>
              </a:solidFill>
            </a:rPr>
            <a:t> </a:t>
          </a:r>
          <a:r>
            <a:rPr lang="tr-TR" sz="1300" kern="1200" dirty="0" err="1">
              <a:solidFill>
                <a:schemeClr val="bg1"/>
              </a:solidFill>
            </a:rPr>
            <a:t>combinations</a:t>
          </a:r>
          <a:r>
            <a:rPr lang="tr-TR" sz="1300" kern="1200" dirty="0">
              <a:solidFill>
                <a:schemeClr val="bg1"/>
              </a:solidFill>
            </a:rPr>
            <a:t> can be </a:t>
          </a:r>
          <a:r>
            <a:rPr lang="tr-TR" sz="1300" kern="1200" dirty="0" err="1">
              <a:solidFill>
                <a:schemeClr val="bg1"/>
              </a:solidFill>
            </a:rPr>
            <a:t>added</a:t>
          </a:r>
          <a:r>
            <a:rPr lang="tr-TR" sz="1300" kern="1200" dirty="0">
              <a:solidFill>
                <a:schemeClr val="bg1"/>
              </a:solidFill>
            </a:rPr>
            <a:t> </a:t>
          </a:r>
          <a:r>
            <a:rPr lang="tr-TR" sz="1300" kern="1200" dirty="0" err="1">
              <a:solidFill>
                <a:schemeClr val="bg1"/>
              </a:solidFill>
            </a:rPr>
            <a:t>to</a:t>
          </a:r>
          <a:r>
            <a:rPr lang="tr-TR" sz="1300" kern="1200" dirty="0">
              <a:solidFill>
                <a:schemeClr val="bg1"/>
              </a:solidFill>
            </a:rPr>
            <a:t> </a:t>
          </a:r>
          <a:r>
            <a:rPr lang="tr-TR" sz="1300" kern="1200" dirty="0" err="1">
              <a:solidFill>
                <a:schemeClr val="bg1"/>
              </a:solidFill>
            </a:rPr>
            <a:t>game</a:t>
          </a:r>
          <a:r>
            <a:rPr lang="tr-TR" sz="1300" kern="1200" dirty="0">
              <a:solidFill>
                <a:schemeClr val="bg1"/>
              </a:solidFill>
            </a:rPr>
            <a:t> </a:t>
          </a:r>
          <a:r>
            <a:rPr lang="tr-TR" sz="1300" kern="1200" dirty="0" err="1">
              <a:solidFill>
                <a:schemeClr val="bg1"/>
              </a:solidFill>
            </a:rPr>
            <a:t>later</a:t>
          </a:r>
          <a:r>
            <a:rPr lang="tr-TR" sz="1300" kern="1200" dirty="0">
              <a:solidFill>
                <a:schemeClr val="bg1"/>
              </a:solidFill>
            </a:rPr>
            <a:t>. </a:t>
          </a:r>
          <a:r>
            <a:rPr lang="tr-TR" sz="1300" kern="1200" dirty="0" err="1">
              <a:solidFill>
                <a:schemeClr val="bg1"/>
              </a:solidFill>
            </a:rPr>
            <a:t>Also</a:t>
          </a:r>
          <a:r>
            <a:rPr lang="tr-TR" sz="1300" kern="1200" dirty="0">
              <a:solidFill>
                <a:schemeClr val="bg1"/>
              </a:solidFill>
            </a:rPr>
            <a:t> </a:t>
          </a:r>
          <a:r>
            <a:rPr lang="tr-TR" sz="1300" kern="1200" dirty="0" err="1">
              <a:solidFill>
                <a:schemeClr val="bg1"/>
              </a:solidFill>
            </a:rPr>
            <a:t>with</a:t>
          </a:r>
          <a:r>
            <a:rPr lang="tr-TR" sz="1300" kern="1200" dirty="0">
              <a:solidFill>
                <a:schemeClr val="bg1"/>
              </a:solidFill>
            </a:rPr>
            <a:t> </a:t>
          </a:r>
          <a:r>
            <a:rPr lang="tr-TR" sz="1300" kern="1200" dirty="0" err="1">
              <a:solidFill>
                <a:schemeClr val="bg1"/>
              </a:solidFill>
            </a:rPr>
            <a:t>different</a:t>
          </a:r>
          <a:r>
            <a:rPr lang="tr-TR" sz="1300" kern="1200" dirty="0">
              <a:solidFill>
                <a:schemeClr val="bg1"/>
              </a:solidFill>
            </a:rPr>
            <a:t> </a:t>
          </a:r>
          <a:r>
            <a:rPr lang="tr-TR" sz="1300" kern="1200" dirty="0" err="1">
              <a:solidFill>
                <a:schemeClr val="bg1"/>
              </a:solidFill>
            </a:rPr>
            <a:t>maps</a:t>
          </a:r>
          <a:r>
            <a:rPr lang="tr-TR" sz="1300" kern="1200" dirty="0">
              <a:solidFill>
                <a:schemeClr val="bg1"/>
              </a:solidFill>
            </a:rPr>
            <a:t>, </a:t>
          </a:r>
          <a:r>
            <a:rPr lang="tr-TR" sz="1300" kern="1200" dirty="0" err="1">
              <a:solidFill>
                <a:schemeClr val="bg1"/>
              </a:solidFill>
            </a:rPr>
            <a:t>different</a:t>
          </a:r>
          <a:r>
            <a:rPr lang="tr-TR" sz="1300" kern="1200" dirty="0">
              <a:solidFill>
                <a:schemeClr val="bg1"/>
              </a:solidFill>
            </a:rPr>
            <a:t> </a:t>
          </a:r>
          <a:r>
            <a:rPr lang="tr-TR" sz="1300" kern="1200" dirty="0" err="1">
              <a:solidFill>
                <a:schemeClr val="bg1"/>
              </a:solidFill>
            </a:rPr>
            <a:t>game</a:t>
          </a:r>
          <a:r>
            <a:rPr lang="tr-TR" sz="1300" kern="1200" dirty="0">
              <a:solidFill>
                <a:schemeClr val="bg1"/>
              </a:solidFill>
            </a:rPr>
            <a:t> </a:t>
          </a:r>
          <a:r>
            <a:rPr lang="tr-TR" sz="1300" kern="1200" dirty="0" err="1">
              <a:solidFill>
                <a:schemeClr val="bg1"/>
              </a:solidFill>
            </a:rPr>
            <a:t>mods</a:t>
          </a:r>
          <a:r>
            <a:rPr lang="tr-TR" sz="1300" kern="1200" dirty="0">
              <a:solidFill>
                <a:schemeClr val="bg1"/>
              </a:solidFill>
            </a:rPr>
            <a:t> can be </a:t>
          </a:r>
          <a:r>
            <a:rPr lang="tr-TR" sz="1300" kern="1200" dirty="0" err="1">
              <a:solidFill>
                <a:schemeClr val="bg1"/>
              </a:solidFill>
            </a:rPr>
            <a:t>created</a:t>
          </a:r>
          <a:r>
            <a:rPr lang="tr-TR" sz="1300" kern="1200" dirty="0">
              <a:solidFill>
                <a:schemeClr val="bg1"/>
              </a:solidFill>
            </a:rPr>
            <a:t> </a:t>
          </a:r>
          <a:r>
            <a:rPr lang="tr-TR" sz="1300" kern="1200" dirty="0" err="1">
              <a:solidFill>
                <a:schemeClr val="bg1"/>
              </a:solidFill>
            </a:rPr>
            <a:t>accordingly</a:t>
          </a:r>
          <a:r>
            <a:rPr lang="tr-TR" sz="1300" kern="1200" dirty="0">
              <a:solidFill>
                <a:schemeClr val="bg1"/>
              </a:solidFill>
            </a:rPr>
            <a:t>.</a:t>
          </a:r>
        </a:p>
      </dsp:txBody>
      <dsp:txXfrm rot="10800000">
        <a:off x="1899672" y="1263466"/>
        <a:ext cx="5369658" cy="971925"/>
      </dsp:txXfrm>
    </dsp:sp>
    <dsp:sp modelId="{4398E54F-913A-4C92-AA49-A8026EDA0DC7}">
      <dsp:nvSpPr>
        <dsp:cNvPr id="0" name=""/>
        <dsp:cNvSpPr/>
      </dsp:nvSpPr>
      <dsp:spPr>
        <a:xfrm>
          <a:off x="1170728" y="1263466"/>
          <a:ext cx="971925" cy="971925"/>
        </a:xfrm>
        <a:prstGeom prst="ellipse">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D93BC87-016F-441D-A3C2-971F9C70FB09}">
      <dsp:nvSpPr>
        <dsp:cNvPr id="0" name=""/>
        <dsp:cNvSpPr/>
      </dsp:nvSpPr>
      <dsp:spPr>
        <a:xfrm rot="10800000">
          <a:off x="1656691" y="2525519"/>
          <a:ext cx="5612639" cy="971925"/>
        </a:xfrm>
        <a:prstGeom prst="homePlat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28592" tIns="49530" rIns="92456" bIns="49530" numCol="1" spcCol="1270" anchor="ctr" anchorCtr="0">
          <a:noAutofit/>
        </a:bodyPr>
        <a:lstStyle/>
        <a:p>
          <a:pPr marL="0" lvl="0" indent="0" algn="ctr" defTabSz="577850">
            <a:lnSpc>
              <a:spcPct val="90000"/>
            </a:lnSpc>
            <a:spcBef>
              <a:spcPct val="0"/>
            </a:spcBef>
            <a:spcAft>
              <a:spcPct val="35000"/>
            </a:spcAft>
            <a:buNone/>
          </a:pPr>
          <a:r>
            <a:rPr lang="tr-TR" sz="1300" b="1" kern="1200" dirty="0">
              <a:solidFill>
                <a:schemeClr val="bg1"/>
              </a:solidFill>
            </a:rPr>
            <a:t>Security</a:t>
          </a:r>
        </a:p>
        <a:p>
          <a:pPr marL="0" lvl="0" indent="0" algn="ctr" defTabSz="577850">
            <a:lnSpc>
              <a:spcPct val="90000"/>
            </a:lnSpc>
            <a:spcBef>
              <a:spcPct val="0"/>
            </a:spcBef>
            <a:spcAft>
              <a:spcPct val="35000"/>
            </a:spcAft>
            <a:buNone/>
          </a:pPr>
          <a:r>
            <a:rPr lang="tr-TR" sz="1300" kern="1200" dirty="0">
              <a:solidFill>
                <a:schemeClr val="bg1"/>
              </a:solidFill>
            </a:rPr>
            <a:t>-User </a:t>
          </a:r>
          <a:r>
            <a:rPr lang="tr-TR" sz="1300" kern="1200" dirty="0" err="1">
              <a:solidFill>
                <a:schemeClr val="bg1"/>
              </a:solidFill>
            </a:rPr>
            <a:t>names</a:t>
          </a:r>
          <a:r>
            <a:rPr lang="tr-TR" sz="1300" kern="1200" dirty="0">
              <a:solidFill>
                <a:schemeClr val="bg1"/>
              </a:solidFill>
            </a:rPr>
            <a:t> </a:t>
          </a:r>
          <a:r>
            <a:rPr lang="tr-TR" sz="1300" kern="1200" dirty="0" err="1">
              <a:solidFill>
                <a:schemeClr val="bg1"/>
              </a:solidFill>
            </a:rPr>
            <a:t>and</a:t>
          </a:r>
          <a:r>
            <a:rPr lang="tr-TR" sz="1300" kern="1200" dirty="0">
              <a:solidFill>
                <a:schemeClr val="bg1"/>
              </a:solidFill>
            </a:rPr>
            <a:t> </a:t>
          </a:r>
          <a:r>
            <a:rPr lang="tr-TR" sz="1300" kern="1200" dirty="0" err="1">
              <a:solidFill>
                <a:schemeClr val="bg1"/>
              </a:solidFill>
            </a:rPr>
            <a:t>passwords</a:t>
          </a:r>
          <a:r>
            <a:rPr lang="tr-TR" sz="1300" kern="1200" dirty="0">
              <a:solidFill>
                <a:schemeClr val="bg1"/>
              </a:solidFill>
            </a:rPr>
            <a:t>, </a:t>
          </a:r>
          <a:r>
            <a:rPr lang="tr-TR" sz="1300" kern="1200" dirty="0" err="1">
              <a:solidFill>
                <a:schemeClr val="bg1"/>
              </a:solidFill>
            </a:rPr>
            <a:t>basicly</a:t>
          </a:r>
          <a:r>
            <a:rPr lang="tr-TR" sz="1300" kern="1200" dirty="0">
              <a:solidFill>
                <a:schemeClr val="bg1"/>
              </a:solidFill>
            </a:rPr>
            <a:t> data </a:t>
          </a:r>
          <a:r>
            <a:rPr lang="tr-TR" sz="1300" kern="1200" dirty="0" err="1">
              <a:solidFill>
                <a:schemeClr val="bg1"/>
              </a:solidFill>
            </a:rPr>
            <a:t>containing</a:t>
          </a:r>
          <a:r>
            <a:rPr lang="tr-TR" sz="1300" kern="1200" dirty="0">
              <a:solidFill>
                <a:schemeClr val="bg1"/>
              </a:solidFill>
            </a:rPr>
            <a:t> user </a:t>
          </a:r>
          <a:r>
            <a:rPr lang="tr-TR" sz="1300" kern="1200" dirty="0" err="1">
              <a:solidFill>
                <a:schemeClr val="bg1"/>
              </a:solidFill>
            </a:rPr>
            <a:t>information</a:t>
          </a:r>
          <a:r>
            <a:rPr lang="tr-TR" sz="1300" kern="1200" dirty="0">
              <a:solidFill>
                <a:schemeClr val="bg1"/>
              </a:solidFill>
            </a:rPr>
            <a:t> </a:t>
          </a:r>
          <a:r>
            <a:rPr lang="tr-TR" sz="1300" kern="1200" dirty="0" err="1">
              <a:solidFill>
                <a:schemeClr val="bg1"/>
              </a:solidFill>
            </a:rPr>
            <a:t>will</a:t>
          </a:r>
          <a:r>
            <a:rPr lang="tr-TR" sz="1300" kern="1200" dirty="0">
              <a:solidFill>
                <a:schemeClr val="bg1"/>
              </a:solidFill>
            </a:rPr>
            <a:t> be </a:t>
          </a:r>
          <a:r>
            <a:rPr lang="tr-TR" sz="1300" kern="1200" dirty="0" err="1">
              <a:solidFill>
                <a:schemeClr val="bg1"/>
              </a:solidFill>
            </a:rPr>
            <a:t>protected</a:t>
          </a:r>
          <a:r>
            <a:rPr lang="tr-TR" sz="1300" kern="1200" dirty="0">
              <a:solidFill>
                <a:schemeClr val="bg1"/>
              </a:solidFill>
            </a:rPr>
            <a:t>. </a:t>
          </a:r>
          <a:r>
            <a:rPr lang="tr-TR" sz="1300" kern="1200" dirty="0" err="1">
              <a:solidFill>
                <a:schemeClr val="bg1"/>
              </a:solidFill>
            </a:rPr>
            <a:t>In</a:t>
          </a:r>
          <a:r>
            <a:rPr lang="tr-TR" sz="1300" kern="1200" dirty="0">
              <a:solidFill>
                <a:schemeClr val="bg1"/>
              </a:solidFill>
            </a:rPr>
            <a:t> </a:t>
          </a:r>
          <a:r>
            <a:rPr lang="tr-TR" sz="1300" kern="1200" dirty="0" err="1">
              <a:solidFill>
                <a:schemeClr val="bg1"/>
              </a:solidFill>
            </a:rPr>
            <a:t>future</a:t>
          </a:r>
          <a:r>
            <a:rPr lang="tr-TR" sz="1300" kern="1200" dirty="0">
              <a:solidFill>
                <a:schemeClr val="bg1"/>
              </a:solidFill>
            </a:rPr>
            <a:t> </a:t>
          </a:r>
          <a:r>
            <a:rPr lang="tr-TR" sz="1300" kern="1200" dirty="0" err="1">
              <a:solidFill>
                <a:schemeClr val="bg1"/>
              </a:solidFill>
            </a:rPr>
            <a:t>implementations</a:t>
          </a:r>
          <a:r>
            <a:rPr lang="tr-TR" sz="1300" kern="1200" dirty="0">
              <a:solidFill>
                <a:schemeClr val="bg1"/>
              </a:solidFill>
            </a:rPr>
            <a:t>, </a:t>
          </a:r>
          <a:r>
            <a:rPr lang="tr-TR" sz="1300" kern="1200" dirty="0" err="1">
              <a:solidFill>
                <a:schemeClr val="bg1"/>
              </a:solidFill>
            </a:rPr>
            <a:t>more</a:t>
          </a:r>
          <a:r>
            <a:rPr lang="tr-TR" sz="1300" kern="1200" dirty="0">
              <a:solidFill>
                <a:schemeClr val="bg1"/>
              </a:solidFill>
            </a:rPr>
            <a:t> </a:t>
          </a:r>
          <a:r>
            <a:rPr lang="tr-TR" sz="1300" kern="1200" dirty="0" err="1">
              <a:solidFill>
                <a:schemeClr val="bg1"/>
              </a:solidFill>
            </a:rPr>
            <a:t>information</a:t>
          </a:r>
          <a:r>
            <a:rPr lang="tr-TR" sz="1300" kern="1200" dirty="0">
              <a:solidFill>
                <a:schemeClr val="bg1"/>
              </a:solidFill>
            </a:rPr>
            <a:t> </a:t>
          </a:r>
          <a:r>
            <a:rPr lang="tr-TR" sz="1300" kern="1200" dirty="0" err="1">
              <a:solidFill>
                <a:schemeClr val="bg1"/>
              </a:solidFill>
            </a:rPr>
            <a:t>might</a:t>
          </a:r>
          <a:r>
            <a:rPr lang="tr-TR" sz="1300" kern="1200" dirty="0">
              <a:solidFill>
                <a:schemeClr val="bg1"/>
              </a:solidFill>
            </a:rPr>
            <a:t> be </a:t>
          </a:r>
          <a:r>
            <a:rPr lang="tr-TR" sz="1300" kern="1200" dirty="0" err="1">
              <a:solidFill>
                <a:schemeClr val="bg1"/>
              </a:solidFill>
            </a:rPr>
            <a:t>needed</a:t>
          </a:r>
          <a:r>
            <a:rPr lang="tr-TR" sz="1300" kern="1200" dirty="0">
              <a:solidFill>
                <a:schemeClr val="bg1"/>
              </a:solidFill>
            </a:rPr>
            <a:t> </a:t>
          </a:r>
          <a:r>
            <a:rPr lang="tr-TR" sz="1300" kern="1200" dirty="0" err="1">
              <a:solidFill>
                <a:schemeClr val="bg1"/>
              </a:solidFill>
            </a:rPr>
            <a:t>such</a:t>
          </a:r>
          <a:r>
            <a:rPr lang="tr-TR" sz="1300" kern="1200" dirty="0">
              <a:solidFill>
                <a:schemeClr val="bg1"/>
              </a:solidFill>
            </a:rPr>
            <a:t> as </a:t>
          </a:r>
          <a:r>
            <a:rPr lang="tr-TR" sz="1300" kern="1200" dirty="0" err="1">
              <a:solidFill>
                <a:schemeClr val="bg1"/>
              </a:solidFill>
            </a:rPr>
            <a:t>credit</a:t>
          </a:r>
          <a:r>
            <a:rPr lang="tr-TR" sz="1300" kern="1200" dirty="0">
              <a:solidFill>
                <a:schemeClr val="bg1"/>
              </a:solidFill>
            </a:rPr>
            <a:t> </a:t>
          </a:r>
          <a:r>
            <a:rPr lang="tr-TR" sz="1300" kern="1200" dirty="0" err="1">
              <a:solidFill>
                <a:schemeClr val="bg1"/>
              </a:solidFill>
            </a:rPr>
            <a:t>card</a:t>
          </a:r>
          <a:r>
            <a:rPr lang="tr-TR" sz="1300" kern="1200" dirty="0">
              <a:solidFill>
                <a:schemeClr val="bg1"/>
              </a:solidFill>
            </a:rPr>
            <a:t> </a:t>
          </a:r>
          <a:r>
            <a:rPr lang="tr-TR" sz="1300" kern="1200" dirty="0" err="1">
              <a:solidFill>
                <a:schemeClr val="bg1"/>
              </a:solidFill>
            </a:rPr>
            <a:t>information</a:t>
          </a:r>
          <a:r>
            <a:rPr lang="tr-TR" sz="1300" kern="1200" dirty="0">
              <a:solidFill>
                <a:schemeClr val="bg1"/>
              </a:solidFill>
            </a:rPr>
            <a:t> </a:t>
          </a:r>
          <a:r>
            <a:rPr lang="tr-TR" sz="1300" kern="1200" dirty="0" err="1">
              <a:solidFill>
                <a:schemeClr val="bg1"/>
              </a:solidFill>
            </a:rPr>
            <a:t>for</a:t>
          </a:r>
          <a:r>
            <a:rPr lang="tr-TR" sz="1300" kern="1200" dirty="0">
              <a:solidFill>
                <a:schemeClr val="bg1"/>
              </a:solidFill>
            </a:rPr>
            <a:t> </a:t>
          </a:r>
          <a:r>
            <a:rPr lang="tr-TR" sz="1300" kern="1200" dirty="0" err="1">
              <a:solidFill>
                <a:schemeClr val="bg1"/>
              </a:solidFill>
            </a:rPr>
            <a:t>payments</a:t>
          </a:r>
          <a:r>
            <a:rPr lang="tr-TR" sz="1300" kern="1200" dirty="0">
              <a:solidFill>
                <a:schemeClr val="bg1"/>
              </a:solidFill>
            </a:rPr>
            <a:t>.</a:t>
          </a:r>
        </a:p>
      </dsp:txBody>
      <dsp:txXfrm rot="10800000">
        <a:off x="1899672" y="2525519"/>
        <a:ext cx="5369658" cy="971925"/>
      </dsp:txXfrm>
    </dsp:sp>
    <dsp:sp modelId="{CA8C1DD7-3B35-40C5-8BEE-BD89FC80F156}">
      <dsp:nvSpPr>
        <dsp:cNvPr id="0" name=""/>
        <dsp:cNvSpPr/>
      </dsp:nvSpPr>
      <dsp:spPr>
        <a:xfrm>
          <a:off x="1170728" y="2525519"/>
          <a:ext cx="971925" cy="971925"/>
        </a:xfrm>
        <a:prstGeom prst="ellipse">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2FF96CC-7F1D-461D-8C04-8DFBF84B9532}">
      <dsp:nvSpPr>
        <dsp:cNvPr id="0" name=""/>
        <dsp:cNvSpPr/>
      </dsp:nvSpPr>
      <dsp:spPr>
        <a:xfrm rot="10800000">
          <a:off x="1656691" y="3787572"/>
          <a:ext cx="5612639" cy="971925"/>
        </a:xfrm>
        <a:prstGeom prst="homePlat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28592" tIns="49530" rIns="92456" bIns="49530" numCol="1" spcCol="1270" anchor="ctr" anchorCtr="0">
          <a:noAutofit/>
        </a:bodyPr>
        <a:lstStyle/>
        <a:p>
          <a:pPr marL="0" lvl="0" indent="0" algn="ctr" defTabSz="577850">
            <a:lnSpc>
              <a:spcPct val="90000"/>
            </a:lnSpc>
            <a:spcBef>
              <a:spcPct val="0"/>
            </a:spcBef>
            <a:spcAft>
              <a:spcPct val="35000"/>
            </a:spcAft>
            <a:buNone/>
          </a:pPr>
          <a:r>
            <a:rPr lang="tr-TR" sz="1300" b="1" kern="1200" dirty="0">
              <a:solidFill>
                <a:schemeClr val="bg1"/>
              </a:solidFill>
            </a:rPr>
            <a:t>User </a:t>
          </a:r>
          <a:r>
            <a:rPr lang="tr-TR" sz="1300" b="1" kern="1200" dirty="0" err="1">
              <a:solidFill>
                <a:schemeClr val="bg1"/>
              </a:solidFill>
            </a:rPr>
            <a:t>Interface</a:t>
          </a:r>
          <a:r>
            <a:rPr lang="tr-TR" sz="1300" b="1" kern="1200" dirty="0">
              <a:solidFill>
                <a:schemeClr val="bg1"/>
              </a:solidFill>
            </a:rPr>
            <a:t> </a:t>
          </a:r>
          <a:r>
            <a:rPr lang="tr-TR" sz="1300" b="1" kern="1200" dirty="0" err="1">
              <a:solidFill>
                <a:schemeClr val="bg1"/>
              </a:solidFill>
            </a:rPr>
            <a:t>and</a:t>
          </a:r>
          <a:r>
            <a:rPr lang="tr-TR" sz="1300" b="1" kern="1200" dirty="0">
              <a:solidFill>
                <a:schemeClr val="bg1"/>
              </a:solidFill>
            </a:rPr>
            <a:t> </a:t>
          </a:r>
          <a:r>
            <a:rPr lang="tr-TR" sz="1300" b="1" kern="1200" dirty="0" err="1">
              <a:solidFill>
                <a:schemeClr val="bg1"/>
              </a:solidFill>
            </a:rPr>
            <a:t>Usability</a:t>
          </a:r>
          <a:endParaRPr lang="tr-TR" sz="1300" b="1" kern="1200" dirty="0">
            <a:solidFill>
              <a:schemeClr val="bg1"/>
            </a:solidFill>
          </a:endParaRPr>
        </a:p>
        <a:p>
          <a:pPr marL="0" lvl="0" indent="0" algn="ctr" defTabSz="577850">
            <a:lnSpc>
              <a:spcPct val="90000"/>
            </a:lnSpc>
            <a:spcBef>
              <a:spcPct val="0"/>
            </a:spcBef>
            <a:spcAft>
              <a:spcPct val="35000"/>
            </a:spcAft>
            <a:buNone/>
          </a:pPr>
          <a:r>
            <a:rPr lang="tr-TR" sz="1300" kern="1200" dirty="0">
              <a:solidFill>
                <a:schemeClr val="bg1"/>
              </a:solidFill>
            </a:rPr>
            <a:t>-</a:t>
          </a:r>
          <a:r>
            <a:rPr lang="tr-TR" sz="1300" kern="1200" dirty="0" err="1">
              <a:solidFill>
                <a:schemeClr val="bg1"/>
              </a:solidFill>
            </a:rPr>
            <a:t>Our</a:t>
          </a:r>
          <a:r>
            <a:rPr lang="tr-TR" sz="1300" kern="1200" dirty="0">
              <a:solidFill>
                <a:schemeClr val="bg1"/>
              </a:solidFill>
            </a:rPr>
            <a:t> </a:t>
          </a:r>
          <a:r>
            <a:rPr lang="tr-TR" sz="1300" kern="1200" dirty="0" err="1">
              <a:solidFill>
                <a:schemeClr val="bg1"/>
              </a:solidFill>
            </a:rPr>
            <a:t>application</a:t>
          </a:r>
          <a:r>
            <a:rPr lang="tr-TR" sz="1300" kern="1200" dirty="0">
              <a:solidFill>
                <a:schemeClr val="bg1"/>
              </a:solidFill>
            </a:rPr>
            <a:t> </a:t>
          </a:r>
          <a:r>
            <a:rPr lang="tr-TR" sz="1300" kern="1200" dirty="0" err="1">
              <a:solidFill>
                <a:schemeClr val="bg1"/>
              </a:solidFill>
            </a:rPr>
            <a:t>does</a:t>
          </a:r>
          <a:r>
            <a:rPr lang="tr-TR" sz="1300" kern="1200" dirty="0">
              <a:solidFill>
                <a:schemeClr val="bg1"/>
              </a:solidFill>
            </a:rPr>
            <a:t> not </a:t>
          </a:r>
          <a:r>
            <a:rPr lang="tr-TR" sz="1300" kern="1200" dirty="0" err="1">
              <a:solidFill>
                <a:schemeClr val="bg1"/>
              </a:solidFill>
            </a:rPr>
            <a:t>require</a:t>
          </a:r>
          <a:r>
            <a:rPr lang="tr-TR" sz="1300" kern="1200" dirty="0">
              <a:solidFill>
                <a:schemeClr val="bg1"/>
              </a:solidFill>
            </a:rPr>
            <a:t> </a:t>
          </a:r>
          <a:r>
            <a:rPr lang="tr-TR" sz="1300" kern="1200" dirty="0" err="1">
              <a:solidFill>
                <a:schemeClr val="bg1"/>
              </a:solidFill>
            </a:rPr>
            <a:t>any</a:t>
          </a:r>
          <a:r>
            <a:rPr lang="tr-TR" sz="1300" kern="1200" dirty="0">
              <a:solidFill>
                <a:schemeClr val="bg1"/>
              </a:solidFill>
            </a:rPr>
            <a:t> </a:t>
          </a:r>
          <a:r>
            <a:rPr lang="tr-TR" sz="1300" kern="1200" dirty="0" err="1">
              <a:solidFill>
                <a:schemeClr val="bg1"/>
              </a:solidFill>
            </a:rPr>
            <a:t>installation</a:t>
          </a:r>
          <a:r>
            <a:rPr lang="tr-TR" sz="1300" kern="1200" dirty="0">
              <a:solidFill>
                <a:schemeClr val="bg1"/>
              </a:solidFill>
            </a:rPr>
            <a:t> </a:t>
          </a:r>
          <a:r>
            <a:rPr lang="tr-TR" sz="1300" kern="1200" dirty="0" err="1">
              <a:solidFill>
                <a:schemeClr val="bg1"/>
              </a:solidFill>
            </a:rPr>
            <a:t>so</a:t>
          </a:r>
          <a:r>
            <a:rPr lang="tr-TR" sz="1300" kern="1200" dirty="0">
              <a:solidFill>
                <a:schemeClr val="bg1"/>
              </a:solidFill>
            </a:rPr>
            <a:t> it can be </a:t>
          </a:r>
          <a:r>
            <a:rPr lang="tr-TR" sz="1300" kern="1200" dirty="0" err="1">
              <a:solidFill>
                <a:schemeClr val="bg1"/>
              </a:solidFill>
            </a:rPr>
            <a:t>played</a:t>
          </a:r>
          <a:r>
            <a:rPr lang="tr-TR" sz="1300" kern="1200" dirty="0">
              <a:solidFill>
                <a:schemeClr val="bg1"/>
              </a:solidFill>
            </a:rPr>
            <a:t> in </a:t>
          </a:r>
          <a:r>
            <a:rPr lang="tr-TR" sz="1300" kern="1200" dirty="0" err="1">
              <a:solidFill>
                <a:schemeClr val="bg1"/>
              </a:solidFill>
            </a:rPr>
            <a:t>any</a:t>
          </a:r>
          <a:r>
            <a:rPr lang="tr-TR" sz="1300" kern="1200" dirty="0">
              <a:solidFill>
                <a:schemeClr val="bg1"/>
              </a:solidFill>
            </a:rPr>
            <a:t> </a:t>
          </a:r>
          <a:r>
            <a:rPr lang="tr-TR" sz="1300" kern="1200" dirty="0" err="1">
              <a:solidFill>
                <a:schemeClr val="bg1"/>
              </a:solidFill>
            </a:rPr>
            <a:t>environment</a:t>
          </a:r>
          <a:r>
            <a:rPr lang="tr-TR" sz="1300" kern="1200" dirty="0">
              <a:solidFill>
                <a:schemeClr val="bg1"/>
              </a:solidFill>
            </a:rPr>
            <a:t> </a:t>
          </a:r>
          <a:r>
            <a:rPr lang="tr-TR" sz="1300" kern="1200" dirty="0" err="1">
              <a:solidFill>
                <a:schemeClr val="bg1"/>
              </a:solidFill>
            </a:rPr>
            <a:t>which</a:t>
          </a:r>
          <a:r>
            <a:rPr lang="tr-TR" sz="1300" kern="1200" dirty="0">
              <a:solidFill>
                <a:schemeClr val="bg1"/>
              </a:solidFill>
            </a:rPr>
            <a:t> has an internet </a:t>
          </a:r>
          <a:r>
            <a:rPr lang="tr-TR" sz="1300" kern="1200" dirty="0" err="1">
              <a:solidFill>
                <a:schemeClr val="bg1"/>
              </a:solidFill>
            </a:rPr>
            <a:t>connection</a:t>
          </a:r>
          <a:r>
            <a:rPr lang="tr-TR" sz="1300" kern="1200" dirty="0">
              <a:solidFill>
                <a:schemeClr val="bg1"/>
              </a:solidFill>
            </a:rPr>
            <a:t>. </a:t>
          </a:r>
          <a:r>
            <a:rPr lang="tr-TR" sz="1300" kern="1200" dirty="0" err="1">
              <a:solidFill>
                <a:schemeClr val="bg1"/>
              </a:solidFill>
            </a:rPr>
            <a:t>The</a:t>
          </a:r>
          <a:r>
            <a:rPr lang="tr-TR" sz="1300" kern="1200" dirty="0">
              <a:solidFill>
                <a:schemeClr val="bg1"/>
              </a:solidFill>
            </a:rPr>
            <a:t> </a:t>
          </a:r>
          <a:r>
            <a:rPr lang="tr-TR" sz="1300" kern="1200" dirty="0" err="1">
              <a:solidFill>
                <a:schemeClr val="bg1"/>
              </a:solidFill>
            </a:rPr>
            <a:t>page</a:t>
          </a:r>
          <a:r>
            <a:rPr lang="tr-TR" sz="1300" kern="1200" dirty="0">
              <a:solidFill>
                <a:schemeClr val="bg1"/>
              </a:solidFill>
            </a:rPr>
            <a:t> </a:t>
          </a:r>
          <a:r>
            <a:rPr lang="tr-TR" sz="1300" kern="1200" dirty="0" err="1">
              <a:solidFill>
                <a:schemeClr val="bg1"/>
              </a:solidFill>
            </a:rPr>
            <a:t>configurations</a:t>
          </a:r>
          <a:r>
            <a:rPr lang="tr-TR" sz="1300" kern="1200" dirty="0">
              <a:solidFill>
                <a:schemeClr val="bg1"/>
              </a:solidFill>
            </a:rPr>
            <a:t> </a:t>
          </a:r>
          <a:r>
            <a:rPr lang="tr-TR" sz="1300" kern="1200" dirty="0" err="1">
              <a:solidFill>
                <a:schemeClr val="bg1"/>
              </a:solidFill>
            </a:rPr>
            <a:t>are</a:t>
          </a:r>
          <a:r>
            <a:rPr lang="tr-TR" sz="1300" kern="1200" dirty="0">
              <a:solidFill>
                <a:schemeClr val="bg1"/>
              </a:solidFill>
            </a:rPr>
            <a:t> </a:t>
          </a:r>
          <a:r>
            <a:rPr lang="tr-TR" sz="1300" kern="1200" dirty="0" err="1">
              <a:solidFill>
                <a:schemeClr val="bg1"/>
              </a:solidFill>
            </a:rPr>
            <a:t>easy</a:t>
          </a:r>
          <a:r>
            <a:rPr lang="tr-TR" sz="1300" kern="1200" dirty="0">
              <a:solidFill>
                <a:schemeClr val="bg1"/>
              </a:solidFill>
            </a:rPr>
            <a:t> </a:t>
          </a:r>
          <a:r>
            <a:rPr lang="tr-TR" sz="1300" kern="1200" dirty="0" err="1">
              <a:solidFill>
                <a:schemeClr val="bg1"/>
              </a:solidFill>
            </a:rPr>
            <a:t>to</a:t>
          </a:r>
          <a:r>
            <a:rPr lang="tr-TR" sz="1300" kern="1200" dirty="0">
              <a:solidFill>
                <a:schemeClr val="bg1"/>
              </a:solidFill>
            </a:rPr>
            <a:t> </a:t>
          </a:r>
          <a:r>
            <a:rPr lang="tr-TR" sz="1300" kern="1200" dirty="0" err="1">
              <a:solidFill>
                <a:schemeClr val="bg1"/>
              </a:solidFill>
            </a:rPr>
            <a:t>understand</a:t>
          </a:r>
          <a:r>
            <a:rPr lang="tr-TR" sz="1300" kern="1200" dirty="0">
              <a:solidFill>
                <a:schemeClr val="bg1"/>
              </a:solidFill>
            </a:rPr>
            <a:t> </a:t>
          </a:r>
          <a:r>
            <a:rPr lang="tr-TR" sz="1300" kern="1200" dirty="0" err="1">
              <a:solidFill>
                <a:schemeClr val="bg1"/>
              </a:solidFill>
            </a:rPr>
            <a:t>and</a:t>
          </a:r>
          <a:r>
            <a:rPr lang="tr-TR" sz="1300" kern="1200" dirty="0">
              <a:solidFill>
                <a:schemeClr val="bg1"/>
              </a:solidFill>
            </a:rPr>
            <a:t> </a:t>
          </a:r>
          <a:r>
            <a:rPr lang="tr-TR" sz="1300" kern="1200" dirty="0" err="1">
              <a:solidFill>
                <a:schemeClr val="bg1"/>
              </a:solidFill>
            </a:rPr>
            <a:t>follow</a:t>
          </a:r>
          <a:r>
            <a:rPr lang="tr-TR" sz="1300" kern="1200" dirty="0">
              <a:solidFill>
                <a:schemeClr val="bg1"/>
              </a:solidFill>
            </a:rPr>
            <a:t>.</a:t>
          </a:r>
        </a:p>
      </dsp:txBody>
      <dsp:txXfrm rot="10800000">
        <a:off x="1899672" y="3787572"/>
        <a:ext cx="5369658" cy="971925"/>
      </dsp:txXfrm>
    </dsp:sp>
    <dsp:sp modelId="{CE652A30-C8AB-4454-B870-5799A0121AE9}">
      <dsp:nvSpPr>
        <dsp:cNvPr id="0" name=""/>
        <dsp:cNvSpPr/>
      </dsp:nvSpPr>
      <dsp:spPr>
        <a:xfrm>
          <a:off x="1170728" y="3787572"/>
          <a:ext cx="971925" cy="971925"/>
        </a:xfrm>
        <a:prstGeom prst="ellipse">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1">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tr-TR"/>
              <a:t>Asıl başlık stilini düzenlemek için tıklayın</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63A1C593-65D0-4073-BCC9-577B9352EA97}" type="datetimeFigureOut">
              <a:rPr lang="en-US" smtClean="0"/>
              <a:pPr/>
              <a:t>11/18/2018</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9B618960-8005-486C-9A75-10CB2AAC16F9}" type="slidenum">
              <a:rPr lang="en-US" smtClean="0"/>
              <a:pPr/>
              <a:t>‹#›</a:t>
            </a:fld>
            <a:endParaRPr lang="en-US"/>
          </a:p>
        </p:txBody>
      </p:sp>
    </p:spTree>
    <p:extLst>
      <p:ext uri="{BB962C8B-B14F-4D97-AF65-F5344CB8AC3E}">
        <p14:creationId xmlns="" xmlns:p14="http://schemas.microsoft.com/office/powerpoint/2010/main" val="11399996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tr-TR"/>
              <a:t>Resim eklemek için simgeye tıklayın</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5" name="Date Placeholder 4"/>
          <p:cNvSpPr>
            <a:spLocks noGrp="1"/>
          </p:cNvSpPr>
          <p:nvPr>
            <p:ph type="dt" sz="half" idx="10"/>
          </p:nvPr>
        </p:nvSpPr>
        <p:spPr/>
        <p:txBody>
          <a:bodyPr/>
          <a:lstStyle/>
          <a:p>
            <a:fld id="{63A1C593-65D0-4073-BCC9-577B9352EA97}" type="datetimeFigureOut">
              <a:rPr lang="en-US" smtClean="0"/>
              <a:pPr/>
              <a:t>11/18/2018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pPr/>
              <a:t>‹#›</a:t>
            </a:fld>
            <a:endParaRPr lang="en-US"/>
          </a:p>
        </p:txBody>
      </p:sp>
    </p:spTree>
    <p:extLst>
      <p:ext uri="{BB962C8B-B14F-4D97-AF65-F5344CB8AC3E}">
        <p14:creationId xmlns="" xmlns:p14="http://schemas.microsoft.com/office/powerpoint/2010/main" val="3812007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5" name="Date Placeholder 4"/>
          <p:cNvSpPr>
            <a:spLocks noGrp="1"/>
          </p:cNvSpPr>
          <p:nvPr>
            <p:ph type="dt" sz="half" idx="10"/>
          </p:nvPr>
        </p:nvSpPr>
        <p:spPr/>
        <p:txBody>
          <a:bodyPr/>
          <a:lstStyle/>
          <a:p>
            <a:fld id="{63A1C593-65D0-4073-BCC9-577B9352EA97}" type="datetimeFigureOut">
              <a:rPr lang="en-US" smtClean="0"/>
              <a:pPr/>
              <a:t>11/18/2018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pPr/>
              <a:t>‹#›</a:t>
            </a:fld>
            <a:endParaRPr lang="en-US"/>
          </a:p>
        </p:txBody>
      </p:sp>
    </p:spTree>
    <p:extLst>
      <p:ext uri="{BB962C8B-B14F-4D97-AF65-F5344CB8AC3E}">
        <p14:creationId xmlns="" xmlns:p14="http://schemas.microsoft.com/office/powerpoint/2010/main" val="16853290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tr-TR"/>
              <a:t>Asıl başlık stilini düzenlemek için tıklayın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5" name="Date Placeholder 4"/>
          <p:cNvSpPr>
            <a:spLocks noGrp="1"/>
          </p:cNvSpPr>
          <p:nvPr>
            <p:ph type="dt" sz="half" idx="10"/>
          </p:nvPr>
        </p:nvSpPr>
        <p:spPr/>
        <p:txBody>
          <a:bodyPr/>
          <a:lstStyle/>
          <a:p>
            <a:fld id="{63A1C593-65D0-4073-BCC9-577B9352EA97}" type="datetimeFigureOut">
              <a:rPr lang="en-US" smtClean="0"/>
              <a:pPr/>
              <a:t>11/18/2018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pPr/>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 xmlns:p14="http://schemas.microsoft.com/office/powerpoint/2010/main" val="13345559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5" name="Date Placeholder 4"/>
          <p:cNvSpPr>
            <a:spLocks noGrp="1"/>
          </p:cNvSpPr>
          <p:nvPr>
            <p:ph type="dt" sz="half" idx="10"/>
          </p:nvPr>
        </p:nvSpPr>
        <p:spPr/>
        <p:txBody>
          <a:bodyPr/>
          <a:lstStyle/>
          <a:p>
            <a:fld id="{63A1C593-65D0-4073-BCC9-577B9352EA97}" type="datetimeFigureOut">
              <a:rPr lang="en-US" smtClean="0"/>
              <a:pPr/>
              <a:t>11/18/2018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pPr/>
              <a:t>‹#›</a:t>
            </a:fld>
            <a:endParaRPr lang="en-US"/>
          </a:p>
        </p:txBody>
      </p:sp>
    </p:spTree>
    <p:extLst>
      <p:ext uri="{BB962C8B-B14F-4D97-AF65-F5344CB8AC3E}">
        <p14:creationId xmlns="" xmlns:p14="http://schemas.microsoft.com/office/powerpoint/2010/main" val="31918119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ütu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tr-TR"/>
              <a:t>Asıl başlık stilini düzenlemek için tıklayın</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3" name="Date Placeholder 2"/>
          <p:cNvSpPr>
            <a:spLocks noGrp="1"/>
          </p:cNvSpPr>
          <p:nvPr>
            <p:ph type="dt" sz="half" idx="10"/>
          </p:nvPr>
        </p:nvSpPr>
        <p:spPr/>
        <p:txBody>
          <a:bodyPr/>
          <a:lstStyle/>
          <a:p>
            <a:fld id="{63A1C593-65D0-4073-BCC9-577B9352EA97}" type="datetimeFigureOut">
              <a:rPr lang="en-US" smtClean="0"/>
              <a:pPr/>
              <a:t>11/18/2018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pPr/>
              <a:t>‹#›</a:t>
            </a:fld>
            <a:endParaRPr lang="en-US"/>
          </a:p>
        </p:txBody>
      </p:sp>
    </p:spTree>
    <p:extLst>
      <p:ext uri="{BB962C8B-B14F-4D97-AF65-F5344CB8AC3E}">
        <p14:creationId xmlns="" xmlns:p14="http://schemas.microsoft.com/office/powerpoint/2010/main" val="39709610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Resim Sütunu">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tr-TR"/>
              <a:t>Asıl başlık stilini düzenlemek için tıklayın</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tr-TR"/>
              <a:t>Resim eklemek için simgeye tıklayın</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tr-TR"/>
              <a:t>Resim eklemek için simgeye tıklayın</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tr-TR"/>
              <a:t>Resim eklemek için simgeye tıklayın</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3" name="Date Placeholder 2"/>
          <p:cNvSpPr>
            <a:spLocks noGrp="1"/>
          </p:cNvSpPr>
          <p:nvPr>
            <p:ph type="dt" sz="half" idx="10"/>
          </p:nvPr>
        </p:nvSpPr>
        <p:spPr/>
        <p:txBody>
          <a:bodyPr/>
          <a:lstStyle/>
          <a:p>
            <a:fld id="{63A1C593-65D0-4073-BCC9-577B9352EA97}" type="datetimeFigureOut">
              <a:rPr lang="en-US" smtClean="0"/>
              <a:pPr/>
              <a:t>11/18/2018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pPr/>
              <a:t>‹#›</a:t>
            </a:fld>
            <a:endParaRPr lang="en-US"/>
          </a:p>
        </p:txBody>
      </p:sp>
    </p:spTree>
    <p:extLst>
      <p:ext uri="{BB962C8B-B14F-4D97-AF65-F5344CB8AC3E}">
        <p14:creationId xmlns="" xmlns:p14="http://schemas.microsoft.com/office/powerpoint/2010/main" val="27474010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ncho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pPr/>
              <a:t>11/18/2018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pPr/>
              <a:t>‹#›</a:t>
            </a:fld>
            <a:endParaRPr lang="en-US"/>
          </a:p>
        </p:txBody>
      </p:sp>
    </p:spTree>
    <p:extLst>
      <p:ext uri="{BB962C8B-B14F-4D97-AF65-F5344CB8AC3E}">
        <p14:creationId xmlns="" xmlns:p14="http://schemas.microsoft.com/office/powerpoint/2010/main" val="38256997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pPr/>
              <a:t>11/18/2018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pPr/>
              <a:t>‹#›</a:t>
            </a:fld>
            <a:endParaRPr lang="en-US"/>
          </a:p>
        </p:txBody>
      </p:sp>
    </p:spTree>
    <p:extLst>
      <p:ext uri="{BB962C8B-B14F-4D97-AF65-F5344CB8AC3E}">
        <p14:creationId xmlns="" xmlns:p14="http://schemas.microsoft.com/office/powerpoint/2010/main" val="31512319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pPr/>
              <a:t>11/18/2018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pPr/>
              <a:t>‹#›</a:t>
            </a:fld>
            <a:endParaRPr lang="en-US"/>
          </a:p>
        </p:txBody>
      </p:sp>
    </p:spTree>
    <p:extLst>
      <p:ext uri="{BB962C8B-B14F-4D97-AF65-F5344CB8AC3E}">
        <p14:creationId xmlns="" xmlns:p14="http://schemas.microsoft.com/office/powerpoint/2010/main" val="2228070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a:t>
            </a:r>
          </a:p>
        </p:txBody>
      </p:sp>
      <p:sp>
        <p:nvSpPr>
          <p:cNvPr id="4" name="Date Placeholder 3"/>
          <p:cNvSpPr>
            <a:spLocks noGrp="1"/>
          </p:cNvSpPr>
          <p:nvPr>
            <p:ph type="dt" sz="half" idx="10"/>
          </p:nvPr>
        </p:nvSpPr>
        <p:spPr/>
        <p:txBody>
          <a:bodyPr/>
          <a:lstStyle/>
          <a:p>
            <a:fld id="{63A1C593-65D0-4073-BCC9-577B9352EA97}" type="datetimeFigureOut">
              <a:rPr lang="en-US" smtClean="0"/>
              <a:pPr/>
              <a:t>11/18/2018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pPr/>
              <a:t>‹#›</a:t>
            </a:fld>
            <a:endParaRPr lang="en-US"/>
          </a:p>
        </p:txBody>
      </p:sp>
    </p:spTree>
    <p:extLst>
      <p:ext uri="{BB962C8B-B14F-4D97-AF65-F5344CB8AC3E}">
        <p14:creationId xmlns="" xmlns:p14="http://schemas.microsoft.com/office/powerpoint/2010/main" val="20220828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63A1C593-65D0-4073-BCC9-577B9352EA97}" type="datetimeFigureOut">
              <a:rPr lang="en-US" smtClean="0"/>
              <a:pPr/>
              <a:t>11/18/2018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pPr/>
              <a:t>‹#›</a:t>
            </a:fld>
            <a:endParaRPr lang="en-US"/>
          </a:p>
        </p:txBody>
      </p:sp>
    </p:spTree>
    <p:extLst>
      <p:ext uri="{BB962C8B-B14F-4D97-AF65-F5344CB8AC3E}">
        <p14:creationId xmlns="" xmlns:p14="http://schemas.microsoft.com/office/powerpoint/2010/main" val="32825987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4" name="Content Placeholder 3"/>
          <p:cNvSpPr>
            <a:spLocks noGrp="1"/>
          </p:cNvSpPr>
          <p:nvPr>
            <p:ph sz="half" idx="2"/>
          </p:nvPr>
        </p:nvSpPr>
        <p:spPr>
          <a:xfrm>
            <a:off x="1141410" y="3073397"/>
            <a:ext cx="4878391" cy="2717801"/>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6" name="Content Placeholder 5"/>
          <p:cNvSpPr>
            <a:spLocks noGrp="1"/>
          </p:cNvSpPr>
          <p:nvPr>
            <p:ph sz="quarter" idx="4"/>
          </p:nvPr>
        </p:nvSpPr>
        <p:spPr>
          <a:xfrm>
            <a:off x="6172200" y="3073397"/>
            <a:ext cx="4875210" cy="2717801"/>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63A1C593-65D0-4073-BCC9-577B9352EA97}" type="datetimeFigureOut">
              <a:rPr lang="en-US" smtClean="0"/>
              <a:pPr/>
              <a:t>11/18/2018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pPr/>
              <a:t>‹#›</a:t>
            </a:fld>
            <a:endParaRPr lang="en-US"/>
          </a:p>
        </p:txBody>
      </p:sp>
    </p:spTree>
    <p:extLst>
      <p:ext uri="{BB962C8B-B14F-4D97-AF65-F5344CB8AC3E}">
        <p14:creationId xmlns="" xmlns:p14="http://schemas.microsoft.com/office/powerpoint/2010/main" val="41533687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63A1C593-65D0-4073-BCC9-577B9352EA97}" type="datetimeFigureOut">
              <a:rPr lang="en-US" smtClean="0"/>
              <a:pPr/>
              <a:t>11/18/2018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pPr/>
              <a:t>‹#›</a:t>
            </a:fld>
            <a:endParaRPr lang="en-US"/>
          </a:p>
        </p:txBody>
      </p:sp>
    </p:spTree>
    <p:extLst>
      <p:ext uri="{BB962C8B-B14F-4D97-AF65-F5344CB8AC3E}">
        <p14:creationId xmlns="" xmlns:p14="http://schemas.microsoft.com/office/powerpoint/2010/main" val="2923089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pPr/>
              <a:t>11/18/2018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pPr/>
              <a:t>‹#›</a:t>
            </a:fld>
            <a:endParaRPr lang="en-US"/>
          </a:p>
        </p:txBody>
      </p:sp>
    </p:spTree>
    <p:extLst>
      <p:ext uri="{BB962C8B-B14F-4D97-AF65-F5344CB8AC3E}">
        <p14:creationId xmlns="" xmlns:p14="http://schemas.microsoft.com/office/powerpoint/2010/main" val="30247091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tr-TR"/>
              <a:t>Asıl başlık stilini düzenlemek için tıklayın</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5" name="Date Placeholder 4"/>
          <p:cNvSpPr>
            <a:spLocks noGrp="1"/>
          </p:cNvSpPr>
          <p:nvPr>
            <p:ph type="dt" sz="half" idx="10"/>
          </p:nvPr>
        </p:nvSpPr>
        <p:spPr/>
        <p:txBody>
          <a:bodyPr/>
          <a:lstStyle/>
          <a:p>
            <a:fld id="{63A1C593-65D0-4073-BCC9-577B9352EA97}" type="datetimeFigureOut">
              <a:rPr lang="en-US" smtClean="0"/>
              <a:pPr/>
              <a:t>11/18/2018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pPr/>
              <a:t>‹#›</a:t>
            </a:fld>
            <a:endParaRPr lang="en-US"/>
          </a:p>
        </p:txBody>
      </p:sp>
    </p:spTree>
    <p:extLst>
      <p:ext uri="{BB962C8B-B14F-4D97-AF65-F5344CB8AC3E}">
        <p14:creationId xmlns="" xmlns:p14="http://schemas.microsoft.com/office/powerpoint/2010/main" val="4228326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5" name="Date Placeholder 4"/>
          <p:cNvSpPr>
            <a:spLocks noGrp="1"/>
          </p:cNvSpPr>
          <p:nvPr>
            <p:ph type="dt" sz="half" idx="10"/>
          </p:nvPr>
        </p:nvSpPr>
        <p:spPr/>
        <p:txBody>
          <a:bodyPr/>
          <a:lstStyle/>
          <a:p>
            <a:fld id="{63A1C593-65D0-4073-BCC9-577B9352EA97}" type="datetimeFigureOut">
              <a:rPr lang="en-US" smtClean="0"/>
              <a:pPr/>
              <a:t>11/18/2018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pPr/>
              <a:t>‹#›</a:t>
            </a:fld>
            <a:endParaRPr lang="en-US"/>
          </a:p>
        </p:txBody>
      </p:sp>
    </p:spTree>
    <p:extLst>
      <p:ext uri="{BB962C8B-B14F-4D97-AF65-F5344CB8AC3E}">
        <p14:creationId xmlns="" xmlns:p14="http://schemas.microsoft.com/office/powerpoint/2010/main" val="33746647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3A1C593-65D0-4073-BCC9-577B9352EA97}" type="datetimeFigureOut">
              <a:rPr lang="en-US" smtClean="0"/>
              <a:pPr/>
              <a:t>11/18/2018</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B618960-8005-486C-9A75-10CB2AAC16F9}" type="slidenum">
              <a:rPr lang="en-US" smtClean="0"/>
              <a:pPr/>
              <a:t>‹#›</a:t>
            </a:fld>
            <a:endParaRPr lang="en-US"/>
          </a:p>
        </p:txBody>
      </p:sp>
    </p:spTree>
    <p:extLst>
      <p:ext uri="{BB962C8B-B14F-4D97-AF65-F5344CB8AC3E}">
        <p14:creationId xmlns="" xmlns:p14="http://schemas.microsoft.com/office/powerpoint/2010/main" val="3367662885"/>
      </p:ext>
    </p:extLst>
  </p:cSld>
  <p:clrMap bg1="dk1" tx1="lt1" bg2="dk2" tx2="lt2" accent1="accent1" accent2="accent2" accent3="accent3" accent4="accent4" accent5="accent5" accent6="accent6" hlink="hlink" folHlink="folHlink"/>
  <p:sldLayoutIdLst>
    <p:sldLayoutId id="2147483798"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 id="2147483809" r:id="rId12"/>
    <p:sldLayoutId id="2147483810" r:id="rId13"/>
    <p:sldLayoutId id="2147483811" r:id="rId14"/>
    <p:sldLayoutId id="2147483812" r:id="rId15"/>
    <p:sldLayoutId id="2147483813" r:id="rId16"/>
    <p:sldLayoutId id="2147483814"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1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15.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extLst/>
          </a:blip>
          <a:stretch/>
        </a:blipFill>
        <a:effectLst/>
      </p:bgPr>
    </p:bg>
    <p:spTree>
      <p:nvGrpSpPr>
        <p:cNvPr id="1" name=""/>
        <p:cNvGrpSpPr/>
        <p:nvPr/>
      </p:nvGrpSpPr>
      <p:grpSpPr>
        <a:xfrm>
          <a:off x="0" y="0"/>
          <a:ext cx="0" cy="0"/>
          <a:chOff x="0" y="0"/>
          <a:chExt cx="0" cy="0"/>
        </a:xfrm>
      </p:grpSpPr>
      <p:pic>
        <p:nvPicPr>
          <p:cNvPr id="13" name="Picture 2">
            <a:extLst>
              <a:ext uri="{FF2B5EF4-FFF2-40B4-BE49-F238E27FC236}">
                <a16:creationId xmlns="" xmlns:a16="http://schemas.microsoft.com/office/drawing/2014/main" id="{519FA62B-A2C9-49F5-8C45-9D5CDCD72B49}"/>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nvGrpSpPr>
          <p:cNvPr id="15" name="Group 14">
            <a:extLst>
              <a:ext uri="{FF2B5EF4-FFF2-40B4-BE49-F238E27FC236}">
                <a16:creationId xmlns="" xmlns:a16="http://schemas.microsoft.com/office/drawing/2014/main" id="{A24E966C-35F3-4DB1-8C23-4BC252E4E4A2}"/>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16" name="Group 15">
              <a:extLst>
                <a:ext uri="{FF2B5EF4-FFF2-40B4-BE49-F238E27FC236}">
                  <a16:creationId xmlns="" xmlns:a16="http://schemas.microsoft.com/office/drawing/2014/main" id="{C24ADCBC-2A94-4F6E-BC8D-278612B7ACF0}"/>
                </a:ext>
                <a:ext uri="{C183D7F6-B498-43B3-948B-1728B52AA6E4}">
                  <adec:decorative xmlns="" xmlns:adec="http://schemas.microsoft.com/office/drawing/2017/decorative" val="1"/>
                </a:ext>
              </a:extLst>
            </p:cNvPr>
            <p:cNvGrpSpPr/>
            <p:nvPr>
              <p:extLst>
                <p:ext uri="{386F3935-93C4-4BCD-93E2-E3B085C9AB24}">
                  <p16:designElem xmlns="" xmlns:p16="http://schemas.microsoft.com/office/powerpoint/2015/main" val="1"/>
                </p:ext>
              </p:extLst>
            </p:nvPr>
          </p:nvGrpSpPr>
          <p:grpSpPr>
            <a:xfrm>
              <a:off x="-14288" y="0"/>
              <a:ext cx="1220788" cy="6858001"/>
              <a:chOff x="-14288" y="0"/>
              <a:chExt cx="1220788" cy="6858001"/>
            </a:xfrm>
            <a:grpFill/>
          </p:grpSpPr>
          <p:sp>
            <p:nvSpPr>
              <p:cNvPr id="28" name="Rectangle 5">
                <a:extLst>
                  <a:ext uri="{FF2B5EF4-FFF2-40B4-BE49-F238E27FC236}">
                    <a16:creationId xmlns="" xmlns:a16="http://schemas.microsoft.com/office/drawing/2014/main" id="{38F45A3E-0BAF-4E7A-AD24-51B345041D5D}"/>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29" name="Freeform 6">
                <a:extLst>
                  <a:ext uri="{FF2B5EF4-FFF2-40B4-BE49-F238E27FC236}">
                    <a16:creationId xmlns="" xmlns:a16="http://schemas.microsoft.com/office/drawing/2014/main" id="{5340FE26-BABB-409C-A32A-B3D10BD23559}"/>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0" name="Freeform 7">
                <a:extLst>
                  <a:ext uri="{FF2B5EF4-FFF2-40B4-BE49-F238E27FC236}">
                    <a16:creationId xmlns="" xmlns:a16="http://schemas.microsoft.com/office/drawing/2014/main" id="{A9468B59-1984-42C3-88A4-942CF6EF7558}"/>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1" name="Freeform 8">
                <a:extLst>
                  <a:ext uri="{FF2B5EF4-FFF2-40B4-BE49-F238E27FC236}">
                    <a16:creationId xmlns="" xmlns:a16="http://schemas.microsoft.com/office/drawing/2014/main" id="{F6B5E914-0078-49CC-AD42-C97DC361CD0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2" name="Freeform 9">
                <a:extLst>
                  <a:ext uri="{FF2B5EF4-FFF2-40B4-BE49-F238E27FC236}">
                    <a16:creationId xmlns="" xmlns:a16="http://schemas.microsoft.com/office/drawing/2014/main" id="{D18B3F5A-0978-48AE-9360-8ABC8CEABB14}"/>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3" name="Freeform 10">
                <a:extLst>
                  <a:ext uri="{FF2B5EF4-FFF2-40B4-BE49-F238E27FC236}">
                    <a16:creationId xmlns="" xmlns:a16="http://schemas.microsoft.com/office/drawing/2014/main" id="{27E73F9B-CBFF-473A-9B41-8964B831E9F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4" name="Freeform 11">
                <a:extLst>
                  <a:ext uri="{FF2B5EF4-FFF2-40B4-BE49-F238E27FC236}">
                    <a16:creationId xmlns="" xmlns:a16="http://schemas.microsoft.com/office/drawing/2014/main" id="{558218B5-0904-4C19-8935-1A64432BC2D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5" name="Freeform 12">
                <a:extLst>
                  <a:ext uri="{FF2B5EF4-FFF2-40B4-BE49-F238E27FC236}">
                    <a16:creationId xmlns="" xmlns:a16="http://schemas.microsoft.com/office/drawing/2014/main" id="{DBCBCB59-A700-4032-AB43-CB0668799624}"/>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6" name="Freeform 13">
                <a:extLst>
                  <a:ext uri="{FF2B5EF4-FFF2-40B4-BE49-F238E27FC236}">
                    <a16:creationId xmlns="" xmlns:a16="http://schemas.microsoft.com/office/drawing/2014/main" id="{861A9C11-1685-4F09-B995-D5ECAD153FEB}"/>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7" name="Freeform 14">
                <a:extLst>
                  <a:ext uri="{FF2B5EF4-FFF2-40B4-BE49-F238E27FC236}">
                    <a16:creationId xmlns="" xmlns:a16="http://schemas.microsoft.com/office/drawing/2014/main" id="{57CCC420-3BF0-4A3E-A4FB-41537B06427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8" name="Freeform 15">
                <a:extLst>
                  <a:ext uri="{FF2B5EF4-FFF2-40B4-BE49-F238E27FC236}">
                    <a16:creationId xmlns="" xmlns:a16="http://schemas.microsoft.com/office/drawing/2014/main" id="{1DEFC6D1-15DA-4DDC-8FD1-B7630B8D607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9" name="Line 16">
                <a:extLst>
                  <a:ext uri="{FF2B5EF4-FFF2-40B4-BE49-F238E27FC236}">
                    <a16:creationId xmlns="" xmlns:a16="http://schemas.microsoft.com/office/drawing/2014/main" id="{0C6F2EE9-81FE-4B46-9513-6EC7D9301243}"/>
                  </a:ext>
                  <a:ext uri="{C183D7F6-B498-43B3-948B-1728B52AA6E4}">
                    <adec:decorative xmlns="" xmlns:adec="http://schemas.microsoft.com/office/drawing/2017/decorative" val="1"/>
                  </a:ext>
                </a:extLst>
              </p:cNvPr>
              <p:cNvSpPr>
                <a:spLocks noChangeShapeType="1"/>
              </p:cNvSpPr>
              <p:nvPr>
                <p:extLst>
                  <p:ext uri="{386F3935-93C4-4BCD-93E2-E3B085C9AB24}">
                    <p16:designElem xmlns=""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40" name="Freeform 17">
                <a:extLst>
                  <a:ext uri="{FF2B5EF4-FFF2-40B4-BE49-F238E27FC236}">
                    <a16:creationId xmlns="" xmlns:a16="http://schemas.microsoft.com/office/drawing/2014/main" id="{26DF77E9-F68C-4FE0-864E-A4A4DE36169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1" name="Freeform 18">
                <a:extLst>
                  <a:ext uri="{FF2B5EF4-FFF2-40B4-BE49-F238E27FC236}">
                    <a16:creationId xmlns="" xmlns:a16="http://schemas.microsoft.com/office/drawing/2014/main" id="{9D3495ED-B588-4755-B8BB-18D33E4AC41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2" name="Freeform 19">
                <a:extLst>
                  <a:ext uri="{FF2B5EF4-FFF2-40B4-BE49-F238E27FC236}">
                    <a16:creationId xmlns="" xmlns:a16="http://schemas.microsoft.com/office/drawing/2014/main" id="{E76105FE-305A-42A7-B2DD-388B99FAB807}"/>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3" name="Freeform 20">
                <a:extLst>
                  <a:ext uri="{FF2B5EF4-FFF2-40B4-BE49-F238E27FC236}">
                    <a16:creationId xmlns="" xmlns:a16="http://schemas.microsoft.com/office/drawing/2014/main" id="{F1883F6E-6FAE-49E2-AE28-02B88BEBF6D9}"/>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4" name="Rectangle 21">
                <a:extLst>
                  <a:ext uri="{FF2B5EF4-FFF2-40B4-BE49-F238E27FC236}">
                    <a16:creationId xmlns="" xmlns:a16="http://schemas.microsoft.com/office/drawing/2014/main" id="{8C8A198F-A0AA-455F-ACD5-8587457BDD58}"/>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45" name="Freeform 22">
                <a:extLst>
                  <a:ext uri="{FF2B5EF4-FFF2-40B4-BE49-F238E27FC236}">
                    <a16:creationId xmlns="" xmlns:a16="http://schemas.microsoft.com/office/drawing/2014/main" id="{E57E155C-0F05-498E-B0E3-33AE15B7E85C}"/>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6" name="Freeform 23">
                <a:extLst>
                  <a:ext uri="{FF2B5EF4-FFF2-40B4-BE49-F238E27FC236}">
                    <a16:creationId xmlns="" xmlns:a16="http://schemas.microsoft.com/office/drawing/2014/main" id="{3D7FB1D7-F9DB-443D-A2D4-40C46F6975A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7" name="Freeform 24">
                <a:extLst>
                  <a:ext uri="{FF2B5EF4-FFF2-40B4-BE49-F238E27FC236}">
                    <a16:creationId xmlns="" xmlns:a16="http://schemas.microsoft.com/office/drawing/2014/main" id="{9EF7FB08-B52A-4C0D-BF32-AC6D91AE998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8" name="Freeform 25">
                <a:extLst>
                  <a:ext uri="{FF2B5EF4-FFF2-40B4-BE49-F238E27FC236}">
                    <a16:creationId xmlns="" xmlns:a16="http://schemas.microsoft.com/office/drawing/2014/main" id="{2A27D708-7911-4EAB-8A9D-E608726B57CE}"/>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9" name="Freeform 26">
                <a:extLst>
                  <a:ext uri="{FF2B5EF4-FFF2-40B4-BE49-F238E27FC236}">
                    <a16:creationId xmlns="" xmlns:a16="http://schemas.microsoft.com/office/drawing/2014/main" id="{40A3E3AC-335B-4EAB-A5D4-E72C8434ABB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0" name="Freeform 27">
                <a:extLst>
                  <a:ext uri="{FF2B5EF4-FFF2-40B4-BE49-F238E27FC236}">
                    <a16:creationId xmlns="" xmlns:a16="http://schemas.microsoft.com/office/drawing/2014/main" id="{FC4E923E-7CEC-4950-8C12-F40EAE7A367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1" name="Freeform 28">
                <a:extLst>
                  <a:ext uri="{FF2B5EF4-FFF2-40B4-BE49-F238E27FC236}">
                    <a16:creationId xmlns="" xmlns:a16="http://schemas.microsoft.com/office/drawing/2014/main" id="{23A92FB5-3211-4195-8FFA-A8F49F6777E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2" name="Freeform 29">
                <a:extLst>
                  <a:ext uri="{FF2B5EF4-FFF2-40B4-BE49-F238E27FC236}">
                    <a16:creationId xmlns="" xmlns:a16="http://schemas.microsoft.com/office/drawing/2014/main" id="{BB88442A-84E1-4264-BD24-B14020F21EF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3" name="Freeform 30">
                <a:extLst>
                  <a:ext uri="{FF2B5EF4-FFF2-40B4-BE49-F238E27FC236}">
                    <a16:creationId xmlns="" xmlns:a16="http://schemas.microsoft.com/office/drawing/2014/main" id="{B47AD665-0844-40BF-AE62-BA493929C509}"/>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4" name="Freeform 31">
                <a:extLst>
                  <a:ext uri="{FF2B5EF4-FFF2-40B4-BE49-F238E27FC236}">
                    <a16:creationId xmlns="" xmlns:a16="http://schemas.microsoft.com/office/drawing/2014/main" id="{01D8E540-292C-4867-BD21-43910262E9F7}"/>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grpSp>
        <p:grpSp>
          <p:nvGrpSpPr>
            <p:cNvPr id="17" name="Group 16">
              <a:extLst>
                <a:ext uri="{FF2B5EF4-FFF2-40B4-BE49-F238E27FC236}">
                  <a16:creationId xmlns="" xmlns:a16="http://schemas.microsoft.com/office/drawing/2014/main" id="{A00C8F50-D632-4BE8-B5BF-8AEAE2D13262}"/>
                </a:ext>
                <a:ext uri="{C183D7F6-B498-43B3-948B-1728B52AA6E4}">
                  <adec:decorative xmlns="" xmlns:adec="http://schemas.microsoft.com/office/drawing/2017/decorative" val="1"/>
                </a:ext>
              </a:extLst>
            </p:cNvPr>
            <p:cNvGrpSpPr/>
            <p:nvPr>
              <p:extLst>
                <p:ext uri="{386F3935-93C4-4BCD-93E2-E3B085C9AB24}">
                  <p16:designElem xmlns="" xmlns:p16="http://schemas.microsoft.com/office/powerpoint/2015/main" val="1"/>
                </p:ext>
              </p:extLst>
            </p:nvPr>
          </p:nvGrpSpPr>
          <p:grpSpPr>
            <a:xfrm>
              <a:off x="11364912" y="0"/>
              <a:ext cx="674688" cy="6848476"/>
              <a:chOff x="11364912" y="0"/>
              <a:chExt cx="674688" cy="6848476"/>
            </a:xfrm>
            <a:grpFill/>
          </p:grpSpPr>
          <p:sp>
            <p:nvSpPr>
              <p:cNvPr id="18" name="Freeform 32">
                <a:extLst>
                  <a:ext uri="{FF2B5EF4-FFF2-40B4-BE49-F238E27FC236}">
                    <a16:creationId xmlns="" xmlns:a16="http://schemas.microsoft.com/office/drawing/2014/main" id="{7870CC07-8D37-4F4D-A73B-9762FFAB1788}"/>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9" name="Freeform 33">
                <a:extLst>
                  <a:ext uri="{FF2B5EF4-FFF2-40B4-BE49-F238E27FC236}">
                    <a16:creationId xmlns="" xmlns:a16="http://schemas.microsoft.com/office/drawing/2014/main" id="{06B84BAB-C27B-4804-9496-FDDA7FF6F24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0" name="Freeform 34">
                <a:extLst>
                  <a:ext uri="{FF2B5EF4-FFF2-40B4-BE49-F238E27FC236}">
                    <a16:creationId xmlns="" xmlns:a16="http://schemas.microsoft.com/office/drawing/2014/main" id="{45E90447-AF32-4C90-8940-D5EBE9F64060}"/>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1" name="Freeform 35">
                <a:extLst>
                  <a:ext uri="{FF2B5EF4-FFF2-40B4-BE49-F238E27FC236}">
                    <a16:creationId xmlns="" xmlns:a16="http://schemas.microsoft.com/office/drawing/2014/main" id="{DFD35AB5-2871-471E-87D3-C3C024C31EA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2" name="Freeform 36">
                <a:extLst>
                  <a:ext uri="{FF2B5EF4-FFF2-40B4-BE49-F238E27FC236}">
                    <a16:creationId xmlns="" xmlns:a16="http://schemas.microsoft.com/office/drawing/2014/main" id="{60EED77B-C4CD-44DE-B7AA-472CBEE6ECA8}"/>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3" name="Freeform 37">
                <a:extLst>
                  <a:ext uri="{FF2B5EF4-FFF2-40B4-BE49-F238E27FC236}">
                    <a16:creationId xmlns="" xmlns:a16="http://schemas.microsoft.com/office/drawing/2014/main" id="{68122908-2E24-4971-A70E-29CFE953E57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4" name="Freeform 38">
                <a:extLst>
                  <a:ext uri="{FF2B5EF4-FFF2-40B4-BE49-F238E27FC236}">
                    <a16:creationId xmlns="" xmlns:a16="http://schemas.microsoft.com/office/drawing/2014/main" id="{43930918-848F-4F70-8C42-426DCCB4D450}"/>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5" name="Freeform 39">
                <a:extLst>
                  <a:ext uri="{FF2B5EF4-FFF2-40B4-BE49-F238E27FC236}">
                    <a16:creationId xmlns="" xmlns:a16="http://schemas.microsoft.com/office/drawing/2014/main" id="{7C2C1A0B-06A1-4F89-9A58-66CAB57F1FD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6" name="Freeform 40">
                <a:extLst>
                  <a:ext uri="{FF2B5EF4-FFF2-40B4-BE49-F238E27FC236}">
                    <a16:creationId xmlns="" xmlns:a16="http://schemas.microsoft.com/office/drawing/2014/main" id="{F26FAEF0-6EA1-41B4-AC1D-0BC56E43EFE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7" name="Rectangle 41">
                <a:extLst>
                  <a:ext uri="{FF2B5EF4-FFF2-40B4-BE49-F238E27FC236}">
                    <a16:creationId xmlns="" xmlns:a16="http://schemas.microsoft.com/office/drawing/2014/main" id="{563F085C-A9C1-47AB-9656-468B79DE5A2B}"/>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grpSp>
      </p:grpSp>
      <p:sp>
        <p:nvSpPr>
          <p:cNvPr id="4" name="Metin kutusu 3">
            <a:extLst>
              <a:ext uri="{FF2B5EF4-FFF2-40B4-BE49-F238E27FC236}">
                <a16:creationId xmlns="" xmlns:a16="http://schemas.microsoft.com/office/drawing/2014/main" id="{FB0C99B1-D7D8-4147-9C45-D4A1E823AF41}"/>
              </a:ext>
            </a:extLst>
          </p:cNvPr>
          <p:cNvSpPr txBox="1"/>
          <p:nvPr/>
        </p:nvSpPr>
        <p:spPr>
          <a:xfrm>
            <a:off x="1252537" y="488950"/>
            <a:ext cx="10339387" cy="2624745"/>
          </a:xfrm>
          <a:prstGeom prst="rect">
            <a:avLst/>
          </a:prstGeom>
        </p:spPr>
        <p:txBody>
          <a:bodyPr vert="horz" lIns="91440" tIns="45720" rIns="91440" bIns="45720" rtlCol="0" anchor="ctr">
            <a:noAutofit/>
          </a:bodyPr>
          <a:lstStyle/>
          <a:p>
            <a:pPr lvl="3" algn="ctr" defTabSz="914400">
              <a:lnSpc>
                <a:spcPct val="90000"/>
              </a:lnSpc>
              <a:spcBef>
                <a:spcPct val="0"/>
              </a:spcBef>
              <a:spcAft>
                <a:spcPts val="600"/>
              </a:spcAft>
            </a:pPr>
            <a:r>
              <a:rPr lang="en-US" b="1" cap="all" dirty="0">
                <a:latin typeface="+mj-lt"/>
                <a:ea typeface="+mj-ea"/>
                <a:cs typeface="+mj-cs"/>
              </a:rPr>
              <a:t>2018-2019 Fall</a:t>
            </a:r>
          </a:p>
          <a:p>
            <a:pPr lvl="3" algn="ctr" defTabSz="914400">
              <a:lnSpc>
                <a:spcPct val="90000"/>
              </a:lnSpc>
              <a:spcBef>
                <a:spcPct val="0"/>
              </a:spcBef>
              <a:spcAft>
                <a:spcPts val="600"/>
              </a:spcAft>
            </a:pPr>
            <a:r>
              <a:rPr lang="en-US" b="1" cap="all" dirty="0">
                <a:latin typeface="+mj-lt"/>
                <a:ea typeface="+mj-ea"/>
                <a:cs typeface="+mj-cs"/>
              </a:rPr>
              <a:t>CS319 Object Oriented Software Engineering </a:t>
            </a:r>
          </a:p>
          <a:p>
            <a:pPr lvl="3" algn="ctr" defTabSz="914400">
              <a:lnSpc>
                <a:spcPct val="90000"/>
              </a:lnSpc>
              <a:spcBef>
                <a:spcPct val="0"/>
              </a:spcBef>
              <a:spcAft>
                <a:spcPts val="600"/>
              </a:spcAft>
            </a:pPr>
            <a:r>
              <a:rPr lang="en-US" b="1" cap="all" dirty="0">
                <a:latin typeface="+mj-lt"/>
                <a:ea typeface="+mj-ea"/>
                <a:cs typeface="+mj-cs"/>
              </a:rPr>
              <a:t>Term Project </a:t>
            </a:r>
          </a:p>
          <a:p>
            <a:pPr lvl="3" algn="ctr" defTabSz="914400">
              <a:lnSpc>
                <a:spcPct val="90000"/>
              </a:lnSpc>
              <a:spcBef>
                <a:spcPct val="0"/>
              </a:spcBef>
              <a:spcAft>
                <a:spcPts val="600"/>
              </a:spcAft>
            </a:pPr>
            <a:r>
              <a:rPr lang="en-US" b="1" cap="all" dirty="0">
                <a:latin typeface="+mj-lt"/>
                <a:ea typeface="+mj-ea"/>
                <a:cs typeface="+mj-cs"/>
              </a:rPr>
              <a:t>Section:</a:t>
            </a:r>
            <a:r>
              <a:rPr lang="en-US" cap="all" dirty="0">
                <a:latin typeface="+mj-lt"/>
                <a:ea typeface="+mj-ea"/>
                <a:cs typeface="+mj-cs"/>
              </a:rPr>
              <a:t> 01 </a:t>
            </a:r>
          </a:p>
          <a:p>
            <a:pPr lvl="3" algn="ctr" defTabSz="914400">
              <a:lnSpc>
                <a:spcPct val="90000"/>
              </a:lnSpc>
              <a:spcBef>
                <a:spcPct val="0"/>
              </a:spcBef>
              <a:spcAft>
                <a:spcPts val="600"/>
              </a:spcAft>
            </a:pPr>
            <a:r>
              <a:rPr lang="en-US" b="1" cap="all" dirty="0">
                <a:latin typeface="+mj-lt"/>
                <a:ea typeface="+mj-ea"/>
                <a:cs typeface="+mj-cs"/>
              </a:rPr>
              <a:t>Group:</a:t>
            </a:r>
            <a:r>
              <a:rPr lang="en-US" cap="all" dirty="0">
                <a:latin typeface="+mj-lt"/>
                <a:ea typeface="+mj-ea"/>
                <a:cs typeface="+mj-cs"/>
              </a:rPr>
              <a:t> 2E </a:t>
            </a:r>
          </a:p>
          <a:p>
            <a:pPr lvl="3" algn="ctr" defTabSz="914400">
              <a:lnSpc>
                <a:spcPct val="90000"/>
              </a:lnSpc>
              <a:spcBef>
                <a:spcPct val="0"/>
              </a:spcBef>
              <a:spcAft>
                <a:spcPts val="600"/>
              </a:spcAft>
            </a:pPr>
            <a:r>
              <a:rPr lang="en-US" b="1" cap="all" dirty="0">
                <a:latin typeface="+mj-lt"/>
                <a:ea typeface="+mj-ea"/>
                <a:cs typeface="+mj-cs"/>
              </a:rPr>
              <a:t>Group Name: </a:t>
            </a:r>
            <a:r>
              <a:rPr lang="en-US" cap="all" dirty="0" err="1">
                <a:latin typeface="+mj-lt"/>
                <a:ea typeface="+mj-ea"/>
                <a:cs typeface="+mj-cs"/>
              </a:rPr>
              <a:t>ProCODERs</a:t>
            </a:r>
            <a:r>
              <a:rPr lang="en-US" cap="all" dirty="0">
                <a:latin typeface="+mj-lt"/>
                <a:ea typeface="+mj-ea"/>
                <a:cs typeface="+mj-cs"/>
              </a:rPr>
              <a:t> </a:t>
            </a:r>
          </a:p>
          <a:p>
            <a:pPr lvl="3" algn="ctr" defTabSz="914400">
              <a:lnSpc>
                <a:spcPct val="90000"/>
              </a:lnSpc>
              <a:spcBef>
                <a:spcPct val="0"/>
              </a:spcBef>
              <a:spcAft>
                <a:spcPts val="600"/>
              </a:spcAft>
            </a:pPr>
            <a:r>
              <a:rPr lang="en-US" b="1" cap="all" dirty="0">
                <a:latin typeface="+mj-lt"/>
                <a:ea typeface="+mj-ea"/>
                <a:cs typeface="+mj-cs"/>
              </a:rPr>
              <a:t>Lords in Halls</a:t>
            </a:r>
          </a:p>
        </p:txBody>
      </p:sp>
      <p:sp>
        <p:nvSpPr>
          <p:cNvPr id="7" name="Metin kutusu 6">
            <a:extLst>
              <a:ext uri="{FF2B5EF4-FFF2-40B4-BE49-F238E27FC236}">
                <a16:creationId xmlns="" xmlns:a16="http://schemas.microsoft.com/office/drawing/2014/main" id="{060D92BF-D9C0-4BA4-9395-3A220C71E77B}"/>
              </a:ext>
            </a:extLst>
          </p:cNvPr>
          <p:cNvSpPr txBox="1"/>
          <p:nvPr/>
        </p:nvSpPr>
        <p:spPr>
          <a:xfrm>
            <a:off x="4882181" y="3122477"/>
            <a:ext cx="6012832" cy="3541714"/>
          </a:xfrm>
          <a:prstGeom prst="rect">
            <a:avLst/>
          </a:prstGeom>
        </p:spPr>
        <p:txBody>
          <a:bodyPr vert="horz" lIns="91440" tIns="45720" rIns="91440" bIns="45720" rtlCol="0">
            <a:normAutofit/>
          </a:bodyPr>
          <a:lstStyle/>
          <a:p>
            <a:pPr lvl="3" indent="-228600" defTabSz="914400">
              <a:lnSpc>
                <a:spcPct val="120000"/>
              </a:lnSpc>
              <a:spcAft>
                <a:spcPts val="600"/>
              </a:spcAft>
              <a:buSzPct val="125000"/>
              <a:buFont typeface="Arial" panose="020B0604020202020204" pitchFamily="34" charset="0"/>
              <a:buChar char="•"/>
            </a:pPr>
            <a:r>
              <a:rPr lang="en-US" sz="1600" b="1" dirty="0"/>
              <a:t>Group Members </a:t>
            </a:r>
          </a:p>
          <a:p>
            <a:pPr marL="1714500" lvl="3" indent="-228600" defTabSz="914400">
              <a:lnSpc>
                <a:spcPct val="120000"/>
              </a:lnSpc>
              <a:spcAft>
                <a:spcPts val="600"/>
              </a:spcAft>
              <a:buSzPct val="125000"/>
              <a:buFont typeface="Arial" panose="020B0604020202020204" pitchFamily="34" charset="0"/>
              <a:buChar char="•"/>
            </a:pPr>
            <a:r>
              <a:rPr lang="en-US" sz="1600" dirty="0" err="1"/>
              <a:t>Şamil</a:t>
            </a:r>
            <a:r>
              <a:rPr lang="en-US" sz="1600" dirty="0"/>
              <a:t> </a:t>
            </a:r>
            <a:r>
              <a:rPr lang="en-US" sz="1600" dirty="0" err="1"/>
              <a:t>İraz</a:t>
            </a:r>
            <a:r>
              <a:rPr lang="en-US" sz="1600" dirty="0"/>
              <a:t> </a:t>
            </a:r>
          </a:p>
          <a:p>
            <a:pPr marL="1714500" lvl="3" indent="-228600" defTabSz="914400">
              <a:lnSpc>
                <a:spcPct val="120000"/>
              </a:lnSpc>
              <a:spcAft>
                <a:spcPts val="600"/>
              </a:spcAft>
              <a:buSzPct val="125000"/>
              <a:buFont typeface="Arial" panose="020B0604020202020204" pitchFamily="34" charset="0"/>
              <a:buChar char="•"/>
            </a:pPr>
            <a:r>
              <a:rPr lang="en-US" sz="1600" dirty="0" err="1"/>
              <a:t>Ateş</a:t>
            </a:r>
            <a:r>
              <a:rPr lang="en-US" sz="1600" dirty="0"/>
              <a:t> </a:t>
            </a:r>
            <a:r>
              <a:rPr lang="en-US" sz="1600" dirty="0" err="1"/>
              <a:t>Bilgin</a:t>
            </a:r>
            <a:r>
              <a:rPr lang="en-US" sz="1600" dirty="0"/>
              <a:t> </a:t>
            </a:r>
          </a:p>
          <a:p>
            <a:pPr marL="1714500" lvl="3" indent="-228600" defTabSz="914400">
              <a:lnSpc>
                <a:spcPct val="120000"/>
              </a:lnSpc>
              <a:spcAft>
                <a:spcPts val="600"/>
              </a:spcAft>
              <a:buSzPct val="125000"/>
              <a:buFont typeface="Arial" panose="020B0604020202020204" pitchFamily="34" charset="0"/>
              <a:buChar char="•"/>
            </a:pPr>
            <a:r>
              <a:rPr lang="en-US" sz="1600" dirty="0" err="1"/>
              <a:t>Enes</a:t>
            </a:r>
            <a:r>
              <a:rPr lang="en-US" sz="1600" dirty="0"/>
              <a:t> Emre </a:t>
            </a:r>
            <a:r>
              <a:rPr lang="en-US" sz="1600" dirty="0" err="1"/>
              <a:t>Erdem</a:t>
            </a:r>
            <a:r>
              <a:rPr lang="en-US" sz="1600" dirty="0"/>
              <a:t> </a:t>
            </a:r>
          </a:p>
          <a:p>
            <a:pPr marL="1714500" lvl="3" indent="-228600" defTabSz="914400">
              <a:lnSpc>
                <a:spcPct val="120000"/>
              </a:lnSpc>
              <a:spcAft>
                <a:spcPts val="600"/>
              </a:spcAft>
              <a:buSzPct val="125000"/>
              <a:buFont typeface="Arial" panose="020B0604020202020204" pitchFamily="34" charset="0"/>
              <a:buChar char="•"/>
            </a:pPr>
            <a:r>
              <a:rPr lang="en-US" sz="1600" dirty="0" err="1"/>
              <a:t>Gülnihal</a:t>
            </a:r>
            <a:r>
              <a:rPr lang="en-US" sz="1600" dirty="0"/>
              <a:t> </a:t>
            </a:r>
            <a:r>
              <a:rPr lang="en-US" sz="1600" dirty="0" err="1"/>
              <a:t>Muslu</a:t>
            </a:r>
            <a:r>
              <a:rPr lang="en-US" sz="1600" dirty="0"/>
              <a:t> </a:t>
            </a:r>
          </a:p>
          <a:p>
            <a:pPr marL="1714500" lvl="3" indent="-228600" defTabSz="914400">
              <a:lnSpc>
                <a:spcPct val="120000"/>
              </a:lnSpc>
              <a:spcAft>
                <a:spcPts val="600"/>
              </a:spcAft>
              <a:buSzPct val="125000"/>
              <a:buFont typeface="Arial" panose="020B0604020202020204" pitchFamily="34" charset="0"/>
              <a:buChar char="•"/>
            </a:pPr>
            <a:r>
              <a:rPr lang="en-US" sz="1600" dirty="0"/>
              <a:t>Can Ozan Kaş </a:t>
            </a:r>
          </a:p>
          <a:p>
            <a:pPr lvl="3" indent="-228600" defTabSz="914400">
              <a:lnSpc>
                <a:spcPct val="120000"/>
              </a:lnSpc>
              <a:spcAft>
                <a:spcPts val="600"/>
              </a:spcAft>
              <a:buSzPct val="125000"/>
              <a:buFont typeface="Arial" panose="020B0604020202020204" pitchFamily="34" charset="0"/>
              <a:buChar char="•"/>
            </a:pPr>
            <a:r>
              <a:rPr lang="en-US" sz="1600" b="1" dirty="0"/>
              <a:t>Supervisor:</a:t>
            </a:r>
            <a:r>
              <a:rPr lang="en-US" sz="1600" dirty="0"/>
              <a:t> </a:t>
            </a:r>
            <a:r>
              <a:rPr lang="en-US" sz="1600" dirty="0" err="1"/>
              <a:t>Eray</a:t>
            </a:r>
            <a:r>
              <a:rPr lang="en-US" sz="1600" dirty="0"/>
              <a:t> </a:t>
            </a:r>
            <a:r>
              <a:rPr lang="en-US" sz="1600" dirty="0" err="1"/>
              <a:t>Tüzün</a:t>
            </a:r>
            <a:r>
              <a:rPr lang="en-US" sz="1600" dirty="0"/>
              <a:t> </a:t>
            </a:r>
          </a:p>
          <a:p>
            <a:pPr lvl="3" indent="-228600" defTabSz="914400">
              <a:lnSpc>
                <a:spcPct val="120000"/>
              </a:lnSpc>
              <a:spcAft>
                <a:spcPts val="600"/>
              </a:spcAft>
              <a:buSzPct val="125000"/>
              <a:buFont typeface="Arial" panose="020B0604020202020204" pitchFamily="34" charset="0"/>
              <a:buChar char="•"/>
            </a:pPr>
            <a:r>
              <a:rPr lang="en-US" sz="1600" b="1" dirty="0"/>
              <a:t>Teaching Assistant: </a:t>
            </a:r>
            <a:r>
              <a:rPr lang="en-US" sz="1600" dirty="0" err="1"/>
              <a:t>Gülden</a:t>
            </a:r>
            <a:r>
              <a:rPr lang="en-US" sz="1600" dirty="0"/>
              <a:t> </a:t>
            </a:r>
            <a:r>
              <a:rPr lang="en-US" sz="1600" dirty="0" err="1"/>
              <a:t>Olgun</a:t>
            </a:r>
            <a:endParaRPr lang="en-US" sz="1600" dirty="0"/>
          </a:p>
        </p:txBody>
      </p:sp>
      <p:pic>
        <p:nvPicPr>
          <p:cNvPr id="131" name="Resim 130" descr="işaret, açık hava içeren bir resim&#10;&#10;Açıklama otomatik olarak oluşturuldu">
            <a:extLst>
              <a:ext uri="{FF2B5EF4-FFF2-40B4-BE49-F238E27FC236}">
                <a16:creationId xmlns="" xmlns:a16="http://schemas.microsoft.com/office/drawing/2014/main" id="{014678A3-4C9B-43BE-ACF0-C600B599D6C7}"/>
              </a:ext>
            </a:extLst>
          </p:cNvPr>
          <p:cNvPicPr>
            <a:picLocks noChangeAspect="1"/>
          </p:cNvPicPr>
          <p:nvPr/>
        </p:nvPicPr>
        <p:blipFill>
          <a:blip r:embed="rId4">
            <a:extLst>
              <a:ext uri="{28A0092B-C50C-407E-A947-70E740481C1C}">
                <a14:useLocalDpi xmlns="" xmlns:a14="http://schemas.microsoft.com/office/drawing/2010/main" val="0"/>
              </a:ext>
            </a:extLst>
          </a:blip>
          <a:stretch>
            <a:fillRect/>
          </a:stretch>
        </p:blipFill>
        <p:spPr>
          <a:xfrm>
            <a:off x="1851642" y="1549401"/>
            <a:ext cx="3340100" cy="3340100"/>
          </a:xfrm>
          <a:prstGeom prst="rect">
            <a:avLst/>
          </a:prstGeom>
        </p:spPr>
      </p:pic>
    </p:spTree>
    <p:extLst>
      <p:ext uri="{BB962C8B-B14F-4D97-AF65-F5344CB8AC3E}">
        <p14:creationId xmlns="" xmlns:p14="http://schemas.microsoft.com/office/powerpoint/2010/main" val="30720133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extLst/>
          </a:blip>
          <a:stretch/>
        </a:blipFill>
        <a:effectLst/>
      </p:bgPr>
    </p:bg>
    <p:spTree>
      <p:nvGrpSpPr>
        <p:cNvPr id="1" name=""/>
        <p:cNvGrpSpPr/>
        <p:nvPr/>
      </p:nvGrpSpPr>
      <p:grpSpPr>
        <a:xfrm>
          <a:off x="0" y="0"/>
          <a:ext cx="0" cy="0"/>
          <a:chOff x="0" y="0"/>
          <a:chExt cx="0" cy="0"/>
        </a:xfrm>
      </p:grpSpPr>
      <p:pic>
        <p:nvPicPr>
          <p:cNvPr id="75" name="Picture 2">
            <a:extLst>
              <a:ext uri="{FF2B5EF4-FFF2-40B4-BE49-F238E27FC236}">
                <a16:creationId xmlns="" xmlns:a16="http://schemas.microsoft.com/office/drawing/2014/main" id="{EDA90D89-770A-4C09-978C-9E38FE156492}"/>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76" name="Group 16">
            <a:extLst>
              <a:ext uri="{FF2B5EF4-FFF2-40B4-BE49-F238E27FC236}">
                <a16:creationId xmlns="" xmlns:a16="http://schemas.microsoft.com/office/drawing/2014/main" id="{A3B344D7-1AE2-4947-876E-2A526745006B}"/>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8" name="Rectangle 5">
              <a:extLst>
                <a:ext uri="{FF2B5EF4-FFF2-40B4-BE49-F238E27FC236}">
                  <a16:creationId xmlns="" xmlns:a16="http://schemas.microsoft.com/office/drawing/2014/main" id="{D6633E5C-867B-4E17-9151-FF0FDB122BC6}"/>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9" name="Freeform 6">
              <a:extLst>
                <a:ext uri="{FF2B5EF4-FFF2-40B4-BE49-F238E27FC236}">
                  <a16:creationId xmlns="" xmlns:a16="http://schemas.microsoft.com/office/drawing/2014/main" id="{2D5EDC2E-587B-4E85-8185-D99B438AB5FA}"/>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7">
              <a:extLst>
                <a:ext uri="{FF2B5EF4-FFF2-40B4-BE49-F238E27FC236}">
                  <a16:creationId xmlns="" xmlns:a16="http://schemas.microsoft.com/office/drawing/2014/main" id="{996B1479-D8B0-4D98-B382-877F9A3AE6B4}"/>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Rectangle 8">
              <a:extLst>
                <a:ext uri="{FF2B5EF4-FFF2-40B4-BE49-F238E27FC236}">
                  <a16:creationId xmlns="" xmlns:a16="http://schemas.microsoft.com/office/drawing/2014/main" id="{3B7BA112-C364-4D4C-97F9-A1DC76F1E515}"/>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2" name="Freeform 9">
              <a:extLst>
                <a:ext uri="{FF2B5EF4-FFF2-40B4-BE49-F238E27FC236}">
                  <a16:creationId xmlns="" xmlns:a16="http://schemas.microsoft.com/office/drawing/2014/main" id="{8B9D9B13-8F5D-41E6-93D6-CDFEB34AB278}"/>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0">
              <a:extLst>
                <a:ext uri="{FF2B5EF4-FFF2-40B4-BE49-F238E27FC236}">
                  <a16:creationId xmlns="" xmlns:a16="http://schemas.microsoft.com/office/drawing/2014/main" id="{B5720BDB-EA73-4DE9-8A10-11DA3A1AC197}"/>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1">
              <a:extLst>
                <a:ext uri="{FF2B5EF4-FFF2-40B4-BE49-F238E27FC236}">
                  <a16:creationId xmlns="" xmlns:a16="http://schemas.microsoft.com/office/drawing/2014/main" id="{F1D2313E-4168-41D0-A5B5-2187D1B3339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12">
              <a:extLst>
                <a:ext uri="{FF2B5EF4-FFF2-40B4-BE49-F238E27FC236}">
                  <a16:creationId xmlns="" xmlns:a16="http://schemas.microsoft.com/office/drawing/2014/main" id="{0F1B19F3-A09E-4891-8916-D5F8B0B2A176}"/>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13">
              <a:extLst>
                <a:ext uri="{FF2B5EF4-FFF2-40B4-BE49-F238E27FC236}">
                  <a16:creationId xmlns="" xmlns:a16="http://schemas.microsoft.com/office/drawing/2014/main" id="{4D61F564-BB90-4A5C-829A-4F984FD6CD9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4">
              <a:extLst>
                <a:ext uri="{FF2B5EF4-FFF2-40B4-BE49-F238E27FC236}">
                  <a16:creationId xmlns="" xmlns:a16="http://schemas.microsoft.com/office/drawing/2014/main" id="{3803B77E-8C29-4857-B5C1-B89B01F46E08}"/>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15">
              <a:extLst>
                <a:ext uri="{FF2B5EF4-FFF2-40B4-BE49-F238E27FC236}">
                  <a16:creationId xmlns="" xmlns:a16="http://schemas.microsoft.com/office/drawing/2014/main" id="{B96F39B0-FB50-4957-8F85-2E2CCF6D7E89}"/>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16">
              <a:extLst>
                <a:ext uri="{FF2B5EF4-FFF2-40B4-BE49-F238E27FC236}">
                  <a16:creationId xmlns="" xmlns:a16="http://schemas.microsoft.com/office/drawing/2014/main" id="{A54B5837-452A-4FC3-A8C8-E275AA92923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17">
              <a:extLst>
                <a:ext uri="{FF2B5EF4-FFF2-40B4-BE49-F238E27FC236}">
                  <a16:creationId xmlns="" xmlns:a16="http://schemas.microsoft.com/office/drawing/2014/main" id="{FDE2A683-C13C-4A7F-935C-4C5279BF5039}"/>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18">
              <a:extLst>
                <a:ext uri="{FF2B5EF4-FFF2-40B4-BE49-F238E27FC236}">
                  <a16:creationId xmlns="" xmlns:a16="http://schemas.microsoft.com/office/drawing/2014/main" id="{30C5773F-6573-4E1F-B3DC-BB2B01D88D6A}"/>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19">
              <a:extLst>
                <a:ext uri="{FF2B5EF4-FFF2-40B4-BE49-F238E27FC236}">
                  <a16:creationId xmlns="" xmlns:a16="http://schemas.microsoft.com/office/drawing/2014/main" id="{E280F9F5-EF46-41DF-B672-013B025B96B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0">
              <a:extLst>
                <a:ext uri="{FF2B5EF4-FFF2-40B4-BE49-F238E27FC236}">
                  <a16:creationId xmlns="" xmlns:a16="http://schemas.microsoft.com/office/drawing/2014/main" id="{5876ADD8-345E-4A8D-81CB-0D5C3F76F8B9}"/>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1">
              <a:extLst>
                <a:ext uri="{FF2B5EF4-FFF2-40B4-BE49-F238E27FC236}">
                  <a16:creationId xmlns="" xmlns:a16="http://schemas.microsoft.com/office/drawing/2014/main" id="{8D2F7216-B310-4AB4-9948-2CF747F77FF9}"/>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2">
              <a:extLst>
                <a:ext uri="{FF2B5EF4-FFF2-40B4-BE49-F238E27FC236}">
                  <a16:creationId xmlns="" xmlns:a16="http://schemas.microsoft.com/office/drawing/2014/main" id="{D113E940-FD31-4B25-B33F-5B213CC75889}"/>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3">
              <a:extLst>
                <a:ext uri="{FF2B5EF4-FFF2-40B4-BE49-F238E27FC236}">
                  <a16:creationId xmlns="" xmlns:a16="http://schemas.microsoft.com/office/drawing/2014/main" id="{D6211283-9342-40E7-88F7-14A9028450A7}"/>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4">
              <a:extLst>
                <a:ext uri="{FF2B5EF4-FFF2-40B4-BE49-F238E27FC236}">
                  <a16:creationId xmlns="" xmlns:a16="http://schemas.microsoft.com/office/drawing/2014/main" id="{B0118661-823B-4754-B0E3-52ACCB8DF846}"/>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25">
              <a:extLst>
                <a:ext uri="{FF2B5EF4-FFF2-40B4-BE49-F238E27FC236}">
                  <a16:creationId xmlns="" xmlns:a16="http://schemas.microsoft.com/office/drawing/2014/main" id="{263B289D-A43D-47C8-AA8E-40C86C6084A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26">
              <a:extLst>
                <a:ext uri="{FF2B5EF4-FFF2-40B4-BE49-F238E27FC236}">
                  <a16:creationId xmlns="" xmlns:a16="http://schemas.microsoft.com/office/drawing/2014/main" id="{D5A2D8F7-A5A4-4B2E-89AE-F99CC5B057A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27">
              <a:extLst>
                <a:ext uri="{FF2B5EF4-FFF2-40B4-BE49-F238E27FC236}">
                  <a16:creationId xmlns="" xmlns:a16="http://schemas.microsoft.com/office/drawing/2014/main" id="{6847785C-2F02-4845-9257-9DE5E6EDA05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28">
              <a:extLst>
                <a:ext uri="{FF2B5EF4-FFF2-40B4-BE49-F238E27FC236}">
                  <a16:creationId xmlns="" xmlns:a16="http://schemas.microsoft.com/office/drawing/2014/main" id="{4B83A129-3D7E-44D8-8C6C-9DE73E129BB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Freeform 29">
              <a:extLst>
                <a:ext uri="{FF2B5EF4-FFF2-40B4-BE49-F238E27FC236}">
                  <a16:creationId xmlns="" xmlns:a16="http://schemas.microsoft.com/office/drawing/2014/main" id="{7E1A9847-AC3D-4B5D-A29A-A93B0C6ABA8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0">
              <a:extLst>
                <a:ext uri="{FF2B5EF4-FFF2-40B4-BE49-F238E27FC236}">
                  <a16:creationId xmlns="" xmlns:a16="http://schemas.microsoft.com/office/drawing/2014/main" id="{2450F521-5F68-4148-9905-6232B08F89BB}"/>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1">
              <a:extLst>
                <a:ext uri="{FF2B5EF4-FFF2-40B4-BE49-F238E27FC236}">
                  <a16:creationId xmlns="" xmlns:a16="http://schemas.microsoft.com/office/drawing/2014/main" id="{8C6F916A-08CA-4F4C-BDBA-0F63A621FE68}"/>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32">
              <a:extLst>
                <a:ext uri="{FF2B5EF4-FFF2-40B4-BE49-F238E27FC236}">
                  <a16:creationId xmlns="" xmlns:a16="http://schemas.microsoft.com/office/drawing/2014/main" id="{D68FB199-D330-4EF4-94F5-1C07371E874F}"/>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Rectangle 33">
              <a:extLst>
                <a:ext uri="{FF2B5EF4-FFF2-40B4-BE49-F238E27FC236}">
                  <a16:creationId xmlns="" xmlns:a16="http://schemas.microsoft.com/office/drawing/2014/main" id="{3B67568D-CC47-4BBA-A084-154AEAA82561}"/>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47" name="Freeform 34">
              <a:extLst>
                <a:ext uri="{FF2B5EF4-FFF2-40B4-BE49-F238E27FC236}">
                  <a16:creationId xmlns="" xmlns:a16="http://schemas.microsoft.com/office/drawing/2014/main" id="{C9C25D1A-5E1E-4B22-B8D3-B0F5263921F0}"/>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35">
              <a:extLst>
                <a:ext uri="{FF2B5EF4-FFF2-40B4-BE49-F238E27FC236}">
                  <a16:creationId xmlns="" xmlns:a16="http://schemas.microsoft.com/office/drawing/2014/main" id="{4D8DB054-D1D3-4C30-B62E-7F2C6A81253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36">
              <a:extLst>
                <a:ext uri="{FF2B5EF4-FFF2-40B4-BE49-F238E27FC236}">
                  <a16:creationId xmlns="" xmlns:a16="http://schemas.microsoft.com/office/drawing/2014/main" id="{9EB76371-2F16-4BA0-994C-2575FD9336B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37">
              <a:extLst>
                <a:ext uri="{FF2B5EF4-FFF2-40B4-BE49-F238E27FC236}">
                  <a16:creationId xmlns="" xmlns:a16="http://schemas.microsoft.com/office/drawing/2014/main" id="{2B61AF6D-2A6D-4C90-BCCA-CD97F7246FD0}"/>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Freeform 38">
              <a:extLst>
                <a:ext uri="{FF2B5EF4-FFF2-40B4-BE49-F238E27FC236}">
                  <a16:creationId xmlns="" xmlns:a16="http://schemas.microsoft.com/office/drawing/2014/main" id="{B35F6DFD-5D34-4BE6-8B2A-0D6CDCE28B9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2" name="Freeform 39">
              <a:extLst>
                <a:ext uri="{FF2B5EF4-FFF2-40B4-BE49-F238E27FC236}">
                  <a16:creationId xmlns="" xmlns:a16="http://schemas.microsoft.com/office/drawing/2014/main" id="{BCB0EEDB-7826-499E-BB87-6D0DD545F0D8}"/>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3" name="Freeform 40">
              <a:extLst>
                <a:ext uri="{FF2B5EF4-FFF2-40B4-BE49-F238E27FC236}">
                  <a16:creationId xmlns="" xmlns:a16="http://schemas.microsoft.com/office/drawing/2014/main" id="{F16B5CE0-3198-436D-888B-A01A98384453}"/>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4" name="Freeform 41">
              <a:extLst>
                <a:ext uri="{FF2B5EF4-FFF2-40B4-BE49-F238E27FC236}">
                  <a16:creationId xmlns="" xmlns:a16="http://schemas.microsoft.com/office/drawing/2014/main" id="{B550414A-8DF0-4572-A382-B88DBE0B45E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5" name="Freeform 42">
              <a:extLst>
                <a:ext uri="{FF2B5EF4-FFF2-40B4-BE49-F238E27FC236}">
                  <a16:creationId xmlns="" xmlns:a16="http://schemas.microsoft.com/office/drawing/2014/main" id="{AFB98517-BD8F-45DD-A2BA-52FD61A48AF9}"/>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6" name="Freeform 43">
              <a:extLst>
                <a:ext uri="{FF2B5EF4-FFF2-40B4-BE49-F238E27FC236}">
                  <a16:creationId xmlns="" xmlns:a16="http://schemas.microsoft.com/office/drawing/2014/main" id="{78C67202-AF18-4690-8000-4C12C4042C3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7" name="Freeform 44">
              <a:extLst>
                <a:ext uri="{FF2B5EF4-FFF2-40B4-BE49-F238E27FC236}">
                  <a16:creationId xmlns="" xmlns:a16="http://schemas.microsoft.com/office/drawing/2014/main" id="{AD51A156-6972-43DA-BF32-CA187641B3A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8" name="Rectangle 45">
              <a:extLst>
                <a:ext uri="{FF2B5EF4-FFF2-40B4-BE49-F238E27FC236}">
                  <a16:creationId xmlns="" xmlns:a16="http://schemas.microsoft.com/office/drawing/2014/main" id="{B5CE61CC-EBDF-4355-A6C3-D44E62D7849F}"/>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59" name="Freeform 46">
              <a:extLst>
                <a:ext uri="{FF2B5EF4-FFF2-40B4-BE49-F238E27FC236}">
                  <a16:creationId xmlns="" xmlns:a16="http://schemas.microsoft.com/office/drawing/2014/main" id="{ACB1B7F1-FBEF-48FA-97A7-9FAE7708E99A}"/>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0" name="Freeform 47">
              <a:extLst>
                <a:ext uri="{FF2B5EF4-FFF2-40B4-BE49-F238E27FC236}">
                  <a16:creationId xmlns="" xmlns:a16="http://schemas.microsoft.com/office/drawing/2014/main" id="{4851370A-7D0E-4B9F-BA8B-B1966748FBBE}"/>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1" name="Freeform 48">
              <a:extLst>
                <a:ext uri="{FF2B5EF4-FFF2-40B4-BE49-F238E27FC236}">
                  <a16:creationId xmlns="" xmlns:a16="http://schemas.microsoft.com/office/drawing/2014/main" id="{B882F537-DDEB-49AE-BF36-6380A45F03E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2" name="Freeform 49">
              <a:extLst>
                <a:ext uri="{FF2B5EF4-FFF2-40B4-BE49-F238E27FC236}">
                  <a16:creationId xmlns="" xmlns:a16="http://schemas.microsoft.com/office/drawing/2014/main" id="{A53D3CF4-BFB0-4D0B-8471-26ACAFE0A5D8}"/>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3" name="Freeform 50">
              <a:extLst>
                <a:ext uri="{FF2B5EF4-FFF2-40B4-BE49-F238E27FC236}">
                  <a16:creationId xmlns="" xmlns:a16="http://schemas.microsoft.com/office/drawing/2014/main" id="{13BC2FA8-8256-44BD-9A62-0EE83D6476CE}"/>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4" name="Freeform 51">
              <a:extLst>
                <a:ext uri="{FF2B5EF4-FFF2-40B4-BE49-F238E27FC236}">
                  <a16:creationId xmlns="" xmlns:a16="http://schemas.microsoft.com/office/drawing/2014/main" id="{90A9C5D2-72E3-4B31-A271-57A883ADC42A}"/>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5" name="Freeform 52">
              <a:extLst>
                <a:ext uri="{FF2B5EF4-FFF2-40B4-BE49-F238E27FC236}">
                  <a16:creationId xmlns="" xmlns:a16="http://schemas.microsoft.com/office/drawing/2014/main" id="{2A5948D4-F239-4BEA-8E38-76F358E3EE79}"/>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6" name="Freeform 53">
              <a:extLst>
                <a:ext uri="{FF2B5EF4-FFF2-40B4-BE49-F238E27FC236}">
                  <a16:creationId xmlns="" xmlns:a16="http://schemas.microsoft.com/office/drawing/2014/main" id="{7384B304-194D-400B-B568-5E6DEA885AD8}"/>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7" name="Freeform 54">
              <a:extLst>
                <a:ext uri="{FF2B5EF4-FFF2-40B4-BE49-F238E27FC236}">
                  <a16:creationId xmlns="" xmlns:a16="http://schemas.microsoft.com/office/drawing/2014/main" id="{B680594F-341A-4C19-BF7F-F6D76386A86E}"/>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8" name="Freeform 55">
              <a:extLst>
                <a:ext uri="{FF2B5EF4-FFF2-40B4-BE49-F238E27FC236}">
                  <a16:creationId xmlns="" xmlns:a16="http://schemas.microsoft.com/office/drawing/2014/main" id="{4EA6807C-3B8A-43FE-BA1B-8D6D3851FFF7}"/>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9" name="Freeform 56">
              <a:extLst>
                <a:ext uri="{FF2B5EF4-FFF2-40B4-BE49-F238E27FC236}">
                  <a16:creationId xmlns="" xmlns:a16="http://schemas.microsoft.com/office/drawing/2014/main" id="{BA316439-CB72-49C9-BE80-934799D83898}"/>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0" name="Freeform 57">
              <a:extLst>
                <a:ext uri="{FF2B5EF4-FFF2-40B4-BE49-F238E27FC236}">
                  <a16:creationId xmlns="" xmlns:a16="http://schemas.microsoft.com/office/drawing/2014/main" id="{6BC7FE05-950C-4A73-B6A9-282B142C799A}"/>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1" name="Freeform 58">
              <a:extLst>
                <a:ext uri="{FF2B5EF4-FFF2-40B4-BE49-F238E27FC236}">
                  <a16:creationId xmlns="" xmlns:a16="http://schemas.microsoft.com/office/drawing/2014/main" id="{81C014C7-E085-4923-B533-732801FC24AF}"/>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Unvan 1">
            <a:extLst>
              <a:ext uri="{FF2B5EF4-FFF2-40B4-BE49-F238E27FC236}">
                <a16:creationId xmlns="" xmlns:a16="http://schemas.microsoft.com/office/drawing/2014/main" id="{24C137FB-A424-4AC5-AAB9-B1099ABE331A}"/>
              </a:ext>
            </a:extLst>
          </p:cNvPr>
          <p:cNvSpPr>
            <a:spLocks noGrp="1"/>
          </p:cNvSpPr>
          <p:nvPr>
            <p:ph type="title"/>
          </p:nvPr>
        </p:nvSpPr>
        <p:spPr>
          <a:xfrm>
            <a:off x="8057397" y="1113282"/>
            <a:ext cx="3489569" cy="2396681"/>
          </a:xfrm>
        </p:spPr>
        <p:txBody>
          <a:bodyPr vert="horz" lIns="91440" tIns="45720" rIns="91440" bIns="45720" rtlCol="0" anchor="b">
            <a:normAutofit/>
          </a:bodyPr>
          <a:lstStyle/>
          <a:p>
            <a:r>
              <a:rPr lang="en-US" sz="4400" dirty="0"/>
              <a:t>State chart </a:t>
            </a:r>
            <a:r>
              <a:rPr lang="en-US" sz="4400" dirty="0" err="1" smtClean="0"/>
              <a:t>dIagrams</a:t>
            </a:r>
            <a:endParaRPr lang="en-US" sz="4400" dirty="0"/>
          </a:p>
        </p:txBody>
      </p:sp>
      <p:sp>
        <p:nvSpPr>
          <p:cNvPr id="10" name="Content Placeholder 9">
            <a:extLst>
              <a:ext uri="{FF2B5EF4-FFF2-40B4-BE49-F238E27FC236}">
                <a16:creationId xmlns="" xmlns:a16="http://schemas.microsoft.com/office/drawing/2014/main" id="{56DC5019-EA3D-4961-B2F9-3BAE605C9CBC}"/>
              </a:ext>
            </a:extLst>
          </p:cNvPr>
          <p:cNvSpPr>
            <a:spLocks noGrp="1"/>
          </p:cNvSpPr>
          <p:nvPr>
            <p:ph idx="1"/>
          </p:nvPr>
        </p:nvSpPr>
        <p:spPr>
          <a:xfrm>
            <a:off x="8046666" y="3602038"/>
            <a:ext cx="3500301" cy="2052720"/>
          </a:xfrm>
        </p:spPr>
        <p:txBody>
          <a:bodyPr vert="horz" lIns="91440" tIns="45720" rIns="91440" bIns="45720" rtlCol="0">
            <a:normAutofit/>
          </a:bodyPr>
          <a:lstStyle/>
          <a:p>
            <a:pPr marL="0" indent="0">
              <a:buNone/>
            </a:pPr>
            <a:r>
              <a:rPr lang="en-US" sz="1800" cap="all" dirty="0" smtClean="0">
                <a:solidFill>
                  <a:schemeClr val="tx2"/>
                </a:solidFill>
              </a:rPr>
              <a:t>White Knight mode.</a:t>
            </a:r>
            <a:endParaRPr lang="en-US" sz="1800" cap="all" dirty="0">
              <a:solidFill>
                <a:schemeClr val="tx2"/>
              </a:solidFill>
            </a:endParaRPr>
          </a:p>
        </p:txBody>
      </p:sp>
      <p:sp>
        <p:nvSpPr>
          <p:cNvPr id="77" name="Round Diagonal Corner Rectangle 6">
            <a:extLst>
              <a:ext uri="{FF2B5EF4-FFF2-40B4-BE49-F238E27FC236}">
                <a16:creationId xmlns="" xmlns:a16="http://schemas.microsoft.com/office/drawing/2014/main" id="{0E24CF0B-9BD9-4126-80C9-FF28141ACF1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798949" y="808057"/>
            <a:ext cx="6752461" cy="5234394"/>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Resim 3" descr="ekran görüntüsü içeren bir resim&#10;&#10;Açıklama otomatik olarak oluşturuldu">
            <a:extLst>
              <a:ext uri="{FF2B5EF4-FFF2-40B4-BE49-F238E27FC236}">
                <a16:creationId xmlns="" xmlns:a16="http://schemas.microsoft.com/office/drawing/2014/main" id="{B38C7250-46B3-49E0-85D2-C1A2D2F8D666}"/>
              </a:ext>
            </a:extLst>
          </p:cNvPr>
          <p:cNvPicPr>
            <a:picLocks noChangeAspect="1"/>
          </p:cNvPicPr>
          <p:nvPr/>
        </p:nvPicPr>
        <p:blipFill>
          <a:blip r:embed="rId4">
            <a:extLst>
              <a:ext uri="{28A0092B-C50C-407E-A947-70E740481C1C}">
                <a14:useLocalDpi xmlns="" xmlns:a14="http://schemas.microsoft.com/office/drawing/2010/main" val="0"/>
              </a:ext>
            </a:extLst>
          </a:blip>
          <a:stretch>
            <a:fillRect/>
          </a:stretch>
        </p:blipFill>
        <p:spPr>
          <a:xfrm>
            <a:off x="1118988" y="2187497"/>
            <a:ext cx="6112382" cy="2475514"/>
          </a:xfrm>
          <a:prstGeom prst="rect">
            <a:avLst/>
          </a:prstGeom>
        </p:spPr>
      </p:pic>
    </p:spTree>
    <p:extLst>
      <p:ext uri="{BB962C8B-B14F-4D97-AF65-F5344CB8AC3E}">
        <p14:creationId xmlns="" xmlns:p14="http://schemas.microsoft.com/office/powerpoint/2010/main" val="14591362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extLst/>
          </a:blip>
          <a:stretch/>
        </a:blipFill>
        <a:effectLst/>
      </p:bgPr>
    </p:bg>
    <p:spTree>
      <p:nvGrpSpPr>
        <p:cNvPr id="1" name=""/>
        <p:cNvGrpSpPr/>
        <p:nvPr/>
      </p:nvGrpSpPr>
      <p:grpSpPr>
        <a:xfrm>
          <a:off x="0" y="0"/>
          <a:ext cx="0" cy="0"/>
          <a:chOff x="0" y="0"/>
          <a:chExt cx="0" cy="0"/>
        </a:xfrm>
      </p:grpSpPr>
      <p:pic>
        <p:nvPicPr>
          <p:cNvPr id="75" name="Picture 2">
            <a:extLst>
              <a:ext uri="{FF2B5EF4-FFF2-40B4-BE49-F238E27FC236}">
                <a16:creationId xmlns="" xmlns:a16="http://schemas.microsoft.com/office/drawing/2014/main" id="{EDA90D89-770A-4C09-978C-9E38FE156492}"/>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76" name="Group 16">
            <a:extLst>
              <a:ext uri="{FF2B5EF4-FFF2-40B4-BE49-F238E27FC236}">
                <a16:creationId xmlns="" xmlns:a16="http://schemas.microsoft.com/office/drawing/2014/main" id="{A3B344D7-1AE2-4947-876E-2A526745006B}"/>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8" name="Rectangle 5">
              <a:extLst>
                <a:ext uri="{FF2B5EF4-FFF2-40B4-BE49-F238E27FC236}">
                  <a16:creationId xmlns="" xmlns:a16="http://schemas.microsoft.com/office/drawing/2014/main" id="{D6633E5C-867B-4E17-9151-FF0FDB122BC6}"/>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9" name="Freeform 6">
              <a:extLst>
                <a:ext uri="{FF2B5EF4-FFF2-40B4-BE49-F238E27FC236}">
                  <a16:creationId xmlns="" xmlns:a16="http://schemas.microsoft.com/office/drawing/2014/main" id="{2D5EDC2E-587B-4E85-8185-D99B438AB5FA}"/>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7">
              <a:extLst>
                <a:ext uri="{FF2B5EF4-FFF2-40B4-BE49-F238E27FC236}">
                  <a16:creationId xmlns="" xmlns:a16="http://schemas.microsoft.com/office/drawing/2014/main" id="{996B1479-D8B0-4D98-B382-877F9A3AE6B4}"/>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Rectangle 8">
              <a:extLst>
                <a:ext uri="{FF2B5EF4-FFF2-40B4-BE49-F238E27FC236}">
                  <a16:creationId xmlns="" xmlns:a16="http://schemas.microsoft.com/office/drawing/2014/main" id="{3B7BA112-C364-4D4C-97F9-A1DC76F1E515}"/>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2" name="Freeform 9">
              <a:extLst>
                <a:ext uri="{FF2B5EF4-FFF2-40B4-BE49-F238E27FC236}">
                  <a16:creationId xmlns="" xmlns:a16="http://schemas.microsoft.com/office/drawing/2014/main" id="{8B9D9B13-8F5D-41E6-93D6-CDFEB34AB278}"/>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0">
              <a:extLst>
                <a:ext uri="{FF2B5EF4-FFF2-40B4-BE49-F238E27FC236}">
                  <a16:creationId xmlns="" xmlns:a16="http://schemas.microsoft.com/office/drawing/2014/main" id="{B5720BDB-EA73-4DE9-8A10-11DA3A1AC197}"/>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1">
              <a:extLst>
                <a:ext uri="{FF2B5EF4-FFF2-40B4-BE49-F238E27FC236}">
                  <a16:creationId xmlns="" xmlns:a16="http://schemas.microsoft.com/office/drawing/2014/main" id="{F1D2313E-4168-41D0-A5B5-2187D1B3339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12">
              <a:extLst>
                <a:ext uri="{FF2B5EF4-FFF2-40B4-BE49-F238E27FC236}">
                  <a16:creationId xmlns="" xmlns:a16="http://schemas.microsoft.com/office/drawing/2014/main" id="{0F1B19F3-A09E-4891-8916-D5F8B0B2A176}"/>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13">
              <a:extLst>
                <a:ext uri="{FF2B5EF4-FFF2-40B4-BE49-F238E27FC236}">
                  <a16:creationId xmlns="" xmlns:a16="http://schemas.microsoft.com/office/drawing/2014/main" id="{4D61F564-BB90-4A5C-829A-4F984FD6CD9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4">
              <a:extLst>
                <a:ext uri="{FF2B5EF4-FFF2-40B4-BE49-F238E27FC236}">
                  <a16:creationId xmlns="" xmlns:a16="http://schemas.microsoft.com/office/drawing/2014/main" id="{3803B77E-8C29-4857-B5C1-B89B01F46E08}"/>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15">
              <a:extLst>
                <a:ext uri="{FF2B5EF4-FFF2-40B4-BE49-F238E27FC236}">
                  <a16:creationId xmlns="" xmlns:a16="http://schemas.microsoft.com/office/drawing/2014/main" id="{B96F39B0-FB50-4957-8F85-2E2CCF6D7E89}"/>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16">
              <a:extLst>
                <a:ext uri="{FF2B5EF4-FFF2-40B4-BE49-F238E27FC236}">
                  <a16:creationId xmlns="" xmlns:a16="http://schemas.microsoft.com/office/drawing/2014/main" id="{A54B5837-452A-4FC3-A8C8-E275AA92923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17">
              <a:extLst>
                <a:ext uri="{FF2B5EF4-FFF2-40B4-BE49-F238E27FC236}">
                  <a16:creationId xmlns="" xmlns:a16="http://schemas.microsoft.com/office/drawing/2014/main" id="{FDE2A683-C13C-4A7F-935C-4C5279BF5039}"/>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18">
              <a:extLst>
                <a:ext uri="{FF2B5EF4-FFF2-40B4-BE49-F238E27FC236}">
                  <a16:creationId xmlns="" xmlns:a16="http://schemas.microsoft.com/office/drawing/2014/main" id="{30C5773F-6573-4E1F-B3DC-BB2B01D88D6A}"/>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19">
              <a:extLst>
                <a:ext uri="{FF2B5EF4-FFF2-40B4-BE49-F238E27FC236}">
                  <a16:creationId xmlns="" xmlns:a16="http://schemas.microsoft.com/office/drawing/2014/main" id="{E280F9F5-EF46-41DF-B672-013B025B96B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0">
              <a:extLst>
                <a:ext uri="{FF2B5EF4-FFF2-40B4-BE49-F238E27FC236}">
                  <a16:creationId xmlns="" xmlns:a16="http://schemas.microsoft.com/office/drawing/2014/main" id="{5876ADD8-345E-4A8D-81CB-0D5C3F76F8B9}"/>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1">
              <a:extLst>
                <a:ext uri="{FF2B5EF4-FFF2-40B4-BE49-F238E27FC236}">
                  <a16:creationId xmlns="" xmlns:a16="http://schemas.microsoft.com/office/drawing/2014/main" id="{8D2F7216-B310-4AB4-9948-2CF747F77FF9}"/>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2">
              <a:extLst>
                <a:ext uri="{FF2B5EF4-FFF2-40B4-BE49-F238E27FC236}">
                  <a16:creationId xmlns="" xmlns:a16="http://schemas.microsoft.com/office/drawing/2014/main" id="{D113E940-FD31-4B25-B33F-5B213CC75889}"/>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3">
              <a:extLst>
                <a:ext uri="{FF2B5EF4-FFF2-40B4-BE49-F238E27FC236}">
                  <a16:creationId xmlns="" xmlns:a16="http://schemas.microsoft.com/office/drawing/2014/main" id="{D6211283-9342-40E7-88F7-14A9028450A7}"/>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4">
              <a:extLst>
                <a:ext uri="{FF2B5EF4-FFF2-40B4-BE49-F238E27FC236}">
                  <a16:creationId xmlns="" xmlns:a16="http://schemas.microsoft.com/office/drawing/2014/main" id="{B0118661-823B-4754-B0E3-52ACCB8DF846}"/>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25">
              <a:extLst>
                <a:ext uri="{FF2B5EF4-FFF2-40B4-BE49-F238E27FC236}">
                  <a16:creationId xmlns="" xmlns:a16="http://schemas.microsoft.com/office/drawing/2014/main" id="{263B289D-A43D-47C8-AA8E-40C86C6084A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26">
              <a:extLst>
                <a:ext uri="{FF2B5EF4-FFF2-40B4-BE49-F238E27FC236}">
                  <a16:creationId xmlns="" xmlns:a16="http://schemas.microsoft.com/office/drawing/2014/main" id="{D5A2D8F7-A5A4-4B2E-89AE-F99CC5B057A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27">
              <a:extLst>
                <a:ext uri="{FF2B5EF4-FFF2-40B4-BE49-F238E27FC236}">
                  <a16:creationId xmlns="" xmlns:a16="http://schemas.microsoft.com/office/drawing/2014/main" id="{6847785C-2F02-4845-9257-9DE5E6EDA05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28">
              <a:extLst>
                <a:ext uri="{FF2B5EF4-FFF2-40B4-BE49-F238E27FC236}">
                  <a16:creationId xmlns="" xmlns:a16="http://schemas.microsoft.com/office/drawing/2014/main" id="{4B83A129-3D7E-44D8-8C6C-9DE73E129BB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Freeform 29">
              <a:extLst>
                <a:ext uri="{FF2B5EF4-FFF2-40B4-BE49-F238E27FC236}">
                  <a16:creationId xmlns="" xmlns:a16="http://schemas.microsoft.com/office/drawing/2014/main" id="{7E1A9847-AC3D-4B5D-A29A-A93B0C6ABA8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0">
              <a:extLst>
                <a:ext uri="{FF2B5EF4-FFF2-40B4-BE49-F238E27FC236}">
                  <a16:creationId xmlns="" xmlns:a16="http://schemas.microsoft.com/office/drawing/2014/main" id="{2450F521-5F68-4148-9905-6232B08F89BB}"/>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1">
              <a:extLst>
                <a:ext uri="{FF2B5EF4-FFF2-40B4-BE49-F238E27FC236}">
                  <a16:creationId xmlns="" xmlns:a16="http://schemas.microsoft.com/office/drawing/2014/main" id="{8C6F916A-08CA-4F4C-BDBA-0F63A621FE68}"/>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32">
              <a:extLst>
                <a:ext uri="{FF2B5EF4-FFF2-40B4-BE49-F238E27FC236}">
                  <a16:creationId xmlns="" xmlns:a16="http://schemas.microsoft.com/office/drawing/2014/main" id="{D68FB199-D330-4EF4-94F5-1C07371E874F}"/>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Rectangle 33">
              <a:extLst>
                <a:ext uri="{FF2B5EF4-FFF2-40B4-BE49-F238E27FC236}">
                  <a16:creationId xmlns="" xmlns:a16="http://schemas.microsoft.com/office/drawing/2014/main" id="{3B67568D-CC47-4BBA-A084-154AEAA82561}"/>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47" name="Freeform 34">
              <a:extLst>
                <a:ext uri="{FF2B5EF4-FFF2-40B4-BE49-F238E27FC236}">
                  <a16:creationId xmlns="" xmlns:a16="http://schemas.microsoft.com/office/drawing/2014/main" id="{C9C25D1A-5E1E-4B22-B8D3-B0F5263921F0}"/>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35">
              <a:extLst>
                <a:ext uri="{FF2B5EF4-FFF2-40B4-BE49-F238E27FC236}">
                  <a16:creationId xmlns="" xmlns:a16="http://schemas.microsoft.com/office/drawing/2014/main" id="{4D8DB054-D1D3-4C30-B62E-7F2C6A81253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36">
              <a:extLst>
                <a:ext uri="{FF2B5EF4-FFF2-40B4-BE49-F238E27FC236}">
                  <a16:creationId xmlns="" xmlns:a16="http://schemas.microsoft.com/office/drawing/2014/main" id="{9EB76371-2F16-4BA0-994C-2575FD9336B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37">
              <a:extLst>
                <a:ext uri="{FF2B5EF4-FFF2-40B4-BE49-F238E27FC236}">
                  <a16:creationId xmlns="" xmlns:a16="http://schemas.microsoft.com/office/drawing/2014/main" id="{2B61AF6D-2A6D-4C90-BCCA-CD97F7246FD0}"/>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Freeform 38">
              <a:extLst>
                <a:ext uri="{FF2B5EF4-FFF2-40B4-BE49-F238E27FC236}">
                  <a16:creationId xmlns="" xmlns:a16="http://schemas.microsoft.com/office/drawing/2014/main" id="{B35F6DFD-5D34-4BE6-8B2A-0D6CDCE28B9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2" name="Freeform 39">
              <a:extLst>
                <a:ext uri="{FF2B5EF4-FFF2-40B4-BE49-F238E27FC236}">
                  <a16:creationId xmlns="" xmlns:a16="http://schemas.microsoft.com/office/drawing/2014/main" id="{BCB0EEDB-7826-499E-BB87-6D0DD545F0D8}"/>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3" name="Freeform 40">
              <a:extLst>
                <a:ext uri="{FF2B5EF4-FFF2-40B4-BE49-F238E27FC236}">
                  <a16:creationId xmlns="" xmlns:a16="http://schemas.microsoft.com/office/drawing/2014/main" id="{F16B5CE0-3198-436D-888B-A01A98384453}"/>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4" name="Freeform 41">
              <a:extLst>
                <a:ext uri="{FF2B5EF4-FFF2-40B4-BE49-F238E27FC236}">
                  <a16:creationId xmlns="" xmlns:a16="http://schemas.microsoft.com/office/drawing/2014/main" id="{B550414A-8DF0-4572-A382-B88DBE0B45E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5" name="Freeform 42">
              <a:extLst>
                <a:ext uri="{FF2B5EF4-FFF2-40B4-BE49-F238E27FC236}">
                  <a16:creationId xmlns="" xmlns:a16="http://schemas.microsoft.com/office/drawing/2014/main" id="{AFB98517-BD8F-45DD-A2BA-52FD61A48AF9}"/>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6" name="Freeform 43">
              <a:extLst>
                <a:ext uri="{FF2B5EF4-FFF2-40B4-BE49-F238E27FC236}">
                  <a16:creationId xmlns="" xmlns:a16="http://schemas.microsoft.com/office/drawing/2014/main" id="{78C67202-AF18-4690-8000-4C12C4042C3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7" name="Freeform 44">
              <a:extLst>
                <a:ext uri="{FF2B5EF4-FFF2-40B4-BE49-F238E27FC236}">
                  <a16:creationId xmlns="" xmlns:a16="http://schemas.microsoft.com/office/drawing/2014/main" id="{AD51A156-6972-43DA-BF32-CA187641B3A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8" name="Rectangle 45">
              <a:extLst>
                <a:ext uri="{FF2B5EF4-FFF2-40B4-BE49-F238E27FC236}">
                  <a16:creationId xmlns="" xmlns:a16="http://schemas.microsoft.com/office/drawing/2014/main" id="{B5CE61CC-EBDF-4355-A6C3-D44E62D7849F}"/>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59" name="Freeform 46">
              <a:extLst>
                <a:ext uri="{FF2B5EF4-FFF2-40B4-BE49-F238E27FC236}">
                  <a16:creationId xmlns="" xmlns:a16="http://schemas.microsoft.com/office/drawing/2014/main" id="{ACB1B7F1-FBEF-48FA-97A7-9FAE7708E99A}"/>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0" name="Freeform 47">
              <a:extLst>
                <a:ext uri="{FF2B5EF4-FFF2-40B4-BE49-F238E27FC236}">
                  <a16:creationId xmlns="" xmlns:a16="http://schemas.microsoft.com/office/drawing/2014/main" id="{4851370A-7D0E-4B9F-BA8B-B1966748FBBE}"/>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1" name="Freeform 48">
              <a:extLst>
                <a:ext uri="{FF2B5EF4-FFF2-40B4-BE49-F238E27FC236}">
                  <a16:creationId xmlns="" xmlns:a16="http://schemas.microsoft.com/office/drawing/2014/main" id="{B882F537-DDEB-49AE-BF36-6380A45F03E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2" name="Freeform 49">
              <a:extLst>
                <a:ext uri="{FF2B5EF4-FFF2-40B4-BE49-F238E27FC236}">
                  <a16:creationId xmlns="" xmlns:a16="http://schemas.microsoft.com/office/drawing/2014/main" id="{A53D3CF4-BFB0-4D0B-8471-26ACAFE0A5D8}"/>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3" name="Freeform 50">
              <a:extLst>
                <a:ext uri="{FF2B5EF4-FFF2-40B4-BE49-F238E27FC236}">
                  <a16:creationId xmlns="" xmlns:a16="http://schemas.microsoft.com/office/drawing/2014/main" id="{13BC2FA8-8256-44BD-9A62-0EE83D6476CE}"/>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4" name="Freeform 51">
              <a:extLst>
                <a:ext uri="{FF2B5EF4-FFF2-40B4-BE49-F238E27FC236}">
                  <a16:creationId xmlns="" xmlns:a16="http://schemas.microsoft.com/office/drawing/2014/main" id="{90A9C5D2-72E3-4B31-A271-57A883ADC42A}"/>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5" name="Freeform 52">
              <a:extLst>
                <a:ext uri="{FF2B5EF4-FFF2-40B4-BE49-F238E27FC236}">
                  <a16:creationId xmlns="" xmlns:a16="http://schemas.microsoft.com/office/drawing/2014/main" id="{2A5948D4-F239-4BEA-8E38-76F358E3EE79}"/>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6" name="Freeform 53">
              <a:extLst>
                <a:ext uri="{FF2B5EF4-FFF2-40B4-BE49-F238E27FC236}">
                  <a16:creationId xmlns="" xmlns:a16="http://schemas.microsoft.com/office/drawing/2014/main" id="{7384B304-194D-400B-B568-5E6DEA885AD8}"/>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7" name="Freeform 54">
              <a:extLst>
                <a:ext uri="{FF2B5EF4-FFF2-40B4-BE49-F238E27FC236}">
                  <a16:creationId xmlns="" xmlns:a16="http://schemas.microsoft.com/office/drawing/2014/main" id="{B680594F-341A-4C19-BF7F-F6D76386A86E}"/>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8" name="Freeform 55">
              <a:extLst>
                <a:ext uri="{FF2B5EF4-FFF2-40B4-BE49-F238E27FC236}">
                  <a16:creationId xmlns="" xmlns:a16="http://schemas.microsoft.com/office/drawing/2014/main" id="{4EA6807C-3B8A-43FE-BA1B-8D6D3851FFF7}"/>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9" name="Freeform 56">
              <a:extLst>
                <a:ext uri="{FF2B5EF4-FFF2-40B4-BE49-F238E27FC236}">
                  <a16:creationId xmlns="" xmlns:a16="http://schemas.microsoft.com/office/drawing/2014/main" id="{BA316439-CB72-49C9-BE80-934799D83898}"/>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0" name="Freeform 57">
              <a:extLst>
                <a:ext uri="{FF2B5EF4-FFF2-40B4-BE49-F238E27FC236}">
                  <a16:creationId xmlns="" xmlns:a16="http://schemas.microsoft.com/office/drawing/2014/main" id="{6BC7FE05-950C-4A73-B6A9-282B142C799A}"/>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1" name="Freeform 58">
              <a:extLst>
                <a:ext uri="{FF2B5EF4-FFF2-40B4-BE49-F238E27FC236}">
                  <a16:creationId xmlns="" xmlns:a16="http://schemas.microsoft.com/office/drawing/2014/main" id="{81C014C7-E085-4923-B533-732801FC24AF}"/>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Unvan 1">
            <a:extLst>
              <a:ext uri="{FF2B5EF4-FFF2-40B4-BE49-F238E27FC236}">
                <a16:creationId xmlns="" xmlns:a16="http://schemas.microsoft.com/office/drawing/2014/main" id="{24C137FB-A424-4AC5-AAB9-B1099ABE331A}"/>
              </a:ext>
            </a:extLst>
          </p:cNvPr>
          <p:cNvSpPr>
            <a:spLocks noGrp="1"/>
          </p:cNvSpPr>
          <p:nvPr>
            <p:ph type="title"/>
          </p:nvPr>
        </p:nvSpPr>
        <p:spPr>
          <a:xfrm>
            <a:off x="8057397" y="1113282"/>
            <a:ext cx="3489569" cy="2396681"/>
          </a:xfrm>
        </p:spPr>
        <p:txBody>
          <a:bodyPr vert="horz" lIns="91440" tIns="45720" rIns="91440" bIns="45720" rtlCol="0" anchor="b">
            <a:normAutofit/>
          </a:bodyPr>
          <a:lstStyle/>
          <a:p>
            <a:r>
              <a:rPr lang="en-US" sz="4400" dirty="0"/>
              <a:t>State chart </a:t>
            </a:r>
            <a:r>
              <a:rPr lang="en-US" sz="4400" dirty="0" err="1" smtClean="0"/>
              <a:t>dIagrams</a:t>
            </a:r>
            <a:endParaRPr lang="en-US" sz="4400" dirty="0"/>
          </a:p>
        </p:txBody>
      </p:sp>
      <p:sp>
        <p:nvSpPr>
          <p:cNvPr id="10" name="Content Placeholder 9">
            <a:extLst>
              <a:ext uri="{FF2B5EF4-FFF2-40B4-BE49-F238E27FC236}">
                <a16:creationId xmlns="" xmlns:a16="http://schemas.microsoft.com/office/drawing/2014/main" id="{56DC5019-EA3D-4961-B2F9-3BAE605C9CBC}"/>
              </a:ext>
            </a:extLst>
          </p:cNvPr>
          <p:cNvSpPr>
            <a:spLocks noGrp="1"/>
          </p:cNvSpPr>
          <p:nvPr>
            <p:ph idx="1"/>
          </p:nvPr>
        </p:nvSpPr>
        <p:spPr>
          <a:xfrm>
            <a:off x="8046666" y="3602038"/>
            <a:ext cx="3500301" cy="2052720"/>
          </a:xfrm>
        </p:spPr>
        <p:txBody>
          <a:bodyPr vert="horz" lIns="91440" tIns="45720" rIns="91440" bIns="45720" rtlCol="0">
            <a:normAutofit/>
          </a:bodyPr>
          <a:lstStyle/>
          <a:p>
            <a:pPr marL="0" indent="0">
              <a:buNone/>
            </a:pPr>
            <a:r>
              <a:rPr lang="en-US" sz="1800" cap="all" dirty="0" smtClean="0">
                <a:solidFill>
                  <a:schemeClr val="tx2"/>
                </a:solidFill>
              </a:rPr>
              <a:t>White knight mode with time challenge.</a:t>
            </a:r>
            <a:endParaRPr lang="en-US" sz="1800" cap="all" dirty="0">
              <a:solidFill>
                <a:schemeClr val="tx2"/>
              </a:solidFill>
            </a:endParaRPr>
          </a:p>
        </p:txBody>
      </p:sp>
      <p:sp>
        <p:nvSpPr>
          <p:cNvPr id="77" name="Round Diagonal Corner Rectangle 6">
            <a:extLst>
              <a:ext uri="{FF2B5EF4-FFF2-40B4-BE49-F238E27FC236}">
                <a16:creationId xmlns="" xmlns:a16="http://schemas.microsoft.com/office/drawing/2014/main" id="{0E24CF0B-9BD9-4126-80C9-FF28141ACF1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798949" y="808057"/>
            <a:ext cx="6752461" cy="5234394"/>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Resim 4" descr="ekran görüntüsü içeren bir resim&#10;&#10;Açıklama otomatik olarak oluşturuldu">
            <a:extLst>
              <a:ext uri="{FF2B5EF4-FFF2-40B4-BE49-F238E27FC236}">
                <a16:creationId xmlns="" xmlns:a16="http://schemas.microsoft.com/office/drawing/2014/main" id="{64BA9857-5011-4B34-8784-0DD12596CB58}"/>
              </a:ext>
            </a:extLst>
          </p:cNvPr>
          <p:cNvPicPr>
            <a:picLocks noChangeAspect="1"/>
          </p:cNvPicPr>
          <p:nvPr/>
        </p:nvPicPr>
        <p:blipFill>
          <a:blip r:embed="rId4">
            <a:extLst>
              <a:ext uri="{28A0092B-C50C-407E-A947-70E740481C1C}">
                <a14:useLocalDpi xmlns="" xmlns:a14="http://schemas.microsoft.com/office/drawing/2010/main" val="0"/>
              </a:ext>
            </a:extLst>
          </a:blip>
          <a:stretch>
            <a:fillRect/>
          </a:stretch>
        </p:blipFill>
        <p:spPr>
          <a:xfrm>
            <a:off x="1118988" y="1981204"/>
            <a:ext cx="6112382" cy="2888100"/>
          </a:xfrm>
          <a:prstGeom prst="rect">
            <a:avLst/>
          </a:prstGeom>
        </p:spPr>
      </p:pic>
    </p:spTree>
    <p:extLst>
      <p:ext uri="{BB962C8B-B14F-4D97-AF65-F5344CB8AC3E}">
        <p14:creationId xmlns="" xmlns:p14="http://schemas.microsoft.com/office/powerpoint/2010/main" val="9388017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extLst/>
          </a:blip>
          <a:stretch/>
        </a:blipFill>
        <a:effectLst/>
      </p:bgPr>
    </p:bg>
    <p:spTree>
      <p:nvGrpSpPr>
        <p:cNvPr id="1" name=""/>
        <p:cNvGrpSpPr/>
        <p:nvPr/>
      </p:nvGrpSpPr>
      <p:grpSpPr>
        <a:xfrm>
          <a:off x="0" y="0"/>
          <a:ext cx="0" cy="0"/>
          <a:chOff x="0" y="0"/>
          <a:chExt cx="0" cy="0"/>
        </a:xfrm>
      </p:grpSpPr>
      <p:sp>
        <p:nvSpPr>
          <p:cNvPr id="2" name="Unvan 1">
            <a:extLst>
              <a:ext uri="{FF2B5EF4-FFF2-40B4-BE49-F238E27FC236}">
                <a16:creationId xmlns="" xmlns:a16="http://schemas.microsoft.com/office/drawing/2014/main" id="{A94B05F6-5102-4AA3-8AA4-34B38778A652}"/>
              </a:ext>
            </a:extLst>
          </p:cNvPr>
          <p:cNvSpPr>
            <a:spLocks noGrp="1"/>
          </p:cNvSpPr>
          <p:nvPr>
            <p:ph type="title"/>
          </p:nvPr>
        </p:nvSpPr>
        <p:spPr>
          <a:xfrm>
            <a:off x="7981025" y="2314153"/>
            <a:ext cx="4148831" cy="1478570"/>
          </a:xfrm>
        </p:spPr>
        <p:txBody>
          <a:bodyPr>
            <a:normAutofit/>
          </a:bodyPr>
          <a:lstStyle/>
          <a:p>
            <a:r>
              <a:rPr lang="tr-TR" dirty="0" err="1"/>
              <a:t>Subsystem</a:t>
            </a:r>
            <a:r>
              <a:rPr lang="tr-TR" dirty="0"/>
              <a:t> </a:t>
            </a:r>
            <a:r>
              <a:rPr lang="tr-TR" dirty="0" err="1" smtClean="0"/>
              <a:t>decompos</a:t>
            </a:r>
            <a:r>
              <a:rPr lang="en-US" dirty="0" smtClean="0"/>
              <a:t>I</a:t>
            </a:r>
            <a:r>
              <a:rPr lang="tr-TR" dirty="0" smtClean="0"/>
              <a:t>t</a:t>
            </a:r>
            <a:r>
              <a:rPr lang="en-US" dirty="0" smtClean="0"/>
              <a:t>I</a:t>
            </a:r>
            <a:r>
              <a:rPr lang="tr-TR" dirty="0" smtClean="0"/>
              <a:t>on</a:t>
            </a:r>
            <a:endParaRPr lang="tr-TR" dirty="0"/>
          </a:p>
        </p:txBody>
      </p:sp>
      <p:sp>
        <p:nvSpPr>
          <p:cNvPr id="17" name="Round Diagonal Corner Rectangle 6">
            <a:extLst>
              <a:ext uri="{FF2B5EF4-FFF2-40B4-BE49-F238E27FC236}">
                <a16:creationId xmlns="" xmlns:a16="http://schemas.microsoft.com/office/drawing/2014/main" id="{F57FEC46-F8CB-4925-8DAC-B57A9F5CC20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814579" y="808057"/>
            <a:ext cx="3821429" cy="5234394"/>
          </a:xfrm>
          <a:prstGeom prst="round2DiagRect">
            <a:avLst>
              <a:gd name="adj1" fmla="val 11323"/>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çerik Yer Tutucusu 5" descr="ekran görüntüsü içeren bir resim&#10;&#10;Açıklama otomatik olarak oluşturuldu">
            <a:extLst>
              <a:ext uri="{FF2B5EF4-FFF2-40B4-BE49-F238E27FC236}">
                <a16:creationId xmlns="" xmlns:a16="http://schemas.microsoft.com/office/drawing/2014/main" id="{6670CF6A-4D07-4294-AB2A-D0FF211D0853}"/>
              </a:ext>
            </a:extLst>
          </p:cNvPr>
          <p:cNvPicPr>
            <a:picLocks noGrp="1" noChangeAspect="1"/>
          </p:cNvPicPr>
          <p:nvPr>
            <p:ph idx="1"/>
          </p:nvPr>
        </p:nvPicPr>
        <p:blipFill>
          <a:blip r:embed="rId3">
            <a:extLst>
              <a:ext uri="{28A0092B-C50C-407E-A947-70E740481C1C}">
                <a14:useLocalDpi xmlns="" xmlns:a14="http://schemas.microsoft.com/office/drawing/2010/main" val="0"/>
              </a:ext>
            </a:extLst>
          </a:blip>
          <a:stretch>
            <a:fillRect/>
          </a:stretch>
        </p:blipFill>
        <p:spPr>
          <a:xfrm>
            <a:off x="-1" y="0"/>
            <a:ext cx="7474999" cy="6858000"/>
          </a:xfrm>
        </p:spPr>
      </p:pic>
    </p:spTree>
    <p:extLst>
      <p:ext uri="{BB962C8B-B14F-4D97-AF65-F5344CB8AC3E}">
        <p14:creationId xmlns="" xmlns:p14="http://schemas.microsoft.com/office/powerpoint/2010/main" val="13478583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en-US"/>
          </a:p>
        </p:txBody>
      </p:sp>
      <p:sp>
        <p:nvSpPr>
          <p:cNvPr id="3" name="2 İçerik Yer Tutucusu"/>
          <p:cNvSpPr>
            <a:spLocks noGrp="1"/>
          </p:cNvSpPr>
          <p:nvPr>
            <p:ph idx="1"/>
          </p:nvPr>
        </p:nvSpPr>
        <p:spPr/>
        <p:txBody>
          <a:bodyPr/>
          <a:lstStyle/>
          <a:p>
            <a:endParaRPr lang="en-US"/>
          </a:p>
        </p:txBody>
      </p:sp>
      <p:pic>
        <p:nvPicPr>
          <p:cNvPr id="1026" name="Picture 2" descr="C:\Users\User\Desktop\Object_Diagram1.jpg"/>
          <p:cNvPicPr>
            <a:picLocks noChangeAspect="1" noChangeArrowheads="1"/>
          </p:cNvPicPr>
          <p:nvPr/>
        </p:nvPicPr>
        <p:blipFill>
          <a:blip r:embed="rId2"/>
          <a:srcRect/>
          <a:stretch>
            <a:fillRect/>
          </a:stretch>
        </p:blipFill>
        <p:spPr bwMode="auto">
          <a:xfrm>
            <a:off x="0" y="0"/>
            <a:ext cx="12192000" cy="6858000"/>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User\Desktop\HTML pages\mainBackground.jpg"/>
          <p:cNvPicPr>
            <a:picLocks noChangeAspect="1" noChangeArrowheads="1"/>
          </p:cNvPicPr>
          <p:nvPr/>
        </p:nvPicPr>
        <p:blipFill>
          <a:blip r:embed="rId2"/>
          <a:srcRect/>
          <a:stretch>
            <a:fillRect/>
          </a:stretch>
        </p:blipFill>
        <p:spPr bwMode="auto">
          <a:xfrm>
            <a:off x="0" y="-274320"/>
            <a:ext cx="12679680" cy="7132320"/>
          </a:xfrm>
          <a:prstGeom prst="rect">
            <a:avLst/>
          </a:prstGeom>
          <a:noFill/>
        </p:spPr>
      </p:pic>
      <p:sp>
        <p:nvSpPr>
          <p:cNvPr id="2" name="Unvan 1">
            <a:extLst>
              <a:ext uri="{FF2B5EF4-FFF2-40B4-BE49-F238E27FC236}">
                <a16:creationId xmlns="" xmlns:a16="http://schemas.microsoft.com/office/drawing/2014/main" id="{9702FFBA-D20F-49B8-9C47-12E84863F760}"/>
              </a:ext>
            </a:extLst>
          </p:cNvPr>
          <p:cNvSpPr>
            <a:spLocks noGrp="1"/>
          </p:cNvSpPr>
          <p:nvPr>
            <p:ph type="title"/>
          </p:nvPr>
        </p:nvSpPr>
        <p:spPr>
          <a:xfrm>
            <a:off x="3688079" y="2174722"/>
            <a:ext cx="5084290" cy="1220009"/>
          </a:xfrm>
        </p:spPr>
        <p:txBody>
          <a:bodyPr/>
          <a:lstStyle/>
          <a:p>
            <a:r>
              <a:rPr lang="tr-TR" dirty="0" err="1"/>
              <a:t>Thanks</a:t>
            </a:r>
            <a:r>
              <a:rPr lang="tr-TR" dirty="0"/>
              <a:t> </a:t>
            </a:r>
            <a:r>
              <a:rPr lang="tr-TR" dirty="0" err="1"/>
              <a:t>For</a:t>
            </a:r>
            <a:r>
              <a:rPr lang="tr-TR" dirty="0"/>
              <a:t> </a:t>
            </a:r>
            <a:r>
              <a:rPr lang="tr-TR" dirty="0" smtClean="0"/>
              <a:t>L</a:t>
            </a:r>
            <a:r>
              <a:rPr lang="en-US" dirty="0" smtClean="0"/>
              <a:t>I</a:t>
            </a:r>
            <a:r>
              <a:rPr lang="tr-TR" dirty="0" smtClean="0"/>
              <a:t>sten</a:t>
            </a:r>
            <a:r>
              <a:rPr lang="en-US" dirty="0" smtClean="0"/>
              <a:t>I</a:t>
            </a:r>
            <a:r>
              <a:rPr lang="tr-TR" dirty="0" err="1" smtClean="0"/>
              <a:t>ng</a:t>
            </a:r>
            <a:endParaRPr lang="tr-TR" dirty="0"/>
          </a:p>
        </p:txBody>
      </p:sp>
    </p:spTree>
    <p:extLst>
      <p:ext uri="{BB962C8B-B14F-4D97-AF65-F5344CB8AC3E}">
        <p14:creationId xmlns="" xmlns:p14="http://schemas.microsoft.com/office/powerpoint/2010/main" val="23968352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extLst/>
          </a:blip>
          <a:stretch/>
        </a:blipFill>
        <a:effectLst/>
      </p:bgPr>
    </p:bg>
    <p:spTree>
      <p:nvGrpSpPr>
        <p:cNvPr id="1" name=""/>
        <p:cNvGrpSpPr/>
        <p:nvPr/>
      </p:nvGrpSpPr>
      <p:grpSpPr>
        <a:xfrm>
          <a:off x="0" y="0"/>
          <a:ext cx="0" cy="0"/>
          <a:chOff x="0" y="0"/>
          <a:chExt cx="0" cy="0"/>
        </a:xfrm>
      </p:grpSpPr>
      <p:sp>
        <p:nvSpPr>
          <p:cNvPr id="2" name="Unvan 1">
            <a:extLst>
              <a:ext uri="{FF2B5EF4-FFF2-40B4-BE49-F238E27FC236}">
                <a16:creationId xmlns="" xmlns:a16="http://schemas.microsoft.com/office/drawing/2014/main" id="{6A99F2A5-BE99-4CE6-88DC-AF546DB98BB4}"/>
              </a:ext>
            </a:extLst>
          </p:cNvPr>
          <p:cNvSpPr>
            <a:spLocks noGrp="1"/>
          </p:cNvSpPr>
          <p:nvPr>
            <p:ph type="title"/>
          </p:nvPr>
        </p:nvSpPr>
        <p:spPr>
          <a:xfrm>
            <a:off x="1141413" y="618518"/>
            <a:ext cx="9905998" cy="1478570"/>
          </a:xfrm>
        </p:spPr>
        <p:txBody>
          <a:bodyPr>
            <a:normAutofit/>
          </a:bodyPr>
          <a:lstStyle/>
          <a:p>
            <a:r>
              <a:rPr lang="tr-TR" dirty="0" err="1"/>
              <a:t>Walls</a:t>
            </a:r>
            <a:r>
              <a:rPr lang="tr-TR" dirty="0"/>
              <a:t> &amp; </a:t>
            </a:r>
            <a:r>
              <a:rPr lang="tr-TR" dirty="0" err="1" smtClean="0"/>
              <a:t>Warr</a:t>
            </a:r>
            <a:r>
              <a:rPr lang="en-US" dirty="0" smtClean="0"/>
              <a:t>I</a:t>
            </a:r>
            <a:r>
              <a:rPr lang="tr-TR" dirty="0" err="1" smtClean="0"/>
              <a:t>ors</a:t>
            </a:r>
            <a:endParaRPr lang="tr-TR" dirty="0"/>
          </a:p>
        </p:txBody>
      </p:sp>
      <p:pic>
        <p:nvPicPr>
          <p:cNvPr id="5" name="Resim 4" descr="LEGO, oyuncak, iç mekan, tablo içeren bir resim&#10;&#10;Açıklama otomatik olarak oluşturuldu">
            <a:extLst>
              <a:ext uri="{FF2B5EF4-FFF2-40B4-BE49-F238E27FC236}">
                <a16:creationId xmlns="" xmlns:a16="http://schemas.microsoft.com/office/drawing/2014/main" id="{9D7AA26E-00F5-4E6D-8E26-72DDC6C37DBA}"/>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141411" y="2277013"/>
            <a:ext cx="3494597" cy="3494597"/>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3" name="İçerik Yer Tutucusu 2">
            <a:extLst>
              <a:ext uri="{FF2B5EF4-FFF2-40B4-BE49-F238E27FC236}">
                <a16:creationId xmlns="" xmlns:a16="http://schemas.microsoft.com/office/drawing/2014/main" id="{EC8706B0-96B0-4F49-96A6-92FC80266C15}"/>
              </a:ext>
            </a:extLst>
          </p:cNvPr>
          <p:cNvSpPr>
            <a:spLocks noGrp="1"/>
          </p:cNvSpPr>
          <p:nvPr>
            <p:ph idx="1"/>
          </p:nvPr>
        </p:nvSpPr>
        <p:spPr>
          <a:xfrm>
            <a:off x="5034579" y="2249487"/>
            <a:ext cx="6012832" cy="3541714"/>
          </a:xfrm>
        </p:spPr>
        <p:txBody>
          <a:bodyPr>
            <a:normAutofit/>
          </a:bodyPr>
          <a:lstStyle/>
          <a:p>
            <a:pPr>
              <a:lnSpc>
                <a:spcPct val="110000"/>
              </a:lnSpc>
            </a:pPr>
            <a:r>
              <a:rPr lang="en-US" sz="2000"/>
              <a:t>Original Walls &amp; Warriors is a brain-testing board game, which includes a game board, 5 puzzle pieces, 7 warriors and a level booklet. Players start the game with placing the Warriors into the specified points on the level map. After that, players need to place the walls on the game board. Walls must be placed on the game board in such a way that, they will cover all the blue warriors inside the walls and leave the red Warriors out of the walls.</a:t>
            </a:r>
            <a:endParaRPr lang="tr-TR" sz="2000"/>
          </a:p>
        </p:txBody>
      </p:sp>
    </p:spTree>
    <p:extLst>
      <p:ext uri="{BB962C8B-B14F-4D97-AF65-F5344CB8AC3E}">
        <p14:creationId xmlns="" xmlns:p14="http://schemas.microsoft.com/office/powerpoint/2010/main" val="22479379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extLst/>
          </a:blip>
          <a:stretch/>
        </a:blipFill>
        <a:effectLst/>
      </p:bgPr>
    </p:bg>
    <p:spTree>
      <p:nvGrpSpPr>
        <p:cNvPr id="1" name=""/>
        <p:cNvGrpSpPr/>
        <p:nvPr/>
      </p:nvGrpSpPr>
      <p:grpSpPr>
        <a:xfrm>
          <a:off x="0" y="0"/>
          <a:ext cx="0" cy="0"/>
          <a:chOff x="0" y="0"/>
          <a:chExt cx="0" cy="0"/>
        </a:xfrm>
      </p:grpSpPr>
      <p:pic>
        <p:nvPicPr>
          <p:cNvPr id="81" name="Picture 2">
            <a:extLst>
              <a:ext uri="{FF2B5EF4-FFF2-40B4-BE49-F238E27FC236}">
                <a16:creationId xmlns="" xmlns:a16="http://schemas.microsoft.com/office/drawing/2014/main" id="{38BFA449-4933-478B-B27D-ACCC557FF970}"/>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nvGrpSpPr>
          <p:cNvPr id="83" name="Group 82">
            <a:extLst>
              <a:ext uri="{FF2B5EF4-FFF2-40B4-BE49-F238E27FC236}">
                <a16:creationId xmlns="" xmlns:a16="http://schemas.microsoft.com/office/drawing/2014/main" id="{F21A37DB-EDD2-4025-A254-7FE5E4C7AE2B}"/>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84" name="Rectangle 5">
              <a:extLst>
                <a:ext uri="{FF2B5EF4-FFF2-40B4-BE49-F238E27FC236}">
                  <a16:creationId xmlns="" xmlns:a16="http://schemas.microsoft.com/office/drawing/2014/main" id="{708D40D6-935E-4579-ABE6-A99C7E33FCF2}"/>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85" name="Freeform 6">
              <a:extLst>
                <a:ext uri="{FF2B5EF4-FFF2-40B4-BE49-F238E27FC236}">
                  <a16:creationId xmlns="" xmlns:a16="http://schemas.microsoft.com/office/drawing/2014/main" id="{F9775315-32FD-4BD8-BB73-F51CD2C68600}"/>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6" name="Freeform 7">
              <a:extLst>
                <a:ext uri="{FF2B5EF4-FFF2-40B4-BE49-F238E27FC236}">
                  <a16:creationId xmlns="" xmlns:a16="http://schemas.microsoft.com/office/drawing/2014/main" id="{336A6870-9B40-41FF-B9F4-A6BA3B298790}"/>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7" name="Rectangle 8">
              <a:extLst>
                <a:ext uri="{FF2B5EF4-FFF2-40B4-BE49-F238E27FC236}">
                  <a16:creationId xmlns="" xmlns:a16="http://schemas.microsoft.com/office/drawing/2014/main" id="{C710122E-DD96-4794-A7E0-04B497DA5D59}"/>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88" name="Freeform 9">
              <a:extLst>
                <a:ext uri="{FF2B5EF4-FFF2-40B4-BE49-F238E27FC236}">
                  <a16:creationId xmlns="" xmlns:a16="http://schemas.microsoft.com/office/drawing/2014/main" id="{4F4CBCBE-E77B-4F77-A0FC-8E53E822273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9" name="Freeform 10">
              <a:extLst>
                <a:ext uri="{FF2B5EF4-FFF2-40B4-BE49-F238E27FC236}">
                  <a16:creationId xmlns="" xmlns:a16="http://schemas.microsoft.com/office/drawing/2014/main" id="{3AADEE32-46BC-4B55-9FB4-EC09FF4B70E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0" name="Freeform 11">
              <a:extLst>
                <a:ext uri="{FF2B5EF4-FFF2-40B4-BE49-F238E27FC236}">
                  <a16:creationId xmlns="" xmlns:a16="http://schemas.microsoft.com/office/drawing/2014/main" id="{49C2E1A9-8937-452C-B9FC-E735928819B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1" name="Freeform 12">
              <a:extLst>
                <a:ext uri="{FF2B5EF4-FFF2-40B4-BE49-F238E27FC236}">
                  <a16:creationId xmlns="" xmlns:a16="http://schemas.microsoft.com/office/drawing/2014/main" id="{52F0D79A-B92A-42F1-9DC4-3768BB84C7DA}"/>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2" name="Freeform 13">
              <a:extLst>
                <a:ext uri="{FF2B5EF4-FFF2-40B4-BE49-F238E27FC236}">
                  <a16:creationId xmlns="" xmlns:a16="http://schemas.microsoft.com/office/drawing/2014/main" id="{DF9A7FE6-2AA9-4245-A3FD-2B1E9B419EF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3" name="Freeform 14">
              <a:extLst>
                <a:ext uri="{FF2B5EF4-FFF2-40B4-BE49-F238E27FC236}">
                  <a16:creationId xmlns="" xmlns:a16="http://schemas.microsoft.com/office/drawing/2014/main" id="{5DBCDEBC-5990-40B3-B01F-0901475F588C}"/>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4" name="Freeform 15">
              <a:extLst>
                <a:ext uri="{FF2B5EF4-FFF2-40B4-BE49-F238E27FC236}">
                  <a16:creationId xmlns="" xmlns:a16="http://schemas.microsoft.com/office/drawing/2014/main" id="{4F679A7F-49B5-4FB8-8861-39C0B1A78061}"/>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5" name="Freeform 16">
              <a:extLst>
                <a:ext uri="{FF2B5EF4-FFF2-40B4-BE49-F238E27FC236}">
                  <a16:creationId xmlns="" xmlns:a16="http://schemas.microsoft.com/office/drawing/2014/main" id="{25A941BD-9824-47D0-835E-824412568C67}"/>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6" name="Freeform 17">
              <a:extLst>
                <a:ext uri="{FF2B5EF4-FFF2-40B4-BE49-F238E27FC236}">
                  <a16:creationId xmlns="" xmlns:a16="http://schemas.microsoft.com/office/drawing/2014/main" id="{9788DF14-5749-40F7-9AFC-400AB2F61D8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7" name="Freeform 18">
              <a:extLst>
                <a:ext uri="{FF2B5EF4-FFF2-40B4-BE49-F238E27FC236}">
                  <a16:creationId xmlns="" xmlns:a16="http://schemas.microsoft.com/office/drawing/2014/main" id="{E1032387-9F5C-4637-A5BC-43C8FDFF3AD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8" name="Freeform 19">
              <a:extLst>
                <a:ext uri="{FF2B5EF4-FFF2-40B4-BE49-F238E27FC236}">
                  <a16:creationId xmlns="" xmlns:a16="http://schemas.microsoft.com/office/drawing/2014/main" id="{E0AE6232-915A-4EDB-BC6C-546E772D2AB7}"/>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9" name="Freeform 20">
              <a:extLst>
                <a:ext uri="{FF2B5EF4-FFF2-40B4-BE49-F238E27FC236}">
                  <a16:creationId xmlns="" xmlns:a16="http://schemas.microsoft.com/office/drawing/2014/main" id="{4B47A13E-CFFB-493F-8C53-266B8A9D140B}"/>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0" name="Freeform 21">
              <a:extLst>
                <a:ext uri="{FF2B5EF4-FFF2-40B4-BE49-F238E27FC236}">
                  <a16:creationId xmlns="" xmlns:a16="http://schemas.microsoft.com/office/drawing/2014/main" id="{CFD722CE-8752-4A08-B23F-764AB47DDA87}"/>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1" name="Freeform 22">
              <a:extLst>
                <a:ext uri="{FF2B5EF4-FFF2-40B4-BE49-F238E27FC236}">
                  <a16:creationId xmlns="" xmlns:a16="http://schemas.microsoft.com/office/drawing/2014/main" id="{042C13BD-E9AE-4C85-B32E-8913F9B27059}"/>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2" name="Freeform 23">
              <a:extLst>
                <a:ext uri="{FF2B5EF4-FFF2-40B4-BE49-F238E27FC236}">
                  <a16:creationId xmlns="" xmlns:a16="http://schemas.microsoft.com/office/drawing/2014/main" id="{4598BDC2-ABB1-475A-89A7-29713D01C861}"/>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3" name="Freeform 24">
              <a:extLst>
                <a:ext uri="{FF2B5EF4-FFF2-40B4-BE49-F238E27FC236}">
                  <a16:creationId xmlns="" xmlns:a16="http://schemas.microsoft.com/office/drawing/2014/main" id="{2B080B8C-F78B-4171-A1BC-CA5BE0F56901}"/>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4" name="Freeform 25">
              <a:extLst>
                <a:ext uri="{FF2B5EF4-FFF2-40B4-BE49-F238E27FC236}">
                  <a16:creationId xmlns="" xmlns:a16="http://schemas.microsoft.com/office/drawing/2014/main" id="{71741891-D8A9-46B8-B264-5459DCF9E249}"/>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5" name="Freeform 26">
              <a:extLst>
                <a:ext uri="{FF2B5EF4-FFF2-40B4-BE49-F238E27FC236}">
                  <a16:creationId xmlns="" xmlns:a16="http://schemas.microsoft.com/office/drawing/2014/main" id="{A109E82B-1D08-4B6E-9B6C-FE2EC6D5330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6" name="Freeform 27">
              <a:extLst>
                <a:ext uri="{FF2B5EF4-FFF2-40B4-BE49-F238E27FC236}">
                  <a16:creationId xmlns="" xmlns:a16="http://schemas.microsoft.com/office/drawing/2014/main" id="{F35E73B8-CFFA-479A-9DE0-5300299D27B8}"/>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7" name="Freeform 28">
              <a:extLst>
                <a:ext uri="{FF2B5EF4-FFF2-40B4-BE49-F238E27FC236}">
                  <a16:creationId xmlns="" xmlns:a16="http://schemas.microsoft.com/office/drawing/2014/main" id="{B0B910CE-9CED-4630-9203-347D1B6D12F4}"/>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8" name="Freeform 29">
              <a:extLst>
                <a:ext uri="{FF2B5EF4-FFF2-40B4-BE49-F238E27FC236}">
                  <a16:creationId xmlns="" xmlns:a16="http://schemas.microsoft.com/office/drawing/2014/main" id="{D06A4D8D-E038-4ED6-9E80-4E91BA84A5F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9" name="Freeform 30">
              <a:extLst>
                <a:ext uri="{FF2B5EF4-FFF2-40B4-BE49-F238E27FC236}">
                  <a16:creationId xmlns="" xmlns:a16="http://schemas.microsoft.com/office/drawing/2014/main" id="{5EC8C817-4C9E-45E8-B74C-729F1C3FB09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0" name="Freeform 31">
              <a:extLst>
                <a:ext uri="{FF2B5EF4-FFF2-40B4-BE49-F238E27FC236}">
                  <a16:creationId xmlns="" xmlns:a16="http://schemas.microsoft.com/office/drawing/2014/main" id="{226556E8-E6A7-4D81-9C6C-A69A8B611B9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1" name="Freeform 32">
              <a:extLst>
                <a:ext uri="{FF2B5EF4-FFF2-40B4-BE49-F238E27FC236}">
                  <a16:creationId xmlns="" xmlns:a16="http://schemas.microsoft.com/office/drawing/2014/main" id="{BF75F646-19BF-4436-97C0-BE3EBEEF9411}"/>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2" name="Rectangle 33">
              <a:extLst>
                <a:ext uri="{FF2B5EF4-FFF2-40B4-BE49-F238E27FC236}">
                  <a16:creationId xmlns="" xmlns:a16="http://schemas.microsoft.com/office/drawing/2014/main" id="{222B076E-642A-4E93-8143-3A8D88975321}"/>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113" name="Freeform 34">
              <a:extLst>
                <a:ext uri="{FF2B5EF4-FFF2-40B4-BE49-F238E27FC236}">
                  <a16:creationId xmlns="" xmlns:a16="http://schemas.microsoft.com/office/drawing/2014/main" id="{569DC54F-1DCD-40F9-B756-A79C3170C2C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4" name="Freeform 35">
              <a:extLst>
                <a:ext uri="{FF2B5EF4-FFF2-40B4-BE49-F238E27FC236}">
                  <a16:creationId xmlns="" xmlns:a16="http://schemas.microsoft.com/office/drawing/2014/main" id="{D6F49EF9-430E-4A1B-9A18-6C247E71E649}"/>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5" name="Freeform 36">
              <a:extLst>
                <a:ext uri="{FF2B5EF4-FFF2-40B4-BE49-F238E27FC236}">
                  <a16:creationId xmlns="" xmlns:a16="http://schemas.microsoft.com/office/drawing/2014/main" id="{C94C2930-C094-4CF9-8449-60C7BAE989E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6" name="Freeform 37">
              <a:extLst>
                <a:ext uri="{FF2B5EF4-FFF2-40B4-BE49-F238E27FC236}">
                  <a16:creationId xmlns="" xmlns:a16="http://schemas.microsoft.com/office/drawing/2014/main" id="{B4FF864C-97F2-40BD-95D1-E47527BCB2D0}"/>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7" name="Freeform 38">
              <a:extLst>
                <a:ext uri="{FF2B5EF4-FFF2-40B4-BE49-F238E27FC236}">
                  <a16:creationId xmlns="" xmlns:a16="http://schemas.microsoft.com/office/drawing/2014/main" id="{E8804833-F6BB-4F88-BA24-F59429C710FB}"/>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8" name="Freeform 39">
              <a:extLst>
                <a:ext uri="{FF2B5EF4-FFF2-40B4-BE49-F238E27FC236}">
                  <a16:creationId xmlns="" xmlns:a16="http://schemas.microsoft.com/office/drawing/2014/main" id="{29A4A3B0-4E15-432A-92DB-7B9E576010F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9" name="Freeform 40">
              <a:extLst>
                <a:ext uri="{FF2B5EF4-FFF2-40B4-BE49-F238E27FC236}">
                  <a16:creationId xmlns="" xmlns:a16="http://schemas.microsoft.com/office/drawing/2014/main" id="{3CAB34B1-2BFA-44A9-AC3E-D300B30B75A9}"/>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0" name="Freeform 41">
              <a:extLst>
                <a:ext uri="{FF2B5EF4-FFF2-40B4-BE49-F238E27FC236}">
                  <a16:creationId xmlns="" xmlns:a16="http://schemas.microsoft.com/office/drawing/2014/main" id="{F92527C9-EADB-4C47-BA6A-E70AC9FEC677}"/>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1" name="Freeform 42">
              <a:extLst>
                <a:ext uri="{FF2B5EF4-FFF2-40B4-BE49-F238E27FC236}">
                  <a16:creationId xmlns="" xmlns:a16="http://schemas.microsoft.com/office/drawing/2014/main" id="{B9808241-C113-44CB-810B-CCBA189552C1}"/>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2" name="Freeform 43">
              <a:extLst>
                <a:ext uri="{FF2B5EF4-FFF2-40B4-BE49-F238E27FC236}">
                  <a16:creationId xmlns="" xmlns:a16="http://schemas.microsoft.com/office/drawing/2014/main" id="{67AEC938-B302-4DA0-9A63-39F2BC34A7B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3" name="Freeform 44">
              <a:extLst>
                <a:ext uri="{FF2B5EF4-FFF2-40B4-BE49-F238E27FC236}">
                  <a16:creationId xmlns="" xmlns:a16="http://schemas.microsoft.com/office/drawing/2014/main" id="{4A1D4FCF-06B8-4AD3-A750-2B6C298C2EA7}"/>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4" name="Rectangle 45">
              <a:extLst>
                <a:ext uri="{FF2B5EF4-FFF2-40B4-BE49-F238E27FC236}">
                  <a16:creationId xmlns="" xmlns:a16="http://schemas.microsoft.com/office/drawing/2014/main" id="{B99F5A7E-1A7F-43C2-AC7A-A1B877D0ADEE}"/>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125" name="Freeform 46">
              <a:extLst>
                <a:ext uri="{FF2B5EF4-FFF2-40B4-BE49-F238E27FC236}">
                  <a16:creationId xmlns="" xmlns:a16="http://schemas.microsoft.com/office/drawing/2014/main" id="{5B2DDAA2-7B26-47EF-B7D6-B00B653B368C}"/>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6" name="Freeform 47">
              <a:extLst>
                <a:ext uri="{FF2B5EF4-FFF2-40B4-BE49-F238E27FC236}">
                  <a16:creationId xmlns="" xmlns:a16="http://schemas.microsoft.com/office/drawing/2014/main" id="{7050BAA0-A0C9-4670-B76F-CC87679BC88B}"/>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7" name="Freeform 48">
              <a:extLst>
                <a:ext uri="{FF2B5EF4-FFF2-40B4-BE49-F238E27FC236}">
                  <a16:creationId xmlns="" xmlns:a16="http://schemas.microsoft.com/office/drawing/2014/main" id="{296F765D-D9A6-4D73-88D8-0DCC5012BF3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8" name="Freeform 49">
              <a:extLst>
                <a:ext uri="{FF2B5EF4-FFF2-40B4-BE49-F238E27FC236}">
                  <a16:creationId xmlns="" xmlns:a16="http://schemas.microsoft.com/office/drawing/2014/main" id="{30C0F78F-AC50-4DFA-B5A8-A68422EC0B07}"/>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9" name="Freeform 50">
              <a:extLst>
                <a:ext uri="{FF2B5EF4-FFF2-40B4-BE49-F238E27FC236}">
                  <a16:creationId xmlns="" xmlns:a16="http://schemas.microsoft.com/office/drawing/2014/main" id="{E8AD708C-6C0A-458D-A623-7669B9178643}"/>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30" name="Freeform 51">
              <a:extLst>
                <a:ext uri="{FF2B5EF4-FFF2-40B4-BE49-F238E27FC236}">
                  <a16:creationId xmlns="" xmlns:a16="http://schemas.microsoft.com/office/drawing/2014/main" id="{2F29497E-2528-4481-99BB-8336C16E41C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31" name="Freeform 52">
              <a:extLst>
                <a:ext uri="{FF2B5EF4-FFF2-40B4-BE49-F238E27FC236}">
                  <a16:creationId xmlns="" xmlns:a16="http://schemas.microsoft.com/office/drawing/2014/main" id="{30DD109A-0A1F-4554-A865-B1062C525DA7}"/>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32" name="Freeform 53">
              <a:extLst>
                <a:ext uri="{FF2B5EF4-FFF2-40B4-BE49-F238E27FC236}">
                  <a16:creationId xmlns="" xmlns:a16="http://schemas.microsoft.com/office/drawing/2014/main" id="{39A1957F-65F0-4D6E-9F75-09614FFAC4D6}"/>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33" name="Freeform 54">
              <a:extLst>
                <a:ext uri="{FF2B5EF4-FFF2-40B4-BE49-F238E27FC236}">
                  <a16:creationId xmlns="" xmlns:a16="http://schemas.microsoft.com/office/drawing/2014/main" id="{B4F4BB93-11B2-400C-9549-C7FB7BF7117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34" name="Freeform 55">
              <a:extLst>
                <a:ext uri="{FF2B5EF4-FFF2-40B4-BE49-F238E27FC236}">
                  <a16:creationId xmlns="" xmlns:a16="http://schemas.microsoft.com/office/drawing/2014/main" id="{04B086A3-C06F-4862-A8A0-DB01FF3DDEB9}"/>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35" name="Freeform 56">
              <a:extLst>
                <a:ext uri="{FF2B5EF4-FFF2-40B4-BE49-F238E27FC236}">
                  <a16:creationId xmlns="" xmlns:a16="http://schemas.microsoft.com/office/drawing/2014/main" id="{9202F0E1-86CF-4652-AA29-E284146476F3}"/>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36" name="Freeform 57">
              <a:extLst>
                <a:ext uri="{FF2B5EF4-FFF2-40B4-BE49-F238E27FC236}">
                  <a16:creationId xmlns="" xmlns:a16="http://schemas.microsoft.com/office/drawing/2014/main" id="{8887D0AB-0624-47E1-906E-6686FA7DEBC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37" name="Freeform 58">
              <a:extLst>
                <a:ext uri="{FF2B5EF4-FFF2-40B4-BE49-F238E27FC236}">
                  <a16:creationId xmlns="" xmlns:a16="http://schemas.microsoft.com/office/drawing/2014/main" id="{F54439EF-914B-4744-A1D7-FBD89813CB2B}"/>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grpSp>
      <p:sp>
        <p:nvSpPr>
          <p:cNvPr id="2" name="Unvan 1">
            <a:extLst>
              <a:ext uri="{FF2B5EF4-FFF2-40B4-BE49-F238E27FC236}">
                <a16:creationId xmlns="" xmlns:a16="http://schemas.microsoft.com/office/drawing/2014/main" id="{E17C29EE-489F-4069-80B9-D31F1AB24B44}"/>
              </a:ext>
            </a:extLst>
          </p:cNvPr>
          <p:cNvSpPr>
            <a:spLocks noGrp="1"/>
          </p:cNvSpPr>
          <p:nvPr>
            <p:ph type="title"/>
          </p:nvPr>
        </p:nvSpPr>
        <p:spPr>
          <a:xfrm>
            <a:off x="8057397" y="1113282"/>
            <a:ext cx="3489569" cy="2396681"/>
          </a:xfrm>
        </p:spPr>
        <p:txBody>
          <a:bodyPr vert="horz" lIns="91440" tIns="45720" rIns="91440" bIns="45720" rtlCol="0" anchor="b">
            <a:normAutofit/>
          </a:bodyPr>
          <a:lstStyle/>
          <a:p>
            <a:r>
              <a:rPr lang="en-US" sz="4400" dirty="0" err="1" smtClean="0"/>
              <a:t>FunctIonal</a:t>
            </a:r>
            <a:r>
              <a:rPr lang="en-US" sz="4400" dirty="0" smtClean="0"/>
              <a:t> </a:t>
            </a:r>
            <a:r>
              <a:rPr lang="en-US" sz="4400" dirty="0"/>
              <a:t>models – use cases</a:t>
            </a:r>
          </a:p>
        </p:txBody>
      </p:sp>
      <p:sp>
        <p:nvSpPr>
          <p:cNvPr id="139" name="Round Diagonal Corner Rectangle 6">
            <a:extLst>
              <a:ext uri="{FF2B5EF4-FFF2-40B4-BE49-F238E27FC236}">
                <a16:creationId xmlns="" xmlns:a16="http://schemas.microsoft.com/office/drawing/2014/main" id="{EA9B643B-B316-4296-9F79-F2E0850804F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798949" y="808057"/>
            <a:ext cx="6752461" cy="5234394"/>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İçerik Yer Tutucusu 4" descr="metin içeren bir resim&#10;&#10;Açıklama otomatik olarak oluşturuldu">
            <a:extLst>
              <a:ext uri="{FF2B5EF4-FFF2-40B4-BE49-F238E27FC236}">
                <a16:creationId xmlns="" xmlns:a16="http://schemas.microsoft.com/office/drawing/2014/main" id="{1D7E93F7-B235-43FD-9F3C-35EB35569A4D}"/>
              </a:ext>
            </a:extLst>
          </p:cNvPr>
          <p:cNvPicPr>
            <a:picLocks noChangeAspect="1"/>
          </p:cNvPicPr>
          <p:nvPr/>
        </p:nvPicPr>
        <p:blipFill rotWithShape="1">
          <a:blip r:embed="rId4">
            <a:extLst>
              <a:ext uri="{28A0092B-C50C-407E-A947-70E740481C1C}">
                <a14:useLocalDpi xmlns="" xmlns:a14="http://schemas.microsoft.com/office/drawing/2010/main" val="0"/>
              </a:ext>
            </a:extLst>
          </a:blip>
          <a:srcRect r="1184" b="1"/>
          <a:stretch/>
        </p:blipFill>
        <p:spPr>
          <a:xfrm>
            <a:off x="1118988" y="1136606"/>
            <a:ext cx="6112382" cy="4577297"/>
          </a:xfrm>
          <a:prstGeom prst="rect">
            <a:avLst/>
          </a:prstGeom>
        </p:spPr>
      </p:pic>
    </p:spTree>
    <p:extLst>
      <p:ext uri="{BB962C8B-B14F-4D97-AF65-F5344CB8AC3E}">
        <p14:creationId xmlns="" xmlns:p14="http://schemas.microsoft.com/office/powerpoint/2010/main" val="12324089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extLst/>
          </a:blip>
          <a:stretch/>
        </a:blipFill>
        <a:effectLst/>
      </p:bgPr>
    </p:bg>
    <p:spTree>
      <p:nvGrpSpPr>
        <p:cNvPr id="1" name=""/>
        <p:cNvGrpSpPr/>
        <p:nvPr/>
      </p:nvGrpSpPr>
      <p:grpSpPr>
        <a:xfrm>
          <a:off x="0" y="0"/>
          <a:ext cx="0" cy="0"/>
          <a:chOff x="0" y="0"/>
          <a:chExt cx="0" cy="0"/>
        </a:xfrm>
      </p:grpSpPr>
      <p:pic>
        <p:nvPicPr>
          <p:cNvPr id="162" name="Picture 2">
            <a:extLst>
              <a:ext uri="{FF2B5EF4-FFF2-40B4-BE49-F238E27FC236}">
                <a16:creationId xmlns="" xmlns:a16="http://schemas.microsoft.com/office/drawing/2014/main" id="{EDA90D89-770A-4C09-978C-9E38FE156492}"/>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64" name="Group 163">
            <a:extLst>
              <a:ext uri="{FF2B5EF4-FFF2-40B4-BE49-F238E27FC236}">
                <a16:creationId xmlns="" xmlns:a16="http://schemas.microsoft.com/office/drawing/2014/main" id="{A3B344D7-1AE2-4947-876E-2A526745006B}"/>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65" name="Rectangle 5">
              <a:extLst>
                <a:ext uri="{FF2B5EF4-FFF2-40B4-BE49-F238E27FC236}">
                  <a16:creationId xmlns="" xmlns:a16="http://schemas.microsoft.com/office/drawing/2014/main" id="{D6633E5C-867B-4E17-9151-FF0FDB122BC6}"/>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66" name="Freeform 6">
              <a:extLst>
                <a:ext uri="{FF2B5EF4-FFF2-40B4-BE49-F238E27FC236}">
                  <a16:creationId xmlns="" xmlns:a16="http://schemas.microsoft.com/office/drawing/2014/main" id="{2D5EDC2E-587B-4E85-8185-D99B438AB5FA}"/>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7" name="Freeform 7">
              <a:extLst>
                <a:ext uri="{FF2B5EF4-FFF2-40B4-BE49-F238E27FC236}">
                  <a16:creationId xmlns="" xmlns:a16="http://schemas.microsoft.com/office/drawing/2014/main" id="{996B1479-D8B0-4D98-B382-877F9A3AE6B4}"/>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8" name="Rectangle 8">
              <a:extLst>
                <a:ext uri="{FF2B5EF4-FFF2-40B4-BE49-F238E27FC236}">
                  <a16:creationId xmlns="" xmlns:a16="http://schemas.microsoft.com/office/drawing/2014/main" id="{3B7BA112-C364-4D4C-97F9-A1DC76F1E515}"/>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69" name="Freeform 9">
              <a:extLst>
                <a:ext uri="{FF2B5EF4-FFF2-40B4-BE49-F238E27FC236}">
                  <a16:creationId xmlns="" xmlns:a16="http://schemas.microsoft.com/office/drawing/2014/main" id="{8B9D9B13-8F5D-41E6-93D6-CDFEB34AB278}"/>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0" name="Freeform 10">
              <a:extLst>
                <a:ext uri="{FF2B5EF4-FFF2-40B4-BE49-F238E27FC236}">
                  <a16:creationId xmlns="" xmlns:a16="http://schemas.microsoft.com/office/drawing/2014/main" id="{B5720BDB-EA73-4DE9-8A10-11DA3A1AC197}"/>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1" name="Freeform 11">
              <a:extLst>
                <a:ext uri="{FF2B5EF4-FFF2-40B4-BE49-F238E27FC236}">
                  <a16:creationId xmlns="" xmlns:a16="http://schemas.microsoft.com/office/drawing/2014/main" id="{F1D2313E-4168-41D0-A5B5-2187D1B3339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2" name="Freeform 12">
              <a:extLst>
                <a:ext uri="{FF2B5EF4-FFF2-40B4-BE49-F238E27FC236}">
                  <a16:creationId xmlns="" xmlns:a16="http://schemas.microsoft.com/office/drawing/2014/main" id="{0F1B19F3-A09E-4891-8916-D5F8B0B2A176}"/>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3" name="Freeform 13">
              <a:extLst>
                <a:ext uri="{FF2B5EF4-FFF2-40B4-BE49-F238E27FC236}">
                  <a16:creationId xmlns="" xmlns:a16="http://schemas.microsoft.com/office/drawing/2014/main" id="{4D61F564-BB90-4A5C-829A-4F984FD6CD9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4" name="Freeform 14">
              <a:extLst>
                <a:ext uri="{FF2B5EF4-FFF2-40B4-BE49-F238E27FC236}">
                  <a16:creationId xmlns="" xmlns:a16="http://schemas.microsoft.com/office/drawing/2014/main" id="{3803B77E-8C29-4857-B5C1-B89B01F46E08}"/>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5" name="Freeform 15">
              <a:extLst>
                <a:ext uri="{FF2B5EF4-FFF2-40B4-BE49-F238E27FC236}">
                  <a16:creationId xmlns="" xmlns:a16="http://schemas.microsoft.com/office/drawing/2014/main" id="{B96F39B0-FB50-4957-8F85-2E2CCF6D7E89}"/>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6" name="Freeform 16">
              <a:extLst>
                <a:ext uri="{FF2B5EF4-FFF2-40B4-BE49-F238E27FC236}">
                  <a16:creationId xmlns="" xmlns:a16="http://schemas.microsoft.com/office/drawing/2014/main" id="{A54B5837-452A-4FC3-A8C8-E275AA92923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7" name="Freeform 17">
              <a:extLst>
                <a:ext uri="{FF2B5EF4-FFF2-40B4-BE49-F238E27FC236}">
                  <a16:creationId xmlns="" xmlns:a16="http://schemas.microsoft.com/office/drawing/2014/main" id="{FDE2A683-C13C-4A7F-935C-4C5279BF5039}"/>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8" name="Freeform 18">
              <a:extLst>
                <a:ext uri="{FF2B5EF4-FFF2-40B4-BE49-F238E27FC236}">
                  <a16:creationId xmlns="" xmlns:a16="http://schemas.microsoft.com/office/drawing/2014/main" id="{30C5773F-6573-4E1F-B3DC-BB2B01D88D6A}"/>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9" name="Freeform 19">
              <a:extLst>
                <a:ext uri="{FF2B5EF4-FFF2-40B4-BE49-F238E27FC236}">
                  <a16:creationId xmlns="" xmlns:a16="http://schemas.microsoft.com/office/drawing/2014/main" id="{E280F9F5-EF46-41DF-B672-013B025B96B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0" name="Freeform 20">
              <a:extLst>
                <a:ext uri="{FF2B5EF4-FFF2-40B4-BE49-F238E27FC236}">
                  <a16:creationId xmlns="" xmlns:a16="http://schemas.microsoft.com/office/drawing/2014/main" id="{5876ADD8-345E-4A8D-81CB-0D5C3F76F8B9}"/>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1" name="Freeform 21">
              <a:extLst>
                <a:ext uri="{FF2B5EF4-FFF2-40B4-BE49-F238E27FC236}">
                  <a16:creationId xmlns="" xmlns:a16="http://schemas.microsoft.com/office/drawing/2014/main" id="{8D2F7216-B310-4AB4-9948-2CF747F77FF9}"/>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2" name="Freeform 22">
              <a:extLst>
                <a:ext uri="{FF2B5EF4-FFF2-40B4-BE49-F238E27FC236}">
                  <a16:creationId xmlns="" xmlns:a16="http://schemas.microsoft.com/office/drawing/2014/main" id="{D113E940-FD31-4B25-B33F-5B213CC75889}"/>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3" name="Freeform 23">
              <a:extLst>
                <a:ext uri="{FF2B5EF4-FFF2-40B4-BE49-F238E27FC236}">
                  <a16:creationId xmlns="" xmlns:a16="http://schemas.microsoft.com/office/drawing/2014/main" id="{D6211283-9342-40E7-88F7-14A9028450A7}"/>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4" name="Freeform 24">
              <a:extLst>
                <a:ext uri="{FF2B5EF4-FFF2-40B4-BE49-F238E27FC236}">
                  <a16:creationId xmlns="" xmlns:a16="http://schemas.microsoft.com/office/drawing/2014/main" id="{B0118661-823B-4754-B0E3-52ACCB8DF846}"/>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5" name="Freeform 25">
              <a:extLst>
                <a:ext uri="{FF2B5EF4-FFF2-40B4-BE49-F238E27FC236}">
                  <a16:creationId xmlns="" xmlns:a16="http://schemas.microsoft.com/office/drawing/2014/main" id="{263B289D-A43D-47C8-AA8E-40C86C6084A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6" name="Freeform 26">
              <a:extLst>
                <a:ext uri="{FF2B5EF4-FFF2-40B4-BE49-F238E27FC236}">
                  <a16:creationId xmlns="" xmlns:a16="http://schemas.microsoft.com/office/drawing/2014/main" id="{D5A2D8F7-A5A4-4B2E-89AE-F99CC5B057A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7" name="Freeform 27">
              <a:extLst>
                <a:ext uri="{FF2B5EF4-FFF2-40B4-BE49-F238E27FC236}">
                  <a16:creationId xmlns="" xmlns:a16="http://schemas.microsoft.com/office/drawing/2014/main" id="{6847785C-2F02-4845-9257-9DE5E6EDA05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8" name="Freeform 28">
              <a:extLst>
                <a:ext uri="{FF2B5EF4-FFF2-40B4-BE49-F238E27FC236}">
                  <a16:creationId xmlns="" xmlns:a16="http://schemas.microsoft.com/office/drawing/2014/main" id="{4B83A129-3D7E-44D8-8C6C-9DE73E129BB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9" name="Freeform 29">
              <a:extLst>
                <a:ext uri="{FF2B5EF4-FFF2-40B4-BE49-F238E27FC236}">
                  <a16:creationId xmlns="" xmlns:a16="http://schemas.microsoft.com/office/drawing/2014/main" id="{7E1A9847-AC3D-4B5D-A29A-A93B0C6ABA8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0" name="Freeform 30">
              <a:extLst>
                <a:ext uri="{FF2B5EF4-FFF2-40B4-BE49-F238E27FC236}">
                  <a16:creationId xmlns="" xmlns:a16="http://schemas.microsoft.com/office/drawing/2014/main" id="{2450F521-5F68-4148-9905-6232B08F89BB}"/>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1" name="Freeform 31">
              <a:extLst>
                <a:ext uri="{FF2B5EF4-FFF2-40B4-BE49-F238E27FC236}">
                  <a16:creationId xmlns="" xmlns:a16="http://schemas.microsoft.com/office/drawing/2014/main" id="{8C6F916A-08CA-4F4C-BDBA-0F63A621FE68}"/>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2" name="Freeform 32">
              <a:extLst>
                <a:ext uri="{FF2B5EF4-FFF2-40B4-BE49-F238E27FC236}">
                  <a16:creationId xmlns="" xmlns:a16="http://schemas.microsoft.com/office/drawing/2014/main" id="{D68FB199-D330-4EF4-94F5-1C07371E874F}"/>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3" name="Rectangle 33">
              <a:extLst>
                <a:ext uri="{FF2B5EF4-FFF2-40B4-BE49-F238E27FC236}">
                  <a16:creationId xmlns="" xmlns:a16="http://schemas.microsoft.com/office/drawing/2014/main" id="{3B67568D-CC47-4BBA-A084-154AEAA82561}"/>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94" name="Freeform 34">
              <a:extLst>
                <a:ext uri="{FF2B5EF4-FFF2-40B4-BE49-F238E27FC236}">
                  <a16:creationId xmlns="" xmlns:a16="http://schemas.microsoft.com/office/drawing/2014/main" id="{C9C25D1A-5E1E-4B22-B8D3-B0F5263921F0}"/>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5" name="Freeform 35">
              <a:extLst>
                <a:ext uri="{FF2B5EF4-FFF2-40B4-BE49-F238E27FC236}">
                  <a16:creationId xmlns="" xmlns:a16="http://schemas.microsoft.com/office/drawing/2014/main" id="{4D8DB054-D1D3-4C30-B62E-7F2C6A81253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6" name="Freeform 36">
              <a:extLst>
                <a:ext uri="{FF2B5EF4-FFF2-40B4-BE49-F238E27FC236}">
                  <a16:creationId xmlns="" xmlns:a16="http://schemas.microsoft.com/office/drawing/2014/main" id="{9EB76371-2F16-4BA0-994C-2575FD9336B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7" name="Freeform 37">
              <a:extLst>
                <a:ext uri="{FF2B5EF4-FFF2-40B4-BE49-F238E27FC236}">
                  <a16:creationId xmlns="" xmlns:a16="http://schemas.microsoft.com/office/drawing/2014/main" id="{2B61AF6D-2A6D-4C90-BCCA-CD97F7246FD0}"/>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8" name="Freeform 38">
              <a:extLst>
                <a:ext uri="{FF2B5EF4-FFF2-40B4-BE49-F238E27FC236}">
                  <a16:creationId xmlns="" xmlns:a16="http://schemas.microsoft.com/office/drawing/2014/main" id="{B35F6DFD-5D34-4BE6-8B2A-0D6CDCE28B9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9" name="Freeform 39">
              <a:extLst>
                <a:ext uri="{FF2B5EF4-FFF2-40B4-BE49-F238E27FC236}">
                  <a16:creationId xmlns="" xmlns:a16="http://schemas.microsoft.com/office/drawing/2014/main" id="{BCB0EEDB-7826-499E-BB87-6D0DD545F0D8}"/>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0" name="Freeform 40">
              <a:extLst>
                <a:ext uri="{FF2B5EF4-FFF2-40B4-BE49-F238E27FC236}">
                  <a16:creationId xmlns="" xmlns:a16="http://schemas.microsoft.com/office/drawing/2014/main" id="{F16B5CE0-3198-436D-888B-A01A98384453}"/>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1" name="Freeform 41">
              <a:extLst>
                <a:ext uri="{FF2B5EF4-FFF2-40B4-BE49-F238E27FC236}">
                  <a16:creationId xmlns="" xmlns:a16="http://schemas.microsoft.com/office/drawing/2014/main" id="{B550414A-8DF0-4572-A382-B88DBE0B45E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2" name="Freeform 42">
              <a:extLst>
                <a:ext uri="{FF2B5EF4-FFF2-40B4-BE49-F238E27FC236}">
                  <a16:creationId xmlns="" xmlns:a16="http://schemas.microsoft.com/office/drawing/2014/main" id="{AFB98517-BD8F-45DD-A2BA-52FD61A48AF9}"/>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3" name="Freeform 43">
              <a:extLst>
                <a:ext uri="{FF2B5EF4-FFF2-40B4-BE49-F238E27FC236}">
                  <a16:creationId xmlns="" xmlns:a16="http://schemas.microsoft.com/office/drawing/2014/main" id="{78C67202-AF18-4690-8000-4C12C4042C3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4" name="Freeform 44">
              <a:extLst>
                <a:ext uri="{FF2B5EF4-FFF2-40B4-BE49-F238E27FC236}">
                  <a16:creationId xmlns="" xmlns:a16="http://schemas.microsoft.com/office/drawing/2014/main" id="{AD51A156-6972-43DA-BF32-CA187641B3A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5" name="Rectangle 45">
              <a:extLst>
                <a:ext uri="{FF2B5EF4-FFF2-40B4-BE49-F238E27FC236}">
                  <a16:creationId xmlns="" xmlns:a16="http://schemas.microsoft.com/office/drawing/2014/main" id="{B5CE61CC-EBDF-4355-A6C3-D44E62D7849F}"/>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06" name="Freeform 46">
              <a:extLst>
                <a:ext uri="{FF2B5EF4-FFF2-40B4-BE49-F238E27FC236}">
                  <a16:creationId xmlns="" xmlns:a16="http://schemas.microsoft.com/office/drawing/2014/main" id="{ACB1B7F1-FBEF-48FA-97A7-9FAE7708E99A}"/>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7" name="Freeform 47">
              <a:extLst>
                <a:ext uri="{FF2B5EF4-FFF2-40B4-BE49-F238E27FC236}">
                  <a16:creationId xmlns="" xmlns:a16="http://schemas.microsoft.com/office/drawing/2014/main" id="{4851370A-7D0E-4B9F-BA8B-B1966748FBBE}"/>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8" name="Freeform 48">
              <a:extLst>
                <a:ext uri="{FF2B5EF4-FFF2-40B4-BE49-F238E27FC236}">
                  <a16:creationId xmlns="" xmlns:a16="http://schemas.microsoft.com/office/drawing/2014/main" id="{B882F537-DDEB-49AE-BF36-6380A45F03E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9" name="Freeform 49">
              <a:extLst>
                <a:ext uri="{FF2B5EF4-FFF2-40B4-BE49-F238E27FC236}">
                  <a16:creationId xmlns="" xmlns:a16="http://schemas.microsoft.com/office/drawing/2014/main" id="{A53D3CF4-BFB0-4D0B-8471-26ACAFE0A5D8}"/>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0" name="Freeform 50">
              <a:extLst>
                <a:ext uri="{FF2B5EF4-FFF2-40B4-BE49-F238E27FC236}">
                  <a16:creationId xmlns="" xmlns:a16="http://schemas.microsoft.com/office/drawing/2014/main" id="{13BC2FA8-8256-44BD-9A62-0EE83D6476CE}"/>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1" name="Freeform 51">
              <a:extLst>
                <a:ext uri="{FF2B5EF4-FFF2-40B4-BE49-F238E27FC236}">
                  <a16:creationId xmlns="" xmlns:a16="http://schemas.microsoft.com/office/drawing/2014/main" id="{90A9C5D2-72E3-4B31-A271-57A883ADC42A}"/>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2" name="Freeform 52">
              <a:extLst>
                <a:ext uri="{FF2B5EF4-FFF2-40B4-BE49-F238E27FC236}">
                  <a16:creationId xmlns="" xmlns:a16="http://schemas.microsoft.com/office/drawing/2014/main" id="{2A5948D4-F239-4BEA-8E38-76F358E3EE79}"/>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3" name="Freeform 53">
              <a:extLst>
                <a:ext uri="{FF2B5EF4-FFF2-40B4-BE49-F238E27FC236}">
                  <a16:creationId xmlns="" xmlns:a16="http://schemas.microsoft.com/office/drawing/2014/main" id="{7384B304-194D-400B-B568-5E6DEA885AD8}"/>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4" name="Freeform 54">
              <a:extLst>
                <a:ext uri="{FF2B5EF4-FFF2-40B4-BE49-F238E27FC236}">
                  <a16:creationId xmlns="" xmlns:a16="http://schemas.microsoft.com/office/drawing/2014/main" id="{B680594F-341A-4C19-BF7F-F6D76386A86E}"/>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5" name="Freeform 55">
              <a:extLst>
                <a:ext uri="{FF2B5EF4-FFF2-40B4-BE49-F238E27FC236}">
                  <a16:creationId xmlns="" xmlns:a16="http://schemas.microsoft.com/office/drawing/2014/main" id="{4EA6807C-3B8A-43FE-BA1B-8D6D3851FFF7}"/>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6" name="Freeform 56">
              <a:extLst>
                <a:ext uri="{FF2B5EF4-FFF2-40B4-BE49-F238E27FC236}">
                  <a16:creationId xmlns="" xmlns:a16="http://schemas.microsoft.com/office/drawing/2014/main" id="{BA316439-CB72-49C9-BE80-934799D83898}"/>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7" name="Freeform 57">
              <a:extLst>
                <a:ext uri="{FF2B5EF4-FFF2-40B4-BE49-F238E27FC236}">
                  <a16:creationId xmlns="" xmlns:a16="http://schemas.microsoft.com/office/drawing/2014/main" id="{6BC7FE05-950C-4A73-B6A9-282B142C799A}"/>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8" name="Freeform 58">
              <a:extLst>
                <a:ext uri="{FF2B5EF4-FFF2-40B4-BE49-F238E27FC236}">
                  <a16:creationId xmlns="" xmlns:a16="http://schemas.microsoft.com/office/drawing/2014/main" id="{81C014C7-E085-4923-B533-732801FC24AF}"/>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9" name="Metin kutusu 8">
            <a:extLst>
              <a:ext uri="{FF2B5EF4-FFF2-40B4-BE49-F238E27FC236}">
                <a16:creationId xmlns="" xmlns:a16="http://schemas.microsoft.com/office/drawing/2014/main" id="{C40122A3-10BD-45FF-B6D6-3590DA7F3748}"/>
              </a:ext>
            </a:extLst>
          </p:cNvPr>
          <p:cNvSpPr txBox="1"/>
          <p:nvPr/>
        </p:nvSpPr>
        <p:spPr>
          <a:xfrm>
            <a:off x="8057397" y="1113282"/>
            <a:ext cx="3489569" cy="2396681"/>
          </a:xfrm>
          <a:prstGeom prst="rect">
            <a:avLst/>
          </a:prstGeom>
        </p:spPr>
        <p:txBody>
          <a:bodyPr vert="horz" lIns="91440" tIns="45720" rIns="91440" bIns="45720" rtlCol="0" anchor="b">
            <a:normAutofit/>
          </a:bodyPr>
          <a:lstStyle/>
          <a:p>
            <a:pPr defTabSz="914400">
              <a:lnSpc>
                <a:spcPct val="90000"/>
              </a:lnSpc>
              <a:spcBef>
                <a:spcPct val="0"/>
              </a:spcBef>
              <a:spcAft>
                <a:spcPts val="600"/>
              </a:spcAft>
            </a:pPr>
            <a:r>
              <a:rPr lang="en-US" sz="4400" cap="all" dirty="0" err="1" smtClean="0">
                <a:latin typeface="+mj-lt"/>
                <a:ea typeface="+mj-ea"/>
                <a:cs typeface="+mj-cs"/>
              </a:rPr>
              <a:t>FunctIonal</a:t>
            </a:r>
            <a:r>
              <a:rPr lang="en-US" sz="4400" cap="all" dirty="0" smtClean="0">
                <a:latin typeface="+mj-lt"/>
                <a:ea typeface="+mj-ea"/>
                <a:cs typeface="+mj-cs"/>
              </a:rPr>
              <a:t> </a:t>
            </a:r>
            <a:r>
              <a:rPr lang="en-US" sz="4400" cap="all" dirty="0">
                <a:latin typeface="+mj-lt"/>
                <a:ea typeface="+mj-ea"/>
                <a:cs typeface="+mj-cs"/>
              </a:rPr>
              <a:t>models – use cases</a:t>
            </a:r>
          </a:p>
        </p:txBody>
      </p:sp>
      <p:sp>
        <p:nvSpPr>
          <p:cNvPr id="220" name="Round Diagonal Corner Rectangle 6">
            <a:extLst>
              <a:ext uri="{FF2B5EF4-FFF2-40B4-BE49-F238E27FC236}">
                <a16:creationId xmlns="" xmlns:a16="http://schemas.microsoft.com/office/drawing/2014/main" id="{0E24CF0B-9BD9-4126-80C9-FF28141ACF1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798949" y="808057"/>
            <a:ext cx="6752461" cy="5234394"/>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İçerik Yer Tutucusu 4" descr="metin, harita içeren bir resim&#10;&#10;Açıklama otomatik olarak oluşturuldu">
            <a:extLst>
              <a:ext uri="{FF2B5EF4-FFF2-40B4-BE49-F238E27FC236}">
                <a16:creationId xmlns="" xmlns:a16="http://schemas.microsoft.com/office/drawing/2014/main" id="{BFE2D651-BBD5-4F00-A4F9-FA3BC48BD7EF}"/>
              </a:ext>
            </a:extLst>
          </p:cNvPr>
          <p:cNvPicPr>
            <a:picLocks noChangeAspect="1"/>
          </p:cNvPicPr>
          <p:nvPr/>
        </p:nvPicPr>
        <p:blipFill>
          <a:blip r:embed="rId4">
            <a:extLst>
              <a:ext uri="{28A0092B-C50C-407E-A947-70E740481C1C}">
                <a14:useLocalDpi xmlns="" xmlns:a14="http://schemas.microsoft.com/office/drawing/2010/main" val="0"/>
              </a:ext>
            </a:extLst>
          </a:blip>
          <a:stretch>
            <a:fillRect/>
          </a:stretch>
        </p:blipFill>
        <p:spPr>
          <a:xfrm>
            <a:off x="1278156" y="1136606"/>
            <a:ext cx="5794046" cy="4577297"/>
          </a:xfrm>
          <a:prstGeom prst="rect">
            <a:avLst/>
          </a:prstGeom>
        </p:spPr>
      </p:pic>
    </p:spTree>
    <p:extLst>
      <p:ext uri="{BB962C8B-B14F-4D97-AF65-F5344CB8AC3E}">
        <p14:creationId xmlns="" xmlns:p14="http://schemas.microsoft.com/office/powerpoint/2010/main" val="32067535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extLst/>
          </a:blip>
          <a:stretch/>
        </a:blip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 xmlns:a16="http://schemas.microsoft.com/office/drawing/2014/main" id="{5FE07634-A83A-4681-9C1D-BC0775F9D296}"/>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0" y="-1"/>
            <a:ext cx="12192003" cy="6858001"/>
            <a:chOff x="0" y="-1"/>
            <a:chExt cx="12192003" cy="6858001"/>
          </a:xfrm>
        </p:grpSpPr>
        <p:sp useBgFill="1">
          <p:nvSpPr>
            <p:cNvPr id="11" name="Rectangle 10">
              <a:extLst>
                <a:ext uri="{FF2B5EF4-FFF2-40B4-BE49-F238E27FC236}">
                  <a16:creationId xmlns="" xmlns:a16="http://schemas.microsoft.com/office/drawing/2014/main" id="{BF62976A-266E-4650-88F2-C16130F3DF4C}"/>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2">
              <a:extLst>
                <a:ext uri="{FF2B5EF4-FFF2-40B4-BE49-F238E27FC236}">
                  <a16:creationId xmlns="" xmlns:a16="http://schemas.microsoft.com/office/drawing/2014/main" id="{88D9B99B-59C2-481A-A948-F87920A7FE5E}"/>
                </a:ext>
                <a:ext uri="{C183D7F6-B498-43B3-948B-1728B52AA6E4}">
                  <adec:decorative xmlns="" xmlns:adec="http://schemas.microsoft.com/office/drawing/2017/decorative" val="1"/>
                </a:ext>
              </a:extLst>
            </p:cNvPr>
            <p:cNvPicPr>
              <a:picLocks noChangeAspect="1" noChangeArrowheads="1"/>
            </p:cNvPicPr>
            <p:nvPr>
              <p:extLst>
                <p:ext uri="{386F3935-93C4-4BCD-93E2-E3B085C9AB24}">
                  <p16:designElem xmlns=""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sp>
        <p:nvSpPr>
          <p:cNvPr id="2" name="Unvan 1">
            <a:extLst>
              <a:ext uri="{FF2B5EF4-FFF2-40B4-BE49-F238E27FC236}">
                <a16:creationId xmlns="" xmlns:a16="http://schemas.microsoft.com/office/drawing/2014/main" id="{FF514234-C483-42DB-BB14-FEA85FC9B79C}"/>
              </a:ext>
            </a:extLst>
          </p:cNvPr>
          <p:cNvSpPr>
            <a:spLocks noGrp="1"/>
          </p:cNvSpPr>
          <p:nvPr>
            <p:ph type="title"/>
          </p:nvPr>
        </p:nvSpPr>
        <p:spPr>
          <a:xfrm>
            <a:off x="7962519" y="618518"/>
            <a:ext cx="3084891" cy="1478570"/>
          </a:xfrm>
        </p:spPr>
        <p:txBody>
          <a:bodyPr>
            <a:normAutofit/>
          </a:bodyPr>
          <a:lstStyle/>
          <a:p>
            <a:r>
              <a:rPr lang="tr-TR" sz="3200" dirty="0" err="1"/>
              <a:t>Lords</a:t>
            </a:r>
            <a:r>
              <a:rPr lang="tr-TR" sz="3200" dirty="0"/>
              <a:t> </a:t>
            </a:r>
            <a:r>
              <a:rPr lang="en-US" sz="3200" dirty="0" smtClean="0"/>
              <a:t>I</a:t>
            </a:r>
            <a:r>
              <a:rPr lang="tr-TR" sz="3200" dirty="0" smtClean="0"/>
              <a:t>n </a:t>
            </a:r>
            <a:r>
              <a:rPr lang="tr-TR" sz="3200" dirty="0" err="1"/>
              <a:t>halls</a:t>
            </a:r>
            <a:endParaRPr lang="tr-TR" sz="3200" dirty="0"/>
          </a:p>
        </p:txBody>
      </p:sp>
      <p:pic>
        <p:nvPicPr>
          <p:cNvPr id="5" name="Resim 4" descr="açık hava, kar, ağaç, hayvan içeren bir resim&#10;&#10;Açıklama otomatik olarak oluşturuldu">
            <a:extLst>
              <a:ext uri="{FF2B5EF4-FFF2-40B4-BE49-F238E27FC236}">
                <a16:creationId xmlns="" xmlns:a16="http://schemas.microsoft.com/office/drawing/2014/main" id="{B5298FDB-21B1-490D-8782-615182A42537}"/>
              </a:ext>
            </a:extLst>
          </p:cNvPr>
          <p:cNvPicPr>
            <a:picLocks noChangeAspect="1"/>
          </p:cNvPicPr>
          <p:nvPr/>
        </p:nvPicPr>
        <p:blipFill rotWithShape="1">
          <a:blip r:embed="rId4">
            <a:extLst>
              <a:ext uri="{28A0092B-C50C-407E-A947-70E740481C1C}">
                <a14:useLocalDpi xmlns="" xmlns:a14="http://schemas.microsoft.com/office/drawing/2010/main" val="0"/>
              </a:ext>
            </a:extLst>
          </a:blip>
          <a:srcRect l="16005" r="25030" b="1"/>
          <a:stretch/>
        </p:blipFill>
        <p:spPr>
          <a:xfrm>
            <a:off x="-5597" y="10"/>
            <a:ext cx="7558541" cy="6857990"/>
          </a:xfrm>
          <a:prstGeom prst="rect">
            <a:avLst/>
          </a:prstGeom>
        </p:spPr>
      </p:pic>
      <p:grpSp>
        <p:nvGrpSpPr>
          <p:cNvPr id="14" name="Group 13">
            <a:extLst>
              <a:ext uri="{FF2B5EF4-FFF2-40B4-BE49-F238E27FC236}">
                <a16:creationId xmlns="" xmlns:a16="http://schemas.microsoft.com/office/drawing/2014/main" id="{A2E1FE48-FA7B-4262-B922-041542931DDF}"/>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15" name="Rectangle 14">
              <a:extLst>
                <a:ext uri="{FF2B5EF4-FFF2-40B4-BE49-F238E27FC236}">
                  <a16:creationId xmlns="" xmlns:a16="http://schemas.microsoft.com/office/drawing/2014/main" id="{F2E644B1-8F72-4AC4-89F1-EB3A027341E5}"/>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16" name="Freeform 6">
              <a:extLst>
                <a:ext uri="{FF2B5EF4-FFF2-40B4-BE49-F238E27FC236}">
                  <a16:creationId xmlns="" xmlns:a16="http://schemas.microsoft.com/office/drawing/2014/main" id="{1781B8E8-8A26-4FFB-BE0C-7C0C644F7C5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7" name="Freeform 7">
              <a:extLst>
                <a:ext uri="{FF2B5EF4-FFF2-40B4-BE49-F238E27FC236}">
                  <a16:creationId xmlns="" xmlns:a16="http://schemas.microsoft.com/office/drawing/2014/main" id="{4109D997-E9DF-4429-A643-3E691E2B706E}"/>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8" name="Rectangle 17">
              <a:extLst>
                <a:ext uri="{FF2B5EF4-FFF2-40B4-BE49-F238E27FC236}">
                  <a16:creationId xmlns="" xmlns:a16="http://schemas.microsoft.com/office/drawing/2014/main" id="{B392695A-F131-4C51-B689-3F4D5B1A2F1D}"/>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19" name="Freeform 9">
              <a:extLst>
                <a:ext uri="{FF2B5EF4-FFF2-40B4-BE49-F238E27FC236}">
                  <a16:creationId xmlns="" xmlns:a16="http://schemas.microsoft.com/office/drawing/2014/main" id="{8218EC3E-07D0-417A-B0A8-057F825EF793}"/>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0" name="Freeform 10">
              <a:extLst>
                <a:ext uri="{FF2B5EF4-FFF2-40B4-BE49-F238E27FC236}">
                  <a16:creationId xmlns="" xmlns:a16="http://schemas.microsoft.com/office/drawing/2014/main" id="{B036399E-7675-47B6-A645-242946879EE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1" name="Freeform 11">
              <a:extLst>
                <a:ext uri="{FF2B5EF4-FFF2-40B4-BE49-F238E27FC236}">
                  <a16:creationId xmlns="" xmlns:a16="http://schemas.microsoft.com/office/drawing/2014/main" id="{C44A0438-B8A4-43B3-B17C-B919FCD92C2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2" name="Freeform 12">
              <a:extLst>
                <a:ext uri="{FF2B5EF4-FFF2-40B4-BE49-F238E27FC236}">
                  <a16:creationId xmlns="" xmlns:a16="http://schemas.microsoft.com/office/drawing/2014/main" id="{ABC7257F-6F64-4B81-BDA7-7C232BCBA26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3" name="Freeform 13">
              <a:extLst>
                <a:ext uri="{FF2B5EF4-FFF2-40B4-BE49-F238E27FC236}">
                  <a16:creationId xmlns="" xmlns:a16="http://schemas.microsoft.com/office/drawing/2014/main" id="{72DD7E92-F033-480C-A220-63CE422C3A1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4" name="Freeform 14">
              <a:extLst>
                <a:ext uri="{FF2B5EF4-FFF2-40B4-BE49-F238E27FC236}">
                  <a16:creationId xmlns="" xmlns:a16="http://schemas.microsoft.com/office/drawing/2014/main" id="{444A9AC9-463E-45E7-A818-13F664F7C03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5" name="Freeform 15">
              <a:extLst>
                <a:ext uri="{FF2B5EF4-FFF2-40B4-BE49-F238E27FC236}">
                  <a16:creationId xmlns="" xmlns:a16="http://schemas.microsoft.com/office/drawing/2014/main" id="{6CCE9BBE-5DE3-4991-80CA-DFEB928673D8}"/>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6" name="Freeform 16">
              <a:extLst>
                <a:ext uri="{FF2B5EF4-FFF2-40B4-BE49-F238E27FC236}">
                  <a16:creationId xmlns="" xmlns:a16="http://schemas.microsoft.com/office/drawing/2014/main" id="{3180F6DF-A13F-491C-BF97-B206E3E7B901}"/>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7" name="Freeform 17">
              <a:extLst>
                <a:ext uri="{FF2B5EF4-FFF2-40B4-BE49-F238E27FC236}">
                  <a16:creationId xmlns="" xmlns:a16="http://schemas.microsoft.com/office/drawing/2014/main" id="{CAD0E44C-73C8-42BB-ADA8-2BA6B308249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8" name="Freeform 18">
              <a:extLst>
                <a:ext uri="{FF2B5EF4-FFF2-40B4-BE49-F238E27FC236}">
                  <a16:creationId xmlns="" xmlns:a16="http://schemas.microsoft.com/office/drawing/2014/main" id="{436EC43E-A70D-4E5C-B275-35CA8E93C1B6}"/>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9" name="Freeform 19">
              <a:extLst>
                <a:ext uri="{FF2B5EF4-FFF2-40B4-BE49-F238E27FC236}">
                  <a16:creationId xmlns="" xmlns:a16="http://schemas.microsoft.com/office/drawing/2014/main" id="{ADE7E5B6-2E2A-4F56-9E90-F8613E6D10F7}"/>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0" name="Freeform 20">
              <a:extLst>
                <a:ext uri="{FF2B5EF4-FFF2-40B4-BE49-F238E27FC236}">
                  <a16:creationId xmlns="" xmlns:a16="http://schemas.microsoft.com/office/drawing/2014/main" id="{86B9E49B-AE8D-47E0-BACC-A6D0AC3AB23A}"/>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1" name="Freeform 21">
              <a:extLst>
                <a:ext uri="{FF2B5EF4-FFF2-40B4-BE49-F238E27FC236}">
                  <a16:creationId xmlns="" xmlns:a16="http://schemas.microsoft.com/office/drawing/2014/main" id="{2EB961AF-CD61-41BA-B0B2-0741A5ED6448}"/>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2" name="Freeform 22">
              <a:extLst>
                <a:ext uri="{FF2B5EF4-FFF2-40B4-BE49-F238E27FC236}">
                  <a16:creationId xmlns="" xmlns:a16="http://schemas.microsoft.com/office/drawing/2014/main" id="{DC42BDA1-810A-4135-B3B1-B3161D372A3C}"/>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3" name="Freeform 23">
              <a:extLst>
                <a:ext uri="{FF2B5EF4-FFF2-40B4-BE49-F238E27FC236}">
                  <a16:creationId xmlns="" xmlns:a16="http://schemas.microsoft.com/office/drawing/2014/main" id="{FA51FCA8-FCF4-4116-8CB2-5C539E37F449}"/>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4" name="Freeform 24">
              <a:extLst>
                <a:ext uri="{FF2B5EF4-FFF2-40B4-BE49-F238E27FC236}">
                  <a16:creationId xmlns="" xmlns:a16="http://schemas.microsoft.com/office/drawing/2014/main" id="{F2850A10-CDBC-462A-8CB7-025874683447}"/>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5" name="Freeform 25">
              <a:extLst>
                <a:ext uri="{FF2B5EF4-FFF2-40B4-BE49-F238E27FC236}">
                  <a16:creationId xmlns="" xmlns:a16="http://schemas.microsoft.com/office/drawing/2014/main" id="{738A37B9-77C2-4464-BF1F-2AF25A0D298B}"/>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6" name="Freeform 26">
              <a:extLst>
                <a:ext uri="{FF2B5EF4-FFF2-40B4-BE49-F238E27FC236}">
                  <a16:creationId xmlns="" xmlns:a16="http://schemas.microsoft.com/office/drawing/2014/main" id="{89026C8B-A162-4523-A51B-9F1200BC603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7" name="Freeform 27">
              <a:extLst>
                <a:ext uri="{FF2B5EF4-FFF2-40B4-BE49-F238E27FC236}">
                  <a16:creationId xmlns="" xmlns:a16="http://schemas.microsoft.com/office/drawing/2014/main" id="{5B76BC40-1FA2-477D-B2C2-4763577DB78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8" name="Freeform 28">
              <a:extLst>
                <a:ext uri="{FF2B5EF4-FFF2-40B4-BE49-F238E27FC236}">
                  <a16:creationId xmlns="" xmlns:a16="http://schemas.microsoft.com/office/drawing/2014/main" id="{6BC68EAA-2809-4AE4-80C1-2555CEF73DFE}"/>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9" name="Freeform 29">
              <a:extLst>
                <a:ext uri="{FF2B5EF4-FFF2-40B4-BE49-F238E27FC236}">
                  <a16:creationId xmlns="" xmlns:a16="http://schemas.microsoft.com/office/drawing/2014/main" id="{FE709D1B-0541-4414-9E87-CF7D6918C14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0" name="Freeform 30">
              <a:extLst>
                <a:ext uri="{FF2B5EF4-FFF2-40B4-BE49-F238E27FC236}">
                  <a16:creationId xmlns="" xmlns:a16="http://schemas.microsoft.com/office/drawing/2014/main" id="{33BCB888-11B8-4D01-BCDA-59BBA28DCE0B}"/>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1" name="Freeform 31">
              <a:extLst>
                <a:ext uri="{FF2B5EF4-FFF2-40B4-BE49-F238E27FC236}">
                  <a16:creationId xmlns="" xmlns:a16="http://schemas.microsoft.com/office/drawing/2014/main" id="{28E5CE3E-C11A-4CF7-82BF-37D1221D4E3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2" name="Freeform 32">
              <a:extLst>
                <a:ext uri="{FF2B5EF4-FFF2-40B4-BE49-F238E27FC236}">
                  <a16:creationId xmlns="" xmlns:a16="http://schemas.microsoft.com/office/drawing/2014/main" id="{55284FC3-21FB-4FA7-B695-2D6A9CEF73E0}"/>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3" name="Rectangle 42">
              <a:extLst>
                <a:ext uri="{FF2B5EF4-FFF2-40B4-BE49-F238E27FC236}">
                  <a16:creationId xmlns="" xmlns:a16="http://schemas.microsoft.com/office/drawing/2014/main" id="{13DA6B78-00DE-4E55-9124-EFD72519BB99}"/>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44" name="Freeform 34">
              <a:extLst>
                <a:ext uri="{FF2B5EF4-FFF2-40B4-BE49-F238E27FC236}">
                  <a16:creationId xmlns="" xmlns:a16="http://schemas.microsoft.com/office/drawing/2014/main" id="{D4602B0F-2844-48BE-9B4A-0366AC904506}"/>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5" name="Freeform 35">
              <a:extLst>
                <a:ext uri="{FF2B5EF4-FFF2-40B4-BE49-F238E27FC236}">
                  <a16:creationId xmlns="" xmlns:a16="http://schemas.microsoft.com/office/drawing/2014/main" id="{E31E05BB-6004-474D-9900-D990378FD3F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6" name="Freeform 36">
              <a:extLst>
                <a:ext uri="{FF2B5EF4-FFF2-40B4-BE49-F238E27FC236}">
                  <a16:creationId xmlns="" xmlns:a16="http://schemas.microsoft.com/office/drawing/2014/main" id="{00BD01ED-F65D-4601-A77D-508E960E09AC}"/>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7" name="Freeform 37">
              <a:extLst>
                <a:ext uri="{FF2B5EF4-FFF2-40B4-BE49-F238E27FC236}">
                  <a16:creationId xmlns="" xmlns:a16="http://schemas.microsoft.com/office/drawing/2014/main" id="{FD307CAE-789C-4E80-B6F1-9858A3ABA3F8}"/>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8" name="Freeform 38">
              <a:extLst>
                <a:ext uri="{FF2B5EF4-FFF2-40B4-BE49-F238E27FC236}">
                  <a16:creationId xmlns="" xmlns:a16="http://schemas.microsoft.com/office/drawing/2014/main" id="{94B97B29-709E-4E24-B2FA-EF84AA12D29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9" name="Freeform 39">
              <a:extLst>
                <a:ext uri="{FF2B5EF4-FFF2-40B4-BE49-F238E27FC236}">
                  <a16:creationId xmlns="" xmlns:a16="http://schemas.microsoft.com/office/drawing/2014/main" id="{C05D52B9-1FA2-4E7C-8229-B09811A9013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0" name="Freeform 40">
              <a:extLst>
                <a:ext uri="{FF2B5EF4-FFF2-40B4-BE49-F238E27FC236}">
                  <a16:creationId xmlns="" xmlns:a16="http://schemas.microsoft.com/office/drawing/2014/main" id="{CC0A5575-2FB9-440F-B9A8-E0DDE1C37CE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1" name="Freeform 41">
              <a:extLst>
                <a:ext uri="{FF2B5EF4-FFF2-40B4-BE49-F238E27FC236}">
                  <a16:creationId xmlns="" xmlns:a16="http://schemas.microsoft.com/office/drawing/2014/main" id="{AFFCC88F-01DF-4DE1-8CD5-88631E309127}"/>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2" name="Freeform 42">
              <a:extLst>
                <a:ext uri="{FF2B5EF4-FFF2-40B4-BE49-F238E27FC236}">
                  <a16:creationId xmlns="" xmlns:a16="http://schemas.microsoft.com/office/drawing/2014/main" id="{33EEC40B-E2CD-4BAC-94D6-85B707142267}"/>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3" name="Freeform 43">
              <a:extLst>
                <a:ext uri="{FF2B5EF4-FFF2-40B4-BE49-F238E27FC236}">
                  <a16:creationId xmlns="" xmlns:a16="http://schemas.microsoft.com/office/drawing/2014/main" id="{3E0E9643-5C60-4933-BB1B-9A09057E7239}"/>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4" name="Freeform 44">
              <a:extLst>
                <a:ext uri="{FF2B5EF4-FFF2-40B4-BE49-F238E27FC236}">
                  <a16:creationId xmlns="" xmlns:a16="http://schemas.microsoft.com/office/drawing/2014/main" id="{94F86E92-9EC7-437C-946B-31E7C1C4771A}"/>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5" name="Rectangle 54">
              <a:extLst>
                <a:ext uri="{FF2B5EF4-FFF2-40B4-BE49-F238E27FC236}">
                  <a16:creationId xmlns="" xmlns:a16="http://schemas.microsoft.com/office/drawing/2014/main" id="{BE9A51BE-C514-46B5-ABA6-7E7C878F8E53}"/>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56" name="Freeform 46">
              <a:extLst>
                <a:ext uri="{FF2B5EF4-FFF2-40B4-BE49-F238E27FC236}">
                  <a16:creationId xmlns="" xmlns:a16="http://schemas.microsoft.com/office/drawing/2014/main" id="{8B255447-F0E9-4D96-A4B0-F9EDDE58A37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7" name="Freeform 47">
              <a:extLst>
                <a:ext uri="{FF2B5EF4-FFF2-40B4-BE49-F238E27FC236}">
                  <a16:creationId xmlns="" xmlns:a16="http://schemas.microsoft.com/office/drawing/2014/main" id="{AFAC5F3A-3BE7-489E-A848-498B9995F1D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8" name="Freeform 48">
              <a:extLst>
                <a:ext uri="{FF2B5EF4-FFF2-40B4-BE49-F238E27FC236}">
                  <a16:creationId xmlns="" xmlns:a16="http://schemas.microsoft.com/office/drawing/2014/main" id="{A974E7AA-5EF3-4817-B0AE-4C1A784EE9A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9" name="Freeform 49">
              <a:extLst>
                <a:ext uri="{FF2B5EF4-FFF2-40B4-BE49-F238E27FC236}">
                  <a16:creationId xmlns="" xmlns:a16="http://schemas.microsoft.com/office/drawing/2014/main" id="{8AA54AC1-3E87-49C0-A594-87829A2CFF37}"/>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0" name="Freeform 50">
              <a:extLst>
                <a:ext uri="{FF2B5EF4-FFF2-40B4-BE49-F238E27FC236}">
                  <a16:creationId xmlns="" xmlns:a16="http://schemas.microsoft.com/office/drawing/2014/main" id="{CC237789-73BC-4BD9-BFE8-1325FA4B5224}"/>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1" name="Freeform 51">
              <a:extLst>
                <a:ext uri="{FF2B5EF4-FFF2-40B4-BE49-F238E27FC236}">
                  <a16:creationId xmlns="" xmlns:a16="http://schemas.microsoft.com/office/drawing/2014/main" id="{DCF4052D-CF62-47DC-991E-49D0BA908F7A}"/>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2" name="Freeform 52">
              <a:extLst>
                <a:ext uri="{FF2B5EF4-FFF2-40B4-BE49-F238E27FC236}">
                  <a16:creationId xmlns="" xmlns:a16="http://schemas.microsoft.com/office/drawing/2014/main" id="{2ABD9104-C938-44F2-8622-8407A2593BB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3" name="Freeform 53">
              <a:extLst>
                <a:ext uri="{FF2B5EF4-FFF2-40B4-BE49-F238E27FC236}">
                  <a16:creationId xmlns="" xmlns:a16="http://schemas.microsoft.com/office/drawing/2014/main" id="{4AA18F60-3E86-4A5A-B82E-A79183ED3631}"/>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4" name="Freeform 54">
              <a:extLst>
                <a:ext uri="{FF2B5EF4-FFF2-40B4-BE49-F238E27FC236}">
                  <a16:creationId xmlns="" xmlns:a16="http://schemas.microsoft.com/office/drawing/2014/main" id="{0F34C941-6196-4937-99E5-14AAD23F280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5" name="Freeform 55">
              <a:extLst>
                <a:ext uri="{FF2B5EF4-FFF2-40B4-BE49-F238E27FC236}">
                  <a16:creationId xmlns="" xmlns:a16="http://schemas.microsoft.com/office/drawing/2014/main" id="{60DB8A6C-23D7-4A88-BDCE-8FEC86A12307}"/>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6" name="Freeform 56">
              <a:extLst>
                <a:ext uri="{FF2B5EF4-FFF2-40B4-BE49-F238E27FC236}">
                  <a16:creationId xmlns="" xmlns:a16="http://schemas.microsoft.com/office/drawing/2014/main" id="{29F5F702-AEE6-4633-BB20-7A15C3A31FD6}"/>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7" name="Freeform 57">
              <a:extLst>
                <a:ext uri="{FF2B5EF4-FFF2-40B4-BE49-F238E27FC236}">
                  <a16:creationId xmlns="" xmlns:a16="http://schemas.microsoft.com/office/drawing/2014/main" id="{F30C7A45-6890-4EA5-9F6B-E2AB4D04C57B}"/>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8" name="Freeform 58">
              <a:extLst>
                <a:ext uri="{FF2B5EF4-FFF2-40B4-BE49-F238E27FC236}">
                  <a16:creationId xmlns="" xmlns:a16="http://schemas.microsoft.com/office/drawing/2014/main" id="{F31A7373-F68A-485D-95DC-B53ACC7B5F99}"/>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grpSp>
      <p:sp>
        <p:nvSpPr>
          <p:cNvPr id="3" name="İçerik Yer Tutucusu 2">
            <a:extLst>
              <a:ext uri="{FF2B5EF4-FFF2-40B4-BE49-F238E27FC236}">
                <a16:creationId xmlns="" xmlns:a16="http://schemas.microsoft.com/office/drawing/2014/main" id="{83DF960C-E02E-498A-A668-58AD0B236A1A}"/>
              </a:ext>
            </a:extLst>
          </p:cNvPr>
          <p:cNvSpPr>
            <a:spLocks noGrp="1"/>
          </p:cNvSpPr>
          <p:nvPr>
            <p:ph idx="1"/>
          </p:nvPr>
        </p:nvSpPr>
        <p:spPr>
          <a:xfrm>
            <a:off x="7962519" y="2249487"/>
            <a:ext cx="3084892" cy="3541714"/>
          </a:xfrm>
        </p:spPr>
        <p:txBody>
          <a:bodyPr>
            <a:normAutofit/>
          </a:bodyPr>
          <a:lstStyle/>
          <a:p>
            <a:pPr>
              <a:lnSpc>
                <a:spcPct val="110000"/>
              </a:lnSpc>
            </a:pPr>
            <a:r>
              <a:rPr lang="tr-TR" sz="1500" b="1" dirty="0" err="1"/>
              <a:t>White</a:t>
            </a:r>
            <a:r>
              <a:rPr lang="tr-TR" sz="1500" b="1" dirty="0"/>
              <a:t> </a:t>
            </a:r>
            <a:r>
              <a:rPr lang="tr-TR" sz="1500" b="1" dirty="0" err="1"/>
              <a:t>Knight</a:t>
            </a:r>
            <a:endParaRPr lang="tr-TR" sz="1500" b="1" dirty="0"/>
          </a:p>
          <a:p>
            <a:pPr>
              <a:lnSpc>
                <a:spcPct val="110000"/>
              </a:lnSpc>
            </a:pPr>
            <a:r>
              <a:rPr lang="tr-TR" sz="1500" dirty="0"/>
              <a:t>-</a:t>
            </a:r>
            <a:r>
              <a:rPr lang="tr-TR" sz="1500" dirty="0" err="1"/>
              <a:t>gives</a:t>
            </a:r>
            <a:r>
              <a:rPr lang="tr-TR" sz="1500" dirty="0"/>
              <a:t> </a:t>
            </a:r>
            <a:r>
              <a:rPr lang="tr-TR" sz="1500" dirty="0" err="1"/>
              <a:t>extra</a:t>
            </a:r>
            <a:r>
              <a:rPr lang="tr-TR" sz="1500" dirty="0"/>
              <a:t> </a:t>
            </a:r>
            <a:r>
              <a:rPr lang="tr-TR" sz="1500" dirty="0" err="1"/>
              <a:t>point</a:t>
            </a:r>
            <a:r>
              <a:rPr lang="tr-TR" sz="1500" dirty="0"/>
              <a:t> </a:t>
            </a:r>
            <a:r>
              <a:rPr lang="tr-TR" sz="1500" dirty="0" err="1"/>
              <a:t>if</a:t>
            </a:r>
            <a:r>
              <a:rPr lang="tr-TR" sz="1500" dirty="0"/>
              <a:t> it is </a:t>
            </a:r>
            <a:r>
              <a:rPr lang="tr-TR" sz="1500" dirty="0" err="1" smtClean="0"/>
              <a:t>enclosed</a:t>
            </a:r>
            <a:r>
              <a:rPr lang="en-US" sz="1500" dirty="0" smtClean="0"/>
              <a:t> within walls.</a:t>
            </a:r>
            <a:endParaRPr lang="tr-TR" sz="1500" dirty="0"/>
          </a:p>
          <a:p>
            <a:pPr>
              <a:lnSpc>
                <a:spcPct val="110000"/>
              </a:lnSpc>
            </a:pPr>
            <a:r>
              <a:rPr lang="tr-TR" sz="1500" dirty="0"/>
              <a:t>-</a:t>
            </a:r>
            <a:r>
              <a:rPr lang="tr-TR" sz="1500" dirty="0" err="1"/>
              <a:t>created</a:t>
            </a:r>
            <a:r>
              <a:rPr lang="tr-TR" sz="1500" dirty="0"/>
              <a:t> </a:t>
            </a:r>
            <a:r>
              <a:rPr lang="tr-TR" sz="1500" dirty="0" err="1"/>
              <a:t>two</a:t>
            </a:r>
            <a:r>
              <a:rPr lang="tr-TR" sz="1500" dirty="0"/>
              <a:t> </a:t>
            </a:r>
            <a:r>
              <a:rPr lang="tr-TR" sz="1500" dirty="0" err="1"/>
              <a:t>game</a:t>
            </a:r>
            <a:r>
              <a:rPr lang="tr-TR" sz="1500" dirty="0"/>
              <a:t> </a:t>
            </a:r>
            <a:r>
              <a:rPr lang="tr-TR" sz="1500" dirty="0" err="1"/>
              <a:t>mode</a:t>
            </a:r>
            <a:r>
              <a:rPr lang="tr-TR" sz="1500" dirty="0"/>
              <a:t> </a:t>
            </a:r>
            <a:r>
              <a:rPr lang="tr-TR" sz="1500" dirty="0" err="1"/>
              <a:t>with</a:t>
            </a:r>
            <a:r>
              <a:rPr lang="tr-TR" sz="1500" dirty="0"/>
              <a:t> </a:t>
            </a:r>
            <a:r>
              <a:rPr lang="tr-TR" sz="1500" dirty="0" err="1"/>
              <a:t>white</a:t>
            </a:r>
            <a:r>
              <a:rPr lang="tr-TR" sz="1500" dirty="0"/>
              <a:t> </a:t>
            </a:r>
            <a:r>
              <a:rPr lang="tr-TR" sz="1500" dirty="0" err="1" smtClean="0"/>
              <a:t>knight</a:t>
            </a:r>
            <a:r>
              <a:rPr lang="en-US" sz="1500" dirty="0" smtClean="0"/>
              <a:t>.</a:t>
            </a:r>
            <a:endParaRPr lang="tr-TR" sz="1500" dirty="0"/>
          </a:p>
          <a:p>
            <a:pPr>
              <a:lnSpc>
                <a:spcPct val="110000"/>
              </a:lnSpc>
            </a:pPr>
            <a:r>
              <a:rPr lang="tr-TR" sz="1500" b="1" dirty="0"/>
              <a:t>Time </a:t>
            </a:r>
            <a:r>
              <a:rPr lang="tr-TR" sz="1500" b="1" dirty="0" err="1"/>
              <a:t>challenges</a:t>
            </a:r>
            <a:endParaRPr lang="tr-TR" sz="1500" b="1" dirty="0"/>
          </a:p>
          <a:p>
            <a:pPr>
              <a:lnSpc>
                <a:spcPct val="110000"/>
              </a:lnSpc>
            </a:pPr>
            <a:r>
              <a:rPr lang="tr-TR" sz="1500" dirty="0"/>
              <a:t>-apart </a:t>
            </a:r>
            <a:r>
              <a:rPr lang="tr-TR" sz="1500" dirty="0" err="1"/>
              <a:t>from</a:t>
            </a:r>
            <a:r>
              <a:rPr lang="tr-TR" sz="1500" dirty="0"/>
              <a:t> normal </a:t>
            </a:r>
            <a:r>
              <a:rPr lang="tr-TR" sz="1500" dirty="0" err="1" smtClean="0"/>
              <a:t>mode</a:t>
            </a:r>
            <a:r>
              <a:rPr lang="en-US" sz="1500" dirty="0" smtClean="0"/>
              <a:t>,</a:t>
            </a:r>
            <a:r>
              <a:rPr lang="tr-TR" sz="1500" dirty="0" smtClean="0"/>
              <a:t> </a:t>
            </a:r>
            <a:r>
              <a:rPr lang="tr-TR" sz="1500" dirty="0" err="1"/>
              <a:t>there</a:t>
            </a:r>
            <a:r>
              <a:rPr lang="tr-TR" sz="1500" dirty="0"/>
              <a:t> is time </a:t>
            </a:r>
            <a:r>
              <a:rPr lang="tr-TR" sz="1500" dirty="0" err="1"/>
              <a:t>challenge</a:t>
            </a:r>
            <a:r>
              <a:rPr lang="tr-TR" sz="1500" dirty="0"/>
              <a:t> </a:t>
            </a:r>
            <a:r>
              <a:rPr lang="tr-TR" sz="1500" dirty="0" err="1"/>
              <a:t>mode</a:t>
            </a:r>
            <a:endParaRPr lang="tr-TR" sz="1500" dirty="0"/>
          </a:p>
          <a:p>
            <a:pPr>
              <a:lnSpc>
                <a:spcPct val="110000"/>
              </a:lnSpc>
            </a:pPr>
            <a:r>
              <a:rPr lang="tr-TR" sz="1500" dirty="0" smtClean="0"/>
              <a:t>-</a:t>
            </a:r>
            <a:r>
              <a:rPr lang="en-US" sz="1500" dirty="0" smtClean="0"/>
              <a:t>Level fails when time is up.</a:t>
            </a:r>
            <a:endParaRPr lang="tr-TR" sz="1500" dirty="0"/>
          </a:p>
          <a:p>
            <a:pPr>
              <a:lnSpc>
                <a:spcPct val="110000"/>
              </a:lnSpc>
            </a:pPr>
            <a:endParaRPr lang="tr-TR" sz="1500" dirty="0"/>
          </a:p>
        </p:txBody>
      </p:sp>
    </p:spTree>
    <p:extLst>
      <p:ext uri="{BB962C8B-B14F-4D97-AF65-F5344CB8AC3E}">
        <p14:creationId xmlns="" xmlns:p14="http://schemas.microsoft.com/office/powerpoint/2010/main" val="13863746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 xmlns:a16="http://schemas.microsoft.com/office/drawing/2014/main" id="{F61EC018-8A7C-40B4-8182-DACD9F8FD60C}"/>
              </a:ext>
            </a:extLst>
          </p:cNvPr>
          <p:cNvSpPr>
            <a:spLocks noGrp="1"/>
          </p:cNvSpPr>
          <p:nvPr>
            <p:ph type="title"/>
          </p:nvPr>
        </p:nvSpPr>
        <p:spPr>
          <a:xfrm>
            <a:off x="2286002" y="210145"/>
            <a:ext cx="7248615" cy="1478570"/>
          </a:xfrm>
        </p:spPr>
        <p:txBody>
          <a:bodyPr/>
          <a:lstStyle/>
          <a:p>
            <a:r>
              <a:rPr lang="tr-TR" dirty="0" err="1" smtClean="0"/>
              <a:t>Non</a:t>
            </a:r>
            <a:r>
              <a:rPr lang="tr-TR" dirty="0" smtClean="0"/>
              <a:t>-</a:t>
            </a:r>
            <a:r>
              <a:rPr lang="tr-TR" dirty="0" err="1" smtClean="0"/>
              <a:t>funct</a:t>
            </a:r>
            <a:r>
              <a:rPr lang="en-US" dirty="0" smtClean="0"/>
              <a:t>I</a:t>
            </a:r>
            <a:r>
              <a:rPr lang="tr-TR" dirty="0" err="1" smtClean="0"/>
              <a:t>onal</a:t>
            </a:r>
            <a:r>
              <a:rPr lang="tr-TR" dirty="0" smtClean="0"/>
              <a:t> </a:t>
            </a:r>
            <a:r>
              <a:rPr lang="tr-TR" dirty="0" err="1" smtClean="0"/>
              <a:t>requ</a:t>
            </a:r>
            <a:r>
              <a:rPr lang="en-US" dirty="0" smtClean="0"/>
              <a:t>I</a:t>
            </a:r>
            <a:r>
              <a:rPr lang="tr-TR" dirty="0" err="1" smtClean="0"/>
              <a:t>rements</a:t>
            </a:r>
            <a:endParaRPr lang="tr-TR" dirty="0"/>
          </a:p>
        </p:txBody>
      </p:sp>
      <p:graphicFrame>
        <p:nvGraphicFramePr>
          <p:cNvPr id="5" name="Diyagram 4">
            <a:extLst>
              <a:ext uri="{FF2B5EF4-FFF2-40B4-BE49-F238E27FC236}">
                <a16:creationId xmlns="" xmlns:a16="http://schemas.microsoft.com/office/drawing/2014/main" id="{766769AF-4E5D-410A-8642-3535F2328720}"/>
              </a:ext>
            </a:extLst>
          </p:cNvPr>
          <p:cNvGraphicFramePr/>
          <p:nvPr>
            <p:extLst>
              <p:ext uri="{D42A27DB-BD31-4B8C-83A1-F6EECF244321}">
                <p14:modId xmlns="" xmlns:p14="http://schemas.microsoft.com/office/powerpoint/2010/main" val="1494274043"/>
              </p:ext>
            </p:extLst>
          </p:nvPr>
        </p:nvGraphicFramePr>
        <p:xfrm>
          <a:off x="1280988" y="1511162"/>
          <a:ext cx="8440060" cy="4760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5203551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descr="metin, harita içeren bir resim&#10;&#10;Açıklama otomatik olarak oluşturuldu">
            <a:extLst>
              <a:ext uri="{FF2B5EF4-FFF2-40B4-BE49-F238E27FC236}">
                <a16:creationId xmlns="" xmlns:a16="http://schemas.microsoft.com/office/drawing/2014/main" id="{3B6BA75D-ADA7-47DA-9AB2-5807F36B97B9}"/>
              </a:ext>
            </a:extLst>
          </p:cNvPr>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1" y="0"/>
            <a:ext cx="12192000" cy="6858000"/>
          </a:xfrm>
        </p:spPr>
      </p:pic>
    </p:spTree>
    <p:extLst>
      <p:ext uri="{BB962C8B-B14F-4D97-AF65-F5344CB8AC3E}">
        <p14:creationId xmlns="" xmlns:p14="http://schemas.microsoft.com/office/powerpoint/2010/main" val="38329791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extLst/>
          </a:blip>
          <a:stretch/>
        </a:blipFill>
        <a:effectLst/>
      </p:bgPr>
    </p:bg>
    <p:spTree>
      <p:nvGrpSpPr>
        <p:cNvPr id="1" name=""/>
        <p:cNvGrpSpPr/>
        <p:nvPr/>
      </p:nvGrpSpPr>
      <p:grpSpPr>
        <a:xfrm>
          <a:off x="0" y="0"/>
          <a:ext cx="0" cy="0"/>
          <a:chOff x="0" y="0"/>
          <a:chExt cx="0" cy="0"/>
        </a:xfrm>
      </p:grpSpPr>
      <p:pic>
        <p:nvPicPr>
          <p:cNvPr id="30" name="Picture 2">
            <a:extLst>
              <a:ext uri="{FF2B5EF4-FFF2-40B4-BE49-F238E27FC236}">
                <a16:creationId xmlns="" xmlns:a16="http://schemas.microsoft.com/office/drawing/2014/main" id="{EDA90D89-770A-4C09-978C-9E38FE156492}"/>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90" name="Group 31">
            <a:extLst>
              <a:ext uri="{FF2B5EF4-FFF2-40B4-BE49-F238E27FC236}">
                <a16:creationId xmlns="" xmlns:a16="http://schemas.microsoft.com/office/drawing/2014/main" id="{A3B344D7-1AE2-4947-876E-2A526745006B}"/>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33" name="Rectangle 5">
              <a:extLst>
                <a:ext uri="{FF2B5EF4-FFF2-40B4-BE49-F238E27FC236}">
                  <a16:creationId xmlns="" xmlns:a16="http://schemas.microsoft.com/office/drawing/2014/main" id="{D6633E5C-867B-4E17-9151-FF0FDB122BC6}"/>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4" name="Freeform 6">
              <a:extLst>
                <a:ext uri="{FF2B5EF4-FFF2-40B4-BE49-F238E27FC236}">
                  <a16:creationId xmlns="" xmlns:a16="http://schemas.microsoft.com/office/drawing/2014/main" id="{2D5EDC2E-587B-4E85-8185-D99B438AB5FA}"/>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7">
              <a:extLst>
                <a:ext uri="{FF2B5EF4-FFF2-40B4-BE49-F238E27FC236}">
                  <a16:creationId xmlns="" xmlns:a16="http://schemas.microsoft.com/office/drawing/2014/main" id="{996B1479-D8B0-4D98-B382-877F9A3AE6B4}"/>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Rectangle 8">
              <a:extLst>
                <a:ext uri="{FF2B5EF4-FFF2-40B4-BE49-F238E27FC236}">
                  <a16:creationId xmlns="" xmlns:a16="http://schemas.microsoft.com/office/drawing/2014/main" id="{3B7BA112-C364-4D4C-97F9-A1DC76F1E515}"/>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7" name="Freeform 9">
              <a:extLst>
                <a:ext uri="{FF2B5EF4-FFF2-40B4-BE49-F238E27FC236}">
                  <a16:creationId xmlns="" xmlns:a16="http://schemas.microsoft.com/office/drawing/2014/main" id="{8B9D9B13-8F5D-41E6-93D6-CDFEB34AB278}"/>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10">
              <a:extLst>
                <a:ext uri="{FF2B5EF4-FFF2-40B4-BE49-F238E27FC236}">
                  <a16:creationId xmlns="" xmlns:a16="http://schemas.microsoft.com/office/drawing/2014/main" id="{B5720BDB-EA73-4DE9-8A10-11DA3A1AC197}"/>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11">
              <a:extLst>
                <a:ext uri="{FF2B5EF4-FFF2-40B4-BE49-F238E27FC236}">
                  <a16:creationId xmlns="" xmlns:a16="http://schemas.microsoft.com/office/drawing/2014/main" id="{F1D2313E-4168-41D0-A5B5-2187D1B3339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12">
              <a:extLst>
                <a:ext uri="{FF2B5EF4-FFF2-40B4-BE49-F238E27FC236}">
                  <a16:creationId xmlns="" xmlns:a16="http://schemas.microsoft.com/office/drawing/2014/main" id="{0F1B19F3-A09E-4891-8916-D5F8B0B2A176}"/>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13">
              <a:extLst>
                <a:ext uri="{FF2B5EF4-FFF2-40B4-BE49-F238E27FC236}">
                  <a16:creationId xmlns="" xmlns:a16="http://schemas.microsoft.com/office/drawing/2014/main" id="{4D61F564-BB90-4A5C-829A-4F984FD6CD9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Freeform 14">
              <a:extLst>
                <a:ext uri="{FF2B5EF4-FFF2-40B4-BE49-F238E27FC236}">
                  <a16:creationId xmlns="" xmlns:a16="http://schemas.microsoft.com/office/drawing/2014/main" id="{3803B77E-8C29-4857-B5C1-B89B01F46E08}"/>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15">
              <a:extLst>
                <a:ext uri="{FF2B5EF4-FFF2-40B4-BE49-F238E27FC236}">
                  <a16:creationId xmlns="" xmlns:a16="http://schemas.microsoft.com/office/drawing/2014/main" id="{B96F39B0-FB50-4957-8F85-2E2CCF6D7E89}"/>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16">
              <a:extLst>
                <a:ext uri="{FF2B5EF4-FFF2-40B4-BE49-F238E27FC236}">
                  <a16:creationId xmlns="" xmlns:a16="http://schemas.microsoft.com/office/drawing/2014/main" id="{A54B5837-452A-4FC3-A8C8-E275AA92923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17">
              <a:extLst>
                <a:ext uri="{FF2B5EF4-FFF2-40B4-BE49-F238E27FC236}">
                  <a16:creationId xmlns="" xmlns:a16="http://schemas.microsoft.com/office/drawing/2014/main" id="{FDE2A683-C13C-4A7F-935C-4C5279BF5039}"/>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18">
              <a:extLst>
                <a:ext uri="{FF2B5EF4-FFF2-40B4-BE49-F238E27FC236}">
                  <a16:creationId xmlns="" xmlns:a16="http://schemas.microsoft.com/office/drawing/2014/main" id="{30C5773F-6573-4E1F-B3DC-BB2B01D88D6A}"/>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19">
              <a:extLst>
                <a:ext uri="{FF2B5EF4-FFF2-40B4-BE49-F238E27FC236}">
                  <a16:creationId xmlns="" xmlns:a16="http://schemas.microsoft.com/office/drawing/2014/main" id="{E280F9F5-EF46-41DF-B672-013B025B96B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20">
              <a:extLst>
                <a:ext uri="{FF2B5EF4-FFF2-40B4-BE49-F238E27FC236}">
                  <a16:creationId xmlns="" xmlns:a16="http://schemas.microsoft.com/office/drawing/2014/main" id="{5876ADD8-345E-4A8D-81CB-0D5C3F76F8B9}"/>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21">
              <a:extLst>
                <a:ext uri="{FF2B5EF4-FFF2-40B4-BE49-F238E27FC236}">
                  <a16:creationId xmlns="" xmlns:a16="http://schemas.microsoft.com/office/drawing/2014/main" id="{8D2F7216-B310-4AB4-9948-2CF747F77FF9}"/>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22">
              <a:extLst>
                <a:ext uri="{FF2B5EF4-FFF2-40B4-BE49-F238E27FC236}">
                  <a16:creationId xmlns="" xmlns:a16="http://schemas.microsoft.com/office/drawing/2014/main" id="{D113E940-FD31-4B25-B33F-5B213CC75889}"/>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Freeform 23">
              <a:extLst>
                <a:ext uri="{FF2B5EF4-FFF2-40B4-BE49-F238E27FC236}">
                  <a16:creationId xmlns="" xmlns:a16="http://schemas.microsoft.com/office/drawing/2014/main" id="{D6211283-9342-40E7-88F7-14A9028450A7}"/>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2" name="Freeform 24">
              <a:extLst>
                <a:ext uri="{FF2B5EF4-FFF2-40B4-BE49-F238E27FC236}">
                  <a16:creationId xmlns="" xmlns:a16="http://schemas.microsoft.com/office/drawing/2014/main" id="{B0118661-823B-4754-B0E3-52ACCB8DF846}"/>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3" name="Freeform 25">
              <a:extLst>
                <a:ext uri="{FF2B5EF4-FFF2-40B4-BE49-F238E27FC236}">
                  <a16:creationId xmlns="" xmlns:a16="http://schemas.microsoft.com/office/drawing/2014/main" id="{263B289D-A43D-47C8-AA8E-40C86C6084A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4" name="Freeform 26">
              <a:extLst>
                <a:ext uri="{FF2B5EF4-FFF2-40B4-BE49-F238E27FC236}">
                  <a16:creationId xmlns="" xmlns:a16="http://schemas.microsoft.com/office/drawing/2014/main" id="{D5A2D8F7-A5A4-4B2E-89AE-F99CC5B057A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5" name="Freeform 27">
              <a:extLst>
                <a:ext uri="{FF2B5EF4-FFF2-40B4-BE49-F238E27FC236}">
                  <a16:creationId xmlns="" xmlns:a16="http://schemas.microsoft.com/office/drawing/2014/main" id="{6847785C-2F02-4845-9257-9DE5E6EDA05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6" name="Freeform 28">
              <a:extLst>
                <a:ext uri="{FF2B5EF4-FFF2-40B4-BE49-F238E27FC236}">
                  <a16:creationId xmlns="" xmlns:a16="http://schemas.microsoft.com/office/drawing/2014/main" id="{4B83A129-3D7E-44D8-8C6C-9DE73E129BB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7" name="Freeform 29">
              <a:extLst>
                <a:ext uri="{FF2B5EF4-FFF2-40B4-BE49-F238E27FC236}">
                  <a16:creationId xmlns="" xmlns:a16="http://schemas.microsoft.com/office/drawing/2014/main" id="{7E1A9847-AC3D-4B5D-A29A-A93B0C6ABA8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8" name="Freeform 30">
              <a:extLst>
                <a:ext uri="{FF2B5EF4-FFF2-40B4-BE49-F238E27FC236}">
                  <a16:creationId xmlns="" xmlns:a16="http://schemas.microsoft.com/office/drawing/2014/main" id="{2450F521-5F68-4148-9905-6232B08F89BB}"/>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9" name="Freeform 31">
              <a:extLst>
                <a:ext uri="{FF2B5EF4-FFF2-40B4-BE49-F238E27FC236}">
                  <a16:creationId xmlns="" xmlns:a16="http://schemas.microsoft.com/office/drawing/2014/main" id="{8C6F916A-08CA-4F4C-BDBA-0F63A621FE68}"/>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0" name="Freeform 32">
              <a:extLst>
                <a:ext uri="{FF2B5EF4-FFF2-40B4-BE49-F238E27FC236}">
                  <a16:creationId xmlns="" xmlns:a16="http://schemas.microsoft.com/office/drawing/2014/main" id="{D68FB199-D330-4EF4-94F5-1C07371E874F}"/>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1" name="Rectangle 33">
              <a:extLst>
                <a:ext uri="{FF2B5EF4-FFF2-40B4-BE49-F238E27FC236}">
                  <a16:creationId xmlns="" xmlns:a16="http://schemas.microsoft.com/office/drawing/2014/main" id="{3B67568D-CC47-4BBA-A084-154AEAA82561}"/>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62" name="Freeform 34">
              <a:extLst>
                <a:ext uri="{FF2B5EF4-FFF2-40B4-BE49-F238E27FC236}">
                  <a16:creationId xmlns="" xmlns:a16="http://schemas.microsoft.com/office/drawing/2014/main" id="{C9C25D1A-5E1E-4B22-B8D3-B0F5263921F0}"/>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3" name="Freeform 35">
              <a:extLst>
                <a:ext uri="{FF2B5EF4-FFF2-40B4-BE49-F238E27FC236}">
                  <a16:creationId xmlns="" xmlns:a16="http://schemas.microsoft.com/office/drawing/2014/main" id="{4D8DB054-D1D3-4C30-B62E-7F2C6A81253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4" name="Freeform 36">
              <a:extLst>
                <a:ext uri="{FF2B5EF4-FFF2-40B4-BE49-F238E27FC236}">
                  <a16:creationId xmlns="" xmlns:a16="http://schemas.microsoft.com/office/drawing/2014/main" id="{9EB76371-2F16-4BA0-994C-2575FD9336B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5" name="Freeform 37">
              <a:extLst>
                <a:ext uri="{FF2B5EF4-FFF2-40B4-BE49-F238E27FC236}">
                  <a16:creationId xmlns="" xmlns:a16="http://schemas.microsoft.com/office/drawing/2014/main" id="{2B61AF6D-2A6D-4C90-BCCA-CD97F7246FD0}"/>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6" name="Freeform 38">
              <a:extLst>
                <a:ext uri="{FF2B5EF4-FFF2-40B4-BE49-F238E27FC236}">
                  <a16:creationId xmlns="" xmlns:a16="http://schemas.microsoft.com/office/drawing/2014/main" id="{B35F6DFD-5D34-4BE6-8B2A-0D6CDCE28B9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7" name="Freeform 39">
              <a:extLst>
                <a:ext uri="{FF2B5EF4-FFF2-40B4-BE49-F238E27FC236}">
                  <a16:creationId xmlns="" xmlns:a16="http://schemas.microsoft.com/office/drawing/2014/main" id="{BCB0EEDB-7826-499E-BB87-6D0DD545F0D8}"/>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8" name="Freeform 40">
              <a:extLst>
                <a:ext uri="{FF2B5EF4-FFF2-40B4-BE49-F238E27FC236}">
                  <a16:creationId xmlns="" xmlns:a16="http://schemas.microsoft.com/office/drawing/2014/main" id="{F16B5CE0-3198-436D-888B-A01A98384453}"/>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9" name="Freeform 41">
              <a:extLst>
                <a:ext uri="{FF2B5EF4-FFF2-40B4-BE49-F238E27FC236}">
                  <a16:creationId xmlns="" xmlns:a16="http://schemas.microsoft.com/office/drawing/2014/main" id="{B550414A-8DF0-4572-A382-B88DBE0B45E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0" name="Freeform 42">
              <a:extLst>
                <a:ext uri="{FF2B5EF4-FFF2-40B4-BE49-F238E27FC236}">
                  <a16:creationId xmlns="" xmlns:a16="http://schemas.microsoft.com/office/drawing/2014/main" id="{AFB98517-BD8F-45DD-A2BA-52FD61A48AF9}"/>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1" name="Freeform 43">
              <a:extLst>
                <a:ext uri="{FF2B5EF4-FFF2-40B4-BE49-F238E27FC236}">
                  <a16:creationId xmlns="" xmlns:a16="http://schemas.microsoft.com/office/drawing/2014/main" id="{78C67202-AF18-4690-8000-4C12C4042C3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2" name="Freeform 44">
              <a:extLst>
                <a:ext uri="{FF2B5EF4-FFF2-40B4-BE49-F238E27FC236}">
                  <a16:creationId xmlns="" xmlns:a16="http://schemas.microsoft.com/office/drawing/2014/main" id="{AD51A156-6972-43DA-BF32-CA187641B3A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3" name="Rectangle 45">
              <a:extLst>
                <a:ext uri="{FF2B5EF4-FFF2-40B4-BE49-F238E27FC236}">
                  <a16:creationId xmlns="" xmlns:a16="http://schemas.microsoft.com/office/drawing/2014/main" id="{B5CE61CC-EBDF-4355-A6C3-D44E62D7849F}"/>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74" name="Freeform 46">
              <a:extLst>
                <a:ext uri="{FF2B5EF4-FFF2-40B4-BE49-F238E27FC236}">
                  <a16:creationId xmlns="" xmlns:a16="http://schemas.microsoft.com/office/drawing/2014/main" id="{ACB1B7F1-FBEF-48FA-97A7-9FAE7708E99A}"/>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5" name="Freeform 47">
              <a:extLst>
                <a:ext uri="{FF2B5EF4-FFF2-40B4-BE49-F238E27FC236}">
                  <a16:creationId xmlns="" xmlns:a16="http://schemas.microsoft.com/office/drawing/2014/main" id="{4851370A-7D0E-4B9F-BA8B-B1966748FBBE}"/>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6" name="Freeform 48">
              <a:extLst>
                <a:ext uri="{FF2B5EF4-FFF2-40B4-BE49-F238E27FC236}">
                  <a16:creationId xmlns="" xmlns:a16="http://schemas.microsoft.com/office/drawing/2014/main" id="{B882F537-DDEB-49AE-BF36-6380A45F03E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7" name="Freeform 49">
              <a:extLst>
                <a:ext uri="{FF2B5EF4-FFF2-40B4-BE49-F238E27FC236}">
                  <a16:creationId xmlns="" xmlns:a16="http://schemas.microsoft.com/office/drawing/2014/main" id="{A53D3CF4-BFB0-4D0B-8471-26ACAFE0A5D8}"/>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8" name="Freeform 50">
              <a:extLst>
                <a:ext uri="{FF2B5EF4-FFF2-40B4-BE49-F238E27FC236}">
                  <a16:creationId xmlns="" xmlns:a16="http://schemas.microsoft.com/office/drawing/2014/main" id="{13BC2FA8-8256-44BD-9A62-0EE83D6476CE}"/>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9" name="Freeform 51">
              <a:extLst>
                <a:ext uri="{FF2B5EF4-FFF2-40B4-BE49-F238E27FC236}">
                  <a16:creationId xmlns="" xmlns:a16="http://schemas.microsoft.com/office/drawing/2014/main" id="{90A9C5D2-72E3-4B31-A271-57A883ADC42A}"/>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0" name="Freeform 52">
              <a:extLst>
                <a:ext uri="{FF2B5EF4-FFF2-40B4-BE49-F238E27FC236}">
                  <a16:creationId xmlns="" xmlns:a16="http://schemas.microsoft.com/office/drawing/2014/main" id="{2A5948D4-F239-4BEA-8E38-76F358E3EE79}"/>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1" name="Freeform 53">
              <a:extLst>
                <a:ext uri="{FF2B5EF4-FFF2-40B4-BE49-F238E27FC236}">
                  <a16:creationId xmlns="" xmlns:a16="http://schemas.microsoft.com/office/drawing/2014/main" id="{7384B304-194D-400B-B568-5E6DEA885AD8}"/>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2" name="Freeform 54">
              <a:extLst>
                <a:ext uri="{FF2B5EF4-FFF2-40B4-BE49-F238E27FC236}">
                  <a16:creationId xmlns="" xmlns:a16="http://schemas.microsoft.com/office/drawing/2014/main" id="{B680594F-341A-4C19-BF7F-F6D76386A86E}"/>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3" name="Freeform 55">
              <a:extLst>
                <a:ext uri="{FF2B5EF4-FFF2-40B4-BE49-F238E27FC236}">
                  <a16:creationId xmlns="" xmlns:a16="http://schemas.microsoft.com/office/drawing/2014/main" id="{4EA6807C-3B8A-43FE-BA1B-8D6D3851FFF7}"/>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4" name="Freeform 56">
              <a:extLst>
                <a:ext uri="{FF2B5EF4-FFF2-40B4-BE49-F238E27FC236}">
                  <a16:creationId xmlns="" xmlns:a16="http://schemas.microsoft.com/office/drawing/2014/main" id="{BA316439-CB72-49C9-BE80-934799D83898}"/>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5" name="Freeform 57">
              <a:extLst>
                <a:ext uri="{FF2B5EF4-FFF2-40B4-BE49-F238E27FC236}">
                  <a16:creationId xmlns="" xmlns:a16="http://schemas.microsoft.com/office/drawing/2014/main" id="{6BC7FE05-950C-4A73-B6A9-282B142C799A}"/>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6" name="Freeform 58">
              <a:extLst>
                <a:ext uri="{FF2B5EF4-FFF2-40B4-BE49-F238E27FC236}">
                  <a16:creationId xmlns="" xmlns:a16="http://schemas.microsoft.com/office/drawing/2014/main" id="{81C014C7-E085-4923-B533-732801FC24AF}"/>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Unvan 1">
            <a:extLst>
              <a:ext uri="{FF2B5EF4-FFF2-40B4-BE49-F238E27FC236}">
                <a16:creationId xmlns="" xmlns:a16="http://schemas.microsoft.com/office/drawing/2014/main" id="{92DD7EC9-6E29-472A-9C2B-4389801E61BF}"/>
              </a:ext>
            </a:extLst>
          </p:cNvPr>
          <p:cNvSpPr>
            <a:spLocks noGrp="1"/>
          </p:cNvSpPr>
          <p:nvPr>
            <p:ph type="title"/>
          </p:nvPr>
        </p:nvSpPr>
        <p:spPr>
          <a:xfrm>
            <a:off x="8057397" y="1113282"/>
            <a:ext cx="3489569" cy="2396681"/>
          </a:xfrm>
        </p:spPr>
        <p:txBody>
          <a:bodyPr vert="horz" lIns="91440" tIns="45720" rIns="91440" bIns="45720" rtlCol="0" anchor="b">
            <a:normAutofit/>
          </a:bodyPr>
          <a:lstStyle/>
          <a:p>
            <a:r>
              <a:rPr lang="en-US" sz="4400" dirty="0"/>
              <a:t>State chart </a:t>
            </a:r>
            <a:r>
              <a:rPr lang="en-US" sz="4400" dirty="0" err="1" smtClean="0"/>
              <a:t>dIagrams</a:t>
            </a:r>
            <a:endParaRPr lang="en-US" sz="4400" dirty="0"/>
          </a:p>
        </p:txBody>
      </p:sp>
      <p:sp>
        <p:nvSpPr>
          <p:cNvPr id="10" name="Content Placeholder 9">
            <a:extLst>
              <a:ext uri="{FF2B5EF4-FFF2-40B4-BE49-F238E27FC236}">
                <a16:creationId xmlns="" xmlns:a16="http://schemas.microsoft.com/office/drawing/2014/main" id="{8F9357C7-7A13-4094-82C0-A85E682EF62D}"/>
              </a:ext>
            </a:extLst>
          </p:cNvPr>
          <p:cNvSpPr>
            <a:spLocks noGrp="1"/>
          </p:cNvSpPr>
          <p:nvPr>
            <p:ph idx="1"/>
          </p:nvPr>
        </p:nvSpPr>
        <p:spPr>
          <a:xfrm>
            <a:off x="8046666" y="3602038"/>
            <a:ext cx="3500301" cy="2052720"/>
          </a:xfrm>
        </p:spPr>
        <p:txBody>
          <a:bodyPr vert="horz" lIns="91440" tIns="45720" rIns="91440" bIns="45720" rtlCol="0">
            <a:normAutofit/>
          </a:bodyPr>
          <a:lstStyle/>
          <a:p>
            <a:pPr marL="0" indent="0">
              <a:buNone/>
            </a:pPr>
            <a:r>
              <a:rPr lang="en-US" sz="1800" cap="all">
                <a:solidFill>
                  <a:schemeClr val="tx2"/>
                </a:solidFill>
              </a:rPr>
              <a:t>Arcade Game Mod.</a:t>
            </a:r>
          </a:p>
        </p:txBody>
      </p:sp>
      <p:sp>
        <p:nvSpPr>
          <p:cNvPr id="91" name="Round Diagonal Corner Rectangle 6">
            <a:extLst>
              <a:ext uri="{FF2B5EF4-FFF2-40B4-BE49-F238E27FC236}">
                <a16:creationId xmlns="" xmlns:a16="http://schemas.microsoft.com/office/drawing/2014/main" id="{0E24CF0B-9BD9-4126-80C9-FF28141ACF1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798949" y="808057"/>
            <a:ext cx="6752461" cy="5234394"/>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İçerik Yer Tutucusu 4" descr="ekran görüntüsü içeren bir resim&#10;&#10;Açıklama otomatik olarak oluşturuldu">
            <a:extLst>
              <a:ext uri="{FF2B5EF4-FFF2-40B4-BE49-F238E27FC236}">
                <a16:creationId xmlns="" xmlns:a16="http://schemas.microsoft.com/office/drawing/2014/main" id="{D9AE5EC0-D233-4219-B97A-CD9336D120EA}"/>
              </a:ext>
            </a:extLst>
          </p:cNvPr>
          <p:cNvPicPr>
            <a:picLocks noChangeAspect="1"/>
          </p:cNvPicPr>
          <p:nvPr/>
        </p:nvPicPr>
        <p:blipFill>
          <a:blip r:embed="rId4">
            <a:extLst>
              <a:ext uri="{28A0092B-C50C-407E-A947-70E740481C1C}">
                <a14:useLocalDpi xmlns="" xmlns:a14="http://schemas.microsoft.com/office/drawing/2010/main" val="0"/>
              </a:ext>
            </a:extLst>
          </a:blip>
          <a:stretch>
            <a:fillRect/>
          </a:stretch>
        </p:blipFill>
        <p:spPr>
          <a:xfrm>
            <a:off x="1118988" y="2425367"/>
            <a:ext cx="6112382" cy="2001805"/>
          </a:xfrm>
          <a:prstGeom prst="rect">
            <a:avLst/>
          </a:prstGeom>
        </p:spPr>
      </p:pic>
    </p:spTree>
    <p:extLst>
      <p:ext uri="{BB962C8B-B14F-4D97-AF65-F5344CB8AC3E}">
        <p14:creationId xmlns="" xmlns:p14="http://schemas.microsoft.com/office/powerpoint/2010/main" val="27848157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extLst/>
          </a:blip>
          <a:stretch/>
        </a:blipFill>
        <a:effectLst/>
      </p:bgPr>
    </p:bg>
    <p:spTree>
      <p:nvGrpSpPr>
        <p:cNvPr id="1" name=""/>
        <p:cNvGrpSpPr/>
        <p:nvPr/>
      </p:nvGrpSpPr>
      <p:grpSpPr>
        <a:xfrm>
          <a:off x="0" y="0"/>
          <a:ext cx="0" cy="0"/>
          <a:chOff x="0" y="0"/>
          <a:chExt cx="0" cy="0"/>
        </a:xfrm>
      </p:grpSpPr>
      <p:pic>
        <p:nvPicPr>
          <p:cNvPr id="18" name="Picture 2">
            <a:extLst>
              <a:ext uri="{FF2B5EF4-FFF2-40B4-BE49-F238E27FC236}">
                <a16:creationId xmlns="" xmlns:a16="http://schemas.microsoft.com/office/drawing/2014/main" id="{EDA90D89-770A-4C09-978C-9E38FE156492}"/>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20" name="Group 19">
            <a:extLst>
              <a:ext uri="{FF2B5EF4-FFF2-40B4-BE49-F238E27FC236}">
                <a16:creationId xmlns="" xmlns:a16="http://schemas.microsoft.com/office/drawing/2014/main" id="{A3B344D7-1AE2-4947-876E-2A526745006B}"/>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21" name="Rectangle 5">
              <a:extLst>
                <a:ext uri="{FF2B5EF4-FFF2-40B4-BE49-F238E27FC236}">
                  <a16:creationId xmlns="" xmlns:a16="http://schemas.microsoft.com/office/drawing/2014/main" id="{D6633E5C-867B-4E17-9151-FF0FDB122BC6}"/>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2" name="Freeform 6">
              <a:extLst>
                <a:ext uri="{FF2B5EF4-FFF2-40B4-BE49-F238E27FC236}">
                  <a16:creationId xmlns="" xmlns:a16="http://schemas.microsoft.com/office/drawing/2014/main" id="{2D5EDC2E-587B-4E85-8185-D99B438AB5FA}"/>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7">
              <a:extLst>
                <a:ext uri="{FF2B5EF4-FFF2-40B4-BE49-F238E27FC236}">
                  <a16:creationId xmlns="" xmlns:a16="http://schemas.microsoft.com/office/drawing/2014/main" id="{996B1479-D8B0-4D98-B382-877F9A3AE6B4}"/>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Rectangle 8">
              <a:extLst>
                <a:ext uri="{FF2B5EF4-FFF2-40B4-BE49-F238E27FC236}">
                  <a16:creationId xmlns="" xmlns:a16="http://schemas.microsoft.com/office/drawing/2014/main" id="{3B7BA112-C364-4D4C-97F9-A1DC76F1E515}"/>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5" name="Freeform 9">
              <a:extLst>
                <a:ext uri="{FF2B5EF4-FFF2-40B4-BE49-F238E27FC236}">
                  <a16:creationId xmlns="" xmlns:a16="http://schemas.microsoft.com/office/drawing/2014/main" id="{8B9D9B13-8F5D-41E6-93D6-CDFEB34AB278}"/>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10">
              <a:extLst>
                <a:ext uri="{FF2B5EF4-FFF2-40B4-BE49-F238E27FC236}">
                  <a16:creationId xmlns="" xmlns:a16="http://schemas.microsoft.com/office/drawing/2014/main" id="{B5720BDB-EA73-4DE9-8A10-11DA3A1AC197}"/>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1">
              <a:extLst>
                <a:ext uri="{FF2B5EF4-FFF2-40B4-BE49-F238E27FC236}">
                  <a16:creationId xmlns="" xmlns:a16="http://schemas.microsoft.com/office/drawing/2014/main" id="{F1D2313E-4168-41D0-A5B5-2187D1B3339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12">
              <a:extLst>
                <a:ext uri="{FF2B5EF4-FFF2-40B4-BE49-F238E27FC236}">
                  <a16:creationId xmlns="" xmlns:a16="http://schemas.microsoft.com/office/drawing/2014/main" id="{0F1B19F3-A09E-4891-8916-D5F8B0B2A176}"/>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13">
              <a:extLst>
                <a:ext uri="{FF2B5EF4-FFF2-40B4-BE49-F238E27FC236}">
                  <a16:creationId xmlns="" xmlns:a16="http://schemas.microsoft.com/office/drawing/2014/main" id="{4D61F564-BB90-4A5C-829A-4F984FD6CD9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14">
              <a:extLst>
                <a:ext uri="{FF2B5EF4-FFF2-40B4-BE49-F238E27FC236}">
                  <a16:creationId xmlns="" xmlns:a16="http://schemas.microsoft.com/office/drawing/2014/main" id="{3803B77E-8C29-4857-B5C1-B89B01F46E08}"/>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15">
              <a:extLst>
                <a:ext uri="{FF2B5EF4-FFF2-40B4-BE49-F238E27FC236}">
                  <a16:creationId xmlns="" xmlns:a16="http://schemas.microsoft.com/office/drawing/2014/main" id="{B96F39B0-FB50-4957-8F85-2E2CCF6D7E89}"/>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16">
              <a:extLst>
                <a:ext uri="{FF2B5EF4-FFF2-40B4-BE49-F238E27FC236}">
                  <a16:creationId xmlns="" xmlns:a16="http://schemas.microsoft.com/office/drawing/2014/main" id="{A54B5837-452A-4FC3-A8C8-E275AA92923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17">
              <a:extLst>
                <a:ext uri="{FF2B5EF4-FFF2-40B4-BE49-F238E27FC236}">
                  <a16:creationId xmlns="" xmlns:a16="http://schemas.microsoft.com/office/drawing/2014/main" id="{FDE2A683-C13C-4A7F-935C-4C5279BF5039}"/>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18">
              <a:extLst>
                <a:ext uri="{FF2B5EF4-FFF2-40B4-BE49-F238E27FC236}">
                  <a16:creationId xmlns="" xmlns:a16="http://schemas.microsoft.com/office/drawing/2014/main" id="{30C5773F-6573-4E1F-B3DC-BB2B01D88D6A}"/>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19">
              <a:extLst>
                <a:ext uri="{FF2B5EF4-FFF2-40B4-BE49-F238E27FC236}">
                  <a16:creationId xmlns="" xmlns:a16="http://schemas.microsoft.com/office/drawing/2014/main" id="{E280F9F5-EF46-41DF-B672-013B025B96B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0">
              <a:extLst>
                <a:ext uri="{FF2B5EF4-FFF2-40B4-BE49-F238E27FC236}">
                  <a16:creationId xmlns="" xmlns:a16="http://schemas.microsoft.com/office/drawing/2014/main" id="{5876ADD8-345E-4A8D-81CB-0D5C3F76F8B9}"/>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1">
              <a:extLst>
                <a:ext uri="{FF2B5EF4-FFF2-40B4-BE49-F238E27FC236}">
                  <a16:creationId xmlns="" xmlns:a16="http://schemas.microsoft.com/office/drawing/2014/main" id="{8D2F7216-B310-4AB4-9948-2CF747F77FF9}"/>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22">
              <a:extLst>
                <a:ext uri="{FF2B5EF4-FFF2-40B4-BE49-F238E27FC236}">
                  <a16:creationId xmlns="" xmlns:a16="http://schemas.microsoft.com/office/drawing/2014/main" id="{D113E940-FD31-4B25-B33F-5B213CC75889}"/>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23">
              <a:extLst>
                <a:ext uri="{FF2B5EF4-FFF2-40B4-BE49-F238E27FC236}">
                  <a16:creationId xmlns="" xmlns:a16="http://schemas.microsoft.com/office/drawing/2014/main" id="{D6211283-9342-40E7-88F7-14A9028450A7}"/>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24">
              <a:extLst>
                <a:ext uri="{FF2B5EF4-FFF2-40B4-BE49-F238E27FC236}">
                  <a16:creationId xmlns="" xmlns:a16="http://schemas.microsoft.com/office/drawing/2014/main" id="{B0118661-823B-4754-B0E3-52ACCB8DF846}"/>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25">
              <a:extLst>
                <a:ext uri="{FF2B5EF4-FFF2-40B4-BE49-F238E27FC236}">
                  <a16:creationId xmlns="" xmlns:a16="http://schemas.microsoft.com/office/drawing/2014/main" id="{263B289D-A43D-47C8-AA8E-40C86C6084A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Freeform 26">
              <a:extLst>
                <a:ext uri="{FF2B5EF4-FFF2-40B4-BE49-F238E27FC236}">
                  <a16:creationId xmlns="" xmlns:a16="http://schemas.microsoft.com/office/drawing/2014/main" id="{D5A2D8F7-A5A4-4B2E-89AE-F99CC5B057A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27">
              <a:extLst>
                <a:ext uri="{FF2B5EF4-FFF2-40B4-BE49-F238E27FC236}">
                  <a16:creationId xmlns="" xmlns:a16="http://schemas.microsoft.com/office/drawing/2014/main" id="{6847785C-2F02-4845-9257-9DE5E6EDA05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28">
              <a:extLst>
                <a:ext uri="{FF2B5EF4-FFF2-40B4-BE49-F238E27FC236}">
                  <a16:creationId xmlns="" xmlns:a16="http://schemas.microsoft.com/office/drawing/2014/main" id="{4B83A129-3D7E-44D8-8C6C-9DE73E129BB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29">
              <a:extLst>
                <a:ext uri="{FF2B5EF4-FFF2-40B4-BE49-F238E27FC236}">
                  <a16:creationId xmlns="" xmlns:a16="http://schemas.microsoft.com/office/drawing/2014/main" id="{7E1A9847-AC3D-4B5D-A29A-A93B0C6ABA8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30">
              <a:extLst>
                <a:ext uri="{FF2B5EF4-FFF2-40B4-BE49-F238E27FC236}">
                  <a16:creationId xmlns="" xmlns:a16="http://schemas.microsoft.com/office/drawing/2014/main" id="{2450F521-5F68-4148-9905-6232B08F89BB}"/>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31">
              <a:extLst>
                <a:ext uri="{FF2B5EF4-FFF2-40B4-BE49-F238E27FC236}">
                  <a16:creationId xmlns="" xmlns:a16="http://schemas.microsoft.com/office/drawing/2014/main" id="{8C6F916A-08CA-4F4C-BDBA-0F63A621FE68}"/>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32">
              <a:extLst>
                <a:ext uri="{FF2B5EF4-FFF2-40B4-BE49-F238E27FC236}">
                  <a16:creationId xmlns="" xmlns:a16="http://schemas.microsoft.com/office/drawing/2014/main" id="{D68FB199-D330-4EF4-94F5-1C07371E874F}"/>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Rectangle 33">
              <a:extLst>
                <a:ext uri="{FF2B5EF4-FFF2-40B4-BE49-F238E27FC236}">
                  <a16:creationId xmlns="" xmlns:a16="http://schemas.microsoft.com/office/drawing/2014/main" id="{3B67568D-CC47-4BBA-A084-154AEAA82561}"/>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50" name="Freeform 34">
              <a:extLst>
                <a:ext uri="{FF2B5EF4-FFF2-40B4-BE49-F238E27FC236}">
                  <a16:creationId xmlns="" xmlns:a16="http://schemas.microsoft.com/office/drawing/2014/main" id="{C9C25D1A-5E1E-4B22-B8D3-B0F5263921F0}"/>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Freeform 35">
              <a:extLst>
                <a:ext uri="{FF2B5EF4-FFF2-40B4-BE49-F238E27FC236}">
                  <a16:creationId xmlns="" xmlns:a16="http://schemas.microsoft.com/office/drawing/2014/main" id="{4D8DB054-D1D3-4C30-B62E-7F2C6A81253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2" name="Freeform 36">
              <a:extLst>
                <a:ext uri="{FF2B5EF4-FFF2-40B4-BE49-F238E27FC236}">
                  <a16:creationId xmlns="" xmlns:a16="http://schemas.microsoft.com/office/drawing/2014/main" id="{9EB76371-2F16-4BA0-994C-2575FD9336B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3" name="Freeform 37">
              <a:extLst>
                <a:ext uri="{FF2B5EF4-FFF2-40B4-BE49-F238E27FC236}">
                  <a16:creationId xmlns="" xmlns:a16="http://schemas.microsoft.com/office/drawing/2014/main" id="{2B61AF6D-2A6D-4C90-BCCA-CD97F7246FD0}"/>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4" name="Freeform 38">
              <a:extLst>
                <a:ext uri="{FF2B5EF4-FFF2-40B4-BE49-F238E27FC236}">
                  <a16:creationId xmlns="" xmlns:a16="http://schemas.microsoft.com/office/drawing/2014/main" id="{B35F6DFD-5D34-4BE6-8B2A-0D6CDCE28B9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5" name="Freeform 39">
              <a:extLst>
                <a:ext uri="{FF2B5EF4-FFF2-40B4-BE49-F238E27FC236}">
                  <a16:creationId xmlns="" xmlns:a16="http://schemas.microsoft.com/office/drawing/2014/main" id="{BCB0EEDB-7826-499E-BB87-6D0DD545F0D8}"/>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6" name="Freeform 40">
              <a:extLst>
                <a:ext uri="{FF2B5EF4-FFF2-40B4-BE49-F238E27FC236}">
                  <a16:creationId xmlns="" xmlns:a16="http://schemas.microsoft.com/office/drawing/2014/main" id="{F16B5CE0-3198-436D-888B-A01A98384453}"/>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7" name="Freeform 41">
              <a:extLst>
                <a:ext uri="{FF2B5EF4-FFF2-40B4-BE49-F238E27FC236}">
                  <a16:creationId xmlns="" xmlns:a16="http://schemas.microsoft.com/office/drawing/2014/main" id="{B550414A-8DF0-4572-A382-B88DBE0B45E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8" name="Freeform 42">
              <a:extLst>
                <a:ext uri="{FF2B5EF4-FFF2-40B4-BE49-F238E27FC236}">
                  <a16:creationId xmlns="" xmlns:a16="http://schemas.microsoft.com/office/drawing/2014/main" id="{AFB98517-BD8F-45DD-A2BA-52FD61A48AF9}"/>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9" name="Freeform 43">
              <a:extLst>
                <a:ext uri="{FF2B5EF4-FFF2-40B4-BE49-F238E27FC236}">
                  <a16:creationId xmlns="" xmlns:a16="http://schemas.microsoft.com/office/drawing/2014/main" id="{78C67202-AF18-4690-8000-4C12C4042C3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0" name="Freeform 44">
              <a:extLst>
                <a:ext uri="{FF2B5EF4-FFF2-40B4-BE49-F238E27FC236}">
                  <a16:creationId xmlns="" xmlns:a16="http://schemas.microsoft.com/office/drawing/2014/main" id="{AD51A156-6972-43DA-BF32-CA187641B3A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1" name="Rectangle 45">
              <a:extLst>
                <a:ext uri="{FF2B5EF4-FFF2-40B4-BE49-F238E27FC236}">
                  <a16:creationId xmlns="" xmlns:a16="http://schemas.microsoft.com/office/drawing/2014/main" id="{B5CE61CC-EBDF-4355-A6C3-D44E62D7849F}"/>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62" name="Freeform 46">
              <a:extLst>
                <a:ext uri="{FF2B5EF4-FFF2-40B4-BE49-F238E27FC236}">
                  <a16:creationId xmlns="" xmlns:a16="http://schemas.microsoft.com/office/drawing/2014/main" id="{ACB1B7F1-FBEF-48FA-97A7-9FAE7708E99A}"/>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3" name="Freeform 47">
              <a:extLst>
                <a:ext uri="{FF2B5EF4-FFF2-40B4-BE49-F238E27FC236}">
                  <a16:creationId xmlns="" xmlns:a16="http://schemas.microsoft.com/office/drawing/2014/main" id="{4851370A-7D0E-4B9F-BA8B-B1966748FBBE}"/>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4" name="Freeform 48">
              <a:extLst>
                <a:ext uri="{FF2B5EF4-FFF2-40B4-BE49-F238E27FC236}">
                  <a16:creationId xmlns="" xmlns:a16="http://schemas.microsoft.com/office/drawing/2014/main" id="{B882F537-DDEB-49AE-BF36-6380A45F03E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5" name="Freeform 49">
              <a:extLst>
                <a:ext uri="{FF2B5EF4-FFF2-40B4-BE49-F238E27FC236}">
                  <a16:creationId xmlns="" xmlns:a16="http://schemas.microsoft.com/office/drawing/2014/main" id="{A53D3CF4-BFB0-4D0B-8471-26ACAFE0A5D8}"/>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6" name="Freeform 50">
              <a:extLst>
                <a:ext uri="{FF2B5EF4-FFF2-40B4-BE49-F238E27FC236}">
                  <a16:creationId xmlns="" xmlns:a16="http://schemas.microsoft.com/office/drawing/2014/main" id="{13BC2FA8-8256-44BD-9A62-0EE83D6476CE}"/>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7" name="Freeform 51">
              <a:extLst>
                <a:ext uri="{FF2B5EF4-FFF2-40B4-BE49-F238E27FC236}">
                  <a16:creationId xmlns="" xmlns:a16="http://schemas.microsoft.com/office/drawing/2014/main" id="{90A9C5D2-72E3-4B31-A271-57A883ADC42A}"/>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8" name="Freeform 52">
              <a:extLst>
                <a:ext uri="{FF2B5EF4-FFF2-40B4-BE49-F238E27FC236}">
                  <a16:creationId xmlns="" xmlns:a16="http://schemas.microsoft.com/office/drawing/2014/main" id="{2A5948D4-F239-4BEA-8E38-76F358E3EE79}"/>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9" name="Freeform 53">
              <a:extLst>
                <a:ext uri="{FF2B5EF4-FFF2-40B4-BE49-F238E27FC236}">
                  <a16:creationId xmlns="" xmlns:a16="http://schemas.microsoft.com/office/drawing/2014/main" id="{7384B304-194D-400B-B568-5E6DEA885AD8}"/>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0" name="Freeform 54">
              <a:extLst>
                <a:ext uri="{FF2B5EF4-FFF2-40B4-BE49-F238E27FC236}">
                  <a16:creationId xmlns="" xmlns:a16="http://schemas.microsoft.com/office/drawing/2014/main" id="{B680594F-341A-4C19-BF7F-F6D76386A86E}"/>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1" name="Freeform 55">
              <a:extLst>
                <a:ext uri="{FF2B5EF4-FFF2-40B4-BE49-F238E27FC236}">
                  <a16:creationId xmlns="" xmlns:a16="http://schemas.microsoft.com/office/drawing/2014/main" id="{4EA6807C-3B8A-43FE-BA1B-8D6D3851FFF7}"/>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2" name="Freeform 56">
              <a:extLst>
                <a:ext uri="{FF2B5EF4-FFF2-40B4-BE49-F238E27FC236}">
                  <a16:creationId xmlns="" xmlns:a16="http://schemas.microsoft.com/office/drawing/2014/main" id="{BA316439-CB72-49C9-BE80-934799D83898}"/>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3" name="Freeform 57">
              <a:extLst>
                <a:ext uri="{FF2B5EF4-FFF2-40B4-BE49-F238E27FC236}">
                  <a16:creationId xmlns="" xmlns:a16="http://schemas.microsoft.com/office/drawing/2014/main" id="{6BC7FE05-950C-4A73-B6A9-282B142C799A}"/>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4" name="Freeform 58">
              <a:extLst>
                <a:ext uri="{FF2B5EF4-FFF2-40B4-BE49-F238E27FC236}">
                  <a16:creationId xmlns="" xmlns:a16="http://schemas.microsoft.com/office/drawing/2014/main" id="{81C014C7-E085-4923-B533-732801FC24AF}"/>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Unvan 1">
            <a:extLst>
              <a:ext uri="{FF2B5EF4-FFF2-40B4-BE49-F238E27FC236}">
                <a16:creationId xmlns="" xmlns:a16="http://schemas.microsoft.com/office/drawing/2014/main" id="{24C137FB-A424-4AC5-AAB9-B1099ABE331A}"/>
              </a:ext>
            </a:extLst>
          </p:cNvPr>
          <p:cNvSpPr>
            <a:spLocks noGrp="1"/>
          </p:cNvSpPr>
          <p:nvPr>
            <p:ph type="title"/>
          </p:nvPr>
        </p:nvSpPr>
        <p:spPr>
          <a:xfrm>
            <a:off x="8057397" y="1113282"/>
            <a:ext cx="3489569" cy="2396681"/>
          </a:xfrm>
        </p:spPr>
        <p:txBody>
          <a:bodyPr vert="horz" lIns="91440" tIns="45720" rIns="91440" bIns="45720" rtlCol="0" anchor="b">
            <a:normAutofit/>
          </a:bodyPr>
          <a:lstStyle/>
          <a:p>
            <a:r>
              <a:rPr lang="en-US" sz="4400" dirty="0"/>
              <a:t>State chart </a:t>
            </a:r>
            <a:r>
              <a:rPr lang="en-US" sz="4400" dirty="0" err="1" smtClean="0"/>
              <a:t>dIagrams</a:t>
            </a:r>
            <a:endParaRPr lang="en-US" sz="4400" dirty="0"/>
          </a:p>
        </p:txBody>
      </p:sp>
      <p:sp>
        <p:nvSpPr>
          <p:cNvPr id="10" name="Content Placeholder 9">
            <a:extLst>
              <a:ext uri="{FF2B5EF4-FFF2-40B4-BE49-F238E27FC236}">
                <a16:creationId xmlns="" xmlns:a16="http://schemas.microsoft.com/office/drawing/2014/main" id="{56DC5019-EA3D-4961-B2F9-3BAE605C9CBC}"/>
              </a:ext>
            </a:extLst>
          </p:cNvPr>
          <p:cNvSpPr>
            <a:spLocks noGrp="1"/>
          </p:cNvSpPr>
          <p:nvPr>
            <p:ph idx="1"/>
          </p:nvPr>
        </p:nvSpPr>
        <p:spPr>
          <a:xfrm>
            <a:off x="8046666" y="3602038"/>
            <a:ext cx="3500301" cy="2052720"/>
          </a:xfrm>
        </p:spPr>
        <p:txBody>
          <a:bodyPr vert="horz" lIns="91440" tIns="45720" rIns="91440" bIns="45720" rtlCol="0">
            <a:normAutofit/>
          </a:bodyPr>
          <a:lstStyle/>
          <a:p>
            <a:pPr marL="0" indent="0">
              <a:buNone/>
            </a:pPr>
            <a:r>
              <a:rPr lang="en-US" sz="1800" cap="all">
                <a:solidFill>
                  <a:schemeClr val="tx2"/>
                </a:solidFill>
              </a:rPr>
              <a:t>Arcade Game Mod with Time Challenge.</a:t>
            </a:r>
          </a:p>
        </p:txBody>
      </p:sp>
      <p:sp>
        <p:nvSpPr>
          <p:cNvPr id="76" name="Round Diagonal Corner Rectangle 6">
            <a:extLst>
              <a:ext uri="{FF2B5EF4-FFF2-40B4-BE49-F238E27FC236}">
                <a16:creationId xmlns="" xmlns:a16="http://schemas.microsoft.com/office/drawing/2014/main" id="{0E24CF0B-9BD9-4126-80C9-FF28141ACF1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798949" y="808057"/>
            <a:ext cx="6752461" cy="5234394"/>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İçerik Yer Tutucusu 4">
            <a:extLst>
              <a:ext uri="{FF2B5EF4-FFF2-40B4-BE49-F238E27FC236}">
                <a16:creationId xmlns="" xmlns:a16="http://schemas.microsoft.com/office/drawing/2014/main" id="{04F32949-A3E4-4998-A570-6CE0DFA57DCE}"/>
              </a:ext>
            </a:extLst>
          </p:cNvPr>
          <p:cNvPicPr>
            <a:picLocks noChangeAspect="1"/>
          </p:cNvPicPr>
          <p:nvPr/>
        </p:nvPicPr>
        <p:blipFill>
          <a:blip r:embed="rId4">
            <a:extLst>
              <a:ext uri="{28A0092B-C50C-407E-A947-70E740481C1C}">
                <a14:useLocalDpi xmlns="" xmlns:a14="http://schemas.microsoft.com/office/drawing/2010/main" val="0"/>
              </a:ext>
            </a:extLst>
          </a:blip>
          <a:stretch>
            <a:fillRect/>
          </a:stretch>
        </p:blipFill>
        <p:spPr>
          <a:xfrm>
            <a:off x="1118988" y="2249636"/>
            <a:ext cx="6112382" cy="2353267"/>
          </a:xfrm>
          <a:prstGeom prst="rect">
            <a:avLst/>
          </a:prstGeom>
        </p:spPr>
      </p:pic>
    </p:spTree>
    <p:extLst>
      <p:ext uri="{BB962C8B-B14F-4D97-AF65-F5344CB8AC3E}">
        <p14:creationId xmlns="" xmlns:p14="http://schemas.microsoft.com/office/powerpoint/2010/main" val="133348200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evre">
  <a:themeElements>
    <a:clrScheme name="Devre">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Devre">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vre">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otalTime>15</TotalTime>
  <Words>372</Words>
  <Application>Microsoft Office PowerPoint</Application>
  <PresentationFormat>Özel</PresentationFormat>
  <Paragraphs>45</Paragraphs>
  <Slides>14</Slides>
  <Notes>0</Notes>
  <HiddenSlides>0</HiddenSlides>
  <MMClips>0</MMClips>
  <ScaleCrop>false</ScaleCrop>
  <HeadingPairs>
    <vt:vector size="4" baseType="variant">
      <vt:variant>
        <vt:lpstr>Tema</vt:lpstr>
      </vt:variant>
      <vt:variant>
        <vt:i4>1</vt:i4>
      </vt:variant>
      <vt:variant>
        <vt:lpstr>Slayt Başlıkları</vt:lpstr>
      </vt:variant>
      <vt:variant>
        <vt:i4>14</vt:i4>
      </vt:variant>
    </vt:vector>
  </HeadingPairs>
  <TitlesOfParts>
    <vt:vector size="15" baseType="lpstr">
      <vt:lpstr>Devre</vt:lpstr>
      <vt:lpstr>Slayt 1</vt:lpstr>
      <vt:lpstr>Walls &amp; WarrIors</vt:lpstr>
      <vt:lpstr>FunctIonal models – use cases</vt:lpstr>
      <vt:lpstr>Slayt 4</vt:lpstr>
      <vt:lpstr>Lords In halls</vt:lpstr>
      <vt:lpstr>Non-functIonal requIrements</vt:lpstr>
      <vt:lpstr>Slayt 7</vt:lpstr>
      <vt:lpstr>State chart dIagrams</vt:lpstr>
      <vt:lpstr>State chart dIagrams</vt:lpstr>
      <vt:lpstr>State chart dIagrams</vt:lpstr>
      <vt:lpstr>State chart dIagrams</vt:lpstr>
      <vt:lpstr>Subsystem decomposItIon</vt:lpstr>
      <vt:lpstr>Slayt 13</vt:lpstr>
      <vt:lpstr>Thanks For LIstenIng</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canozan kaş</dc:creator>
  <cp:lastModifiedBy>User</cp:lastModifiedBy>
  <cp:revision>12</cp:revision>
  <dcterms:created xsi:type="dcterms:W3CDTF">2018-11-17T17:38:26Z</dcterms:created>
  <dcterms:modified xsi:type="dcterms:W3CDTF">2018-11-18T14:36:53Z</dcterms:modified>
</cp:coreProperties>
</file>