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6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CS296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Yuta Inoue and Marco Valentino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9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1902482"/>
            <a:ext cx="5400675" cy="4955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700" y="2314575"/>
            <a:ext cx="65182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Make music with an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untraditional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smtClean="0"/>
              <a:t>input</a:t>
            </a:r>
          </a:p>
          <a:p>
            <a:pPr algn="r"/>
            <a:endParaRPr lang="en-US" sz="3200" dirty="0" smtClean="0"/>
          </a:p>
          <a:p>
            <a:pPr algn="r"/>
            <a:r>
              <a:rPr lang="en-US" sz="3200" dirty="0" smtClean="0"/>
              <a:t>Experience in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processing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sound synthesis</a:t>
            </a:r>
          </a:p>
          <a:p>
            <a:pPr algn="r"/>
            <a:endParaRPr lang="en-US" sz="3200" dirty="0" smtClean="0"/>
          </a:p>
          <a:p>
            <a:pPr algn="r"/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Theremin</a:t>
            </a:r>
            <a:r>
              <a:rPr lang="en-US" sz="3200" dirty="0" smtClean="0"/>
              <a:t> through software</a:t>
            </a:r>
          </a:p>
        </p:txBody>
      </p:sp>
    </p:spTree>
    <p:extLst>
      <p:ext uri="{BB962C8B-B14F-4D97-AF65-F5344CB8AC3E}">
        <p14:creationId xmlns:p14="http://schemas.microsoft.com/office/powerpoint/2010/main" val="174053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Theremin?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707102"/>
            <a:ext cx="4320800" cy="307256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42712" y="2314575"/>
            <a:ext cx="6039286" cy="38576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3200" dirty="0" smtClean="0"/>
              <a:t>Only musical instrument you can play </a:t>
            </a:r>
            <a:r>
              <a:rPr lang="en-US" sz="3200" dirty="0" smtClean="0">
                <a:solidFill>
                  <a:schemeClr val="accent1"/>
                </a:solidFill>
              </a:rPr>
              <a:t>WITHOUT </a:t>
            </a:r>
            <a:r>
              <a:rPr lang="en-US" sz="3200" dirty="0" smtClean="0"/>
              <a:t>touching it</a:t>
            </a:r>
          </a:p>
          <a:p>
            <a:pPr marL="0" indent="0">
              <a:buFont typeface="Wingdings 2" charset="2"/>
              <a:buNone/>
            </a:pPr>
            <a:endParaRPr lang="en-US" sz="3200" dirty="0" smtClean="0"/>
          </a:p>
          <a:p>
            <a:pPr marL="0" indent="0">
              <a:buFont typeface="Wingdings 2" charset="2"/>
              <a:buNone/>
            </a:pPr>
            <a:r>
              <a:rPr lang="en-US" sz="3200" dirty="0" smtClean="0"/>
              <a:t>Left antenna controls </a:t>
            </a:r>
            <a:r>
              <a:rPr lang="en-US" sz="3200" dirty="0" smtClean="0">
                <a:solidFill>
                  <a:schemeClr val="accent1"/>
                </a:solidFill>
              </a:rPr>
              <a:t>volume</a:t>
            </a:r>
          </a:p>
          <a:p>
            <a:pPr marL="0" indent="0">
              <a:buFont typeface="Wingdings 2" charset="2"/>
              <a:buNone/>
            </a:pPr>
            <a:endParaRPr lang="en-US" sz="3200" dirty="0" smtClean="0"/>
          </a:p>
          <a:p>
            <a:pPr marL="0" indent="0">
              <a:buFont typeface="Wingdings 2" charset="2"/>
              <a:buNone/>
            </a:pPr>
            <a:r>
              <a:rPr lang="en-US" sz="3200" dirty="0" smtClean="0"/>
              <a:t>Right antenna controls </a:t>
            </a:r>
            <a:r>
              <a:rPr lang="en-US" sz="3200" dirty="0" smtClean="0">
                <a:solidFill>
                  <a:schemeClr val="accent1"/>
                </a:solidFill>
              </a:rPr>
              <a:t>pitch</a:t>
            </a:r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Hackathon Prototype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663" y="2314575"/>
            <a:ext cx="115109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Goal 1: </a:t>
            </a:r>
            <a:r>
              <a:rPr lang="en-US" sz="2800" dirty="0" smtClean="0"/>
              <a:t>Moving hands up/down simulate a Theremin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Goal </a:t>
            </a:r>
            <a:r>
              <a:rPr lang="en-US" sz="2800" dirty="0" smtClean="0">
                <a:solidFill>
                  <a:schemeClr val="accent1"/>
                </a:solidFill>
              </a:rPr>
              <a:t>2: </a:t>
            </a:r>
            <a:r>
              <a:rPr lang="en-US" sz="2800" dirty="0" smtClean="0"/>
              <a:t>Finish within 8 hours</a:t>
            </a:r>
            <a:endParaRPr lang="en-US" sz="2800" dirty="0" smtClean="0"/>
          </a:p>
          <a:p>
            <a:endParaRPr lang="en-US" sz="1400" dirty="0" smtClean="0"/>
          </a:p>
          <a:p>
            <a:r>
              <a:rPr lang="en-US" sz="2800" dirty="0" smtClean="0"/>
              <a:t>	1. </a:t>
            </a:r>
            <a:r>
              <a:rPr lang="en-US" sz="2800" dirty="0" err="1" smtClean="0"/>
              <a:t>OpenCV</a:t>
            </a:r>
            <a:r>
              <a:rPr lang="en-US" sz="2800" dirty="0" smtClean="0"/>
              <a:t> </a:t>
            </a:r>
            <a:r>
              <a:rPr lang="en-US" sz="2800" dirty="0" smtClean="0"/>
              <a:t>library for video </a:t>
            </a:r>
            <a:r>
              <a:rPr lang="en-US" sz="2800" dirty="0" smtClean="0"/>
              <a:t>input</a:t>
            </a:r>
            <a:endParaRPr lang="en-US" sz="2800" dirty="0" smtClean="0"/>
          </a:p>
          <a:p>
            <a:r>
              <a:rPr lang="en-US" sz="1400" dirty="0" smtClean="0"/>
              <a:t>	</a:t>
            </a:r>
            <a:endParaRPr lang="en-US" sz="1400" dirty="0"/>
          </a:p>
          <a:p>
            <a:r>
              <a:rPr lang="en-US" sz="2800" dirty="0" smtClean="0"/>
              <a:t>	2. Matrix manipulation </a:t>
            </a:r>
            <a:r>
              <a:rPr lang="en-US" sz="2800" dirty="0" smtClean="0"/>
              <a:t>for image processing</a:t>
            </a:r>
          </a:p>
          <a:p>
            <a:r>
              <a:rPr lang="en-US" sz="1400" dirty="0" smtClean="0"/>
              <a:t>	</a:t>
            </a:r>
            <a:endParaRPr lang="en-US" sz="1400" dirty="0"/>
          </a:p>
          <a:p>
            <a:r>
              <a:rPr lang="en-US" sz="2800" dirty="0" smtClean="0"/>
              <a:t>	3. </a:t>
            </a:r>
            <a:r>
              <a:rPr lang="en-US" sz="2800" dirty="0" err="1" smtClean="0"/>
              <a:t>PortAudio</a:t>
            </a:r>
            <a:r>
              <a:rPr lang="en-US" sz="2800" dirty="0" smtClean="0"/>
              <a:t> </a:t>
            </a:r>
            <a:r>
              <a:rPr lang="en-US" sz="2800" dirty="0" smtClean="0"/>
              <a:t>library for sound synthesis</a:t>
            </a:r>
          </a:p>
          <a:p>
            <a:endParaRPr lang="en-US" sz="1400" dirty="0"/>
          </a:p>
          <a:p>
            <a:r>
              <a:rPr lang="en-US" sz="2800" dirty="0" smtClean="0">
                <a:solidFill>
                  <a:schemeClr val="accent1"/>
                </a:solidFill>
              </a:rPr>
              <a:t>Issue: </a:t>
            </a:r>
            <a:r>
              <a:rPr lang="en-US" sz="2800" dirty="0" smtClean="0"/>
              <a:t>Processing a video stream </a:t>
            </a:r>
            <a:r>
              <a:rPr lang="en-US" sz="2800" dirty="0" smtClean="0"/>
              <a:t>had a</a:t>
            </a:r>
            <a:r>
              <a:rPr lang="en-US" sz="2800" dirty="0" smtClean="0">
                <a:solidFill>
                  <a:schemeClr val="accent1"/>
                </a:solidFill>
              </a:rPr>
              <a:t> BIG </a:t>
            </a:r>
            <a:r>
              <a:rPr lang="en-US" sz="2800" dirty="0" smtClean="0"/>
              <a:t>lag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5399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Attempt: Parallel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663" y="2314575"/>
            <a:ext cx="115109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Goal 1: </a:t>
            </a:r>
            <a:r>
              <a:rPr lang="en-US" sz="2800" dirty="0" smtClean="0"/>
              <a:t>Moving hands closer/father for Theremin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Goal 2: </a:t>
            </a:r>
            <a:r>
              <a:rPr lang="en-US" sz="2800" dirty="0" smtClean="0"/>
              <a:t>Reduce lag for video processing</a:t>
            </a:r>
          </a:p>
          <a:p>
            <a:endParaRPr lang="en-US" sz="1400" dirty="0" smtClean="0"/>
          </a:p>
          <a:p>
            <a:r>
              <a:rPr lang="en-US" sz="2800" dirty="0" smtClean="0"/>
              <a:t>	1. Used skin color recognition to capture hands</a:t>
            </a:r>
          </a:p>
          <a:p>
            <a:endParaRPr lang="en-US" sz="1400" dirty="0"/>
          </a:p>
          <a:p>
            <a:r>
              <a:rPr lang="en-US" sz="2800" dirty="0" smtClean="0"/>
              <a:t>	2. Used face detection to remove face</a:t>
            </a:r>
          </a:p>
          <a:p>
            <a:endParaRPr lang="en-US" sz="1400" dirty="0" smtClean="0"/>
          </a:p>
          <a:p>
            <a:r>
              <a:rPr lang="en-US" sz="2800" dirty="0" smtClean="0"/>
              <a:t>	3. Calculate size of hands per half screen</a:t>
            </a:r>
          </a:p>
          <a:p>
            <a:endParaRPr lang="en-US" sz="1400" dirty="0"/>
          </a:p>
          <a:p>
            <a:r>
              <a:rPr lang="en-US" sz="2800" dirty="0" smtClean="0">
                <a:solidFill>
                  <a:schemeClr val="accent1"/>
                </a:solidFill>
              </a:rPr>
              <a:t>Issue</a:t>
            </a:r>
            <a:r>
              <a:rPr lang="en-US" sz="2800" dirty="0" smtClean="0">
                <a:solidFill>
                  <a:schemeClr val="accent1"/>
                </a:solidFill>
              </a:rPr>
              <a:t>: </a:t>
            </a:r>
            <a:r>
              <a:rPr lang="en-US" sz="2800" dirty="0" smtClean="0"/>
              <a:t>Lag was reduced, but still had a visible effect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439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Attempt: Refine and Condense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663" y="2314575"/>
            <a:ext cx="1151096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Goal 1: </a:t>
            </a:r>
            <a:r>
              <a:rPr lang="en-US" sz="2800" dirty="0" smtClean="0"/>
              <a:t>Remove unnecessary components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Goal </a:t>
            </a:r>
            <a:r>
              <a:rPr lang="en-US" sz="2800" dirty="0" smtClean="0">
                <a:solidFill>
                  <a:schemeClr val="accent1"/>
                </a:solidFill>
              </a:rPr>
              <a:t>2: </a:t>
            </a:r>
            <a:r>
              <a:rPr lang="en-US" sz="2800" dirty="0" smtClean="0"/>
              <a:t>Make it run faster and smoother</a:t>
            </a:r>
            <a:endParaRPr lang="en-US" sz="2800" dirty="0"/>
          </a:p>
          <a:p>
            <a:endParaRPr lang="en-US" sz="1400" dirty="0"/>
          </a:p>
          <a:p>
            <a:r>
              <a:rPr lang="en-US" sz="2800" dirty="0" smtClean="0"/>
              <a:t>	1. Removed facial recognition </a:t>
            </a:r>
          </a:p>
          <a:p>
            <a:r>
              <a:rPr lang="en-US" sz="1400" dirty="0" smtClean="0"/>
              <a:t>	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2. Replaced skin recognition with color recognition + gloves</a:t>
            </a:r>
          </a:p>
          <a:p>
            <a:r>
              <a:rPr lang="en-US" sz="900" dirty="0" smtClean="0"/>
              <a:t>	</a:t>
            </a:r>
            <a:r>
              <a:rPr lang="en-US" sz="1400" dirty="0" smtClean="0"/>
              <a:t>  </a:t>
            </a:r>
          </a:p>
          <a:p>
            <a:r>
              <a:rPr lang="en-US" sz="2800" dirty="0" smtClean="0"/>
              <a:t>	3. Fixed the audio for smoother output</a:t>
            </a:r>
            <a:endParaRPr lang="en-US" sz="2400" dirty="0" smtClean="0"/>
          </a:p>
          <a:p>
            <a:r>
              <a:rPr lang="en-US" sz="900" dirty="0"/>
              <a:t>	</a:t>
            </a:r>
            <a:endParaRPr lang="en-US" sz="2800" dirty="0" smtClean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chemeClr val="accent1"/>
                </a:solidFill>
              </a:rPr>
              <a:t>Issue: </a:t>
            </a:r>
            <a:r>
              <a:rPr lang="en-US" sz="2800" dirty="0" smtClean="0"/>
              <a:t>We’ll take a look in the future improvements slide.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76888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135</TotalTime>
  <Words>111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CS296 Final Project</vt:lpstr>
      <vt:lpstr>Motivation</vt:lpstr>
      <vt:lpstr>What is a Theremin?</vt:lpstr>
      <vt:lpstr>First Attempt: Hackathon Prototype</vt:lpstr>
      <vt:lpstr>Second Attempt: Parallel Programming</vt:lpstr>
      <vt:lpstr>Third Attempt: Refine and Condense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CS296 Final Project</dc:title>
  <dc:creator>Valentino, Gian-Marco Junan</dc:creator>
  <cp:lastModifiedBy>Valentino, Gian-Marco Junan</cp:lastModifiedBy>
  <cp:revision>20</cp:revision>
  <dcterms:created xsi:type="dcterms:W3CDTF">2016-04-30T19:21:37Z</dcterms:created>
  <dcterms:modified xsi:type="dcterms:W3CDTF">2016-05-04T21:22:26Z</dcterms:modified>
</cp:coreProperties>
</file>