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5E7FA-09C4-49F7-ABD5-80385A90059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E17AB-990B-4719-B488-00231D377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7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E17AB-990B-4719-B488-00231D377E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1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737-3D05-4C2F-9226-40CEF66E4CB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5B17-43A5-4678-ADE3-336E7161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737-3D05-4C2F-9226-40CEF66E4CB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5B17-43A5-4678-ADE3-336E7161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737-3D05-4C2F-9226-40CEF66E4CB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5B17-43A5-4678-ADE3-336E7161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737-3D05-4C2F-9226-40CEF66E4CB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5B17-43A5-4678-ADE3-336E7161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5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737-3D05-4C2F-9226-40CEF66E4CB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5B17-43A5-4678-ADE3-336E7161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737-3D05-4C2F-9226-40CEF66E4CB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5B17-43A5-4678-ADE3-336E7161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737-3D05-4C2F-9226-40CEF66E4CB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5B17-43A5-4678-ADE3-336E7161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7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737-3D05-4C2F-9226-40CEF66E4CB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5B17-43A5-4678-ADE3-336E7161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5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737-3D05-4C2F-9226-40CEF66E4CB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5B17-43A5-4678-ADE3-336E7161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3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737-3D05-4C2F-9226-40CEF66E4CB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5B17-43A5-4678-ADE3-336E7161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8737-3D05-4C2F-9226-40CEF66E4CB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5B17-43A5-4678-ADE3-336E7161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0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8737-3D05-4C2F-9226-40CEF66E4CBB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5B17-43A5-4678-ADE3-336E7161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3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37" y="473251"/>
            <a:ext cx="11919968" cy="60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435" t="8809" r="20396" b="24695"/>
          <a:stretch/>
        </p:blipFill>
        <p:spPr>
          <a:xfrm>
            <a:off x="153724" y="318654"/>
            <a:ext cx="11915384" cy="61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9116" t="8866" r="20395" b="17433"/>
          <a:stretch/>
        </p:blipFill>
        <p:spPr>
          <a:xfrm>
            <a:off x="175447" y="142874"/>
            <a:ext cx="11573207" cy="66168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42764" y="5638800"/>
            <a:ext cx="2355272" cy="11209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03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45" y="216738"/>
            <a:ext cx="11575696" cy="63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4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98" y="363493"/>
            <a:ext cx="11244521" cy="616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2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078"/>
            <a:ext cx="10571017" cy="658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2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29" y="69540"/>
            <a:ext cx="11394916" cy="67884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8836" y="5694218"/>
            <a:ext cx="1274619" cy="11637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8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36" y="1090398"/>
            <a:ext cx="9067219" cy="432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69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35" y="525533"/>
            <a:ext cx="9981437" cy="580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3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108"/>
          <a:stretch/>
        </p:blipFill>
        <p:spPr>
          <a:xfrm>
            <a:off x="665018" y="405937"/>
            <a:ext cx="10931237" cy="56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5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2" y="336665"/>
            <a:ext cx="11494936" cy="60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3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45" y="360217"/>
            <a:ext cx="11427740" cy="58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5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395" t="8582" r="24440" b="23788"/>
          <a:stretch/>
        </p:blipFill>
        <p:spPr>
          <a:xfrm>
            <a:off x="775855" y="332508"/>
            <a:ext cx="10789066" cy="62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904" t="8809" r="19861" b="23560"/>
          <a:stretch/>
        </p:blipFill>
        <p:spPr>
          <a:xfrm>
            <a:off x="119703" y="374065"/>
            <a:ext cx="11949559" cy="61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1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756" t="8582" r="19968" b="25376"/>
          <a:stretch/>
        </p:blipFill>
        <p:spPr>
          <a:xfrm>
            <a:off x="324796" y="277090"/>
            <a:ext cx="11587351" cy="59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584" t="8582" r="19542" b="24923"/>
          <a:stretch/>
        </p:blipFill>
        <p:spPr>
          <a:xfrm>
            <a:off x="418190" y="443346"/>
            <a:ext cx="11565992" cy="583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010" t="8809" r="20501" b="24241"/>
          <a:stretch/>
        </p:blipFill>
        <p:spPr>
          <a:xfrm>
            <a:off x="208566" y="443343"/>
            <a:ext cx="11550657" cy="59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9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</Words>
  <Application>Microsoft Office PowerPoint</Application>
  <PresentationFormat>Widescreen</PresentationFormat>
  <Paragraphs>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Sajid Majeed</dc:creator>
  <cp:lastModifiedBy>Sajid Majeed</cp:lastModifiedBy>
  <cp:revision>17</cp:revision>
  <dcterms:created xsi:type="dcterms:W3CDTF">2024-01-26T15:18:38Z</dcterms:created>
  <dcterms:modified xsi:type="dcterms:W3CDTF">2024-01-26T19:42:47Z</dcterms:modified>
</cp:coreProperties>
</file>