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8" autoAdjust="0"/>
  </p:normalViewPr>
  <p:slideViewPr>
    <p:cSldViewPr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ABDC7-4055-4800-A6A6-AA23A17C818C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00992-E40D-4911-B1F8-14840B594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反过来边为了什么？反过来后入度为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的点不会影响其他，</a:t>
            </a:r>
            <a:r>
              <a:rPr lang="zh-CN" altLang="en-US" baseline="0" dirty="0" smtClean="0"/>
              <a:t> 怎样都可以啊！方便染色操作啊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0992-E40D-4911-B1F8-14840B59427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同一次染色染成蓝色，显然说明他两个是同一个矛盾点，这不可能是有解的情况</a:t>
            </a:r>
            <a:endParaRPr lang="en-US" altLang="zh-CN" dirty="0" smtClean="0"/>
          </a:p>
          <a:p>
            <a:r>
              <a:rPr lang="zh-CN" altLang="en-US" dirty="0" smtClean="0"/>
              <a:t>先后，那么导致</a:t>
            </a:r>
            <a:r>
              <a:rPr lang="en-US" altLang="zh-CN" dirty="0" smtClean="0"/>
              <a:t>p</a:t>
            </a:r>
            <a:r>
              <a:rPr lang="zh-CN" altLang="en-US" dirty="0" smtClean="0"/>
              <a:t>染成蓝色和导致</a:t>
            </a:r>
            <a:r>
              <a:rPr lang="en-US" altLang="zh-CN" dirty="0" smtClean="0"/>
              <a:t>q</a:t>
            </a:r>
            <a:r>
              <a:rPr lang="zh-CN" altLang="en-US" dirty="0" smtClean="0"/>
              <a:t>染成蓝色的两个必定矛盾，不可能一起选啊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0992-E40D-4911-B1F8-14840B5942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5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说白了就是单纯的尝试枚举，复杂度</a:t>
            </a:r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0992-E40D-4911-B1F8-14840B5942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2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2-sat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5461" y="509113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阎杰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5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缩点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很明显，对于同一个强连通分量的点，如果选择了其中一个，则同一个强连通分量中的所有点都要选。因此，我们在求完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后，先检查有无矛盾，即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的情况。如果没有，则可以进行缩点操作。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71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在求完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判定可行后，对原图进行缩点得到一个有向无环图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一定具有拓扑结构。然后将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的所有边反向得到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同样具有拓扑结构。接下来对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执行如下步骤：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将所有点置为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未着色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，然后按照拓扑序重复执行以下操作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选择第一个未着色的点，将其染成红色；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把所有与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矛盾的点及其子孙置为蓝色；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重复操作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，直到所有的点都被染了颜色。此时，被染成红色的点集便组成了一组可行解。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4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构造一组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可行解证明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证明：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我们得到的解不会同时选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我们得到的解对于任意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，至少会选择其中一个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62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首先，对于任何的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，他们在原图中一定属于不同的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，所以它们在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中对应不同的顶点，不妨设为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。显然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属于相互矛盾的点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由前面的定义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，所以在拓扑染色的时候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一定会染成不同颜色。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2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我们看到原图的边是对称的，即如果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之间有边，则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之间一定有边。所以如果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。如果存在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所在的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    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均被染成蓝色，我们分两种情况讨论：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是在同一次染色中被染成蓝色的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是先后被染成蓝色的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55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直观的来看，因为每次我们都使在将一个点染红色后将它的矛盾点染蓝色，所以不会存在将两个点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都染蓝色的情况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78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>
                <a:latin typeface="Monotype Corsiva" pitchFamily="66" charset="0"/>
              </a:rPr>
              <a:t>如果要求字典序，则直接</a:t>
            </a:r>
            <a:r>
              <a:rPr lang="zh-CN" altLang="en-US" sz="5400" dirty="0" smtClean="0">
                <a:latin typeface="Monotype Corsiva" pitchFamily="66" charset="0"/>
              </a:rPr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7338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）给每个点设置一个状态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V=0</a:t>
            </a:r>
            <a:r>
              <a:rPr lang="zh-CN" altLang="en-US" dirty="0"/>
              <a:t>表示未确定，</a:t>
            </a:r>
            <a:r>
              <a:rPr lang="en-US" altLang="zh-CN" dirty="0"/>
              <a:t>V=1</a:t>
            </a:r>
            <a:r>
              <a:rPr lang="zh-CN" altLang="en-US" dirty="0"/>
              <a:t>表示确定选取，</a:t>
            </a:r>
            <a:r>
              <a:rPr lang="en-US" altLang="zh-CN" dirty="0"/>
              <a:t>V=2</a:t>
            </a:r>
            <a:r>
              <a:rPr lang="zh-CN" altLang="en-US" dirty="0"/>
              <a:t>表示确定不选取。称一个点是</a:t>
            </a:r>
            <a:r>
              <a:rPr lang="zh-CN" altLang="en-US" b="1" dirty="0"/>
              <a:t>已确定</a:t>
            </a:r>
            <a:r>
              <a:rPr lang="zh-CN" altLang="en-US" dirty="0"/>
              <a:t>的当且仅当其</a:t>
            </a:r>
            <a:r>
              <a:rPr lang="en-US" altLang="zh-CN" dirty="0"/>
              <a:t>V</a:t>
            </a:r>
            <a:r>
              <a:rPr lang="zh-CN" altLang="en-US" dirty="0"/>
              <a:t>值非</a:t>
            </a:r>
            <a:r>
              <a:rPr lang="en-US" altLang="zh-CN" dirty="0"/>
              <a:t>0</a:t>
            </a:r>
            <a:r>
              <a:rPr lang="zh-CN" altLang="en-US" dirty="0"/>
              <a:t>。设立两个队列</a:t>
            </a:r>
            <a:r>
              <a:rPr lang="en-US" altLang="zh-CN" dirty="0"/>
              <a:t>Q1</a:t>
            </a:r>
            <a:r>
              <a:rPr lang="zh-CN" altLang="en-US" dirty="0"/>
              <a:t>和</a:t>
            </a:r>
            <a:r>
              <a:rPr lang="en-US" altLang="zh-CN" dirty="0"/>
              <a:t>Q2</a:t>
            </a:r>
            <a:r>
              <a:rPr lang="zh-CN" altLang="en-US" dirty="0"/>
              <a:t>，分别存放本次尝试选取的点的编号和尝试不选的点的编号。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）若图中所有的点均已确定，则找到一组解，结束，否则，将</a:t>
            </a: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清空，并任选一个未确定的点</a:t>
            </a:r>
            <a:r>
              <a:rPr lang="en-US" altLang="zh-CN" dirty="0" err="1"/>
              <a:t>i</a:t>
            </a:r>
            <a:r>
              <a:rPr lang="zh-CN" altLang="en-US" dirty="0"/>
              <a:t>，将</a:t>
            </a:r>
            <a:r>
              <a:rPr lang="en-US" altLang="zh-CN" dirty="0" err="1"/>
              <a:t>i</a:t>
            </a:r>
            <a:r>
              <a:rPr lang="zh-CN" altLang="en-US" dirty="0"/>
              <a:t>加入队列</a:t>
            </a:r>
            <a:r>
              <a:rPr lang="en-US" altLang="zh-CN" dirty="0"/>
              <a:t>Q1</a:t>
            </a:r>
            <a:r>
              <a:rPr lang="zh-CN" altLang="en-US" dirty="0"/>
              <a:t>，将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加入队列</a:t>
            </a:r>
            <a:r>
              <a:rPr lang="en-US" altLang="zh-CN" dirty="0"/>
              <a:t>Q2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）找到</a:t>
            </a:r>
            <a:r>
              <a:rPr lang="en-US" altLang="zh-CN" dirty="0" err="1"/>
              <a:t>i</a:t>
            </a:r>
            <a:r>
              <a:rPr lang="zh-CN" altLang="en-US" dirty="0"/>
              <a:t>的所有后继。对于后继</a:t>
            </a:r>
            <a:r>
              <a:rPr lang="en-US" altLang="zh-CN" dirty="0"/>
              <a:t>j</a:t>
            </a:r>
            <a:r>
              <a:rPr lang="zh-CN" altLang="en-US" dirty="0"/>
              <a:t>，若</a:t>
            </a:r>
            <a:r>
              <a:rPr lang="en-US" altLang="zh-CN" dirty="0"/>
              <a:t>j</a:t>
            </a:r>
            <a:r>
              <a:rPr lang="zh-CN" altLang="en-US" dirty="0"/>
              <a:t>未确定，则将</a:t>
            </a:r>
            <a:r>
              <a:rPr lang="en-US" altLang="zh-CN" dirty="0"/>
              <a:t>j</a:t>
            </a:r>
            <a:r>
              <a:rPr lang="zh-CN" altLang="en-US" dirty="0"/>
              <a:t>加入队列</a:t>
            </a:r>
            <a:r>
              <a:rPr lang="en-US" altLang="zh-CN" dirty="0"/>
              <a:t>Q1</a:t>
            </a:r>
            <a:r>
              <a:rPr lang="zh-CN" altLang="en-US" dirty="0"/>
              <a:t>；若</a:t>
            </a:r>
            <a:r>
              <a:rPr lang="en-US" altLang="zh-CN" dirty="0"/>
              <a:t>j'</a:t>
            </a:r>
            <a:r>
              <a:rPr lang="zh-CN" altLang="en-US" dirty="0"/>
              <a:t>（这里的</a:t>
            </a:r>
            <a:r>
              <a:rPr lang="en-US" altLang="zh-CN" dirty="0"/>
              <a:t>j'</a:t>
            </a:r>
            <a:r>
              <a:rPr lang="zh-CN" altLang="en-US" dirty="0"/>
              <a:t>是指与</a:t>
            </a:r>
            <a:r>
              <a:rPr lang="en-US" altLang="zh-CN" dirty="0"/>
              <a:t>j</a:t>
            </a:r>
            <a:r>
              <a:rPr lang="zh-CN" altLang="en-US" dirty="0"/>
              <a:t>在同一对的另一个点）未确定，则将</a:t>
            </a:r>
            <a:r>
              <a:rPr lang="en-US" altLang="zh-CN" dirty="0"/>
              <a:t>j'</a:t>
            </a:r>
            <a:r>
              <a:rPr lang="zh-CN" altLang="en-US" dirty="0"/>
              <a:t>加入队列</a:t>
            </a:r>
            <a:r>
              <a:rPr lang="en-US" altLang="zh-CN" dirty="0"/>
              <a:t>Q2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）遍历</a:t>
            </a:r>
            <a:r>
              <a:rPr lang="en-US" altLang="zh-CN" dirty="0"/>
              <a:t>Q2</a:t>
            </a:r>
            <a:r>
              <a:rPr lang="zh-CN" altLang="en-US" dirty="0"/>
              <a:t>中的每个点，找到该点的所有前趋（这里需要先建一个补图），若该前趋未确定，则将其加入队列</a:t>
            </a:r>
            <a:r>
              <a:rPr lang="en-US" altLang="zh-CN" dirty="0"/>
              <a:t>Q2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）在（</a:t>
            </a:r>
            <a:r>
              <a:rPr lang="en-US" altLang="zh-CN" dirty="0"/>
              <a:t>3</a:t>
            </a:r>
            <a:r>
              <a:rPr lang="zh-CN" altLang="en-US" dirty="0"/>
              <a:t>）（</a:t>
            </a:r>
            <a:r>
              <a:rPr lang="en-US" altLang="zh-CN" dirty="0"/>
              <a:t>4</a:t>
            </a:r>
            <a:r>
              <a:rPr lang="zh-CN" altLang="en-US" dirty="0"/>
              <a:t>）步操作中，出现以下情况之一，则本次尝试失败，否则本次尝试成功：</a:t>
            </a:r>
            <a:br>
              <a:rPr lang="zh-CN" altLang="en-US" dirty="0"/>
            </a:br>
            <a:r>
              <a:rPr lang="en-US" altLang="zh-CN" dirty="0"/>
              <a:t>&lt;1&gt;</a:t>
            </a:r>
            <a:r>
              <a:rPr lang="zh-CN" altLang="en-US" dirty="0"/>
              <a:t>某个已被加入队列</a:t>
            </a:r>
            <a:r>
              <a:rPr lang="en-US" altLang="zh-CN" dirty="0"/>
              <a:t>Q1</a:t>
            </a:r>
            <a:r>
              <a:rPr lang="zh-CN" altLang="en-US" dirty="0"/>
              <a:t>的点被加入队列</a:t>
            </a:r>
            <a:r>
              <a:rPr lang="en-US" altLang="zh-CN" dirty="0"/>
              <a:t>Q2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en-US" altLang="zh-CN" dirty="0"/>
              <a:t>&lt;2&gt;</a:t>
            </a:r>
            <a:r>
              <a:rPr lang="zh-CN" altLang="en-US" dirty="0"/>
              <a:t>某个已被加入队列</a:t>
            </a:r>
            <a:r>
              <a:rPr lang="en-US" altLang="zh-CN" dirty="0"/>
              <a:t>Q2</a:t>
            </a:r>
            <a:r>
              <a:rPr lang="zh-CN" altLang="en-US" dirty="0"/>
              <a:t>的点被加入队列</a:t>
            </a:r>
            <a:r>
              <a:rPr lang="en-US" altLang="zh-CN" dirty="0"/>
              <a:t>Q1;</a:t>
            </a:r>
            <a:br>
              <a:rPr lang="en-US" altLang="zh-CN" dirty="0"/>
            </a:br>
            <a:r>
              <a:rPr lang="en-US" altLang="zh-CN" dirty="0"/>
              <a:t>&lt;3&gt;</a:t>
            </a:r>
            <a:r>
              <a:rPr lang="zh-CN" altLang="en-US" dirty="0"/>
              <a:t>某个</a:t>
            </a:r>
            <a:r>
              <a:rPr lang="en-US" altLang="zh-CN" dirty="0"/>
              <a:t>j</a:t>
            </a:r>
            <a:r>
              <a:rPr lang="zh-CN" altLang="en-US" dirty="0"/>
              <a:t>的状态为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en-US" altLang="zh-CN" dirty="0"/>
              <a:t>&lt;4&gt;</a:t>
            </a:r>
            <a:r>
              <a:rPr lang="zh-CN" altLang="en-US" dirty="0"/>
              <a:t>某个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或</a:t>
            </a:r>
            <a:r>
              <a:rPr lang="en-US" altLang="zh-CN" dirty="0"/>
              <a:t>j'</a:t>
            </a:r>
            <a:r>
              <a:rPr lang="zh-CN" altLang="en-US" dirty="0"/>
              <a:t>的状态为</a:t>
            </a:r>
            <a:r>
              <a:rPr lang="en-US" altLang="zh-CN" dirty="0"/>
              <a:t>1</a:t>
            </a:r>
            <a:r>
              <a:rPr lang="zh-CN" altLang="en-US" dirty="0"/>
              <a:t>或某个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或</a:t>
            </a:r>
            <a:r>
              <a:rPr lang="en-US" altLang="zh-CN" dirty="0"/>
              <a:t>j'</a:t>
            </a:r>
            <a:r>
              <a:rPr lang="zh-CN" altLang="en-US" dirty="0"/>
              <a:t>的前趋的状态为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）若本次尝试成功，则将</a:t>
            </a:r>
            <a:r>
              <a:rPr lang="en-US" altLang="zh-CN" dirty="0"/>
              <a:t>Q1</a:t>
            </a:r>
            <a:r>
              <a:rPr lang="zh-CN" altLang="en-US" dirty="0"/>
              <a:t>中的所有点的状态改为</a:t>
            </a:r>
            <a:r>
              <a:rPr lang="en-US" altLang="zh-CN" dirty="0"/>
              <a:t>1</a:t>
            </a:r>
            <a:r>
              <a:rPr lang="zh-CN" altLang="en-US" dirty="0"/>
              <a:t>，将</a:t>
            </a:r>
            <a:r>
              <a:rPr lang="en-US" altLang="zh-CN" dirty="0"/>
              <a:t>Q2</a:t>
            </a:r>
            <a:r>
              <a:rPr lang="zh-CN" altLang="en-US" dirty="0"/>
              <a:t>中所有点的状态改为</a:t>
            </a:r>
            <a:r>
              <a:rPr lang="en-US" altLang="zh-CN" dirty="0"/>
              <a:t>2</a:t>
            </a:r>
            <a:r>
              <a:rPr lang="zh-CN" altLang="en-US" dirty="0"/>
              <a:t>，转（</a:t>
            </a:r>
            <a:r>
              <a:rPr lang="en-US" altLang="zh-CN" dirty="0"/>
              <a:t>2</a:t>
            </a:r>
            <a:r>
              <a:rPr lang="zh-CN" altLang="en-US" dirty="0"/>
              <a:t>），否则尝试点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，若仍失败则问题无解。</a:t>
            </a:r>
          </a:p>
        </p:txBody>
      </p:sp>
    </p:spTree>
    <p:extLst>
      <p:ext uri="{BB962C8B-B14F-4D97-AF65-F5344CB8AC3E}">
        <p14:creationId xmlns:p14="http://schemas.microsoft.com/office/powerpoint/2010/main" val="342321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例题 </a:t>
            </a:r>
            <a:r>
              <a:rPr lang="en-US" altLang="zh-CN" dirty="0"/>
              <a:t>POJ_3683  Priest John's Busiest 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题目大意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:John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是一个镇的唯一神父，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日这一天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特别忙，因为有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对夫妇要结婚。第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对夫妇准备在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的时间段内结婚，结婚需要时间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。但是有一个传统就是结婚必须在这个时间段的开始或结束，即只能在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Si+Di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或者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Ti-Di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结婚。问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能否通过合理安排主持每一对新人的婚礼。如果可以，给出一个方案。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(SPJ)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0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xi</a:t>
            </a:r>
            <a:r>
              <a:rPr lang="zh-CN" altLang="en-US" dirty="0" smtClean="0"/>
              <a:t>为真为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号婚礼在开始时举行。</a:t>
            </a:r>
            <a:endParaRPr lang="en-US" altLang="zh-CN" dirty="0" smtClean="0"/>
          </a:p>
          <a:p>
            <a:r>
              <a:rPr lang="zh-CN" altLang="en-US" dirty="0" smtClean="0"/>
              <a:t>如果两个婚礼在开始时举行冲突，则有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 V ~v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其他一样，随后按照算法流程做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95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r>
              <a:rPr lang="zh-CN" altLang="en-US" dirty="0"/>
              <a:t>只是判定，无法求</a:t>
            </a:r>
            <a:r>
              <a:rPr lang="zh-CN" altLang="en-US" dirty="0" smtClean="0"/>
              <a:t>值，所以常常和二分一起</a:t>
            </a:r>
            <a:r>
              <a:rPr lang="zh-CN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41023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2-sat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现有一个由</a:t>
            </a:r>
            <a:r>
              <a:rPr lang="en-US" altLang="zh-CN" dirty="0"/>
              <a:t>N</a:t>
            </a:r>
            <a:r>
              <a:rPr lang="zh-CN" altLang="en-US" dirty="0"/>
              <a:t>个布尔值组成的序列</a:t>
            </a:r>
            <a:r>
              <a:rPr lang="en-US" altLang="zh-CN" dirty="0"/>
              <a:t>A</a:t>
            </a:r>
            <a:r>
              <a:rPr lang="zh-CN" altLang="en-US" dirty="0"/>
              <a:t>，给出一些限制关系，比如</a:t>
            </a:r>
            <a:r>
              <a:rPr lang="en-US" altLang="zh-CN" dirty="0"/>
              <a:t>A[x] AND A[y]=0</a:t>
            </a:r>
            <a:r>
              <a:rPr lang="zh-CN" altLang="en-US" dirty="0"/>
              <a:t>、</a:t>
            </a:r>
            <a:r>
              <a:rPr lang="en-US" altLang="zh-CN" dirty="0"/>
              <a:t>A[x] OR A[y] OR A[z]=1</a:t>
            </a:r>
            <a:r>
              <a:rPr lang="zh-CN" altLang="en-US" dirty="0"/>
              <a:t>等，要确定</a:t>
            </a:r>
            <a:r>
              <a:rPr lang="en-US" altLang="zh-CN" dirty="0"/>
              <a:t>A[0..N-1]</a:t>
            </a:r>
            <a:r>
              <a:rPr lang="zh-CN" altLang="en-US" dirty="0"/>
              <a:t>的值，使得其满足所有限制关系。这个称为</a:t>
            </a:r>
            <a:r>
              <a:rPr lang="en-US" altLang="zh-CN" dirty="0"/>
              <a:t>SAT</a:t>
            </a:r>
            <a:r>
              <a:rPr lang="zh-CN" altLang="en-US" dirty="0"/>
              <a:t>问题，特别的，若每种限制关系中最多只对两个元素进行限制，则称 为</a:t>
            </a:r>
            <a:r>
              <a:rPr lang="en-US" altLang="zh-CN" dirty="0"/>
              <a:t>2-SAT</a:t>
            </a:r>
            <a:r>
              <a:rPr lang="zh-CN" altLang="en-US" dirty="0"/>
              <a:t>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可以证明，当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 &gt; 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k-SAT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完全的。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K=2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4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5400" dirty="0"/>
              <a:t>Get </a:t>
            </a:r>
            <a:r>
              <a:rPr lang="en-US" altLang="zh-CN" sz="5400" dirty="0" err="1"/>
              <a:t>Luffy</a:t>
            </a:r>
            <a:r>
              <a:rPr lang="en-US" altLang="zh-CN" sz="5400" dirty="0"/>
              <a:t> 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题目大意：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要去救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被关在一个奇怪的地方，这个地方有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层楼梯，除了最后一层楼梯每一层都有一道门通向下一层楼梯。每扇门上有两把锁，打开任意一把就可以打开这个门。现在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对钥匙，编号为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2N-1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。每把钥匙可以打开编号相同的锁。一旦使用了某一把钥匙，和该钥匙同一对的另一把钥匙就会消失。问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最多可以通过多少层楼梯？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(N &lt; 2^10, M &lt; 2^11)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23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分析：每层楼梯有两把锁，需要打开至少一把；每对钥匙只能使用其中一把。每个约束都和两个变量有关，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2-SAT.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7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Sample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对钥匙，分别为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3, 1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2, 4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层楼梯，第一层需要钥匙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，第二层需要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对于每一对钥匙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，如果选了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；对于每一层楼梯需要钥匙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3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对于题目要求的打开尽量多的门，我们只需二分可以打开的门的数量，然后判断是否可达即可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。即每次选取可以打开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层门，然后只把前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层门的限制加入进去，进行判断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75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对于每一次二分的值，我们建图求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，如果出现矛盾则表示二分的值偏大，如果无矛盾出现表示二分的值偏小。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总的时间复杂度为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logM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* (V + E)),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O(V + E)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为求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的时间复杂度。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1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POJ_2749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POJ_3207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POJ_3648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POJ_3678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POJ_3683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UVA_5010 (2010 Asia Regional Chengdu)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如何建图？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首先利用蕴含式将每个字句</a:t>
            </a:r>
            <a:r>
              <a:rPr lang="en-US" altLang="zh-CN" dirty="0" smtClean="0"/>
              <a:t>(a</a:t>
            </a:r>
            <a:r>
              <a:rPr lang="zh-CN" altLang="en-US" sz="2800" dirty="0" smtClean="0">
                <a:latin typeface="宋体"/>
              </a:rPr>
              <a:t>∨</a:t>
            </a:r>
            <a:r>
              <a:rPr lang="en-US" altLang="zh-CN" sz="2800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改写成等价形式（</a:t>
            </a:r>
            <a:r>
              <a:rPr lang="zh-CN" altLang="en-US" sz="2800" dirty="0">
                <a:latin typeface="宋体"/>
              </a:rPr>
              <a:t> </a:t>
            </a:r>
            <a:r>
              <a:rPr lang="zh-CN" altLang="en-US" sz="2800" dirty="0" smtClean="0">
                <a:latin typeface="宋体"/>
              </a:rPr>
              <a:t>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a=&gt;b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^(</a:t>
            </a:r>
            <a:r>
              <a:rPr lang="zh-CN" altLang="en-US" sz="2400" dirty="0" smtClean="0">
                <a:latin typeface="宋体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b=&gt;a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。这样原布尔公式变成了用</a:t>
            </a:r>
            <a:r>
              <a:rPr lang="en-US" altLang="zh-CN" dirty="0" smtClean="0"/>
              <a:t>^</a:t>
            </a:r>
            <a:r>
              <a:rPr lang="zh-CN" altLang="en-US" dirty="0" smtClean="0"/>
              <a:t>连接的形式，对于每个布尔变量，构造两个顶点表示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zh-CN" altLang="en-US" sz="2400" dirty="0" smtClean="0">
                <a:latin typeface="宋体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关系为边建立有向图。即若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/>
              <a:t>为真时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一定为真。此时同一个强连通分量里面的点的布尔值均相同。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6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建图原则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若选了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之后必须选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，则连一条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的有向边，对应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8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中有两个原子命题的情况；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若必须选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，则连一条 </a:t>
            </a:r>
            <a:r>
              <a:rPr lang="zh-CN" altLang="en-US" sz="2800" dirty="0">
                <a:latin typeface="宋体"/>
              </a:rPr>
              <a:t>┐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的有向边。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判断是否有解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在建图完毕后，对有向图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，显然，如果选中了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，那么和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属于一个强连通分量的变量都要被选。如果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latin typeface="宋体"/>
              </a:rPr>
              <a:t>┐</a:t>
            </a:r>
            <a:r>
              <a:rPr lang="en-US" altLang="zh-CN" sz="2800" dirty="0">
                <a:latin typeface="宋体"/>
              </a:rPr>
              <a:t>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，则产生矛盾，无解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否则产生一个有向无环图，可以求解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为什么这么建图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在这些析取范式的合取中，每个析取范式的原子命题个数为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必须成立；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至少成立一个，即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不能同时成立：选了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某国有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个党派，每个党派有两名代表。现在要成立和平委员会，要求满足：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每个党派在和平委员会有且仅有一名代表；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如果两个代表不合，则他们不能同时属于委员会；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党派代表从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2i-1,2i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是第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个党派代表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51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假设不合的代表为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4, 2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不合，所以如果选了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；如果选了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4.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对于其他两个不合的例子同理。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3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于是我们得到如下的图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24394" y="29848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24394" y="44128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18981" y="29848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8445" y="29848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218981" y="44128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6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48445" y="441282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64954" y="44129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64954" y="29848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00458" y="3128824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00458" y="4568984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124509" y="3458892"/>
            <a:ext cx="2613394" cy="111009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24509" y="3385259"/>
            <a:ext cx="2640445" cy="11837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300458" y="4836490"/>
            <a:ext cx="119588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295604" y="3416856"/>
            <a:ext cx="12528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1664</Words>
  <Application>Microsoft Office PowerPoint</Application>
  <PresentationFormat>全屏显示(4:3)</PresentationFormat>
  <Paragraphs>91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流畅</vt:lpstr>
      <vt:lpstr>2-sat</vt:lpstr>
      <vt:lpstr>什么是2-sat？</vt:lpstr>
      <vt:lpstr>如何建图？</vt:lpstr>
      <vt:lpstr>建图原则</vt:lpstr>
      <vt:lpstr>判断是否有解</vt:lpstr>
      <vt:lpstr>为什么这么建图</vt:lpstr>
      <vt:lpstr>一个简单的例子</vt:lpstr>
      <vt:lpstr>PowerPoint 演示文稿</vt:lpstr>
      <vt:lpstr>于是我们得到如下的图:</vt:lpstr>
      <vt:lpstr>缩点</vt:lpstr>
      <vt:lpstr>构造一组可行解</vt:lpstr>
      <vt:lpstr>构造一组可行解证明</vt:lpstr>
      <vt:lpstr>PowerPoint 演示文稿</vt:lpstr>
      <vt:lpstr>PowerPoint 演示文稿</vt:lpstr>
      <vt:lpstr>PowerPoint 演示文稿</vt:lpstr>
      <vt:lpstr>如果要求字典序，则直接枚举</vt:lpstr>
      <vt:lpstr>例题 POJ_3683  Priest John's Busiest Day</vt:lpstr>
      <vt:lpstr>PowerPoint 演示文稿</vt:lpstr>
      <vt:lpstr>PowerPoint 演示文稿</vt:lpstr>
      <vt:lpstr>POJ_2723   Get Luffy Out</vt:lpstr>
      <vt:lpstr>PowerPoint 演示文稿</vt:lpstr>
      <vt:lpstr>PowerPoint 演示文稿</vt:lpstr>
      <vt:lpstr>PowerPoint 演示文稿</vt:lpstr>
      <vt:lpstr>PowerPoint 演示文稿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2-sat</dc:title>
  <dc:creator>acer</dc:creator>
  <cp:lastModifiedBy>acer</cp:lastModifiedBy>
  <cp:revision>6</cp:revision>
  <dcterms:created xsi:type="dcterms:W3CDTF">2014-07-13T15:19:29Z</dcterms:created>
  <dcterms:modified xsi:type="dcterms:W3CDTF">2014-07-13T16:31:28Z</dcterms:modified>
</cp:coreProperties>
</file>