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18A02C-2513-4FF8-8678-8E3F8C2FDA8D}" type="datetimeFigureOut">
              <a:rPr lang="zh-CN" altLang="en-US" smtClean="0"/>
              <a:t>2014/7/14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ACEED-2B9A-4A30-A2FC-1ED03DEA8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052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画个图玩一下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CEED-2B9A-4A30-A2FC-1ED03DEA8D3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142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还是原来那个图，再试一下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CEED-2B9A-4A30-A2FC-1ED03DEA8D3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292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讲慢一下嘿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CEED-2B9A-4A30-A2FC-1ED03DEA8D3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651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CEED-2B9A-4A30-A2FC-1ED03DEA8D3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972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1" y="5214950"/>
            <a:ext cx="1472173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1"/>
            <a:ext cx="6100534" cy="1740989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6"/>
            <a:ext cx="8229600" cy="4714907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38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758006" cy="59404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2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0"/>
            <a:ext cx="1663364" cy="235743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55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6408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73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5" y="5357826"/>
            <a:ext cx="8226225" cy="768028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428604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6" y="1357298"/>
            <a:ext cx="3008313" cy="3929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214290"/>
            <a:ext cx="7448602" cy="781052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36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1015" y="1000108"/>
            <a:ext cx="7452360" cy="5214974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0" y="6243633"/>
            <a:ext cx="3180375" cy="614367"/>
          </a:xfrm>
        </p:spPr>
        <p:txBody>
          <a:bodyPr anchor="t"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492878"/>
            <a:ext cx="1676384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5984" y="6492876"/>
            <a:ext cx="264320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3073" y="5347005"/>
            <a:ext cx="871200" cy="8712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lang="zh-CN" altLang="en-US" sz="4400" b="0" kern="1200" spc="50" dirty="0">
          <a:ln w="12700">
            <a:noFill/>
            <a:prstDash val="solid"/>
          </a:ln>
          <a:solidFill>
            <a:schemeClr val="accent4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smtClean="0"/>
              <a:t>拓扑排序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3466" y="4929198"/>
            <a:ext cx="6100534" cy="1740989"/>
          </a:xfrm>
        </p:spPr>
        <p:txBody>
          <a:bodyPr/>
          <a:lstStyle/>
          <a:p>
            <a:r>
              <a:rPr altLang="en-US" dirty="0" smtClean="0"/>
              <a:t>阎杰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对一个有向无环图</a:t>
            </a:r>
            <a:r>
              <a:rPr lang="en-US" altLang="zh-CN" dirty="0" smtClean="0"/>
              <a:t>(Directed Acyclic Graph</a:t>
            </a:r>
            <a:r>
              <a:rPr lang="zh-CN" altLang="en-US" dirty="0" smtClean="0"/>
              <a:t>简称</a:t>
            </a:r>
            <a:r>
              <a:rPr lang="en-US" altLang="zh-CN" dirty="0" smtClean="0"/>
              <a:t>DAG)G</a:t>
            </a:r>
            <a:r>
              <a:rPr lang="zh-CN" altLang="en-US" dirty="0" smtClean="0"/>
              <a:t>进行拓扑排序，是将</a:t>
            </a:r>
            <a:r>
              <a:rPr lang="en-US" altLang="zh-CN" dirty="0" smtClean="0"/>
              <a:t>G</a:t>
            </a:r>
            <a:r>
              <a:rPr lang="zh-CN" altLang="en-US" dirty="0" smtClean="0"/>
              <a:t>中所有顶点排成一个线性序列，使得图中任意一对顶点</a:t>
            </a:r>
            <a:r>
              <a:rPr lang="en-US" altLang="zh-CN" dirty="0" smtClean="0"/>
              <a:t>u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</a:t>
            </a:r>
            <a:r>
              <a:rPr lang="zh-CN" altLang="en-US" dirty="0" smtClean="0"/>
              <a:t>，若 ∈</a:t>
            </a:r>
            <a:r>
              <a:rPr lang="en-US" altLang="zh-CN" dirty="0" smtClean="0"/>
              <a:t>E(G)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u</a:t>
            </a:r>
            <a:r>
              <a:rPr lang="zh-CN" altLang="en-US" dirty="0" smtClean="0"/>
              <a:t>在线性序列中出现在</a:t>
            </a:r>
            <a:r>
              <a:rPr lang="en-US" altLang="zh-CN" dirty="0" smtClean="0"/>
              <a:t>v</a:t>
            </a:r>
            <a:r>
              <a:rPr lang="zh-CN" altLang="en-US" dirty="0" smtClean="0"/>
              <a:t>之前。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6" y="4149080"/>
            <a:ext cx="5044210" cy="257155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 smtClean="0"/>
              <a:t>一般应用</a:t>
            </a:r>
          </a:p>
          <a:p>
            <a:r>
              <a:rPr lang="zh-CN" altLang="en-US" sz="2800" dirty="0" smtClean="0"/>
              <a:t>拓 扑排序常用来确定一个依赖关系集中，事物发生的顺序。</a:t>
            </a:r>
            <a:endParaRPr lang="en-US" altLang="zh-CN" sz="2800" dirty="0" smtClean="0"/>
          </a:p>
          <a:p>
            <a:pPr marL="228600" lvl="1"/>
            <a:r>
              <a:rPr lang="zh-CN" altLang="en-US" dirty="0" smtClean="0"/>
              <a:t>课程安排</a:t>
            </a:r>
            <a:r>
              <a:rPr lang="en-US" altLang="zh-CN" dirty="0" smtClean="0"/>
              <a:t>(</a:t>
            </a:r>
            <a:r>
              <a:rPr lang="zh-CN" altLang="en-US" dirty="0" smtClean="0"/>
              <a:t>一些课是另一些课的先修课程</a:t>
            </a:r>
            <a:r>
              <a:rPr lang="en-US" altLang="zh-CN" dirty="0" smtClean="0"/>
              <a:t>)</a:t>
            </a:r>
          </a:p>
          <a:p>
            <a:pPr marL="228600" lvl="1"/>
            <a:r>
              <a:rPr lang="zh-CN" altLang="en-US" dirty="0" smtClean="0"/>
              <a:t>书本摞放</a:t>
            </a:r>
            <a:r>
              <a:rPr lang="en-US" altLang="zh-CN" dirty="0" smtClean="0"/>
              <a:t>(</a:t>
            </a:r>
            <a:r>
              <a:rPr lang="zh-CN" altLang="en-US" dirty="0" smtClean="0"/>
              <a:t>一本书可能压住下面的某几本书</a:t>
            </a:r>
            <a:r>
              <a:rPr lang="en-US" altLang="zh-CN" dirty="0" smtClean="0"/>
              <a:t>)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伪代码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 smtClean="0"/>
              <a:t>算法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(1) </a:t>
            </a:r>
            <a:r>
              <a:rPr lang="zh-CN" altLang="en-US" dirty="0" smtClean="0"/>
              <a:t>计算每个点的入度，入度为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的点加入队列</a:t>
            </a:r>
            <a:r>
              <a:rPr lang="en-US" altLang="zh-CN" dirty="0" smtClean="0"/>
              <a:t>Q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(2) </a:t>
            </a:r>
            <a:r>
              <a:rPr lang="zh-CN" altLang="en-US" dirty="0" smtClean="0"/>
              <a:t>从</a:t>
            </a:r>
            <a:r>
              <a:rPr lang="en-US" altLang="zh-CN" dirty="0" smtClean="0"/>
              <a:t>Q</a:t>
            </a:r>
            <a:r>
              <a:rPr lang="zh-CN" altLang="en-US" dirty="0" smtClean="0"/>
              <a:t>中取出一个点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，输出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(3) </a:t>
            </a:r>
            <a:r>
              <a:rPr lang="zh-CN" altLang="en-US" dirty="0" smtClean="0"/>
              <a:t>所有与</a:t>
            </a:r>
            <a:r>
              <a:rPr lang="en-US" altLang="zh-CN" dirty="0" smtClean="0"/>
              <a:t>p</a:t>
            </a:r>
            <a:r>
              <a:rPr lang="zh-CN" altLang="en-US" dirty="0" smtClean="0"/>
              <a:t>相邻的点的入度减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。如果新得到了入度为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的点，则加入队列</a:t>
            </a:r>
            <a:r>
              <a:rPr lang="en-US" altLang="zh-CN" dirty="0" smtClean="0"/>
              <a:t>Q</a:t>
            </a:r>
            <a:r>
              <a:rPr lang="zh-CN" altLang="en-US" dirty="0" smtClean="0"/>
              <a:t>。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(4) </a:t>
            </a:r>
            <a:r>
              <a:rPr lang="zh-CN" altLang="en-US" dirty="0" smtClean="0"/>
              <a:t>转步骤</a:t>
            </a:r>
            <a:r>
              <a:rPr lang="en-US" altLang="zh-CN" dirty="0" smtClean="0"/>
              <a:t>(2), </a:t>
            </a:r>
            <a:r>
              <a:rPr lang="zh-CN" altLang="en-US" dirty="0" smtClean="0"/>
              <a:t>直到所有点都输出完毕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如果在执行过程中发现找不到入度为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的点</a:t>
            </a:r>
            <a:r>
              <a:rPr lang="en-US" altLang="zh-CN" dirty="0" smtClean="0"/>
              <a:t>, </a:t>
            </a:r>
            <a:r>
              <a:rPr lang="zh-CN" altLang="en-US" dirty="0" smtClean="0"/>
              <a:t>说明图中存在环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Toj</a:t>
            </a:r>
            <a:r>
              <a:rPr lang="en-US" altLang="zh-CN" dirty="0" smtClean="0"/>
              <a:t>  3993 only one bag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有一个背包要给很多人背，但是一些人不希望在另外一些人之后背，求一个字典序最小的背法。如果没有办法，输出</a:t>
            </a:r>
            <a:r>
              <a:rPr lang="en-US" altLang="zh-CN" dirty="0" smtClean="0"/>
              <a:t>Low IQ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14348" y="3357562"/>
            <a:ext cx="542928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Sample Input</a:t>
            </a:r>
          </a:p>
          <a:p>
            <a:r>
              <a:rPr lang="en-US" altLang="zh-CN" dirty="0" smtClean="0"/>
              <a:t>3   </a:t>
            </a:r>
          </a:p>
          <a:p>
            <a:r>
              <a:rPr lang="en-US" altLang="zh-CN" dirty="0" smtClean="0"/>
              <a:t>3 0   </a:t>
            </a:r>
          </a:p>
          <a:p>
            <a:r>
              <a:rPr lang="en-US" altLang="zh-CN" dirty="0" smtClean="0"/>
              <a:t>3 3   2 3  3 1  2 1 </a:t>
            </a:r>
          </a:p>
          <a:p>
            <a:r>
              <a:rPr lang="en-US" altLang="zh-CN" dirty="0" smtClean="0"/>
              <a:t>3 3   1 2  2 3  3 1 </a:t>
            </a:r>
          </a:p>
          <a:p>
            <a:r>
              <a:rPr lang="en-US" altLang="zh-CN" b="1" dirty="0" smtClean="0"/>
              <a:t>Sample Output</a:t>
            </a:r>
          </a:p>
          <a:p>
            <a:r>
              <a:rPr lang="en-US" altLang="zh-CN" dirty="0" smtClean="0"/>
              <a:t>1 2 3 </a:t>
            </a:r>
          </a:p>
          <a:p>
            <a:r>
              <a:rPr lang="en-US" altLang="zh-CN" dirty="0" smtClean="0"/>
              <a:t>2 3 1</a:t>
            </a:r>
          </a:p>
          <a:p>
            <a:r>
              <a:rPr lang="en-US" altLang="zh-CN" dirty="0" smtClean="0"/>
              <a:t> Low IQ 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怎么处理字典序？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怎么保证字典序最小？可以每次选择最小的点处理</a:t>
            </a:r>
            <a:endParaRPr lang="en-US" altLang="zh-CN" dirty="0" smtClean="0"/>
          </a:p>
          <a:p>
            <a:r>
              <a:rPr lang="zh-CN" altLang="en-US" dirty="0" smtClean="0"/>
              <a:t>一个可以选择里面最小的点的队列？堆！</a:t>
            </a:r>
            <a:endParaRPr lang="en-US" altLang="zh-CN" dirty="0" smtClean="0"/>
          </a:p>
          <a:p>
            <a:r>
              <a:rPr lang="zh-CN" altLang="en-US" dirty="0" smtClean="0"/>
              <a:t>解法：</a:t>
            </a:r>
            <a:endParaRPr lang="en-US" altLang="zh-CN" dirty="0" smtClean="0"/>
          </a:p>
          <a:p>
            <a:r>
              <a:rPr lang="zh-CN" altLang="en-US" dirty="0" smtClean="0"/>
              <a:t>首先读数，建图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将入度为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的点放进堆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拿出堆顶数字，记录，并更新相邻点入度，若有新的入度为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，放入堆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重复</a:t>
            </a:r>
            <a:r>
              <a:rPr lang="en-US" altLang="zh-CN" dirty="0" smtClean="0"/>
              <a:t>3</a:t>
            </a:r>
            <a:r>
              <a:rPr lang="zh-CN" altLang="en-US" dirty="0" smtClean="0"/>
              <a:t>直到堆空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若有点没有被记录，说明有环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POJ 3687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个重量为</a:t>
            </a:r>
            <a:r>
              <a:rPr lang="en-US" altLang="zh-CN" dirty="0" smtClean="0"/>
              <a:t>1~n</a:t>
            </a:r>
            <a:r>
              <a:rPr lang="zh-CN" altLang="en-US" dirty="0" smtClean="0"/>
              <a:t>的球，给定一些编号间的重量比较关系，现在给每个球编号，在符合条件的前提下使得编号小的球重量小。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这个是字典序么？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考虑边的方向，从轻到重可以么？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从重到轻，每次处理编号最大的点，倒序输出即可。</a:t>
            </a:r>
            <a:endParaRPr lang="zh-CN" altLang="en-US" dirty="0"/>
          </a:p>
        </p:txBody>
      </p:sp>
      <p:pic>
        <p:nvPicPr>
          <p:cNvPr id="3073" name="Picture 1" descr="C:\Documents and Settings\Administrator\Application Data\Tencent\Users\323114360\QQ\WinTemp\RichOle\L$}Q2Z{U~}J_OAA$P3EDK9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4857760"/>
            <a:ext cx="2333625" cy="13620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Poj</a:t>
            </a:r>
            <a:r>
              <a:rPr lang="en-US" altLang="zh-CN" dirty="0" smtClean="0"/>
              <a:t> 1270</a:t>
            </a:r>
            <a:endParaRPr lang="zh-CN" altLang="en-US" dirty="0" smtClean="0"/>
          </a:p>
          <a:p>
            <a:r>
              <a:rPr lang="en-US" altLang="zh-CN" dirty="0" err="1" smtClean="0"/>
              <a:t>Hdu</a:t>
            </a:r>
            <a:r>
              <a:rPr lang="en-US" altLang="zh-CN" dirty="0" smtClean="0"/>
              <a:t> 1285</a:t>
            </a:r>
          </a:p>
          <a:p>
            <a:r>
              <a:rPr lang="en-US" altLang="zh-CN" dirty="0" err="1" smtClean="0"/>
              <a:t>Hdu</a:t>
            </a:r>
            <a:r>
              <a:rPr lang="en-US" altLang="zh-CN" dirty="0" smtClean="0"/>
              <a:t> 3231 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32</TotalTime>
  <Words>473</Words>
  <Application>Microsoft Office PowerPoint</Application>
  <PresentationFormat>全屏显示(4:3)</PresentationFormat>
  <Paragraphs>53</Paragraphs>
  <Slides>9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凤舞九天</vt:lpstr>
      <vt:lpstr>拓扑排序</vt:lpstr>
      <vt:lpstr>定义</vt:lpstr>
      <vt:lpstr>举例</vt:lpstr>
      <vt:lpstr>伪代码</vt:lpstr>
      <vt:lpstr>Toj  3993 only one bag 2</vt:lpstr>
      <vt:lpstr>怎么处理字典序？</vt:lpstr>
      <vt:lpstr>POJ 3687</vt:lpstr>
      <vt:lpstr>这个是字典序么？</vt:lpstr>
      <vt:lpstr>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拓扑排序</dc:title>
  <cp:lastModifiedBy>acer</cp:lastModifiedBy>
  <cp:revision>5</cp:revision>
  <dcterms:modified xsi:type="dcterms:W3CDTF">2014-07-14T01:03:56Z</dcterms:modified>
</cp:coreProperties>
</file>