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8"/>
  </p:notesMasterIdLst>
  <p:sldIdLst>
    <p:sldId id="267" r:id="rId2"/>
    <p:sldId id="546" r:id="rId3"/>
    <p:sldId id="553" r:id="rId4"/>
    <p:sldId id="556" r:id="rId5"/>
    <p:sldId id="558" r:id="rId6"/>
    <p:sldId id="559" r:id="rId7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anose="020B0604030504040204" pitchFamily="34" charset="0"/>
        <a:ea typeface="조선일보명조"/>
        <a:cs typeface="조선일보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93" d="100"/>
          <a:sy n="93" d="100"/>
        </p:scale>
        <p:origin x="13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 eaLnBrk="1" latinLnBrk="1" hangingPunct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1B455B7-99FE-4BD9-87A2-5A1F83FA6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E43DFC-47A8-43C7-A3C7-7477135A6901}" type="slidenum">
              <a:rPr lang="en-US" altLang="ko-KR" smtClean="0">
                <a:ea typeface="조선일보명조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조선일보명조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92150"/>
            <a:ext cx="1990725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엔진 </a:t>
            </a: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46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7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26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42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365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63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85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1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5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575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pu.ac.kr/xelpa/users/kpu/index.j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0" name="Picture 20" descr="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차 발표</a:t>
            </a:r>
            <a:r>
              <a:rPr lang="en-US" altLang="ko-KR" dirty="0"/>
              <a:t>: </a:t>
            </a:r>
            <a:r>
              <a:rPr lang="ko-KR" altLang="en-US" dirty="0"/>
              <a:t>탈출</a:t>
            </a:r>
            <a:endParaRPr lang="en-US" altLang="ko-KR" dirty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/>
            <a:r>
              <a:rPr lang="ko-KR" altLang="en-US" dirty="0"/>
              <a:t>학번</a:t>
            </a:r>
            <a:r>
              <a:rPr lang="en-US" altLang="ko-KR" dirty="0"/>
              <a:t>: 2011180032</a:t>
            </a:r>
            <a:endParaRPr lang="ko-KR" altLang="en-US" dirty="0"/>
          </a:p>
          <a:p>
            <a:pPr eaLnBrk="1" hangingPunct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유광민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게임 컨셉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개발 범위 및 개발 진행 내용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게임 실행 흐름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부족한 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게임 컨셉</a:t>
            </a:r>
            <a:endParaRPr lang="en-US" altLang="ko-KR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장르</a:t>
            </a:r>
            <a:r>
              <a:rPr lang="en-US" altLang="ko-KR" dirty="0"/>
              <a:t>: 3D TPS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스토리</a:t>
            </a:r>
            <a:r>
              <a:rPr lang="en-US" altLang="ko-KR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/>
              <a:t>잠에서 깨어났다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여긴 어디지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..?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낯선 곳인데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’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/>
              <a:t>주변을 둘러본다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어 저기 사람들이 있네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가봐야 겠다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.’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/>
              <a:t>다가간다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으아악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좀비잖아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!’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/>
              <a:t>놀란 소리를 듣고 좀비들이 다가온다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여기서 이렇게 죽을 순 없어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!’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/>
              <a:t>주변에 총과 탄창이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오 이런 행운이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난 역시 여기서 이렇게 죽을 운명이 아니야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일단 이 마을을 </a:t>
            </a:r>
            <a:r>
              <a:rPr lang="ko-KR" altLang="en-US" sz="2400" dirty="0">
                <a:solidFill>
                  <a:srgbClr val="FF0000"/>
                </a:solidFill>
              </a:rPr>
              <a:t>탈출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하고 어떻게 된 것인지 이유를 찾아야 겠어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!‘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상용 </a:t>
            </a:r>
            <a:r>
              <a:rPr lang="en-US" altLang="ko-KR" dirty="0"/>
              <a:t>3D </a:t>
            </a:r>
            <a:r>
              <a:rPr lang="ko-KR" altLang="en-US" dirty="0"/>
              <a:t>슈팅게임들에 비해 특별한 것은 없음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개발 범위 및 개발 진행 내용</a:t>
            </a:r>
            <a:endParaRPr lang="en-US" altLang="ko-KR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리소스 </a:t>
            </a:r>
            <a:r>
              <a:rPr lang="ko-KR" altLang="en-US" dirty="0" err="1"/>
              <a:t>포팅</a:t>
            </a:r>
            <a:r>
              <a:rPr lang="en-US" altLang="ko-KR" dirty="0"/>
              <a:t>(FBX to Ogre mesh)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사용자 입력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키보드</a:t>
            </a:r>
            <a:r>
              <a:rPr lang="en-US" altLang="ko-KR" dirty="0"/>
              <a:t>(WASD, E, R, Shift, Space)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마우스</a:t>
            </a:r>
            <a:r>
              <a:rPr lang="en-US" altLang="ko-KR" dirty="0"/>
              <a:t>(L&amp;R Button Down, Mouse Move)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애니메이션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, </a:t>
            </a:r>
            <a:r>
              <a:rPr lang="ko-KR" altLang="en-US" dirty="0"/>
              <a:t>러닝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r>
              <a:rPr lang="en-US" altLang="ko-KR" dirty="0"/>
              <a:t>, </a:t>
            </a:r>
            <a:r>
              <a:rPr lang="ko-KR" altLang="en-US" dirty="0"/>
              <a:t>재장전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좀비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죽음</a:t>
            </a:r>
            <a:r>
              <a:rPr lang="en-US" altLang="ko-KR" dirty="0"/>
              <a:t>) 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카메라 워킹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Tilting, Zoom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이펙트 </a:t>
            </a:r>
            <a:r>
              <a:rPr lang="en-US" altLang="ko-KR" dirty="0"/>
              <a:t>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섬광</a:t>
            </a:r>
            <a:r>
              <a:rPr lang="en-US" altLang="ko-KR" dirty="0"/>
              <a:t>&amp;</a:t>
            </a:r>
            <a:r>
              <a:rPr lang="ko-KR" altLang="en-US" dirty="0"/>
              <a:t>탄환</a:t>
            </a:r>
            <a:r>
              <a:rPr lang="en-US" altLang="ko-KR" dirty="0"/>
              <a:t>&amp;</a:t>
            </a:r>
            <a:r>
              <a:rPr lang="ko-KR" altLang="en-US" dirty="0"/>
              <a:t>탄흔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출혈</a:t>
            </a:r>
            <a:r>
              <a:rPr lang="en-US" altLang="ko-KR" dirty="0"/>
              <a:t>(Particle System)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충돌 처리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Sphere, 2</a:t>
            </a:r>
            <a:r>
              <a:rPr lang="ko-KR" altLang="en-US" dirty="0"/>
              <a:t>단계 </a:t>
            </a:r>
            <a:r>
              <a:rPr lang="en-US" altLang="ko-KR" dirty="0"/>
              <a:t>AABB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ko-KR" altLang="en-US" dirty="0" err="1"/>
              <a:t>헤드샷</a:t>
            </a:r>
            <a:r>
              <a:rPr lang="en-US" altLang="ko-KR" dirty="0"/>
              <a:t>(AABB, </a:t>
            </a:r>
            <a:r>
              <a:rPr lang="ko-KR" altLang="en-US" dirty="0"/>
              <a:t>좀비에게만 적용</a:t>
            </a:r>
            <a:r>
              <a:rPr lang="en-US" altLang="ko-KR" dirty="0"/>
              <a:t>) 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UI 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체력 </a:t>
            </a:r>
            <a:r>
              <a:rPr lang="en-US" altLang="ko-KR" dirty="0"/>
              <a:t>Bar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탄창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6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게임 실행 흐름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로고화면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1. Space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게임화면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/>
              <a:t>2. Esc -&gt; </a:t>
            </a:r>
            <a:r>
              <a:rPr lang="ko-KR" altLang="en-US" dirty="0"/>
              <a:t>종료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게임화면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000" b="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000" b="0" dirty="0"/>
              <a:t>게임이 시작되면 마을 어딘가에</a:t>
            </a:r>
            <a:endParaRPr lang="en-US" altLang="ko-KR" sz="1000" b="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000" b="0" dirty="0"/>
              <a:t>밖으로 이동 할 수 있는 포탈이 생깁니다</a:t>
            </a:r>
            <a:r>
              <a:rPr lang="en-US" altLang="ko-KR" sz="1000" b="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b="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000" b="0" dirty="0"/>
              <a:t>포탈을 찾아 마을을 탈출하세요</a:t>
            </a:r>
            <a:r>
              <a:rPr lang="en-US" altLang="ko-KR" sz="1000" b="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죽음</a:t>
            </a:r>
            <a:r>
              <a:rPr lang="en-US" altLang="ko-KR" dirty="0"/>
              <a:t>(HP 0)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탈출 </a:t>
            </a:r>
            <a:r>
              <a:rPr lang="en-US" altLang="ko-KR" dirty="0"/>
              <a:t>-&gt;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종료화면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종료화면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랭크 출력 </a:t>
            </a:r>
            <a:r>
              <a:rPr lang="en-US" altLang="ko-KR" dirty="0"/>
              <a:t>-&gt;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//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1735695" y="1944825"/>
            <a:ext cx="2736304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580960"/>
            <a:ext cx="3277091" cy="25562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549912"/>
            <a:ext cx="3294192" cy="2569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9968" y="61194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포탈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31349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좀비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8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부족한 점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리소스 </a:t>
            </a:r>
            <a:r>
              <a:rPr lang="ko-KR" altLang="en-US" dirty="0" err="1"/>
              <a:t>포팅한</a:t>
            </a:r>
            <a:r>
              <a:rPr lang="ko-KR" altLang="en-US" dirty="0"/>
              <a:t> 것에 문제가 많음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메쉬에</a:t>
            </a:r>
            <a:r>
              <a:rPr lang="ko-KR" altLang="en-US" dirty="0"/>
              <a:t> </a:t>
            </a:r>
            <a:r>
              <a:rPr lang="ko-KR" altLang="en-US" dirty="0" err="1"/>
              <a:t>텍스쳐를</a:t>
            </a:r>
            <a:r>
              <a:rPr lang="ko-KR" altLang="en-US" dirty="0"/>
              <a:t> 매핑하지 못함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애니메이션을 추출하지 못함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디테일 부족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로고 이미지</a:t>
            </a:r>
            <a:r>
              <a:rPr lang="en-US" altLang="ko-KR" dirty="0"/>
              <a:t>, </a:t>
            </a:r>
            <a:r>
              <a:rPr lang="ko-KR" altLang="en-US" dirty="0"/>
              <a:t>포탈 이미지 실습자료 그대로 사용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마을이 없음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재미가 없음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슈팅을 하면 총알 대신 물고기가 나감</a:t>
            </a:r>
            <a:r>
              <a:rPr lang="en-US" altLang="ko-KR" dirty="0"/>
              <a:t>, </a:t>
            </a:r>
            <a:r>
              <a:rPr lang="ko-KR" altLang="en-US" dirty="0"/>
              <a:t>좀비는 한방에 죽음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좀비의 이동이 단순하고 공격도 안함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08366" y="5013176"/>
            <a:ext cx="515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분발하겠습니다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18484</TotalTime>
  <Words>333</Words>
  <Application>Microsoft Office PowerPoint</Application>
  <PresentationFormat>화면 슬라이드 쇼(4:3)</PresentationFormat>
  <Paragraphs>82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나눔고딕</vt:lpstr>
      <vt:lpstr>조선일보명조</vt:lpstr>
      <vt:lpstr>Tahoma</vt:lpstr>
      <vt:lpstr>Wingdings</vt:lpstr>
      <vt:lpstr>2_모자이크</vt:lpstr>
      <vt:lpstr>2차 발표: 탈출</vt:lpstr>
      <vt:lpstr>목차</vt:lpstr>
      <vt:lpstr>1. 게임 컨셉</vt:lpstr>
      <vt:lpstr>2. 개발 범위 및 개발 진행 내용</vt:lpstr>
      <vt:lpstr>3. 게임 실행 흐름</vt:lpstr>
      <vt:lpstr>4. 부족한 점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Gwangmin Yu</cp:lastModifiedBy>
  <cp:revision>2319</cp:revision>
  <dcterms:created xsi:type="dcterms:W3CDTF">2004-04-27T13:23:32Z</dcterms:created>
  <dcterms:modified xsi:type="dcterms:W3CDTF">2016-05-30T23:52:47Z</dcterms:modified>
</cp:coreProperties>
</file>