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notesMasterIdLst>
    <p:notesMasterId r:id="rId7"/>
  </p:notesMasterIdLst>
  <p:sldIdLst>
    <p:sldId id="267" r:id="rId2"/>
    <p:sldId id="546" r:id="rId3"/>
    <p:sldId id="553" r:id="rId4"/>
    <p:sldId id="556" r:id="rId5"/>
    <p:sldId id="559" r:id="rId6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조선일보명조"/>
        <a:cs typeface="조선일보명조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조선일보명조"/>
        <a:cs typeface="조선일보명조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조선일보명조"/>
        <a:cs typeface="조선일보명조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조선일보명조"/>
        <a:cs typeface="조선일보명조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조선일보명조"/>
        <a:cs typeface="조선일보명조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ahoma" panose="020B0604030504040204" pitchFamily="34" charset="0"/>
        <a:ea typeface="조선일보명조"/>
        <a:cs typeface="조선일보명조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ahoma" panose="020B0604030504040204" pitchFamily="34" charset="0"/>
        <a:ea typeface="조선일보명조"/>
        <a:cs typeface="조선일보명조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ahoma" panose="020B0604030504040204" pitchFamily="34" charset="0"/>
        <a:ea typeface="조선일보명조"/>
        <a:cs typeface="조선일보명조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ahoma" panose="020B0604030504040204" pitchFamily="34" charset="0"/>
        <a:ea typeface="조선일보명조"/>
        <a:cs typeface="조선일보명조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0099FF"/>
    <a:srgbClr val="336600"/>
    <a:srgbClr val="99FF66"/>
    <a:srgbClr val="CCFF99"/>
    <a:srgbClr val="66FF33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 autoAdjust="0"/>
    <p:restoredTop sz="94560" autoAdjust="0"/>
  </p:normalViewPr>
  <p:slideViewPr>
    <p:cSldViewPr>
      <p:cViewPr varScale="1">
        <p:scale>
          <a:sx n="93" d="100"/>
          <a:sy n="93" d="100"/>
        </p:scale>
        <p:origin x="133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l" defTabSz="947738" eaLnBrk="1" latinLnBrk="1" hangingPunct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l" defTabSz="947738" eaLnBrk="1" latinLnBrk="1" hangingPunct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1B455B7-99FE-4BD9-87A2-5A1F83FA66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FE43DFC-47A8-43C7-A3C7-7477135A6901}" type="slidenum">
              <a:rPr lang="en-US" altLang="ko-KR" smtClean="0">
                <a:ea typeface="조선일보명조"/>
              </a:rPr>
              <a:pPr>
                <a:spcBef>
                  <a:spcPct val="0"/>
                </a:spcBef>
              </a:pPr>
              <a:t>1</a:t>
            </a:fld>
            <a:endParaRPr lang="en-US" altLang="ko-KR" dirty="0">
              <a:ea typeface="조선일보명조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179388" y="692150"/>
            <a:ext cx="1990725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 엔진 </a:t>
            </a:r>
            <a:r>
              <a:rPr lang="en-US" altLang="ko-KR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Term Project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7612063" y="42863"/>
            <a:ext cx="1470025" cy="274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r>
              <a:rPr lang="ko-KR" altLang="en-US"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3587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506413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1461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6572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3075" y="49213"/>
            <a:ext cx="2212975" cy="6359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49213"/>
            <a:ext cx="6491287" cy="6359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8261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53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3421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388" y="647700"/>
            <a:ext cx="4316412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47700"/>
            <a:ext cx="4316413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3652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635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7858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19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252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5756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pu.ac.kr/xelpa/users/kpu/index.jsp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 userDrawn="1"/>
        </p:nvSpPr>
        <p:spPr bwMode="auto">
          <a:xfrm>
            <a:off x="0" y="6516688"/>
            <a:ext cx="7804150" cy="3444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endParaRPr lang="ko-KR" altLang="ko-KR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647700"/>
            <a:ext cx="8785225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17"/>
          <p:cNvSpPr>
            <a:spLocks noChangeArrowheads="1"/>
          </p:cNvSpPr>
          <p:nvPr userDrawn="1"/>
        </p:nvSpPr>
        <p:spPr bwMode="auto">
          <a:xfrm>
            <a:off x="0" y="-3175"/>
            <a:ext cx="9136063" cy="54451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endParaRPr lang="ko-KR" altLang="ko-KR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9213"/>
            <a:ext cx="8856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30" name="Picture 20" descr="logo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473825"/>
            <a:ext cx="1403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21"/>
          <p:cNvSpPr txBox="1">
            <a:spLocks noChangeArrowheads="1"/>
          </p:cNvSpPr>
          <p:nvPr userDrawn="1"/>
        </p:nvSpPr>
        <p:spPr bwMode="auto">
          <a:xfrm>
            <a:off x="34925" y="6542088"/>
            <a:ext cx="187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r>
              <a:rPr lang="ko-KR" altLang="en-US" sz="1200" b="1">
                <a:latin typeface="나눔고딕" pitchFamily="50" charset="-127"/>
                <a:ea typeface="나눔고딕" pitchFamily="50" charset="-127"/>
              </a:rPr>
              <a:t>게임엔진 </a:t>
            </a:r>
            <a:r>
              <a:rPr lang="en-US" altLang="ko-KR" sz="1200" b="1">
                <a:latin typeface="나눔고딕" pitchFamily="50" charset="-127"/>
                <a:ea typeface="나눔고딕" pitchFamily="50" charset="-127"/>
              </a:rPr>
              <a:t>Term Project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</a:t>
            </a:r>
            <a:r>
              <a:rPr lang="ko-KR" altLang="en-US" dirty="0"/>
              <a:t>차 발표</a:t>
            </a:r>
            <a:r>
              <a:rPr lang="en-US" altLang="ko-KR" dirty="0"/>
              <a:t>: Escape</a:t>
            </a: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792163"/>
          </a:xfrm>
        </p:spPr>
        <p:txBody>
          <a:bodyPr/>
          <a:lstStyle/>
          <a:p>
            <a:pPr eaLnBrk="1" hangingPunct="1"/>
            <a:r>
              <a:rPr lang="ko-KR" altLang="en-US" dirty="0"/>
              <a:t>학번</a:t>
            </a:r>
            <a:r>
              <a:rPr lang="en-US" altLang="ko-KR" dirty="0"/>
              <a:t>: 2011180032</a:t>
            </a:r>
            <a:endParaRPr lang="ko-KR" altLang="en-US" dirty="0"/>
          </a:p>
          <a:p>
            <a:pPr eaLnBrk="1" hangingPunct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유광민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게임 컨셉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개발 범위 및 개발 진행 내용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부족한 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게임 컨셉</a:t>
            </a:r>
            <a:endParaRPr lang="en-US" altLang="ko-KR" dirty="0"/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장르</a:t>
            </a:r>
            <a:r>
              <a:rPr lang="en-US" altLang="ko-KR" dirty="0"/>
              <a:t>: 3D TPS </a:t>
            </a:r>
            <a:r>
              <a:rPr lang="ko-KR" altLang="en-US" dirty="0"/>
              <a:t>게임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게임 방식</a:t>
            </a:r>
            <a:r>
              <a:rPr lang="en-US" altLang="ko-KR" dirty="0"/>
              <a:t>: </a:t>
            </a:r>
            <a:r>
              <a:rPr lang="ko-KR" altLang="en-US" dirty="0"/>
              <a:t>주변에 있는 좀비 들로부터 살아남아 </a:t>
            </a:r>
            <a:r>
              <a:rPr lang="ko-KR" altLang="en-US" sz="2400" dirty="0">
                <a:solidFill>
                  <a:srgbClr val="FF0000"/>
                </a:solidFill>
              </a:rPr>
              <a:t>탈출</a:t>
            </a:r>
            <a:r>
              <a:rPr lang="ko-KR" altLang="en-US" dirty="0"/>
              <a:t>하면 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개발 범위 및 개발 진행 내용</a:t>
            </a:r>
            <a:endParaRPr lang="en-US" altLang="ko-KR" dirty="0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리소스 포팅</a:t>
            </a:r>
            <a:r>
              <a:rPr lang="en-US" altLang="ko-KR" dirty="0"/>
              <a:t>(FBX to Ogre mesh)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사용자 입력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키보드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마우스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애니메이션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플레이어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좀비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카메라 워킹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en-US" altLang="ko-KR" dirty="0"/>
              <a:t>Tilting, Zoom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이펙트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섬광</a:t>
            </a:r>
            <a:r>
              <a:rPr lang="en-US" altLang="ko-KR" dirty="0"/>
              <a:t>&amp;</a:t>
            </a:r>
            <a:r>
              <a:rPr lang="ko-KR" altLang="en-US" dirty="0"/>
              <a:t>탄환</a:t>
            </a:r>
            <a:r>
              <a:rPr lang="en-US" altLang="ko-KR" dirty="0"/>
              <a:t>&amp;</a:t>
            </a:r>
            <a:r>
              <a:rPr lang="ko-KR" altLang="en-US" dirty="0"/>
              <a:t>탄흔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출혈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충돌 처리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Sphere, 2</a:t>
            </a:r>
            <a:r>
              <a:rPr lang="ko-KR" altLang="en-US" dirty="0"/>
              <a:t>단계 </a:t>
            </a:r>
            <a:r>
              <a:rPr lang="en-US" altLang="ko-KR" dirty="0"/>
              <a:t>AABB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3</a:t>
            </a:r>
            <a:r>
              <a:rPr lang="ko-KR" altLang="en-US" dirty="0"/>
              <a:t>단계 헤드 샷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UI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체력 </a:t>
            </a:r>
            <a:r>
              <a:rPr lang="en-US" altLang="ko-KR" dirty="0"/>
              <a:t>Bar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탄창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367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부족한 점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사운드와 이펙트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건물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충돌처리 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2708002" y="3066554"/>
            <a:ext cx="3799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감사합니다</a:t>
            </a:r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019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18505</TotalTime>
  <Words>111</Words>
  <Application>Microsoft Office PowerPoint</Application>
  <PresentationFormat>화면 슬라이드 쇼(4:3)</PresentationFormat>
  <Paragraphs>42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나눔고딕</vt:lpstr>
      <vt:lpstr>조선일보명조</vt:lpstr>
      <vt:lpstr>Tahoma</vt:lpstr>
      <vt:lpstr>Wingdings</vt:lpstr>
      <vt:lpstr>2_모자이크</vt:lpstr>
      <vt:lpstr>3차 발표: Escape</vt:lpstr>
      <vt:lpstr>목차</vt:lpstr>
      <vt:lpstr>1. 게임 컨셉</vt:lpstr>
      <vt:lpstr>2. 개발 범위 및 개발 진행 내용</vt:lpstr>
      <vt:lpstr>3. 부족한 점</vt:lpstr>
    </vt:vector>
  </TitlesOfParts>
  <Company>손세진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dhlee</dc:creator>
  <cp:lastModifiedBy>Gwangmin Yu</cp:lastModifiedBy>
  <cp:revision>2350</cp:revision>
  <dcterms:created xsi:type="dcterms:W3CDTF">2004-04-27T13:23:32Z</dcterms:created>
  <dcterms:modified xsi:type="dcterms:W3CDTF">2016-06-22T10:08:09Z</dcterms:modified>
</cp:coreProperties>
</file>