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9" r:id="rId3"/>
    <p:sldId id="328" r:id="rId4"/>
    <p:sldId id="330" r:id="rId5"/>
    <p:sldId id="331" r:id="rId6"/>
    <p:sldId id="332" r:id="rId7"/>
    <p:sldId id="32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22" autoAdjust="0"/>
  </p:normalViewPr>
  <p:slideViewPr>
    <p:cSldViewPr>
      <p:cViewPr varScale="1">
        <p:scale>
          <a:sx n="68" d="100"/>
          <a:sy n="68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netcentral.com/~mishchenko/courses/ders9-calisma.txt" TargetMode="External"/><Relationship Id="rId2" Type="http://schemas.openxmlformats.org/officeDocument/2006/relationships/hyperlink" Target="http://scinetcentral.com/~mishchenko/MIT5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Programlama:</a:t>
            </a:r>
            <a:br>
              <a:rPr lang="tr-TR" dirty="0" smtClean="0"/>
            </a:br>
            <a:r>
              <a:rPr lang="en-US" i="1" dirty="0" err="1" smtClean="0"/>
              <a:t>Javascript</a:t>
            </a:r>
            <a:r>
              <a:rPr lang="en-US" i="1" dirty="0" smtClean="0"/>
              <a:t> </a:t>
            </a:r>
            <a:r>
              <a:rPr lang="en-US" i="1" dirty="0" err="1" smtClean="0"/>
              <a:t>programlama</a:t>
            </a:r>
            <a:r>
              <a:rPr lang="tr-TR" i="1" dirty="0" smtClean="0"/>
              <a:t> devam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 </a:t>
            </a:r>
            <a:r>
              <a:rPr lang="tr-TR" dirty="0" smtClean="0"/>
              <a:t>derste...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Javascript döngüleri </a:t>
            </a:r>
          </a:p>
          <a:p>
            <a:pPr lvl="1"/>
            <a:r>
              <a:rPr lang="tr-TR" sz="2600" i="1" dirty="0" smtClean="0"/>
              <a:t>while (koşul) işlem</a:t>
            </a:r>
          </a:p>
          <a:p>
            <a:pPr lvl="1"/>
            <a:r>
              <a:rPr lang="tr-TR" sz="2600" i="1" dirty="0" smtClean="0"/>
              <a:t>do işlem while (koşul)</a:t>
            </a:r>
          </a:p>
          <a:p>
            <a:pPr lvl="1"/>
            <a:r>
              <a:rPr lang="tr-TR" sz="2600" i="1" dirty="0" smtClean="0"/>
              <a:t>for(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=0;i&lt;10;i++) </a:t>
            </a:r>
            <a:r>
              <a:rPr lang="tr-TR" sz="2600" i="1" dirty="0" smtClean="0"/>
              <a:t>işlem</a:t>
            </a:r>
            <a:endParaRPr lang="tr-TR" sz="2600" i="1" dirty="0" smtClean="0"/>
          </a:p>
          <a:p>
            <a:r>
              <a:rPr lang="tr-TR" dirty="0" smtClean="0"/>
              <a:t>Javascript </a:t>
            </a:r>
            <a:r>
              <a:rPr lang="tr-TR" dirty="0" smtClean="0"/>
              <a:t>dizileri </a:t>
            </a:r>
          </a:p>
          <a:p>
            <a:pPr lvl="1"/>
            <a:r>
              <a:rPr lang="tr-TR" sz="2600" i="1" dirty="0" smtClean="0"/>
              <a:t>var a=A</a:t>
            </a:r>
            <a:r>
              <a:rPr lang="tr-TR" sz="2600" i="1" dirty="0" smtClean="0"/>
              <a:t>rray(0,1,2) </a:t>
            </a:r>
          </a:p>
          <a:p>
            <a:pPr lvl="1"/>
            <a:r>
              <a:rPr lang="tr-TR" sz="2600" i="1" dirty="0" smtClean="0"/>
              <a:t>a</a:t>
            </a:r>
            <a:r>
              <a:rPr lang="en-US" sz="2600" i="1" dirty="0" smtClean="0"/>
              <a:t>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</a:t>
            </a:r>
            <a:r>
              <a:rPr lang="tr-TR" sz="2600" i="1" dirty="0" smtClean="0"/>
              <a:t> ve</a:t>
            </a:r>
            <a:r>
              <a:rPr lang="en-US" sz="2600" i="1" dirty="0" smtClean="0"/>
              <a:t> a[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][j]</a:t>
            </a:r>
            <a:endParaRPr lang="tr-TR" sz="2600" i="1" dirty="0" smtClean="0"/>
          </a:p>
          <a:p>
            <a:r>
              <a:rPr lang="tr-TR" dirty="0" smtClean="0"/>
              <a:t>Javascript metin </a:t>
            </a:r>
            <a:r>
              <a:rPr lang="tr-TR" dirty="0" smtClean="0"/>
              <a:t>komutları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tr-TR" sz="2600" i="1" dirty="0" smtClean="0"/>
              <a:t>s.length</a:t>
            </a:r>
          </a:p>
          <a:p>
            <a:pPr lvl="1"/>
            <a:r>
              <a:rPr lang="tr-TR" sz="2600" i="1" dirty="0" smtClean="0"/>
              <a:t>s</a:t>
            </a:r>
            <a:r>
              <a:rPr lang="ru-RU" sz="2600" i="1" dirty="0" smtClean="0"/>
              <a:t>.</a:t>
            </a:r>
            <a:r>
              <a:rPr lang="tr-TR" sz="2600" i="1" dirty="0" smtClean="0"/>
              <a:t>indexOf</a:t>
            </a:r>
          </a:p>
          <a:p>
            <a:pPr lvl="1"/>
            <a:r>
              <a:rPr lang="tr-TR" sz="2600" i="1" dirty="0" smtClean="0"/>
              <a:t>s.substr</a:t>
            </a:r>
          </a:p>
          <a:p>
            <a:pPr lvl="1"/>
            <a:r>
              <a:rPr lang="tr-TR" sz="2600" i="1" dirty="0" smtClean="0"/>
              <a:t>s.toUpperCase</a:t>
            </a:r>
            <a:r>
              <a:rPr lang="tr-TR" sz="2600" i="1" dirty="0" smtClean="0"/>
              <a:t> </a:t>
            </a:r>
            <a:r>
              <a:rPr lang="tr-TR" sz="2600" i="1" dirty="0" smtClean="0"/>
              <a:t>ve</a:t>
            </a:r>
            <a:r>
              <a:rPr lang="tr-TR" sz="2600" i="1" dirty="0" smtClean="0"/>
              <a:t> s.toLowerCase</a:t>
            </a:r>
            <a:endParaRPr lang="uk-UA" sz="2600" i="1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 smtClean="0"/>
              <a:t>derste...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Fonksiyonları</a:t>
            </a:r>
          </a:p>
          <a:p>
            <a:endParaRPr lang="tr-TR" dirty="0" smtClean="0"/>
          </a:p>
          <a:p>
            <a:r>
              <a:rPr lang="tr-TR" dirty="0" smtClean="0"/>
              <a:t>Pencere komutları</a:t>
            </a:r>
          </a:p>
          <a:p>
            <a:endParaRPr lang="tr-TR" dirty="0" smtClean="0"/>
          </a:p>
          <a:p>
            <a:r>
              <a:rPr lang="tr-TR" dirty="0" smtClean="0"/>
              <a:t>Javascript ve DHTML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Fonksiyonları, kesin bir kodun parçasını tekrar tekrar çalıştırma için kullanılır</a:t>
            </a:r>
          </a:p>
          <a:p>
            <a:r>
              <a:rPr lang="tr-TR" dirty="0" smtClean="0"/>
              <a:t>Örnek: “</a:t>
            </a:r>
            <a:r>
              <a:rPr lang="tr-TR" i="1" dirty="0" smtClean="0"/>
              <a:t>function kare(x) </a:t>
            </a:r>
            <a:r>
              <a:rPr lang="en-US" i="1" dirty="0" smtClean="0"/>
              <a:t>{ return x*x; }</a:t>
            </a:r>
            <a:r>
              <a:rPr lang="tr-TR" dirty="0" smtClean="0"/>
              <a:t>”</a:t>
            </a:r>
          </a:p>
          <a:p>
            <a:r>
              <a:rPr lang="tr-TR" dirty="0" smtClean="0"/>
              <a:t>Yapısı: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</a:t>
            </a:r>
            <a:r>
              <a:rPr lang="tr-TR" sz="2800" i="1" dirty="0" smtClean="0"/>
              <a:t>function adı </a:t>
            </a:r>
            <a:r>
              <a:rPr lang="tr-TR" sz="2800" i="1" dirty="0" smtClean="0"/>
              <a:t>(</a:t>
            </a:r>
            <a:r>
              <a:rPr lang="tr-TR" sz="2800" i="1" dirty="0" smtClean="0"/>
              <a:t>arg1</a:t>
            </a:r>
            <a:r>
              <a:rPr lang="tr-TR" sz="2800" i="1" dirty="0" smtClean="0"/>
              <a:t>, </a:t>
            </a:r>
            <a:r>
              <a:rPr lang="tr-TR" sz="2800" i="1" dirty="0" smtClean="0"/>
              <a:t>arg2</a:t>
            </a:r>
            <a:r>
              <a:rPr lang="tr-TR" sz="2800" i="1" dirty="0" smtClean="0"/>
              <a:t>,....,</a:t>
            </a:r>
            <a:r>
              <a:rPr lang="tr-TR" sz="2800" i="1" dirty="0" smtClean="0"/>
              <a:t>argN) {</a:t>
            </a:r>
            <a:br>
              <a:rPr lang="tr-TR" sz="2800" i="1" dirty="0" smtClean="0"/>
            </a:br>
            <a:r>
              <a:rPr lang="tr-TR" sz="2800" i="1" dirty="0" smtClean="0"/>
              <a:t>      </a:t>
            </a:r>
            <a:r>
              <a:rPr lang="tr-TR" sz="2800" i="1" dirty="0" smtClean="0"/>
              <a:t>İŞLEMLER</a:t>
            </a:r>
            <a:br>
              <a:rPr lang="tr-TR" sz="2800" i="1" dirty="0" smtClean="0"/>
            </a:br>
            <a:r>
              <a:rPr lang="tr-TR" sz="2800" i="1" dirty="0" smtClean="0"/>
              <a:t>     </a:t>
            </a:r>
            <a:r>
              <a:rPr lang="tr-TR" sz="2800" i="1" dirty="0" smtClean="0"/>
              <a:t>return değer </a:t>
            </a:r>
            <a:r>
              <a:rPr lang="tr-TR" sz="2800" i="1" dirty="0" smtClean="0"/>
              <a:t/>
            </a:r>
            <a:br>
              <a:rPr lang="tr-TR" sz="2800" i="1" dirty="0" smtClean="0"/>
            </a:br>
            <a:r>
              <a:rPr lang="tr-TR" sz="2800" i="1" dirty="0" smtClean="0"/>
              <a:t>   }</a:t>
            </a:r>
            <a:endParaRPr lang="tr-TR" i="1" dirty="0" smtClean="0"/>
          </a:p>
          <a:p>
            <a:r>
              <a:rPr lang="tr-TR" dirty="0" smtClean="0"/>
              <a:t>Argümansız </a:t>
            </a:r>
            <a:r>
              <a:rPr lang="tr-TR" dirty="0" smtClean="0"/>
              <a:t>ya da argümanlı olabilir, ve </a:t>
            </a:r>
            <a:r>
              <a:rPr lang="tr-TR" dirty="0" smtClean="0"/>
              <a:t>değeri atayabilir (“return” komut)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Pencere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Kullanıcı ile etkileşim için kullanılır, “popup” ya da “prompt” pencerelerini oluşturur</a:t>
            </a:r>
          </a:p>
          <a:p>
            <a:pPr lvl="1"/>
            <a:r>
              <a:rPr lang="tr-TR" i="1" dirty="0" smtClean="0"/>
              <a:t>uyarı </a:t>
            </a:r>
            <a:r>
              <a:rPr lang="tr-TR" i="1" dirty="0" smtClean="0"/>
              <a:t>kutusu “alert(mesaj)”</a:t>
            </a:r>
          </a:p>
          <a:p>
            <a:pPr lvl="1"/>
            <a:r>
              <a:rPr lang="tr-TR" i="1" dirty="0" smtClean="0"/>
              <a:t>onay </a:t>
            </a:r>
            <a:r>
              <a:rPr lang="tr-TR" i="1" dirty="0" smtClean="0"/>
              <a:t>kutusu “</a:t>
            </a:r>
            <a:r>
              <a:rPr lang="tr-TR" i="1" dirty="0" smtClean="0"/>
              <a:t>confirm(mesaj)”</a:t>
            </a:r>
            <a:endParaRPr lang="tr-TR" i="1" dirty="0" smtClean="0"/>
          </a:p>
          <a:p>
            <a:pPr lvl="1"/>
            <a:r>
              <a:rPr lang="tr-TR" i="1" dirty="0" smtClean="0"/>
              <a:t>girdi kutusu “prompt(mesaj,değer)”</a:t>
            </a:r>
          </a:p>
          <a:p>
            <a:pPr lvl="1"/>
            <a:r>
              <a:rPr lang="tr-TR" i="1" dirty="0" smtClean="0"/>
              <a:t>text kutularına veri giriş ve “document.getElementById</a:t>
            </a:r>
            <a:r>
              <a:rPr lang="tr-TR" i="1" dirty="0" smtClean="0"/>
              <a:t>(‘id</a:t>
            </a:r>
            <a:r>
              <a:rPr lang="tr-TR" i="1" dirty="0" smtClean="0"/>
              <a:t>’</a:t>
            </a:r>
            <a:r>
              <a:rPr lang="tr-TR" i="1" dirty="0" smtClean="0"/>
              <a:t>).value”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ve DHTML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DHTML (dynamik </a:t>
            </a:r>
            <a:r>
              <a:rPr lang="tr-TR" dirty="0" smtClean="0"/>
              <a:t>HTML) : </a:t>
            </a:r>
          </a:p>
          <a:p>
            <a:pPr lvl="1"/>
            <a:r>
              <a:rPr lang="tr-TR" dirty="0" smtClean="0"/>
              <a:t>hareketli </a:t>
            </a:r>
            <a:r>
              <a:rPr lang="tr-TR" dirty="0" smtClean="0"/>
              <a:t>(dinamik) </a:t>
            </a:r>
            <a:r>
              <a:rPr lang="tr-TR" dirty="0" smtClean="0"/>
              <a:t>sayfa </a:t>
            </a:r>
            <a:r>
              <a:rPr lang="tr-TR" dirty="0" smtClean="0"/>
              <a:t>yapmak için, sayfa nesnelerini ve onlara komutlar </a:t>
            </a:r>
            <a:r>
              <a:rPr lang="tr-TR" dirty="0" smtClean="0"/>
              <a:t>belirtir</a:t>
            </a:r>
          </a:p>
          <a:p>
            <a:r>
              <a:rPr lang="nl-NL" dirty="0" smtClean="0"/>
              <a:t>DOM </a:t>
            </a:r>
            <a:r>
              <a:rPr lang="nl-NL" dirty="0" smtClean="0"/>
              <a:t>(Doküman </a:t>
            </a:r>
            <a:r>
              <a:rPr lang="nl-NL" dirty="0" smtClean="0"/>
              <a:t>Nesne </a:t>
            </a:r>
            <a:r>
              <a:rPr lang="nl-NL" dirty="0" smtClean="0"/>
              <a:t>Modeli</a:t>
            </a:r>
            <a:r>
              <a:rPr lang="tr-TR" dirty="0" smtClean="0"/>
              <a:t>; </a:t>
            </a:r>
            <a:r>
              <a:rPr lang="nl-NL" dirty="0" smtClean="0"/>
              <a:t>Document Object Model</a:t>
            </a:r>
            <a:r>
              <a:rPr lang="nl-NL" dirty="0" smtClean="0"/>
              <a:t>)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sayfa </a:t>
            </a:r>
            <a:r>
              <a:rPr lang="tr-TR" dirty="0" smtClean="0"/>
              <a:t>nesnelerinin belli bir hiyerarşi içinde </a:t>
            </a:r>
            <a:r>
              <a:rPr lang="tr-TR" dirty="0" smtClean="0"/>
              <a:t>tanımlanmasıdır </a:t>
            </a:r>
          </a:p>
          <a:p>
            <a:r>
              <a:rPr lang="tr-TR" dirty="0" smtClean="0"/>
              <a:t>Javascript olaylar </a:t>
            </a:r>
            <a:endParaRPr lang="tr-TR" dirty="0" smtClean="0"/>
          </a:p>
          <a:p>
            <a:pPr lvl="1"/>
            <a:r>
              <a:rPr lang="tr-TR" dirty="0" smtClean="0"/>
              <a:t>kullanıcının </a:t>
            </a:r>
            <a:r>
              <a:rPr lang="tr-TR" dirty="0" smtClean="0"/>
              <a:t>sayfa üzerinde yaptığı her türlü </a:t>
            </a:r>
            <a:r>
              <a:rPr lang="tr-TR" dirty="0" smtClean="0"/>
              <a:t>işlemlerdir </a:t>
            </a:r>
          </a:p>
          <a:p>
            <a:pPr lvl="1"/>
            <a:r>
              <a:rPr lang="tr-TR" dirty="0" smtClean="0"/>
              <a:t>sayfayı açma, </a:t>
            </a:r>
            <a:r>
              <a:rPr lang="tr-TR" dirty="0" smtClean="0"/>
              <a:t>bir nesnenin üzerine </a:t>
            </a:r>
            <a:r>
              <a:rPr lang="tr-TR" dirty="0" smtClean="0"/>
              <a:t>tıklama, </a:t>
            </a:r>
            <a:r>
              <a:rPr lang="tr-TR" dirty="0" smtClean="0"/>
              <a:t>fareyle bir nesnenin üzerine </a:t>
            </a:r>
            <a:r>
              <a:rPr lang="tr-TR" dirty="0" smtClean="0"/>
              <a:t>gelme, değeri değiştirme, hepsi olaylardır</a:t>
            </a:r>
          </a:p>
          <a:p>
            <a:r>
              <a:rPr lang="tr-TR" dirty="0" smtClean="0"/>
              <a:t>DOM ile js olaylar kullanarak dynamik web sayfaları oluşturulur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çalışmanız: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257800"/>
          </a:xfrm>
        </p:spPr>
        <p:txBody>
          <a:bodyPr>
            <a:normAutofit/>
          </a:bodyPr>
          <a:lstStyle/>
          <a:p>
            <a:pPr marL="285750" lvl="1">
              <a:buFont typeface="Wingdings" pitchFamily="2" charset="2"/>
              <a:buChar char="Ø"/>
            </a:pPr>
            <a:r>
              <a:rPr lang="tr-TR" sz="2600" dirty="0" smtClean="0">
                <a:hlinkClick r:id="rId2"/>
              </a:rPr>
              <a:t>http://scinetcentral.com/~mishchenko/MIT504.html</a:t>
            </a:r>
            <a:r>
              <a:rPr lang="tr-TR" sz="2600" dirty="0" smtClean="0"/>
              <a:t> </a:t>
            </a:r>
            <a:endParaRPr lang="en-US" sz="2600" dirty="0" smtClean="0"/>
          </a:p>
          <a:p>
            <a:pPr marL="285750" lvl="1">
              <a:buFont typeface="Wingdings" pitchFamily="2" charset="2"/>
              <a:buChar char="Ø"/>
            </a:pPr>
            <a:r>
              <a:rPr lang="tr-TR" sz="2600" b="1" dirty="0" smtClean="0"/>
              <a:t>10</a:t>
            </a:r>
            <a:r>
              <a:rPr lang="tr-TR" sz="2600" b="1" dirty="0" smtClean="0"/>
              <a:t>. </a:t>
            </a:r>
            <a:r>
              <a:rPr lang="tr-TR" sz="2600" b="1" dirty="0" smtClean="0"/>
              <a:t>ders</a:t>
            </a:r>
            <a:br>
              <a:rPr lang="tr-TR" sz="2600" b="1" dirty="0" smtClean="0"/>
            </a:br>
            <a:r>
              <a:rPr lang="tr-TR" sz="2600" dirty="0" smtClean="0"/>
              <a:t>(</a:t>
            </a:r>
            <a:r>
              <a:rPr lang="tr-TR" sz="2600" dirty="0" smtClean="0">
                <a:hlinkClick r:id="rId3"/>
              </a:rPr>
              <a:t>http://scinetcentral.com/~</a:t>
            </a:r>
            <a:r>
              <a:rPr lang="tr-TR" sz="2600" dirty="0" smtClean="0">
                <a:hlinkClick r:id="rId3"/>
              </a:rPr>
              <a:t>mishchenko/courses/ders10-calisma.txt</a:t>
            </a:r>
            <a:r>
              <a:rPr lang="tr-TR" sz="2600" dirty="0" smtClean="0"/>
              <a:t>)</a:t>
            </a:r>
          </a:p>
          <a:p>
            <a:pPr>
              <a:buNone/>
            </a:pP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259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MIT504  İnternet ve Web Programlama: Javascript programlama devam</vt:lpstr>
      <vt:lpstr>Son derste...</vt:lpstr>
      <vt:lpstr>Bu derste...</vt:lpstr>
      <vt:lpstr>Fonksiyonları</vt:lpstr>
      <vt:lpstr>Pencere komutları</vt:lpstr>
      <vt:lpstr>Javascript ve DHTML</vt:lpstr>
      <vt:lpstr>Pratik çalışmanız: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1623</cp:revision>
  <dcterms:created xsi:type="dcterms:W3CDTF">2006-08-16T00:00:00Z</dcterms:created>
  <dcterms:modified xsi:type="dcterms:W3CDTF">2012-05-15T12:11:25Z</dcterms:modified>
</cp:coreProperties>
</file>