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1" r:id="rId3"/>
    <p:sldId id="305" r:id="rId4"/>
    <p:sldId id="306" r:id="rId5"/>
    <p:sldId id="304" r:id="rId6"/>
    <p:sldId id="302" r:id="rId7"/>
    <p:sldId id="303" r:id="rId8"/>
    <p:sldId id="307" r:id="rId9"/>
    <p:sldId id="308" r:id="rId10"/>
    <p:sldId id="309" r:id="rId11"/>
    <p:sldId id="310" r:id="rId12"/>
    <p:sldId id="311" r:id="rId13"/>
    <p:sldId id="312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5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Programlama:</a:t>
            </a:r>
            <a:br>
              <a:rPr lang="tr-TR" dirty="0" smtClean="0"/>
            </a:br>
            <a:r>
              <a:rPr lang="en-US" i="1" dirty="0" smtClean="0"/>
              <a:t>Web </a:t>
            </a:r>
            <a:r>
              <a:rPr lang="tr-TR" i="1" dirty="0" smtClean="0"/>
              <a:t>Şablonları ve Web düzenleme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sayfaların grafik tasarımları genellikle bir grafik dosya, bütün web sayfasını gösteren şekilde gelir</a:t>
            </a:r>
          </a:p>
          <a:p>
            <a:r>
              <a:rPr lang="tr-TR" dirty="0" smtClean="0"/>
              <a:t>Bütün gereken grafik kaynaklarının, yani logolar, düğmeler, arka plan ve diğer resimler gibi, ayrı dosyalar olarak gelmesi lazım</a:t>
            </a:r>
          </a:p>
          <a:p>
            <a:r>
              <a:rPr lang="tr-TR" dirty="0" smtClean="0"/>
              <a:t>Bütün grafik elemanlarının, yani font ve arka plan renği, kullanılmış font tip, büyükleri, vb. Belli şekilde belirtmiş gelmesi lazım</a:t>
            </a:r>
          </a:p>
          <a:p>
            <a:r>
              <a:rPr lang="tr-TR" dirty="0" smtClean="0"/>
              <a:t>Bu işi grafik tasarımcı yapar, ve bütün çıktı bir paket olarak vermek zorundadır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Tasarıma göre HTML sayfaların yapısı ve içerikleri </a:t>
            </a:r>
            <a:r>
              <a:rPr lang="tr-TR" dirty="0" smtClean="0"/>
              <a:t>belirtmek için, var olan tamamlanmış web sayfası tasarımı dörtgen blok şekilde temsil edilir</a:t>
            </a:r>
          </a:p>
          <a:p>
            <a:r>
              <a:rPr lang="tr-TR" dirty="0" smtClean="0"/>
              <a:t>Bu bloklar bir mantığa göre belirtilir – örneğin, logo bölüm, üst menü bölüm, sol menü bölüm, splaş-resmi, metin parçası, vb.</a:t>
            </a:r>
          </a:p>
          <a:p>
            <a:r>
              <a:rPr lang="tr-TR" dirty="0" smtClean="0"/>
              <a:t>Bu blokların hepsi, HTML sayfası içinde “div”-blok olarak uygulanabilir</a:t>
            </a:r>
          </a:p>
          <a:p>
            <a:r>
              <a:rPr lang="tr-TR" dirty="0" smtClean="0"/>
              <a:t>Sonuç olarak, HTML sayfası birkaç “div” sırası şeklinde oluşturulur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Bu şekilde belirtilmiş sayfa-bloklarının tasarıma </a:t>
            </a:r>
            <a:r>
              <a:rPr lang="tr-TR" dirty="0" smtClean="0"/>
              <a:t>göre </a:t>
            </a:r>
            <a:r>
              <a:rPr lang="tr-TR" dirty="0" smtClean="0"/>
              <a:t>yerleştirilmesi gerekiyor</a:t>
            </a:r>
            <a:endParaRPr lang="tr-TR" dirty="0" smtClean="0"/>
          </a:p>
          <a:p>
            <a:r>
              <a:rPr lang="tr-TR" dirty="0" smtClean="0"/>
              <a:t>Bunun için, </a:t>
            </a:r>
            <a:r>
              <a:rPr lang="tr-TR" dirty="0" smtClean="0"/>
              <a:t>var olan tamamlanmış web sayfası </a:t>
            </a:r>
            <a:r>
              <a:rPr lang="tr-TR" dirty="0" smtClean="0"/>
              <a:t>tasarımından bütün blokların özellikleri belirtilir, yani pozisyon, rengi, kullanılacak resimler, kullanılacak font, padding, margin bölümler, vb.</a:t>
            </a:r>
          </a:p>
          <a:p>
            <a:r>
              <a:rPr lang="tr-TR" dirty="0" smtClean="0"/>
              <a:t>Bu özellikleri herhangi grafik editörü ile belirtilebilir, örneğin paint kullanarak belirtilebilir</a:t>
            </a:r>
          </a:p>
          <a:p>
            <a:r>
              <a:rPr lang="tr-TR" dirty="0" smtClean="0"/>
              <a:t>Bu özellikleri, CSS sayfası içinde ilişkili sayfa bloklarına uygulanır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Açılan menü gibi dinamik davranma gerekirse,  o CSS yada javascript kullanarak uygulanmış HTML ve CSS sayfası üstüne eklenir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CSS pratik çalışma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tr-TR" dirty="0" smtClean="0"/>
              <a:t>İki </a:t>
            </a:r>
            <a:r>
              <a:rPr lang="tr-TR" dirty="0" smtClean="0"/>
              <a:t>HTML ve CSS kullanan web şablonu </a:t>
            </a:r>
            <a:r>
              <a:rPr lang="tr-TR" dirty="0" smtClean="0"/>
              <a:t>var, onların üstünde yeni iki web sayfası geliştireceğiz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Kaynaklar</a:t>
            </a:r>
            <a:endParaRPr lang="tr-TR" dirty="0" smtClean="0"/>
          </a:p>
          <a:p>
            <a:pPr lvl="1"/>
            <a:r>
              <a:rPr lang="tr-TR" i="1" dirty="0" smtClean="0"/>
              <a:t>Çalışma – calisma.txt</a:t>
            </a:r>
            <a:endParaRPr lang="tr-TR" i="1" dirty="0" smtClean="0">
              <a:hlinkClick r:id="rId2"/>
            </a:endParaRPr>
          </a:p>
          <a:p>
            <a:pPr lvl="1"/>
            <a:r>
              <a:rPr lang="tr-TR" i="1" dirty="0" smtClean="0">
                <a:hlinkClick r:id="rId2"/>
              </a:rPr>
              <a:t>http://www.w3schools.com/tags/</a:t>
            </a:r>
            <a:r>
              <a:rPr lang="tr-TR" i="1" dirty="0" smtClean="0"/>
              <a:t> </a:t>
            </a:r>
            <a:r>
              <a:rPr lang="tr-TR" dirty="0" smtClean="0"/>
              <a:t>+ google-translate</a:t>
            </a:r>
          </a:p>
          <a:p>
            <a:pPr lvl="1"/>
            <a:r>
              <a:rPr lang="tr-TR" i="1" dirty="0" smtClean="0">
                <a:hlinkClick r:id="rId3"/>
              </a:rPr>
              <a:t>http://www.w3schools.com/cssref/</a:t>
            </a:r>
            <a:r>
              <a:rPr lang="tr-TR" i="1" dirty="0" smtClean="0"/>
              <a:t> </a:t>
            </a:r>
            <a:r>
              <a:rPr lang="tr-TR" dirty="0" smtClean="0"/>
              <a:t>+ google-translate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 geliştirilmesi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sayfalarının geliştirilmesi üç olasılık var</a:t>
            </a:r>
          </a:p>
          <a:p>
            <a:pPr lvl="1"/>
            <a:r>
              <a:rPr lang="tr-TR" dirty="0" smtClean="0"/>
              <a:t>Görsel editörü kullanmak (Front Page, Dreamweaver gibi yazılım)</a:t>
            </a:r>
          </a:p>
          <a:p>
            <a:pPr lvl="1"/>
            <a:r>
              <a:rPr lang="tr-TR" dirty="0" smtClean="0"/>
              <a:t>Şablonları kullanmak</a:t>
            </a:r>
          </a:p>
          <a:p>
            <a:pPr lvl="1"/>
            <a:r>
              <a:rPr lang="tr-TR" dirty="0" smtClean="0"/>
              <a:t>Özel tasarımı düzenlemek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Görsel editörleri (Visual Editors)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Görsel editörü kullanma, en kolay yöntemdir</a:t>
            </a:r>
          </a:p>
          <a:p>
            <a:pPr lvl="1"/>
            <a:r>
              <a:rPr lang="tr-TR" dirty="0" smtClean="0"/>
              <a:t>Görsel editörü kullanarak web sayfası click-and-drop şekilde oluşturulabilir, değişikleri hemen incelenebilir, ve birçok teknik beceri ve bilgi gerekmez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Görsel editörleri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Görsel editörü kullanılmasının disavantajları şudur:</a:t>
            </a:r>
          </a:p>
          <a:p>
            <a:pPr lvl="1"/>
            <a:r>
              <a:rPr lang="tr-TR" dirty="0" smtClean="0"/>
              <a:t>Görsel editörler HTML kodu standart parçalar kullanarak web sayfasını parça parça yazar; sonuç olarak HTML kodu en iyi bir kodu sağlanmayabilir</a:t>
            </a:r>
          </a:p>
          <a:p>
            <a:pPr lvl="2"/>
            <a:r>
              <a:rPr lang="tr-TR" dirty="0" smtClean="0"/>
              <a:t>HTML kodunda gerekmeyen parçalar bulunabilir ve dosya çok fazla büyük olabilir, daha yavaş indirilebilir</a:t>
            </a:r>
          </a:p>
          <a:p>
            <a:pPr lvl="2"/>
            <a:r>
              <a:rPr lang="tr-TR" dirty="0" smtClean="0"/>
              <a:t>HTML kodu daha sonra günceleştirilmesi daha zor olabilir</a:t>
            </a:r>
          </a:p>
          <a:p>
            <a:pPr lvl="1"/>
            <a:r>
              <a:rPr lang="tr-TR" dirty="0" smtClean="0"/>
              <a:t>Görsel editörler, daha standart ve daha basit eylemlere odaklanmış olduğu yüzden birçok durumda özel tasarımların özellikleri gerçekleştiremez</a:t>
            </a:r>
          </a:p>
          <a:p>
            <a:pPr lvl="1"/>
            <a:r>
              <a:rPr lang="tr-TR" dirty="0" smtClean="0"/>
              <a:t>Görsel editörler tarafından üretilmiş web sayfaları çok standart ve profesyonel olmayan görünebilir, bu özellikle şirketler için kötü imaj hemen oluşturabilir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şablonları (Web Templates)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Bırçok durumda, bir amaçlı web sayfasını geliştirmek için belli bir dizayn yok, ve şartnameler sadece genel şekilde bilinmektedir</a:t>
            </a:r>
          </a:p>
          <a:p>
            <a:pPr lvl="1"/>
            <a:r>
              <a:rPr lang="tr-TR" dirty="0" smtClean="0"/>
              <a:t>Örneğin, şirket web sitesi, belli bilgi içermeli, formatı aşağı yukarı serbesttir</a:t>
            </a:r>
          </a:p>
          <a:p>
            <a:pPr lvl="1"/>
            <a:r>
              <a:rPr lang="tr-TR" dirty="0" smtClean="0"/>
              <a:t>Örneğin, kişisel web sayfası, belli bilgi içermeli, formatı sadece yaklaşık olarak bilinir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şablonları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Bu durumda, web sitesi İnternette var olan birçok şablon kullanarak daha hızlı geliştirilebilir</a:t>
            </a:r>
          </a:p>
          <a:p>
            <a:pPr lvl="1"/>
            <a:r>
              <a:rPr lang="tr-TR" dirty="0" smtClean="0"/>
              <a:t>Şablonları belli tasarımlar uygulayıp genel değiştirilebilir bilgi ve metin içermektedir</a:t>
            </a:r>
          </a:p>
          <a:p>
            <a:pPr lvl="1"/>
            <a:r>
              <a:rPr lang="tr-TR" dirty="0" smtClean="0"/>
              <a:t>Şablonları, aynı yada yakın format ve tasarım kullanarak, özel bilgi içeren web sitesine yada web sayfasına çevirilebilir</a:t>
            </a:r>
          </a:p>
          <a:p>
            <a:pPr lvl="1"/>
            <a:r>
              <a:rPr lang="tr-TR" dirty="0" smtClean="0"/>
              <a:t>Şablonları, yada ucretsiz yada ucretli şekilde birçok İnternetteki web sitelerinden bulunup satın alınabilir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şablonları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Şablonlarla çalışma bu adımlar içerir</a:t>
            </a:r>
          </a:p>
          <a:p>
            <a:pPr lvl="1"/>
            <a:r>
              <a:rPr lang="tr-TR" dirty="0" smtClean="0"/>
              <a:t>Belli bir amaçlı var olan şablonları inceleyip uygun tasarım ve formatı seçmek</a:t>
            </a:r>
          </a:p>
          <a:p>
            <a:pPr lvl="1"/>
            <a:r>
              <a:rPr lang="tr-TR" dirty="0" smtClean="0"/>
              <a:t>Şablon dosyalarını satın almak</a:t>
            </a:r>
          </a:p>
          <a:p>
            <a:pPr lvl="1"/>
            <a:r>
              <a:rPr lang="tr-TR" dirty="0" smtClean="0"/>
              <a:t>Şablonun HTML dosyalarını anlamak, ve değiştirilecek kısımları belirtmek</a:t>
            </a:r>
          </a:p>
          <a:p>
            <a:pPr lvl="1"/>
            <a:r>
              <a:rPr lang="tr-TR" dirty="0" smtClean="0"/>
              <a:t>Şablonun CSS dosyalarını anlamak, ve değiştirilecek kısımları belirtmek</a:t>
            </a:r>
          </a:p>
          <a:p>
            <a:pPr lvl="1"/>
            <a:r>
              <a:rPr lang="tr-TR" dirty="0" smtClean="0"/>
              <a:t>Web sayfaları için gereken grafik kaynakları hazırlamak</a:t>
            </a:r>
          </a:p>
          <a:p>
            <a:pPr lvl="1"/>
            <a:r>
              <a:rPr lang="tr-TR" dirty="0" smtClean="0"/>
              <a:t>İsteyen şekilde HTML içerikleri ve stil tanımları değiştirmek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düzenleme (Web layout)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ileri ve en zor web sayfa/sitesi geliştirilme yaklaşımı, özel bir grafik tasarımı satın alıp yada geliştirip web sayfaları sıfırdan düzenlemek</a:t>
            </a:r>
          </a:p>
          <a:p>
            <a:r>
              <a:rPr lang="tr-TR" dirty="0" smtClean="0"/>
              <a:t>Sonuç olarak, bu yaklaşım en yüksek kaliteli web siteleri geliştirmeye fırsat sunar</a:t>
            </a:r>
          </a:p>
          <a:p>
            <a:r>
              <a:rPr lang="tr-TR" dirty="0" smtClean="0"/>
              <a:t>Aynı zamanda en çok vakit ve en çok beceriler gerekmektedir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yaklaşımdaki adımlar şudur</a:t>
            </a:r>
          </a:p>
          <a:p>
            <a:pPr lvl="1"/>
            <a:r>
              <a:rPr lang="tr-TR" dirty="0" smtClean="0"/>
              <a:t>Belli bir amaçlı uygun tasarım seçip onun için grafik olarak geliştirmek yada grafik tasarımcıdan satın almak</a:t>
            </a:r>
          </a:p>
          <a:p>
            <a:pPr lvl="1"/>
            <a:r>
              <a:rPr lang="tr-TR" dirty="0" smtClean="0"/>
              <a:t>Tasarıma göre HTML sayfaların yapısı ve içerikleri belirtmek</a:t>
            </a:r>
          </a:p>
          <a:p>
            <a:pPr lvl="1"/>
            <a:r>
              <a:rPr lang="tr-TR" dirty="0" smtClean="0"/>
              <a:t>Tasarıma göre stil tanımları belirtmek</a:t>
            </a:r>
          </a:p>
          <a:p>
            <a:pPr lvl="1"/>
            <a:r>
              <a:rPr lang="tr-TR" dirty="0" smtClean="0"/>
              <a:t>Web sayfaları HTML ve CSS kullanarak uygulamak</a:t>
            </a:r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775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MIT505  İnternet ve Web Programlama: Web Şablonları ve Web düzenleme</vt:lpstr>
      <vt:lpstr>Web Sayfa geliştirilmesi</vt:lpstr>
      <vt:lpstr>Görsel editörleri (Visual Editors)</vt:lpstr>
      <vt:lpstr>Görsel editörleri</vt:lpstr>
      <vt:lpstr>Web şablonları (Web Templates)</vt:lpstr>
      <vt:lpstr>Web şablonları</vt:lpstr>
      <vt:lpstr>Web şablonları</vt:lpstr>
      <vt:lpstr>Web düzenleme (Web layout)</vt:lpstr>
      <vt:lpstr>Web düzenleme</vt:lpstr>
      <vt:lpstr>Web düzenleme</vt:lpstr>
      <vt:lpstr>Web düzenleme</vt:lpstr>
      <vt:lpstr>Web düzenleme</vt:lpstr>
      <vt:lpstr>Web düzenleme</vt:lpstr>
      <vt:lpstr>HTML ve CSS pratik çalışma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1336</cp:revision>
  <dcterms:created xsi:type="dcterms:W3CDTF">2006-08-16T00:00:00Z</dcterms:created>
  <dcterms:modified xsi:type="dcterms:W3CDTF">2013-04-02T11:30:07Z</dcterms:modified>
</cp:coreProperties>
</file>