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0" r:id="rId3"/>
    <p:sldId id="328" r:id="rId4"/>
    <p:sldId id="329" r:id="rId5"/>
    <p:sldId id="330" r:id="rId6"/>
    <p:sldId id="331" r:id="rId7"/>
    <p:sldId id="332" r:id="rId8"/>
    <p:sldId id="32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>
      <p:cViewPr varScale="1">
        <p:scale>
          <a:sx n="71" d="100"/>
          <a:sy n="71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inetcentral.com/~mishchenko/courses/ders9-calisma.txt" TargetMode="External"/><Relationship Id="rId2" Type="http://schemas.openxmlformats.org/officeDocument/2006/relationships/hyperlink" Target="http://scinetcentral.com/~mishchenko/MIT50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2286001"/>
          </a:xfrm>
        </p:spPr>
        <p:txBody>
          <a:bodyPr>
            <a:normAutofit/>
          </a:bodyPr>
          <a:lstStyle/>
          <a:p>
            <a:r>
              <a:rPr lang="tr-TR" dirty="0" smtClean="0"/>
              <a:t>MIT50</a:t>
            </a:r>
            <a:r>
              <a:rPr lang="en-US" dirty="0" smtClean="0"/>
              <a:t>4</a:t>
            </a:r>
            <a:r>
              <a:rPr lang="tr-TR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İnternet ve Web Programlama:</a:t>
            </a:r>
            <a:br>
              <a:rPr lang="tr-TR" dirty="0" smtClean="0"/>
            </a:br>
            <a:r>
              <a:rPr lang="en-US" i="1" dirty="0" err="1" smtClean="0"/>
              <a:t>Javascript</a:t>
            </a:r>
            <a:r>
              <a:rPr lang="en-US" i="1" dirty="0" smtClean="0"/>
              <a:t> </a:t>
            </a:r>
            <a:r>
              <a:rPr lang="en-US" i="1" dirty="0" err="1" smtClean="0"/>
              <a:t>programlama</a:t>
            </a:r>
            <a:r>
              <a:rPr lang="tr-TR" i="1" dirty="0" smtClean="0"/>
              <a:t> devam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Yuriy 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 derste...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Javascript’e girişi çaşıştınız</a:t>
            </a:r>
          </a:p>
          <a:p>
            <a:r>
              <a:rPr lang="tr-TR" dirty="0" smtClean="0"/>
              <a:t>Js nedir: </a:t>
            </a:r>
          </a:p>
          <a:p>
            <a:pPr lvl="1"/>
            <a:r>
              <a:rPr lang="tr-TR" dirty="0" smtClean="0"/>
              <a:t>HTML`in bir parçası; HTML kodlarıyla beraber yazılır ve browser tarafından çalıştırılır</a:t>
            </a:r>
          </a:p>
          <a:p>
            <a:r>
              <a:rPr lang="tr-TR" dirty="0" smtClean="0"/>
              <a:t>Js kodunun yapısı nedir:</a:t>
            </a:r>
          </a:p>
          <a:p>
            <a:pPr lvl="1"/>
            <a:r>
              <a:rPr lang="en-US" dirty="0" smtClean="0"/>
              <a:t>&lt;script&gt;&lt;/script&gt; et</a:t>
            </a:r>
            <a:r>
              <a:rPr lang="tr-TR" dirty="0" smtClean="0"/>
              <a:t>iketi arasında, </a:t>
            </a:r>
            <a:r>
              <a:rPr lang="en-US" dirty="0" smtClean="0"/>
              <a:t>web </a:t>
            </a:r>
            <a:r>
              <a:rPr lang="tr-TR" dirty="0" smtClean="0"/>
              <a:t>sayfa</a:t>
            </a:r>
            <a:r>
              <a:rPr lang="en-US" dirty="0" smtClean="0"/>
              <a:t>s</a:t>
            </a:r>
            <a:r>
              <a:rPr lang="tr-TR" dirty="0" smtClean="0"/>
              <a:t>ının </a:t>
            </a:r>
            <a:r>
              <a:rPr lang="tr-TR" dirty="0" smtClean="0"/>
              <a:t>içinde ya da ayrı dosyada yazılabilir</a:t>
            </a:r>
          </a:p>
          <a:p>
            <a:pPr lvl="1"/>
            <a:r>
              <a:rPr lang="tr-TR" dirty="0" smtClean="0"/>
              <a:t>“head” ya da “body” bölümünde </a:t>
            </a:r>
            <a:r>
              <a:rPr lang="tr-TR" dirty="0" smtClean="0"/>
              <a:t>bulunabilir</a:t>
            </a:r>
            <a:endParaRPr lang="tr-TR" dirty="0" smtClean="0"/>
          </a:p>
          <a:p>
            <a:r>
              <a:rPr lang="tr-TR" dirty="0" smtClean="0"/>
              <a:t>Js değişkenleri:</a:t>
            </a:r>
          </a:p>
          <a:p>
            <a:pPr lvl="1"/>
            <a:r>
              <a:rPr lang="tr-TR" dirty="0" smtClean="0"/>
              <a:t>Değişkenler, içinde değerler saklayabileceğiniz aracıdır</a:t>
            </a:r>
          </a:p>
          <a:p>
            <a:pPr lvl="1"/>
            <a:r>
              <a:rPr lang="tr-TR" dirty="0" smtClean="0"/>
              <a:t>İsim verme, değeri atama, aritmetik </a:t>
            </a:r>
            <a:r>
              <a:rPr lang="tr-TR" dirty="0" smtClean="0"/>
              <a:t>işlemleri gördünüz</a:t>
            </a:r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 derste...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Javascript temel akış </a:t>
            </a:r>
            <a:r>
              <a:rPr lang="tr-TR" dirty="0" smtClean="0"/>
              <a:t>denetimini gördünüz</a:t>
            </a:r>
            <a:endParaRPr lang="tr-TR" dirty="0" smtClean="0"/>
          </a:p>
          <a:p>
            <a:r>
              <a:rPr lang="tr-TR" dirty="0" smtClean="0"/>
              <a:t>Koşul deyimleri:</a:t>
            </a:r>
          </a:p>
          <a:p>
            <a:pPr lvl="1"/>
            <a:r>
              <a:rPr lang="tr-TR" dirty="0" smtClean="0"/>
              <a:t>“if ... else ...“ </a:t>
            </a:r>
          </a:p>
          <a:p>
            <a:pPr lvl="1"/>
            <a:r>
              <a:rPr lang="tr-TR" dirty="0" smtClean="0"/>
              <a:t>“switch”</a:t>
            </a:r>
          </a:p>
          <a:p>
            <a:r>
              <a:rPr lang="tr-TR" dirty="0" smtClean="0"/>
              <a:t>Koşul ifadeleri (</a:t>
            </a:r>
            <a:r>
              <a:rPr lang="en-US" dirty="0" smtClean="0"/>
              <a:t>&gt;, &lt;, &gt;=, &lt;=, ==, !=)</a:t>
            </a:r>
            <a:endParaRPr lang="tr-TR" dirty="0" smtClean="0"/>
          </a:p>
          <a:p>
            <a:r>
              <a:rPr lang="tr-TR" dirty="0" smtClean="0"/>
              <a:t>Koşul operatörleri </a:t>
            </a:r>
            <a:r>
              <a:rPr lang="en-US" dirty="0" smtClean="0"/>
              <a:t>&amp;&amp; </a:t>
            </a:r>
            <a:r>
              <a:rPr lang="en-US" dirty="0" smtClean="0"/>
              <a:t>(</a:t>
            </a:r>
            <a:r>
              <a:rPr lang="en-US" dirty="0" err="1" smtClean="0"/>
              <a:t>ve</a:t>
            </a:r>
            <a:r>
              <a:rPr lang="en-US" dirty="0" smtClean="0"/>
              <a:t>), || (</a:t>
            </a:r>
            <a:r>
              <a:rPr lang="en-US" dirty="0" err="1" smtClean="0"/>
              <a:t>veya</a:t>
            </a:r>
            <a:r>
              <a:rPr lang="en-US" dirty="0" smtClean="0"/>
              <a:t>), ! (de</a:t>
            </a:r>
            <a:r>
              <a:rPr lang="tr-TR" dirty="0" smtClean="0"/>
              <a:t>ğil</a:t>
            </a:r>
            <a:r>
              <a:rPr lang="tr-TR" dirty="0" smtClean="0"/>
              <a:t>)</a:t>
            </a:r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 derste...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Javascript’le </a:t>
            </a:r>
            <a:r>
              <a:rPr lang="tr-TR" dirty="0" smtClean="0"/>
              <a:t>devam </a:t>
            </a:r>
            <a:r>
              <a:rPr lang="tr-TR" dirty="0" smtClean="0"/>
              <a:t>edeceğiz</a:t>
            </a:r>
            <a:endParaRPr lang="tr-TR" dirty="0" smtClean="0"/>
          </a:p>
          <a:p>
            <a:pPr lvl="1"/>
            <a:r>
              <a:rPr lang="tr-TR" dirty="0" smtClean="0"/>
              <a:t>Javascript </a:t>
            </a:r>
            <a:r>
              <a:rPr lang="tr-TR" dirty="0" smtClean="0"/>
              <a:t>döngüleri</a:t>
            </a:r>
            <a:endParaRPr lang="tr-TR" dirty="0" smtClean="0"/>
          </a:p>
          <a:p>
            <a:pPr lvl="1"/>
            <a:r>
              <a:rPr lang="tr-TR" dirty="0" smtClean="0"/>
              <a:t>Javascript </a:t>
            </a:r>
            <a:r>
              <a:rPr lang="tr-TR" dirty="0" smtClean="0"/>
              <a:t>dizileri</a:t>
            </a:r>
            <a:endParaRPr lang="tr-TR" dirty="0" smtClean="0"/>
          </a:p>
          <a:p>
            <a:pPr lvl="1"/>
            <a:r>
              <a:rPr lang="tr-TR" dirty="0" smtClean="0"/>
              <a:t>Javascript metin komutları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döngüler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Döngüler, programlamanın çok genel yapısıdır</a:t>
            </a:r>
          </a:p>
          <a:p>
            <a:r>
              <a:rPr lang="tr-TR" dirty="0" smtClean="0"/>
              <a:t>Bir işlem birkaç defa tekrarlamak için kullanılır</a:t>
            </a:r>
          </a:p>
          <a:p>
            <a:r>
              <a:rPr lang="tr-TR" dirty="0" smtClean="0"/>
              <a:t>Javascript’te “while”, “do ... while“ ve “for” döngü var</a:t>
            </a:r>
          </a:p>
          <a:p>
            <a:pPr lvl="1"/>
            <a:r>
              <a:rPr lang="tr-TR" dirty="0" smtClean="0"/>
              <a:t>“while” ve “do ... while” döngü, işlem bir koşula göre tekrarlamak için kullanılır</a:t>
            </a:r>
          </a:p>
          <a:p>
            <a:pPr lvl="1"/>
            <a:r>
              <a:rPr lang="tr-TR" dirty="0" smtClean="0"/>
              <a:t>“for” döngü, işlem birkaç defa tekrarlamak için kullanılır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diziler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Diziler, değişkenler </a:t>
            </a:r>
            <a:r>
              <a:rPr lang="tr-TR" dirty="0" smtClean="0"/>
              <a:t>kümesi şeklinde </a:t>
            </a:r>
            <a:r>
              <a:rPr lang="tr-TR" dirty="0" smtClean="0"/>
              <a:t>tanımlamak için kullanılır </a:t>
            </a:r>
            <a:endParaRPr lang="tr-TR" dirty="0" smtClean="0"/>
          </a:p>
          <a:p>
            <a:r>
              <a:rPr lang="tr-TR" dirty="0" smtClean="0"/>
              <a:t>Bellekte aynı isim altında saklanan değerleri ifade eder </a:t>
            </a:r>
          </a:p>
          <a:p>
            <a:r>
              <a:rPr lang="tr-TR" dirty="0" smtClean="0"/>
              <a:t>Değerler "new Array(...)" kodu kullanılarak girilir ve “diziadı</a:t>
            </a:r>
            <a:r>
              <a:rPr lang="en-US" dirty="0" smtClean="0"/>
              <a:t>[</a:t>
            </a:r>
            <a:r>
              <a:rPr lang="tr-TR" dirty="0" smtClean="0"/>
              <a:t>indeks</a:t>
            </a:r>
            <a:r>
              <a:rPr lang="en-US" dirty="0" smtClean="0"/>
              <a:t>]</a:t>
            </a:r>
            <a:r>
              <a:rPr lang="tr-TR" dirty="0" smtClean="0"/>
              <a:t>” ya da “diziadı</a:t>
            </a:r>
            <a:r>
              <a:rPr lang="en-US" dirty="0" smtClean="0"/>
              <a:t>[</a:t>
            </a:r>
            <a:r>
              <a:rPr lang="tr-TR" dirty="0" smtClean="0"/>
              <a:t>indeks1</a:t>
            </a:r>
            <a:r>
              <a:rPr lang="en-US" dirty="0" smtClean="0"/>
              <a:t>][</a:t>
            </a:r>
            <a:r>
              <a:rPr lang="tr-TR" dirty="0" smtClean="0"/>
              <a:t>indeks2</a:t>
            </a:r>
            <a:r>
              <a:rPr lang="en-US" dirty="0" smtClean="0"/>
              <a:t>]</a:t>
            </a:r>
            <a:r>
              <a:rPr lang="tr-TR" dirty="0" smtClean="0"/>
              <a:t>” (çok boyutluysa) </a:t>
            </a:r>
            <a:r>
              <a:rPr lang="tr-TR" dirty="0" smtClean="0"/>
              <a:t>kodu ile </a:t>
            </a:r>
            <a:r>
              <a:rPr lang="tr-TR" dirty="0" smtClean="0"/>
              <a:t>alınır</a:t>
            </a:r>
          </a:p>
          <a:p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Metinsel </a:t>
            </a:r>
            <a:r>
              <a:rPr lang="tr-TR" dirty="0" smtClean="0"/>
              <a:t>yöntemleri</a:t>
            </a:r>
            <a:endParaRPr lang="tr-TR" dirty="0" smtClean="0"/>
          </a:p>
          <a:p>
            <a:pPr lvl="1"/>
            <a:r>
              <a:rPr lang="tr-TR" dirty="0" smtClean="0"/>
              <a:t>Kullanıcının </a:t>
            </a:r>
            <a:r>
              <a:rPr lang="tr-TR" dirty="0" smtClean="0"/>
              <a:t>giriş işleme</a:t>
            </a:r>
            <a:r>
              <a:rPr lang="tr-TR" dirty="0" smtClean="0"/>
              <a:t>, web sayfasının şekillendirme için kullanılır</a:t>
            </a:r>
          </a:p>
          <a:p>
            <a:pPr lvl="1"/>
            <a:r>
              <a:rPr lang="tr-TR" dirty="0" smtClean="0"/>
              <a:t>Karakter </a:t>
            </a:r>
            <a:r>
              <a:rPr lang="tr-TR" dirty="0" smtClean="0"/>
              <a:t>sayısı belirleme </a:t>
            </a:r>
            <a:r>
              <a:rPr lang="tr-TR" dirty="0" smtClean="0"/>
              <a:t>(değişken.length)</a:t>
            </a:r>
          </a:p>
          <a:p>
            <a:pPr lvl="1"/>
            <a:r>
              <a:rPr lang="tr-TR" dirty="0" smtClean="0"/>
              <a:t>Metin arama </a:t>
            </a:r>
            <a:r>
              <a:rPr lang="tr-TR" dirty="0" smtClean="0"/>
              <a:t>(değişken.indexOf)</a:t>
            </a:r>
          </a:p>
          <a:p>
            <a:pPr lvl="1"/>
            <a:r>
              <a:rPr lang="tr-TR" dirty="0" smtClean="0"/>
              <a:t>Metinin bölümü belirleme </a:t>
            </a:r>
            <a:r>
              <a:rPr lang="tr-TR" dirty="0" smtClean="0"/>
              <a:t>(değişken.substr)</a:t>
            </a:r>
          </a:p>
          <a:p>
            <a:pPr lvl="1"/>
            <a:r>
              <a:rPr lang="tr-TR" dirty="0" smtClean="0"/>
              <a:t>Büyük veya </a:t>
            </a:r>
            <a:r>
              <a:rPr lang="tr-TR" dirty="0" smtClean="0"/>
              <a:t>küçük harfe çevirme </a:t>
            </a:r>
            <a:r>
              <a:rPr lang="tr-TR" dirty="0" smtClean="0"/>
              <a:t>(değişken.toLowerCase, değişken.toUpperCase)</a:t>
            </a:r>
          </a:p>
          <a:p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çalışmanız: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257800"/>
          </a:xfrm>
        </p:spPr>
        <p:txBody>
          <a:bodyPr>
            <a:normAutofit/>
          </a:bodyPr>
          <a:lstStyle/>
          <a:p>
            <a:pPr marL="285750" lvl="1">
              <a:buFont typeface="Wingdings" pitchFamily="2" charset="2"/>
              <a:buChar char="Ø"/>
            </a:pPr>
            <a:r>
              <a:rPr lang="tr-TR" sz="2600" dirty="0" smtClean="0">
                <a:hlinkClick r:id="rId2"/>
              </a:rPr>
              <a:t>http</a:t>
            </a:r>
            <a:r>
              <a:rPr lang="tr-TR" sz="2600" dirty="0" smtClean="0">
                <a:hlinkClick r:id="rId2"/>
              </a:rPr>
              <a:t>://scinetcentral.com/~mishchenko/MIT504.html</a:t>
            </a:r>
            <a:r>
              <a:rPr lang="tr-TR" sz="2600" dirty="0" smtClean="0"/>
              <a:t> </a:t>
            </a:r>
            <a:endParaRPr lang="en-US" sz="2600" dirty="0" smtClean="0"/>
          </a:p>
          <a:p>
            <a:pPr marL="285750" lvl="1">
              <a:buFont typeface="Wingdings" pitchFamily="2" charset="2"/>
              <a:buChar char="Ø"/>
            </a:pPr>
            <a:r>
              <a:rPr lang="tr-TR" sz="2600" b="1" dirty="0" smtClean="0"/>
              <a:t>9. ders</a:t>
            </a:r>
            <a:br>
              <a:rPr lang="tr-TR" sz="2600" b="1" dirty="0" smtClean="0"/>
            </a:br>
            <a:r>
              <a:rPr lang="tr-TR" sz="2600" dirty="0" smtClean="0"/>
              <a:t>(</a:t>
            </a:r>
            <a:r>
              <a:rPr lang="tr-TR" sz="2600" dirty="0" smtClean="0">
                <a:hlinkClick r:id="rId3"/>
              </a:rPr>
              <a:t>http://scinetcentral.com/~mishchenko/courses/ders9-calisma.txt</a:t>
            </a:r>
            <a:r>
              <a:rPr lang="tr-TR" sz="2600" dirty="0" smtClean="0"/>
              <a:t>)</a:t>
            </a:r>
          </a:p>
          <a:p>
            <a:pPr>
              <a:buNone/>
            </a:pPr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341</Words>
  <Application>Microsoft Office PowerPoint</Application>
  <PresentationFormat>On-screen Show (4:3)</PresentationFormat>
  <Paragraphs>58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MIT504  İnternet ve Web Programlama: Javascript programlama devam</vt:lpstr>
      <vt:lpstr>Son derste...</vt:lpstr>
      <vt:lpstr>Son derste...</vt:lpstr>
      <vt:lpstr>Bu derste...</vt:lpstr>
      <vt:lpstr>Javascript döngüler</vt:lpstr>
      <vt:lpstr>Javascript diziler</vt:lpstr>
      <vt:lpstr>Javascript komutları</vt:lpstr>
      <vt:lpstr>Pratik çalışmanız: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1588</cp:revision>
  <dcterms:created xsi:type="dcterms:W3CDTF">2006-08-16T00:00:00Z</dcterms:created>
  <dcterms:modified xsi:type="dcterms:W3CDTF">2012-05-08T11:04:02Z</dcterms:modified>
</cp:coreProperties>
</file>